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88" r:id="rId3"/>
    <p:sldId id="258" r:id="rId4"/>
    <p:sldId id="259" r:id="rId5"/>
    <p:sldId id="260" r:id="rId6"/>
    <p:sldId id="261" r:id="rId7"/>
    <p:sldId id="264" r:id="rId8"/>
    <p:sldId id="289" r:id="rId9"/>
    <p:sldId id="266" r:id="rId10"/>
    <p:sldId id="267" r:id="rId11"/>
    <p:sldId id="290" r:id="rId12"/>
    <p:sldId id="291" r:id="rId13"/>
    <p:sldId id="299" r:id="rId14"/>
    <p:sldId id="270" r:id="rId15"/>
    <p:sldId id="292" r:id="rId16"/>
    <p:sldId id="293" r:id="rId17"/>
    <p:sldId id="294" r:id="rId18"/>
    <p:sldId id="274" r:id="rId19"/>
    <p:sldId id="275" r:id="rId20"/>
    <p:sldId id="302" r:id="rId21"/>
    <p:sldId id="300" r:id="rId22"/>
    <p:sldId id="301" r:id="rId23"/>
    <p:sldId id="276" r:id="rId24"/>
    <p:sldId id="277" r:id="rId25"/>
    <p:sldId id="295" r:id="rId26"/>
    <p:sldId id="279" r:id="rId27"/>
    <p:sldId id="296" r:id="rId28"/>
    <p:sldId id="280" r:id="rId29"/>
    <p:sldId id="281" r:id="rId30"/>
    <p:sldId id="282" r:id="rId31"/>
    <p:sldId id="285" r:id="rId32"/>
    <p:sldId id="283" r:id="rId33"/>
    <p:sldId id="284" r:id="rId34"/>
    <p:sldId id="297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48" d="100"/>
          <a:sy n="48" d="100"/>
        </p:scale>
        <p:origin x="952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8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Conditional Structures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Quiz? Multi-way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print('Below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print('Two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print('Something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Done'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print(Done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728870"/>
            <a:ext cx="13931900" cy="703690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u="sng" dirty="0" smtClean="0">
                <a:solidFill>
                  <a:srgbClr val="FFC000"/>
                </a:solidFill>
              </a:rPr>
              <a:t>In Chain Conditions: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- Each condition is checked in order.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- If the first is False, the next is checked.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- If one of them is True, the corresponding branch executes, and the statement ends.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- Even </a:t>
            </a:r>
            <a:r>
              <a:rPr lang="en-US" dirty="0">
                <a:solidFill>
                  <a:srgbClr val="FFC000"/>
                </a:solidFill>
              </a:rPr>
              <a:t>if more than one condition is true, only the first true branch executes.</a:t>
            </a:r>
          </a:p>
        </p:txBody>
      </p:sp>
    </p:spTree>
    <p:extLst>
      <p:ext uri="{BB962C8B-B14F-4D97-AF65-F5344CB8AC3E}">
        <p14:creationId xmlns:p14="http://schemas.microsoft.com/office/powerpoint/2010/main" val="129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62" y="2139811"/>
            <a:ext cx="14411868" cy="6602481"/>
          </a:xfrm>
          <a:prstGeom prst="rect">
            <a:avLst/>
          </a:prstGeom>
        </p:spPr>
      </p:pic>
      <p:sp>
        <p:nvSpPr>
          <p:cNvPr id="3" name="Shape 581"/>
          <p:cNvSpPr txBox="1">
            <a:spLocks/>
          </p:cNvSpPr>
          <p:nvPr/>
        </p:nvSpPr>
        <p:spPr>
          <a:xfrm>
            <a:off x="1155700" y="215501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Quiz?</a:t>
            </a:r>
          </a:p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Choose the right answer?</a:t>
            </a:r>
            <a:endParaRPr lang="en-US" sz="66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3506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5" y="2399887"/>
            <a:ext cx="15673203" cy="5220115"/>
          </a:xfrm>
          <a:prstGeom prst="rect">
            <a:avLst/>
          </a:prstGeom>
        </p:spPr>
      </p:pic>
      <p:sp>
        <p:nvSpPr>
          <p:cNvPr id="3" name="Shape 581"/>
          <p:cNvSpPr txBox="1">
            <a:spLocks/>
          </p:cNvSpPr>
          <p:nvPr/>
        </p:nvSpPr>
        <p:spPr>
          <a:xfrm>
            <a:off x="1155700" y="215501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Quiz?</a:t>
            </a:r>
          </a:p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Will the following code cause error?</a:t>
            </a:r>
            <a:endParaRPr lang="en-US" sz="76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899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6914" y="5855300"/>
            <a:ext cx="5258286" cy="19237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484243" y="5466521"/>
            <a:ext cx="768627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075" y="5361584"/>
            <a:ext cx="97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7627683" y="6731023"/>
            <a:ext cx="768627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08793" y="6441420"/>
            <a:ext cx="355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This block will not be executed! Due to Error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881676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>
            <a:off x="7447722" y="4280452"/>
            <a:ext cx="2650435" cy="397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00122" y="4797287"/>
            <a:ext cx="2498035" cy="29022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</a:t>
            </a:r>
            <a:r>
              <a:rPr lang="en-US" sz="3600" u="none" strike="noStrike" cap="none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Skip</a:t>
            </a:r>
            <a:endParaRPr lang="en-US" sz="3600" u="none" strike="noStrike" cap="none" dirty="0" smtClean="0">
              <a:solidFill>
                <a:srgbClr val="92D05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Right Brace 1"/>
          <p:cNvSpPr/>
          <p:nvPr/>
        </p:nvSpPr>
        <p:spPr>
          <a:xfrm>
            <a:off x="7178464" y="6067160"/>
            <a:ext cx="256006" cy="13805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Microsoft Office PowerPoint</Application>
  <PresentationFormat>Custom</PresentationFormat>
  <Paragraphs>460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Quiz? Multi-way Puzzles</vt:lpstr>
      <vt:lpstr>In Chain Conditions: - Each condition is checked in order. - If the first is False, the next is checked. - If one of them is True, the corresponding branch executes, and the statement ends. - Even if more than one condition is true, only the first true branch executes.</vt:lpstr>
      <vt:lpstr>PowerPoint Presentation</vt:lpstr>
      <vt:lpstr>PowerPoint Presentation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Osama, Mostafa, Vodafone Group</cp:lastModifiedBy>
  <cp:revision>100</cp:revision>
  <dcterms:modified xsi:type="dcterms:W3CDTF">2019-08-25T15:08:15Z</dcterms:modified>
</cp:coreProperties>
</file>