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7" autoAdjust="0"/>
    <p:restoredTop sz="88235"/>
  </p:normalViewPr>
  <p:slideViewPr>
    <p:cSldViewPr snapToGrid="0" snapToObjects="1">
      <p:cViewPr varScale="1">
        <p:scale>
          <a:sx n="46" d="100"/>
          <a:sy n="46" d="100"/>
        </p:scale>
        <p:origin x="892" y="2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404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 New"/>
              </a:rPr>
              <a:t>#Solution1 with 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 New"/>
              </a:rPr>
              <a:t>#Solution2 with index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(len(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New Year:',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125" y="415636"/>
            <a:ext cx="327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Solution 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4550" y="4232487"/>
            <a:ext cx="327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Solution 2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'three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sng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sng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sng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u="sng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sng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'yellow', 'blue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'red', 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'red', 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Microsoft Office PowerPoint</Application>
  <PresentationFormat>Custom</PresentationFormat>
  <Paragraphs>339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Osama, Mostafa, Vodafone Group</cp:lastModifiedBy>
  <cp:revision>60</cp:revision>
  <dcterms:modified xsi:type="dcterms:W3CDTF">2019-09-15T14:53:36Z</dcterms:modified>
</cp:coreProperties>
</file>