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8"/>
  </p:notesMasterIdLst>
  <p:sldIdLst>
    <p:sldId id="303" r:id="rId2"/>
    <p:sldId id="304" r:id="rId3"/>
    <p:sldId id="256" r:id="rId4"/>
    <p:sldId id="257" r:id="rId5"/>
    <p:sldId id="302" r:id="rId6"/>
    <p:sldId id="258" r:id="rId7"/>
    <p:sldId id="291" r:id="rId8"/>
    <p:sldId id="260" r:id="rId9"/>
    <p:sldId id="296" r:id="rId10"/>
    <p:sldId id="297" r:id="rId11"/>
    <p:sldId id="298" r:id="rId12"/>
    <p:sldId id="299" r:id="rId13"/>
    <p:sldId id="293" r:id="rId14"/>
    <p:sldId id="263" r:id="rId15"/>
    <p:sldId id="264" r:id="rId16"/>
    <p:sldId id="294" r:id="rId17"/>
    <p:sldId id="301" r:id="rId18"/>
    <p:sldId id="266" r:id="rId19"/>
    <p:sldId id="267" r:id="rId20"/>
    <p:sldId id="268" r:id="rId21"/>
    <p:sldId id="269" r:id="rId22"/>
    <p:sldId id="270" r:id="rId23"/>
    <p:sldId id="271" r:id="rId24"/>
    <p:sldId id="274" r:id="rId25"/>
    <p:sldId id="275" r:id="rId26"/>
    <p:sldId id="276" r:id="rId27"/>
    <p:sldId id="277" r:id="rId28"/>
    <p:sldId id="295" r:id="rId29"/>
    <p:sldId id="278" r:id="rId30"/>
    <p:sldId id="279" r:id="rId31"/>
    <p:sldId id="280" r:id="rId32"/>
    <p:sldId id="281" r:id="rId33"/>
    <p:sldId id="282" r:id="rId34"/>
    <p:sldId id="289" r:id="rId35"/>
    <p:sldId id="288" r:id="rId36"/>
    <p:sldId id="290" r:id="rId3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>
        <p:scale>
          <a:sx n="50" d="100"/>
          <a:sy n="50" d="100"/>
        </p:scale>
        <p:origin x="936" y="2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2384839"/>
            <a:ext cx="13931900" cy="3086099"/>
          </a:xfrm>
        </p:spPr>
        <p:txBody>
          <a:bodyPr/>
          <a:lstStyle/>
          <a:p>
            <a:r>
              <a:rPr lang="en-US" sz="16600" dirty="0" smtClean="0">
                <a:solidFill>
                  <a:schemeClr val="bg1"/>
                </a:solidFill>
              </a:rPr>
              <a:t>Rules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3270" y="357808"/>
            <a:ext cx="11998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Python doesn’t care of what is the variable name, but it’s better for us as human being to make a variable a </a:t>
            </a:r>
            <a:r>
              <a:rPr lang="en-US" sz="3200" b="1" dirty="0">
                <a:solidFill>
                  <a:srgbClr val="FF0000"/>
                </a:solidFill>
              </a:rPr>
              <a:t>mnemonic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Expressions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384313"/>
            <a:ext cx="14630400" cy="7438817"/>
          </a:xfrm>
        </p:spPr>
        <p:txBody>
          <a:bodyPr/>
          <a:lstStyle/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 Titles, My name is Mostafa</a:t>
            </a:r>
          </a:p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Be self-motivated </a:t>
            </a:r>
          </a:p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Ask, Ask, Ask, Ask, Ask</a:t>
            </a:r>
          </a:p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Small Breaks, Small Talks</a:t>
            </a:r>
          </a:p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Small Consistent Steps</a:t>
            </a:r>
          </a:p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Fail Fast, Learn Fast</a:t>
            </a:r>
          </a:p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Don’t be SHY please</a:t>
            </a:r>
          </a:p>
          <a:p>
            <a:pPr marL="1349756" indent="-7429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Programming is an Art, so be patient</a:t>
            </a:r>
            <a:endParaRPr lang="ar-E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6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437322" y="357809"/>
            <a:ext cx="1065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Classic Exam Question in Computer Science </a:t>
            </a:r>
            <a:r>
              <a:rPr lang="en-US" sz="36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pic>
        <p:nvPicPr>
          <p:cNvPr id="1026" name="Picture 2" descr="Image result for conan dete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174" y="5144293"/>
            <a:ext cx="3095729" cy="337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964599" y="556255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8964599" y="7558087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3074" name="Picture 2" descr="Image result for elev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599" y="2102442"/>
            <a:ext cx="4371975" cy="32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Shape 4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21598" y="545131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  <p:pic>
        <p:nvPicPr>
          <p:cNvPr id="2050" name="Picture 2" descr="Image result for heart lo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99" y="1562100"/>
            <a:ext cx="4003675" cy="40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65100" y="2654300"/>
            <a:ext cx="306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 love my team, </a:t>
            </a:r>
            <a:r>
              <a:rPr lang="en-US" sz="2800" b="1" dirty="0" err="1" smtClean="0">
                <a:solidFill>
                  <a:schemeClr val="bg1"/>
                </a:solidFill>
              </a:rPr>
              <a:t>beacaus</a:t>
            </a:r>
            <a:r>
              <a:rPr lang="en-US" sz="2800" b="1" dirty="0" smtClean="0">
                <a:solidFill>
                  <a:schemeClr val="bg1"/>
                </a:solidFill>
              </a:rPr>
              <a:t> they help me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31800"/>
            <a:ext cx="36449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Can 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I </a:t>
            </a:r>
            <a:r>
              <a:rPr lang="en-US" sz="5400" dirty="0" smtClean="0">
                <a:solidFill>
                  <a:schemeClr val="bg1"/>
                </a:solidFill>
              </a:rPr>
              <a:t>understand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13800" dirty="0" smtClean="0">
                <a:solidFill>
                  <a:schemeClr val="bg1"/>
                </a:solidFill>
              </a:rPr>
              <a:t>that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9600" dirty="0" smtClean="0">
                <a:solidFill>
                  <a:schemeClr val="bg1"/>
                </a:solidFill>
              </a:rPr>
              <a:t>code?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Microsoft Office PowerPoint</Application>
  <PresentationFormat>Custom</PresentationFormat>
  <Paragraphs>380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Cabin</vt:lpstr>
      <vt:lpstr>Courier</vt:lpstr>
      <vt:lpstr>Courier New</vt:lpstr>
      <vt:lpstr>Gill Sans</vt:lpstr>
      <vt:lpstr>Wingdings</vt:lpstr>
      <vt:lpstr>ヒラギノ角ゴ ProN W3</vt:lpstr>
      <vt:lpstr>Title &amp; Subtitle</vt:lpstr>
      <vt:lpstr>Rules</vt:lpstr>
      <vt:lpstr>PowerPoint Presentation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Osama, Mostafa, Vodafone Group</cp:lastModifiedBy>
  <cp:revision>82</cp:revision>
  <cp:lastPrinted>2016-11-29T05:21:41Z</cp:lastPrinted>
  <dcterms:modified xsi:type="dcterms:W3CDTF">2019-08-20T20:20:59Z</dcterms:modified>
</cp:coreProperties>
</file>