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8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90" r:id="rId17"/>
    <p:sldId id="270" r:id="rId18"/>
    <p:sldId id="28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9" r:id="rId33"/>
    <p:sldId id="285" r:id="rId34"/>
    <p:sldId id="291" r:id="rId35"/>
    <p:sldId id="292" r:id="rId36"/>
    <p:sldId id="286" r:id="rId3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 varScale="1">
        <p:scale>
          <a:sx n="49" d="100"/>
          <a:sy n="49" d="100"/>
        </p:scale>
        <p:origin x="796" y="3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363456"/>
            <a:ext cx="13932000" cy="1706182"/>
          </a:xfrm>
        </p:spPr>
        <p:txBody>
          <a:bodyPr/>
          <a:lstStyle/>
          <a:p>
            <a:r>
              <a:rPr lang="en-US" dirty="0" smtClean="0"/>
              <a:t>What are Data Structures?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03814"/>
            <a:ext cx="13840460" cy="970016"/>
          </a:xfrm>
        </p:spPr>
        <p:txBody>
          <a:bodyPr/>
          <a:lstStyle/>
          <a:p>
            <a:pPr marL="568706" indent="0">
              <a:buNone/>
            </a:pPr>
            <a:r>
              <a:rPr lang="en-US" dirty="0" smtClean="0"/>
              <a:t>Different ways of storing data on your computer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2743743"/>
            <a:ext cx="10711642" cy="62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1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String Operations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it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1" u="sng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b="1" u="sng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1" u="sng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8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Two Kinds of Strings</a:t>
            </a:r>
            <a:endParaRPr lang="en-US" sz="72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Remove the Vowels from the word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64" y="3188669"/>
            <a:ext cx="10465026" cy="553323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9161" y="4668466"/>
            <a:ext cx="4784403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algn="l"/>
            <a:r>
              <a:rPr lang="en-US" dirty="0" smtClean="0"/>
              <a:t>Solution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32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Remove the Vowels from the word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9161" y="4668466"/>
            <a:ext cx="4784403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algn="l"/>
            <a:r>
              <a:rPr lang="en-US" dirty="0" smtClean="0"/>
              <a:t>Solution #2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64" y="3237276"/>
            <a:ext cx="10464255" cy="51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9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Microsoft Office PowerPoint</Application>
  <PresentationFormat>Custom</PresentationFormat>
  <Paragraphs>448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What are Data Structures?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Exercise: Remove the Vowels from the word</vt:lpstr>
      <vt:lpstr>Exercise: Remove the Vowels from the word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Osama, Mostafa, Vodafone Group</cp:lastModifiedBy>
  <cp:revision>52</cp:revision>
  <dcterms:modified xsi:type="dcterms:W3CDTF">2019-09-08T10:43:36Z</dcterms:modified>
</cp:coreProperties>
</file>