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ea685420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ea685420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ea685420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ea685420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a685420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a685420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a685420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a685420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ea685420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ea685420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ea685420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ea685420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ea685420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ea685420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ea685420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ea685420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a685420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a685420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a685420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a685420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a685420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a685420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a685420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a685420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Room Occupancy: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Motion Detection in a Practical Setting</a:t>
            </a: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Matsudaira &amp; Mohamed Mostafa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Direction Determination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Once motion is identified: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Create</a:t>
            </a:r>
            <a:r>
              <a:rPr lang="en" dirty="0"/>
              <a:t> moving average and store x coordinates of center point around biggest contour (identified by green box)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Compare</a:t>
            </a:r>
            <a:r>
              <a:rPr lang="en" dirty="0"/>
              <a:t> last frame of movement to moving average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IF last frame x &gt; moving average x —&gt; </a:t>
            </a:r>
            <a:r>
              <a:rPr lang="en" b="1" dirty="0">
                <a:solidFill>
                  <a:schemeClr val="accent3"/>
                </a:solidFill>
              </a:rPr>
              <a:t>Increase room count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IF last frame x &lt; moving average x —&gt; </a:t>
            </a:r>
            <a:r>
              <a:rPr lang="en" b="1" dirty="0">
                <a:solidFill>
                  <a:schemeClr val="accent3"/>
                </a:solidFill>
              </a:rPr>
              <a:t>Decrease room count</a:t>
            </a:r>
            <a:endParaRPr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Determination DEMO: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3088" y="7725625"/>
            <a:ext cx="7614010" cy="57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more robust direction detection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 functionality with light refraction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Differentiate people within group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 efficiencies in runtime</a:t>
            </a:r>
            <a:endParaRPr/>
          </a:p>
          <a:p>
            <a:pPr marL="457200" lvl="0" indent="-334327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timestamp functionality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3"/>
                </a:solidFill>
              </a:rPr>
              <a:t>YOU!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We Trying To Do?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when someone enters/exists a room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 how many people are in the room at any given time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48275" y="162544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Is This Important? What Are Applications?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Emergency Services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 Planning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Security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Extensions Past People 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(e.g. cars in a garage)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Concepts Implemented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40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Detection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Blur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Contour Detection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Thresholding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Grayscale Conversion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This?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Physical Setup:</a:t>
            </a:r>
            <a:endParaRPr sz="1900" b="1"/>
          </a:p>
          <a:p>
            <a:pPr marL="457200" lvl="0" indent="-3492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Install</a:t>
            </a:r>
            <a:r>
              <a:rPr lang="en" sz="1900"/>
              <a:t> camera 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Live stream</a:t>
            </a:r>
            <a:r>
              <a:rPr lang="en" sz="1900"/>
              <a:t> onto laptop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Count</a:t>
            </a:r>
            <a:r>
              <a:rPr lang="en" sz="1900"/>
              <a:t> the number of people entering and existing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Timestamp</a:t>
            </a:r>
            <a:r>
              <a:rPr lang="en" sz="1900"/>
              <a:t> each occurrence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751025" y="1152475"/>
            <a:ext cx="423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Code Overview:</a:t>
            </a:r>
            <a:endParaRPr sz="1800" b="1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Background Subtraction</a:t>
            </a:r>
            <a:r>
              <a:rPr lang="en" sz="1800"/>
              <a:t> to detect motion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Contour Detection</a:t>
            </a:r>
            <a:r>
              <a:rPr lang="en" sz="1800"/>
              <a:t> to identify people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b="1">
                <a:solidFill>
                  <a:schemeClr val="dk1"/>
                </a:solidFill>
              </a:rPr>
              <a:t>Direction Calculations</a:t>
            </a:r>
            <a:r>
              <a:rPr lang="en" sz="1800"/>
              <a:t> to determine entry or exit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Background Subtraction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>
                <a:solidFill>
                  <a:schemeClr val="dk1"/>
                </a:solidFill>
              </a:rPr>
              <a:t>Create</a:t>
            </a:r>
            <a:r>
              <a:rPr lang="en" dirty="0"/>
              <a:t> a priority queue to hold the last 5 frames</a:t>
            </a:r>
            <a:endParaRPr dirty="0"/>
          </a:p>
          <a:p>
            <a:pPr marL="742950" indent="-285750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b="1" dirty="0">
                <a:solidFill>
                  <a:schemeClr val="dk1"/>
                </a:solidFill>
              </a:rPr>
              <a:t>Create</a:t>
            </a:r>
            <a:r>
              <a:rPr lang="en" dirty="0"/>
              <a:t> an average frame:</a:t>
            </a:r>
            <a:endParaRPr dirty="0"/>
          </a:p>
          <a:p>
            <a:pPr marL="285750" indent="-285750">
              <a:lnSpc>
                <a:spcPct val="100000"/>
              </a:lnSpc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b="1" i="1" dirty="0">
                <a:solidFill>
                  <a:schemeClr val="accent3"/>
                </a:solidFill>
              </a:rPr>
              <a:t>	Avg Frame</a:t>
            </a:r>
            <a:r>
              <a:rPr lang="en" b="1" i="1" dirty="0"/>
              <a:t> </a:t>
            </a:r>
            <a:r>
              <a:rPr lang="en" i="1" dirty="0"/>
              <a:t>= (∑Frames in queue)/(num of frames)</a:t>
            </a:r>
            <a:endParaRPr i="1" dirty="0"/>
          </a:p>
          <a:p>
            <a:pPr marL="285750" indent="-285750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b="1" dirty="0">
                <a:solidFill>
                  <a:schemeClr val="dk1"/>
                </a:solidFill>
              </a:rPr>
              <a:t>Create</a:t>
            </a:r>
            <a:r>
              <a:rPr lang="en" dirty="0"/>
              <a:t> Difference-of-Moving-Average (DoMA) image:</a:t>
            </a:r>
            <a:endParaRPr dirty="0"/>
          </a:p>
          <a:p>
            <a:pPr marL="742950" indent="-285750">
              <a:lnSpc>
                <a:spcPct val="100000"/>
              </a:lnSpc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b="1" i="1" dirty="0">
                <a:solidFill>
                  <a:schemeClr val="accent3"/>
                </a:solidFill>
              </a:rPr>
              <a:t>	DoMA</a:t>
            </a:r>
            <a:r>
              <a:rPr lang="en" i="1" dirty="0"/>
              <a:t> = current frame - Avg Frame</a:t>
            </a:r>
            <a:endParaRPr i="1" dirty="0"/>
          </a:p>
          <a:p>
            <a:pPr marL="285750" indent="-285750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b="1" dirty="0">
                <a:solidFill>
                  <a:schemeClr val="dk1"/>
                </a:solidFill>
              </a:rPr>
              <a:t>Resize</a:t>
            </a:r>
            <a:r>
              <a:rPr lang="en" dirty="0"/>
              <a:t> image to lower run time</a:t>
            </a:r>
            <a:endParaRPr dirty="0"/>
          </a:p>
          <a:p>
            <a:pPr marL="742950" indent="-285750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" b="1" dirty="0">
                <a:solidFill>
                  <a:schemeClr val="dk1"/>
                </a:solidFill>
              </a:rPr>
              <a:t>Blur</a:t>
            </a:r>
            <a:r>
              <a:rPr lang="en" dirty="0"/>
              <a:t> to smooth the image, making edge and contour detection more accurate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Subtraction DEMO: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Contour Detection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Median Blur </a:t>
            </a:r>
            <a:r>
              <a:rPr lang="en"/>
              <a:t>to reduce noise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Apply</a:t>
            </a:r>
            <a:r>
              <a:rPr lang="en" b="1"/>
              <a:t> </a:t>
            </a:r>
            <a:r>
              <a:rPr lang="en"/>
              <a:t>Threshold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Detect</a:t>
            </a:r>
            <a:r>
              <a:rPr lang="en"/>
              <a:t> Edges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Find</a:t>
            </a:r>
            <a:r>
              <a:rPr lang="en"/>
              <a:t> Contours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chemeClr val="dk1"/>
                </a:solidFill>
              </a:rPr>
              <a:t>Draw</a:t>
            </a:r>
            <a:r>
              <a:rPr lang="en"/>
              <a:t> Contours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 Detection DEMO: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Alfa Slab One</vt:lpstr>
      <vt:lpstr>Proxima Nova</vt:lpstr>
      <vt:lpstr>Gameday</vt:lpstr>
      <vt:lpstr>Measuring Room Occupancy: Motion Detection in a Practical Setting </vt:lpstr>
      <vt:lpstr>What Are We Trying To Do? </vt:lpstr>
      <vt:lpstr>Why Is This Important? What Are Applications? </vt:lpstr>
      <vt:lpstr>Class Concepts Implemented</vt:lpstr>
      <vt:lpstr>How Do We Do This? </vt:lpstr>
      <vt:lpstr>Background Subtraction</vt:lpstr>
      <vt:lpstr>Background Subtraction DEMO:</vt:lpstr>
      <vt:lpstr>2. Contour Detection</vt:lpstr>
      <vt:lpstr>Contour Detection DEMO:</vt:lpstr>
      <vt:lpstr>3. Direction Determination</vt:lpstr>
      <vt:lpstr>Direction Determination DEMO: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Room Occupancy: Motion Detection in a Practical Setting </dc:title>
  <cp:lastModifiedBy>Mostafa, Mohamed</cp:lastModifiedBy>
  <cp:revision>1</cp:revision>
  <dcterms:modified xsi:type="dcterms:W3CDTF">2024-04-23T16:22:49Z</dcterms:modified>
</cp:coreProperties>
</file>