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notesMasterIdLst>
    <p:notesMasterId r:id="rId20"/>
  </p:notesMasterIdLst>
  <p:sldIdLst>
    <p:sldId id="256" r:id="rId5"/>
    <p:sldId id="260" r:id="rId6"/>
    <p:sldId id="261" r:id="rId7"/>
    <p:sldId id="257" r:id="rId8"/>
    <p:sldId id="258" r:id="rId9"/>
    <p:sldId id="263" r:id="rId10"/>
    <p:sldId id="259" r:id="rId11"/>
    <p:sldId id="264" r:id="rId12"/>
    <p:sldId id="265" r:id="rId13"/>
    <p:sldId id="266" r:id="rId14"/>
    <p:sldId id="269" r:id="rId15"/>
    <p:sldId id="262" r:id="rId16"/>
    <p:sldId id="267" r:id="rId17"/>
    <p:sldId id="270"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96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96010-833E-4F6B-A7E4-943F685755F3}" v="6" dt="2023-03-02T12:04:40.112"/>
    <p1510:client id="{081641EA-FDFA-4E15-8B1D-9CF99F0D2FC3}" v="14" dt="2023-03-02T20:46:44.602"/>
    <p1510:client id="{524F73C6-E8A6-4B92-9EEF-6AA3FA00A3DC}" v="27" dt="2023-03-02T12:07:21.314"/>
    <p1510:client id="{803DD2A4-C023-442D-AC68-3807E51F2F06}" v="3449" dt="2023-03-02T22:59:14.478"/>
    <p1510:client id="{BCC13722-40B7-4A22-AEE3-88459FF8DF22}" v="1" dt="2023-03-02T12:05:09.911"/>
    <p1510:client id="{BEE232FE-9BBF-4769-A1E8-0D59190F7C4B}" v="30" dt="2023-03-02T21:56:04.476"/>
    <p1510:client id="{D14B27EF-95D8-4D53-92F4-74033BE92537}" v="12" dt="2023-03-02T02:55:10.550"/>
    <p1510:client id="{D2F4DBD6-7503-4C5F-88D7-D9A00FF9F30F}" v="135" dt="2023-03-02T21:30:58.933"/>
    <p1510:client id="{F5F8E455-251F-4392-A498-58B2FC10B234}" v="186" dt="2023-03-02T22:25:22.522"/>
    <p1510:client id="{F9801871-E127-4D01-9415-9D55B3F269AD}" v="580" dt="2023-03-02T02:48:23.644"/>
    <p1510:client id="{FB11C816-53B5-46A2-8505-13E616B97381}" v="7" dt="2023-03-02T21:54:00.1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76" autoAdjust="0"/>
    <p:restoredTop sz="82576" autoAdjust="0"/>
  </p:normalViewPr>
  <p:slideViewPr>
    <p:cSldViewPr snapToGrid="0">
      <p:cViewPr varScale="1">
        <p:scale>
          <a:sx n="94" d="100"/>
          <a:sy n="94" d="100"/>
        </p:scale>
        <p:origin x="96" y="9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ad Arnaout" userId="S::bt22866@qmul.ac.uk::89b94105-7321-47c4-80b3-22f8f1a7a7f9" providerId="AD" clId="Web-{D6ED7F0C-C30F-464E-93AD-C9826A4EE96D}"/>
    <pc:docChg chg="modSld">
      <pc:chgData name="Ahmad Arnaout" userId="S::bt22866@qmul.ac.uk::89b94105-7321-47c4-80b3-22f8f1a7a7f9" providerId="AD" clId="Web-{D6ED7F0C-C30F-464E-93AD-C9826A4EE96D}" dt="2023-03-01T20:23:16.059" v="0"/>
      <pc:docMkLst>
        <pc:docMk/>
      </pc:docMkLst>
      <pc:sldChg chg="delSp">
        <pc:chgData name="Ahmad Arnaout" userId="S::bt22866@qmul.ac.uk::89b94105-7321-47c4-80b3-22f8f1a7a7f9" providerId="AD" clId="Web-{D6ED7F0C-C30F-464E-93AD-C9826A4EE96D}" dt="2023-03-01T20:23:16.059" v="0"/>
        <pc:sldMkLst>
          <pc:docMk/>
          <pc:sldMk cId="4203748339" sldId="259"/>
        </pc:sldMkLst>
        <pc:picChg chg="del">
          <ac:chgData name="Ahmad Arnaout" userId="S::bt22866@qmul.ac.uk::89b94105-7321-47c4-80b3-22f8f1a7a7f9" providerId="AD" clId="Web-{D6ED7F0C-C30F-464E-93AD-C9826A4EE96D}" dt="2023-03-01T20:23:16.059" v="0"/>
          <ac:picMkLst>
            <pc:docMk/>
            <pc:sldMk cId="4203748339" sldId="259"/>
            <ac:picMk id="4" creationId="{5FF249D6-56F3-6F75-CF6D-0575BB03DA0A}"/>
          </ac:picMkLst>
        </pc:picChg>
      </pc:sldChg>
    </pc:docChg>
  </pc:docChgLst>
  <pc:docChgLst>
    <pc:chgData name="Teodora Borilova" userId="S::bt19339@qmul.ac.uk::95f6b54e-5e27-4a84-b0a5-ebcf249810a7" providerId="AD" clId="Web-{D14B27EF-95D8-4D53-92F4-74033BE92537}"/>
    <pc:docChg chg="modSld">
      <pc:chgData name="Teodora Borilova" userId="S::bt19339@qmul.ac.uk::95f6b54e-5e27-4a84-b0a5-ebcf249810a7" providerId="AD" clId="Web-{D14B27EF-95D8-4D53-92F4-74033BE92537}" dt="2023-03-02T02:55:10.550" v="11"/>
      <pc:docMkLst>
        <pc:docMk/>
      </pc:docMkLst>
      <pc:sldChg chg="modAnim">
        <pc:chgData name="Teodora Borilova" userId="S::bt19339@qmul.ac.uk::95f6b54e-5e27-4a84-b0a5-ebcf249810a7" providerId="AD" clId="Web-{D14B27EF-95D8-4D53-92F4-74033BE92537}" dt="2023-03-02T02:55:10.550" v="11"/>
        <pc:sldMkLst>
          <pc:docMk/>
          <pc:sldMk cId="1862697846" sldId="262"/>
        </pc:sldMkLst>
      </pc:sldChg>
    </pc:docChg>
  </pc:docChgLst>
  <pc:docChgLst>
    <pc:chgData name="Ahmad Arnaout" userId="S::bt22866@qmul.ac.uk::89b94105-7321-47c4-80b3-22f8f1a7a7f9" providerId="AD" clId="Web-{081641EA-FDFA-4E15-8B1D-9CF99F0D2FC3}"/>
    <pc:docChg chg="modSld">
      <pc:chgData name="Ahmad Arnaout" userId="S::bt22866@qmul.ac.uk::89b94105-7321-47c4-80b3-22f8f1a7a7f9" providerId="AD" clId="Web-{081641EA-FDFA-4E15-8B1D-9CF99F0D2FC3}" dt="2023-03-02T20:46:44.602" v="14" actId="1076"/>
      <pc:docMkLst>
        <pc:docMk/>
      </pc:docMkLst>
      <pc:sldChg chg="modSp">
        <pc:chgData name="Ahmad Arnaout" userId="S::bt22866@qmul.ac.uk::89b94105-7321-47c4-80b3-22f8f1a7a7f9" providerId="AD" clId="Web-{081641EA-FDFA-4E15-8B1D-9CF99F0D2FC3}" dt="2023-03-02T20:46:44.602" v="14" actId="1076"/>
        <pc:sldMkLst>
          <pc:docMk/>
          <pc:sldMk cId="3943119011" sldId="257"/>
        </pc:sldMkLst>
        <pc:picChg chg="mod">
          <ac:chgData name="Ahmad Arnaout" userId="S::bt22866@qmul.ac.uk::89b94105-7321-47c4-80b3-22f8f1a7a7f9" providerId="AD" clId="Web-{081641EA-FDFA-4E15-8B1D-9CF99F0D2FC3}" dt="2023-03-02T20:46:33.789" v="12" actId="1076"/>
          <ac:picMkLst>
            <pc:docMk/>
            <pc:sldMk cId="3943119011" sldId="257"/>
            <ac:picMk id="4" creationId="{77E84F1A-5D83-183D-41E8-ADCBA3F8E5C0}"/>
          </ac:picMkLst>
        </pc:picChg>
        <pc:picChg chg="mod">
          <ac:chgData name="Ahmad Arnaout" userId="S::bt22866@qmul.ac.uk::89b94105-7321-47c4-80b3-22f8f1a7a7f9" providerId="AD" clId="Web-{081641EA-FDFA-4E15-8B1D-9CF99F0D2FC3}" dt="2023-03-02T20:46:44.602" v="14" actId="1076"/>
          <ac:picMkLst>
            <pc:docMk/>
            <pc:sldMk cId="3943119011" sldId="257"/>
            <ac:picMk id="5" creationId="{D4E5BFF3-CB89-1C61-48B4-188270021D25}"/>
          </ac:picMkLst>
        </pc:picChg>
        <pc:picChg chg="mod">
          <ac:chgData name="Ahmad Arnaout" userId="S::bt22866@qmul.ac.uk::89b94105-7321-47c4-80b3-22f8f1a7a7f9" providerId="AD" clId="Web-{081641EA-FDFA-4E15-8B1D-9CF99F0D2FC3}" dt="2023-03-02T20:46:36.180" v="13" actId="1076"/>
          <ac:picMkLst>
            <pc:docMk/>
            <pc:sldMk cId="3943119011" sldId="257"/>
            <ac:picMk id="6" creationId="{0BD03FB2-D17B-A902-EB8B-5FD3CBF11384}"/>
          </ac:picMkLst>
        </pc:picChg>
      </pc:sldChg>
      <pc:sldChg chg="modSp">
        <pc:chgData name="Ahmad Arnaout" userId="S::bt22866@qmul.ac.uk::89b94105-7321-47c4-80b3-22f8f1a7a7f9" providerId="AD" clId="Web-{081641EA-FDFA-4E15-8B1D-9CF99F0D2FC3}" dt="2023-03-02T19:53:59.033" v="3" actId="20577"/>
        <pc:sldMkLst>
          <pc:docMk/>
          <pc:sldMk cId="2594709458" sldId="258"/>
        </pc:sldMkLst>
        <pc:spChg chg="mod">
          <ac:chgData name="Ahmad Arnaout" userId="S::bt22866@qmul.ac.uk::89b94105-7321-47c4-80b3-22f8f1a7a7f9" providerId="AD" clId="Web-{081641EA-FDFA-4E15-8B1D-9CF99F0D2FC3}" dt="2023-03-02T19:53:59.033" v="3" actId="20577"/>
          <ac:spMkLst>
            <pc:docMk/>
            <pc:sldMk cId="2594709458" sldId="258"/>
            <ac:spMk id="6" creationId="{6B742AC7-7D26-CCD1-4B17-D78262B2CCFE}"/>
          </ac:spMkLst>
        </pc:spChg>
      </pc:sldChg>
      <pc:sldChg chg="modSp">
        <pc:chgData name="Ahmad Arnaout" userId="S::bt22866@qmul.ac.uk::89b94105-7321-47c4-80b3-22f8f1a7a7f9" providerId="AD" clId="Web-{081641EA-FDFA-4E15-8B1D-9CF99F0D2FC3}" dt="2023-03-02T20:45:23.862" v="10" actId="1076"/>
        <pc:sldMkLst>
          <pc:docMk/>
          <pc:sldMk cId="3354643328" sldId="260"/>
        </pc:sldMkLst>
        <pc:spChg chg="mod">
          <ac:chgData name="Ahmad Arnaout" userId="S::bt22866@qmul.ac.uk::89b94105-7321-47c4-80b3-22f8f1a7a7f9" providerId="AD" clId="Web-{081641EA-FDFA-4E15-8B1D-9CF99F0D2FC3}" dt="2023-03-02T20:45:23.862" v="10" actId="1076"/>
          <ac:spMkLst>
            <pc:docMk/>
            <pc:sldMk cId="3354643328" sldId="260"/>
            <ac:spMk id="2" creationId="{99AC91E7-C68A-4EC4-936D-BDD140E4E6FF}"/>
          </ac:spMkLst>
        </pc:spChg>
        <pc:spChg chg="mod">
          <ac:chgData name="Ahmad Arnaout" userId="S::bt22866@qmul.ac.uk::89b94105-7321-47c4-80b3-22f8f1a7a7f9" providerId="AD" clId="Web-{081641EA-FDFA-4E15-8B1D-9CF99F0D2FC3}" dt="2023-03-02T20:45:17.674" v="8" actId="20577"/>
          <ac:spMkLst>
            <pc:docMk/>
            <pc:sldMk cId="3354643328" sldId="260"/>
            <ac:spMk id="3" creationId="{9343F133-9E5A-CEB5-DA60-40ECFC62A79C}"/>
          </ac:spMkLst>
        </pc:spChg>
      </pc:sldChg>
    </pc:docChg>
  </pc:docChgLst>
  <pc:docChgLst>
    <pc:chgData name="Mohammed Jahed Abdul" userId="78dd1913-07ac-46e6-b05b-744be1588ccb" providerId="ADAL" clId="{803DD2A4-C023-442D-AC68-3807E51F2F06}"/>
    <pc:docChg chg="undo custSel addSld delSld modSld sldOrd">
      <pc:chgData name="Mohammed Jahed Abdul" userId="78dd1913-07ac-46e6-b05b-744be1588ccb" providerId="ADAL" clId="{803DD2A4-C023-442D-AC68-3807E51F2F06}" dt="2023-03-02T23:09:57.642" v="3988" actId="20577"/>
      <pc:docMkLst>
        <pc:docMk/>
      </pc:docMkLst>
      <pc:sldChg chg="ord modNotesTx">
        <pc:chgData name="Mohammed Jahed Abdul" userId="78dd1913-07ac-46e6-b05b-744be1588ccb" providerId="ADAL" clId="{803DD2A4-C023-442D-AC68-3807E51F2F06}" dt="2023-03-02T20:50:04.653" v="2458" actId="20577"/>
        <pc:sldMkLst>
          <pc:docMk/>
          <pc:sldMk cId="4203748339" sldId="259"/>
        </pc:sldMkLst>
      </pc:sldChg>
      <pc:sldChg chg="modSp new mod ord modNotesTx">
        <pc:chgData name="Mohammed Jahed Abdul" userId="78dd1913-07ac-46e6-b05b-744be1588ccb" providerId="ADAL" clId="{803DD2A4-C023-442D-AC68-3807E51F2F06}" dt="2023-03-02T20:37:48.203" v="1178" actId="20577"/>
        <pc:sldMkLst>
          <pc:docMk/>
          <pc:sldMk cId="4277965187" sldId="263"/>
        </pc:sldMkLst>
        <pc:spChg chg="mod">
          <ac:chgData name="Mohammed Jahed Abdul" userId="78dd1913-07ac-46e6-b05b-744be1588ccb" providerId="ADAL" clId="{803DD2A4-C023-442D-AC68-3807E51F2F06}" dt="2023-03-02T20:30:23.789" v="33" actId="20577"/>
          <ac:spMkLst>
            <pc:docMk/>
            <pc:sldMk cId="4277965187" sldId="263"/>
            <ac:spMk id="2" creationId="{31933B0D-DC77-39B8-2BB6-37FD49511EC6}"/>
          </ac:spMkLst>
        </pc:spChg>
        <pc:spChg chg="mod">
          <ac:chgData name="Mohammed Jahed Abdul" userId="78dd1913-07ac-46e6-b05b-744be1588ccb" providerId="ADAL" clId="{803DD2A4-C023-442D-AC68-3807E51F2F06}" dt="2023-03-02T20:36:30.617" v="924" actId="20577"/>
          <ac:spMkLst>
            <pc:docMk/>
            <pc:sldMk cId="4277965187" sldId="263"/>
            <ac:spMk id="3" creationId="{21E186BD-838E-0537-2026-9F2DC594A035}"/>
          </ac:spMkLst>
        </pc:spChg>
      </pc:sldChg>
      <pc:sldChg chg="addSp delSp modSp new mod modNotesTx">
        <pc:chgData name="Mohammed Jahed Abdul" userId="78dd1913-07ac-46e6-b05b-744be1588ccb" providerId="ADAL" clId="{803DD2A4-C023-442D-AC68-3807E51F2F06}" dt="2023-03-02T20:47:11.145" v="2074" actId="20577"/>
        <pc:sldMkLst>
          <pc:docMk/>
          <pc:sldMk cId="1807820494" sldId="264"/>
        </pc:sldMkLst>
        <pc:spChg chg="mod">
          <ac:chgData name="Mohammed Jahed Abdul" userId="78dd1913-07ac-46e6-b05b-744be1588ccb" providerId="ADAL" clId="{803DD2A4-C023-442D-AC68-3807E51F2F06}" dt="2023-03-02T20:43:49.431" v="1391" actId="1076"/>
          <ac:spMkLst>
            <pc:docMk/>
            <pc:sldMk cId="1807820494" sldId="264"/>
            <ac:spMk id="2" creationId="{2471685F-30D0-C077-0BDF-52812BAB864E}"/>
          </ac:spMkLst>
        </pc:spChg>
        <pc:spChg chg="del mod">
          <ac:chgData name="Mohammed Jahed Abdul" userId="78dd1913-07ac-46e6-b05b-744be1588ccb" providerId="ADAL" clId="{803DD2A4-C023-442D-AC68-3807E51F2F06}" dt="2023-03-02T20:41:46.825" v="1184" actId="22"/>
          <ac:spMkLst>
            <pc:docMk/>
            <pc:sldMk cId="1807820494" sldId="264"/>
            <ac:spMk id="3" creationId="{E0966FB5-A07A-9279-7B1A-92833690253D}"/>
          </ac:spMkLst>
        </pc:spChg>
        <pc:spChg chg="add mod">
          <ac:chgData name="Mohammed Jahed Abdul" userId="78dd1913-07ac-46e6-b05b-744be1588ccb" providerId="ADAL" clId="{803DD2A4-C023-442D-AC68-3807E51F2F06}" dt="2023-03-02T20:44:48.219" v="1433" actId="1076"/>
          <ac:spMkLst>
            <pc:docMk/>
            <pc:sldMk cId="1807820494" sldId="264"/>
            <ac:spMk id="6" creationId="{16F65F9A-1BB0-3AED-DF7C-B74F193DF303}"/>
          </ac:spMkLst>
        </pc:spChg>
        <pc:picChg chg="add mod ord">
          <ac:chgData name="Mohammed Jahed Abdul" userId="78dd1913-07ac-46e6-b05b-744be1588ccb" providerId="ADAL" clId="{803DD2A4-C023-442D-AC68-3807E51F2F06}" dt="2023-03-02T20:42:18.827" v="1190" actId="14100"/>
          <ac:picMkLst>
            <pc:docMk/>
            <pc:sldMk cId="1807820494" sldId="264"/>
            <ac:picMk id="5" creationId="{F925C9BC-1E7C-4FEC-BB78-772BB0E9EF62}"/>
          </ac:picMkLst>
        </pc:picChg>
      </pc:sldChg>
      <pc:sldChg chg="addSp delSp modSp new mod setBg modNotesTx">
        <pc:chgData name="Mohammed Jahed Abdul" userId="78dd1913-07ac-46e6-b05b-744be1588ccb" providerId="ADAL" clId="{803DD2A4-C023-442D-AC68-3807E51F2F06}" dt="2023-03-02T21:13:01.788" v="3344" actId="20577"/>
        <pc:sldMkLst>
          <pc:docMk/>
          <pc:sldMk cId="1748644860" sldId="265"/>
        </pc:sldMkLst>
        <pc:spChg chg="mod">
          <ac:chgData name="Mohammed Jahed Abdul" userId="78dd1913-07ac-46e6-b05b-744be1588ccb" providerId="ADAL" clId="{803DD2A4-C023-442D-AC68-3807E51F2F06}" dt="2023-03-02T21:01:15.257" v="2693" actId="1076"/>
          <ac:spMkLst>
            <pc:docMk/>
            <pc:sldMk cId="1748644860" sldId="265"/>
            <ac:spMk id="2" creationId="{EB452C85-47A4-F134-0CBA-E4D1186E7F63}"/>
          </ac:spMkLst>
        </pc:spChg>
        <pc:spChg chg="del">
          <ac:chgData name="Mohammed Jahed Abdul" userId="78dd1913-07ac-46e6-b05b-744be1588ccb" providerId="ADAL" clId="{803DD2A4-C023-442D-AC68-3807E51F2F06}" dt="2023-03-02T20:53:32.642" v="2485" actId="22"/>
          <ac:spMkLst>
            <pc:docMk/>
            <pc:sldMk cId="1748644860" sldId="265"/>
            <ac:spMk id="3" creationId="{491B8DBC-CB65-C821-3799-93179A75C0DD}"/>
          </ac:spMkLst>
        </pc:spChg>
        <pc:spChg chg="add mod">
          <ac:chgData name="Mohammed Jahed Abdul" userId="78dd1913-07ac-46e6-b05b-744be1588ccb" providerId="ADAL" clId="{803DD2A4-C023-442D-AC68-3807E51F2F06}" dt="2023-03-02T20:57:30.117" v="2522" actId="1076"/>
          <ac:spMkLst>
            <pc:docMk/>
            <pc:sldMk cId="1748644860" sldId="265"/>
            <ac:spMk id="8" creationId="{C770421A-F14C-4619-59EE-BFE9A9CCC230}"/>
          </ac:spMkLst>
        </pc:spChg>
        <pc:spChg chg="add del mod">
          <ac:chgData name="Mohammed Jahed Abdul" userId="78dd1913-07ac-46e6-b05b-744be1588ccb" providerId="ADAL" clId="{803DD2A4-C023-442D-AC68-3807E51F2F06}" dt="2023-03-02T20:53:50.667" v="2491" actId="26606"/>
          <ac:spMkLst>
            <pc:docMk/>
            <pc:sldMk cId="1748644860" sldId="265"/>
            <ac:spMk id="9" creationId="{9B99D9C3-4DEC-FDF9-E9D1-B211130FE5EB}"/>
          </ac:spMkLst>
        </pc:spChg>
        <pc:spChg chg="add mod">
          <ac:chgData name="Mohammed Jahed Abdul" userId="78dd1913-07ac-46e6-b05b-744be1588ccb" providerId="ADAL" clId="{803DD2A4-C023-442D-AC68-3807E51F2F06}" dt="2023-03-02T20:57:20.052" v="2519" actId="1076"/>
          <ac:spMkLst>
            <pc:docMk/>
            <pc:sldMk cId="1748644860" sldId="265"/>
            <ac:spMk id="10" creationId="{972388D6-6F71-5DA9-7308-8A1D2AE50AEA}"/>
          </ac:spMkLst>
        </pc:spChg>
        <pc:spChg chg="add mod">
          <ac:chgData name="Mohammed Jahed Abdul" userId="78dd1913-07ac-46e6-b05b-744be1588ccb" providerId="ADAL" clId="{803DD2A4-C023-442D-AC68-3807E51F2F06}" dt="2023-03-02T20:57:57.208" v="2528" actId="1076"/>
          <ac:spMkLst>
            <pc:docMk/>
            <pc:sldMk cId="1748644860" sldId="265"/>
            <ac:spMk id="11" creationId="{9C7A05B9-60CA-A189-2E0A-CAF55CE7A804}"/>
          </ac:spMkLst>
        </pc:spChg>
        <pc:spChg chg="add del">
          <ac:chgData name="Mohammed Jahed Abdul" userId="78dd1913-07ac-46e6-b05b-744be1588ccb" providerId="ADAL" clId="{803DD2A4-C023-442D-AC68-3807E51F2F06}" dt="2023-03-02T20:53:50.667" v="2491" actId="26606"/>
          <ac:spMkLst>
            <pc:docMk/>
            <pc:sldMk cId="1748644860" sldId="265"/>
            <ac:spMk id="12" creationId="{30901EA4-6CA0-4A64-939C-F76E88D155AA}"/>
          </ac:spMkLst>
        </pc:spChg>
        <pc:spChg chg="add mod">
          <ac:chgData name="Mohammed Jahed Abdul" userId="78dd1913-07ac-46e6-b05b-744be1588ccb" providerId="ADAL" clId="{803DD2A4-C023-442D-AC68-3807E51F2F06}" dt="2023-03-02T20:58:16.392" v="2534" actId="1076"/>
          <ac:spMkLst>
            <pc:docMk/>
            <pc:sldMk cId="1748644860" sldId="265"/>
            <ac:spMk id="13" creationId="{A0CF0620-A899-0A02-ABB2-1EB6E677E0CA}"/>
          </ac:spMkLst>
        </pc:spChg>
        <pc:spChg chg="add del">
          <ac:chgData name="Mohammed Jahed Abdul" userId="78dd1913-07ac-46e6-b05b-744be1588ccb" providerId="ADAL" clId="{803DD2A4-C023-442D-AC68-3807E51F2F06}" dt="2023-03-02T20:53:50.667" v="2491" actId="26606"/>
          <ac:spMkLst>
            <pc:docMk/>
            <pc:sldMk cId="1748644860" sldId="265"/>
            <ac:spMk id="14" creationId="{7E3B2BA1-50FC-4574-838F-AB0B5B93B91D}"/>
          </ac:spMkLst>
        </pc:spChg>
        <pc:spChg chg="add mod">
          <ac:chgData name="Mohammed Jahed Abdul" userId="78dd1913-07ac-46e6-b05b-744be1588ccb" providerId="ADAL" clId="{803DD2A4-C023-442D-AC68-3807E51F2F06}" dt="2023-03-02T20:58:51.893" v="2547" actId="1076"/>
          <ac:spMkLst>
            <pc:docMk/>
            <pc:sldMk cId="1748644860" sldId="265"/>
            <ac:spMk id="15" creationId="{1ABD9CCF-3C95-264B-E303-8E97248D9B52}"/>
          </ac:spMkLst>
        </pc:spChg>
        <pc:spChg chg="add mod">
          <ac:chgData name="Mohammed Jahed Abdul" userId="78dd1913-07ac-46e6-b05b-744be1588ccb" providerId="ADAL" clId="{803DD2A4-C023-442D-AC68-3807E51F2F06}" dt="2023-03-02T21:01:11.863" v="2692" actId="1076"/>
          <ac:spMkLst>
            <pc:docMk/>
            <pc:sldMk cId="1748644860" sldId="265"/>
            <ac:spMk id="16" creationId="{E05E1261-89E5-8354-E364-5423B0C1B909}"/>
          </ac:spMkLst>
        </pc:spChg>
        <pc:spChg chg="add del">
          <ac:chgData name="Mohammed Jahed Abdul" userId="78dd1913-07ac-46e6-b05b-744be1588ccb" providerId="ADAL" clId="{803DD2A4-C023-442D-AC68-3807E51F2F06}" dt="2023-03-02T20:53:50.662" v="2490" actId="26606"/>
          <ac:spMkLst>
            <pc:docMk/>
            <pc:sldMk cId="1748644860" sldId="265"/>
            <ac:spMk id="19" creationId="{7612F838-9E15-400D-ADAA-BC5595009BC7}"/>
          </ac:spMkLst>
        </pc:spChg>
        <pc:spChg chg="add del">
          <ac:chgData name="Mohammed Jahed Abdul" userId="78dd1913-07ac-46e6-b05b-744be1588ccb" providerId="ADAL" clId="{803DD2A4-C023-442D-AC68-3807E51F2F06}" dt="2023-03-02T20:53:50.662" v="2490" actId="26606"/>
          <ac:spMkLst>
            <pc:docMk/>
            <pc:sldMk cId="1748644860" sldId="265"/>
            <ac:spMk id="21" creationId="{424227C0-1C28-4574-96C0-36D90661A53F}"/>
          </ac:spMkLst>
        </pc:spChg>
        <pc:spChg chg="add del">
          <ac:chgData name="Mohammed Jahed Abdul" userId="78dd1913-07ac-46e6-b05b-744be1588ccb" providerId="ADAL" clId="{803DD2A4-C023-442D-AC68-3807E51F2F06}" dt="2023-03-02T20:53:50.662" v="2490" actId="26606"/>
          <ac:spMkLst>
            <pc:docMk/>
            <pc:sldMk cId="1748644860" sldId="265"/>
            <ac:spMk id="23" creationId="{7B2CA80B-A8CD-4C81-90DC-D43EFD3B3770}"/>
          </ac:spMkLst>
        </pc:spChg>
        <pc:spChg chg="add del">
          <ac:chgData name="Mohammed Jahed Abdul" userId="78dd1913-07ac-46e6-b05b-744be1588ccb" providerId="ADAL" clId="{803DD2A4-C023-442D-AC68-3807E51F2F06}" dt="2023-03-02T20:53:50.662" v="2490" actId="26606"/>
          <ac:spMkLst>
            <pc:docMk/>
            <pc:sldMk cId="1748644860" sldId="265"/>
            <ac:spMk id="25" creationId="{F89C4351-E530-4C90-9416-A9B8BD88DCC5}"/>
          </ac:spMkLst>
        </pc:spChg>
        <pc:spChg chg="add del">
          <ac:chgData name="Mohammed Jahed Abdul" userId="78dd1913-07ac-46e6-b05b-744be1588ccb" providerId="ADAL" clId="{803DD2A4-C023-442D-AC68-3807E51F2F06}" dt="2023-03-02T20:53:50.662" v="2490" actId="26606"/>
          <ac:spMkLst>
            <pc:docMk/>
            <pc:sldMk cId="1748644860" sldId="265"/>
            <ac:spMk id="27" creationId="{22F70C1E-70A9-4389-843B-5784E2A9E77C}"/>
          </ac:spMkLst>
        </pc:spChg>
        <pc:spChg chg="add">
          <ac:chgData name="Mohammed Jahed Abdul" userId="78dd1913-07ac-46e6-b05b-744be1588ccb" providerId="ADAL" clId="{803DD2A4-C023-442D-AC68-3807E51F2F06}" dt="2023-03-02T20:53:50.667" v="2491" actId="26606"/>
          <ac:spMkLst>
            <pc:docMk/>
            <pc:sldMk cId="1748644860" sldId="265"/>
            <ac:spMk id="29" creationId="{AE192E3E-68A9-4F36-936C-1C8D0B9EF132}"/>
          </ac:spMkLst>
        </pc:spChg>
        <pc:spChg chg="add">
          <ac:chgData name="Mohammed Jahed Abdul" userId="78dd1913-07ac-46e6-b05b-744be1588ccb" providerId="ADAL" clId="{803DD2A4-C023-442D-AC68-3807E51F2F06}" dt="2023-03-02T20:53:50.667" v="2491" actId="26606"/>
          <ac:spMkLst>
            <pc:docMk/>
            <pc:sldMk cId="1748644860" sldId="265"/>
            <ac:spMk id="30" creationId="{998D6E90-577B-4973-B60A-2700290E68B3}"/>
          </ac:spMkLst>
        </pc:spChg>
        <pc:spChg chg="add">
          <ac:chgData name="Mohammed Jahed Abdul" userId="78dd1913-07ac-46e6-b05b-744be1588ccb" providerId="ADAL" clId="{803DD2A4-C023-442D-AC68-3807E51F2F06}" dt="2023-03-02T20:53:50.667" v="2491" actId="26606"/>
          <ac:spMkLst>
            <pc:docMk/>
            <pc:sldMk cId="1748644860" sldId="265"/>
            <ac:spMk id="31" creationId="{3FA95682-BEE6-4B33-BA34-7E7BE49782DA}"/>
          </ac:spMkLst>
        </pc:spChg>
        <pc:picChg chg="add mod ord">
          <ac:chgData name="Mohammed Jahed Abdul" userId="78dd1913-07ac-46e6-b05b-744be1588ccb" providerId="ADAL" clId="{803DD2A4-C023-442D-AC68-3807E51F2F06}" dt="2023-03-02T20:58:41.889" v="2543" actId="1076"/>
          <ac:picMkLst>
            <pc:docMk/>
            <pc:sldMk cId="1748644860" sldId="265"/>
            <ac:picMk id="5" creationId="{405D21D7-B3DC-E0B1-4941-4744CF78ECFF}"/>
          </ac:picMkLst>
        </pc:picChg>
        <pc:cxnChg chg="add mod">
          <ac:chgData name="Mohammed Jahed Abdul" userId="78dd1913-07ac-46e6-b05b-744be1588ccb" providerId="ADAL" clId="{803DD2A4-C023-442D-AC68-3807E51F2F06}" dt="2023-03-02T20:54:57.132" v="2501" actId="1582"/>
          <ac:cxnSpMkLst>
            <pc:docMk/>
            <pc:sldMk cId="1748644860" sldId="265"/>
            <ac:cxnSpMk id="7" creationId="{B3F7E4B5-C0EE-A8FC-5C1C-CECE4C4F0FC1}"/>
          </ac:cxnSpMkLst>
        </pc:cxnChg>
      </pc:sldChg>
      <pc:sldChg chg="modSp mod">
        <pc:chgData name="Mohammed Jahed Abdul" userId="78dd1913-07ac-46e6-b05b-744be1588ccb" providerId="ADAL" clId="{803DD2A4-C023-442D-AC68-3807E51F2F06}" dt="2023-03-02T21:57:30.614" v="3348" actId="207"/>
        <pc:sldMkLst>
          <pc:docMk/>
          <pc:sldMk cId="4049414472" sldId="266"/>
        </pc:sldMkLst>
        <pc:spChg chg="mod">
          <ac:chgData name="Mohammed Jahed Abdul" userId="78dd1913-07ac-46e6-b05b-744be1588ccb" providerId="ADAL" clId="{803DD2A4-C023-442D-AC68-3807E51F2F06}" dt="2023-03-02T21:57:30.614" v="3348" actId="207"/>
          <ac:spMkLst>
            <pc:docMk/>
            <pc:sldMk cId="4049414472" sldId="266"/>
            <ac:spMk id="2" creationId="{07286F1C-1B68-8B31-35CC-7495144AD337}"/>
          </ac:spMkLst>
        </pc:spChg>
        <pc:graphicFrameChg chg="modGraphic">
          <ac:chgData name="Mohammed Jahed Abdul" userId="78dd1913-07ac-46e6-b05b-744be1588ccb" providerId="ADAL" clId="{803DD2A4-C023-442D-AC68-3807E51F2F06}" dt="2023-03-02T21:57:14.368" v="3347" actId="12385"/>
          <ac:graphicFrameMkLst>
            <pc:docMk/>
            <pc:sldMk cId="4049414472" sldId="266"/>
            <ac:graphicFrameMk id="5" creationId="{FC999237-C5A1-ACA9-49F0-A3F05D8C45D9}"/>
          </ac:graphicFrameMkLst>
        </pc:graphicFrameChg>
      </pc:sldChg>
      <pc:sldChg chg="del ord">
        <pc:chgData name="Mohammed Jahed Abdul" userId="78dd1913-07ac-46e6-b05b-744be1588ccb" providerId="ADAL" clId="{803DD2A4-C023-442D-AC68-3807E51F2F06}" dt="2023-03-02T21:59:37.487" v="3349" actId="2696"/>
        <pc:sldMkLst>
          <pc:docMk/>
          <pc:sldMk cId="40707755" sldId="267"/>
        </pc:sldMkLst>
      </pc:sldChg>
      <pc:sldChg chg="addSp delSp modSp new mod">
        <pc:chgData name="Mohammed Jahed Abdul" userId="78dd1913-07ac-46e6-b05b-744be1588ccb" providerId="ADAL" clId="{803DD2A4-C023-442D-AC68-3807E51F2F06}" dt="2023-03-02T23:09:57.642" v="3988" actId="20577"/>
        <pc:sldMkLst>
          <pc:docMk/>
          <pc:sldMk cId="2560975426" sldId="270"/>
        </pc:sldMkLst>
        <pc:spChg chg="mod">
          <ac:chgData name="Mohammed Jahed Abdul" userId="78dd1913-07ac-46e6-b05b-744be1588ccb" providerId="ADAL" clId="{803DD2A4-C023-442D-AC68-3807E51F2F06}" dt="2023-03-02T22:58:32.136" v="3397" actId="20577"/>
          <ac:spMkLst>
            <pc:docMk/>
            <pc:sldMk cId="2560975426" sldId="270"/>
            <ac:spMk id="2" creationId="{2792561A-61CF-0112-5B1B-9C64B95BFFAB}"/>
          </ac:spMkLst>
        </pc:spChg>
        <pc:spChg chg="mod">
          <ac:chgData name="Mohammed Jahed Abdul" userId="78dd1913-07ac-46e6-b05b-744be1588ccb" providerId="ADAL" clId="{803DD2A4-C023-442D-AC68-3807E51F2F06}" dt="2023-03-02T23:07:46.492" v="3667" actId="20577"/>
          <ac:spMkLst>
            <pc:docMk/>
            <pc:sldMk cId="2560975426" sldId="270"/>
            <ac:spMk id="3" creationId="{EC4D12B0-9AD6-B62A-1A33-3DE77D0A73FA}"/>
          </ac:spMkLst>
        </pc:spChg>
        <pc:spChg chg="add mod">
          <ac:chgData name="Mohammed Jahed Abdul" userId="78dd1913-07ac-46e6-b05b-744be1588ccb" providerId="ADAL" clId="{803DD2A4-C023-442D-AC68-3807E51F2F06}" dt="2023-03-02T22:58:52.011" v="3428" actId="20577"/>
          <ac:spMkLst>
            <pc:docMk/>
            <pc:sldMk cId="2560975426" sldId="270"/>
            <ac:spMk id="5" creationId="{CE05D28C-EC4A-E302-49EF-14A69EA588D9}"/>
          </ac:spMkLst>
        </pc:spChg>
        <pc:spChg chg="add mod">
          <ac:chgData name="Mohammed Jahed Abdul" userId="78dd1913-07ac-46e6-b05b-744be1588ccb" providerId="ADAL" clId="{803DD2A4-C023-442D-AC68-3807E51F2F06}" dt="2023-03-02T23:09:57.642" v="3988" actId="20577"/>
          <ac:spMkLst>
            <pc:docMk/>
            <pc:sldMk cId="2560975426" sldId="270"/>
            <ac:spMk id="6" creationId="{BEB13162-C6FC-25A5-0067-30A6D9ED4DF9}"/>
          </ac:spMkLst>
        </pc:spChg>
        <pc:picChg chg="add del mod">
          <ac:chgData name="Mohammed Jahed Abdul" userId="78dd1913-07ac-46e6-b05b-744be1588ccb" providerId="ADAL" clId="{803DD2A4-C023-442D-AC68-3807E51F2F06}" dt="2023-03-02T22:57:07.385" v="3379"/>
          <ac:picMkLst>
            <pc:docMk/>
            <pc:sldMk cId="2560975426" sldId="270"/>
            <ac:picMk id="4" creationId="{EFAFE4BA-CD4E-88B0-91EB-E62FA2C45437}"/>
          </ac:picMkLst>
        </pc:picChg>
      </pc:sldChg>
    </pc:docChg>
  </pc:docChgLst>
  <pc:docChgLst>
    <pc:chgData name="Ahmad Arnaout" userId="S::bt22866@qmul.ac.uk::89b94105-7321-47c4-80b3-22f8f1a7a7f9" providerId="AD" clId="Web-{EB3154FB-0FC1-4821-865E-8E81EC652BBC}"/>
    <pc:docChg chg="addSld modSld addMainMaster delMainMaster">
      <pc:chgData name="Ahmad Arnaout" userId="S::bt22866@qmul.ac.uk::89b94105-7321-47c4-80b3-22f8f1a7a7f9" providerId="AD" clId="Web-{EB3154FB-0FC1-4821-865E-8E81EC652BBC}" dt="2023-02-28T18:18:27.328" v="55"/>
      <pc:docMkLst>
        <pc:docMk/>
      </pc:docMkLst>
      <pc:sldChg chg="addSp modSp mod setBg modClrScheme chgLayout">
        <pc:chgData name="Ahmad Arnaout" userId="S::bt22866@qmul.ac.uk::89b94105-7321-47c4-80b3-22f8f1a7a7f9" providerId="AD" clId="Web-{EB3154FB-0FC1-4821-865E-8E81EC652BBC}" dt="2023-02-28T18:18:22.937" v="54" actId="14100"/>
        <pc:sldMkLst>
          <pc:docMk/>
          <pc:sldMk cId="2046139091" sldId="256"/>
        </pc:sldMkLst>
        <pc:spChg chg="mod ord">
          <ac:chgData name="Ahmad Arnaout" userId="S::bt22866@qmul.ac.uk::89b94105-7321-47c4-80b3-22f8f1a7a7f9" providerId="AD" clId="Web-{EB3154FB-0FC1-4821-865E-8E81EC652BBC}" dt="2023-02-28T18:18:22.937" v="54" actId="14100"/>
          <ac:spMkLst>
            <pc:docMk/>
            <pc:sldMk cId="2046139091" sldId="256"/>
            <ac:spMk id="2" creationId="{7B86EB5E-E30D-8C26-BC88-0666797C593B}"/>
          </ac:spMkLst>
        </pc:spChg>
        <pc:spChg chg="mod ord">
          <ac:chgData name="Ahmad Arnaout" userId="S::bt22866@qmul.ac.uk::89b94105-7321-47c4-80b3-22f8f1a7a7f9" providerId="AD" clId="Web-{EB3154FB-0FC1-4821-865E-8E81EC652BBC}" dt="2023-02-28T18:18:16.530" v="53" actId="1076"/>
          <ac:spMkLst>
            <pc:docMk/>
            <pc:sldMk cId="2046139091" sldId="256"/>
            <ac:spMk id="3" creationId="{C4B77D7C-AE62-3709-4351-C1BF57545CA9}"/>
          </ac:spMkLst>
        </pc:spChg>
        <pc:spChg chg="add">
          <ac:chgData name="Ahmad Arnaout" userId="S::bt22866@qmul.ac.uk::89b94105-7321-47c4-80b3-22f8f1a7a7f9" providerId="AD" clId="Web-{EB3154FB-0FC1-4821-865E-8E81EC652BBC}" dt="2023-02-28T18:16:37.636" v="1"/>
          <ac:spMkLst>
            <pc:docMk/>
            <pc:sldMk cId="2046139091" sldId="256"/>
            <ac:spMk id="9" creationId="{5A02194C-5C32-4FF0-898E-D9B65F71BBCB}"/>
          </ac:spMkLst>
        </pc:spChg>
        <pc:spChg chg="add">
          <ac:chgData name="Ahmad Arnaout" userId="S::bt22866@qmul.ac.uk::89b94105-7321-47c4-80b3-22f8f1a7a7f9" providerId="AD" clId="Web-{EB3154FB-0FC1-4821-865E-8E81EC652BBC}" dt="2023-02-28T18:16:37.636" v="1"/>
          <ac:spMkLst>
            <pc:docMk/>
            <pc:sldMk cId="2046139091" sldId="256"/>
            <ac:spMk id="11" creationId="{71776ED6-F0C9-44DC-8CB5-8EC765E62889}"/>
          </ac:spMkLst>
        </pc:spChg>
        <pc:picChg chg="add">
          <ac:chgData name="Ahmad Arnaout" userId="S::bt22866@qmul.ac.uk::89b94105-7321-47c4-80b3-22f8f1a7a7f9" providerId="AD" clId="Web-{EB3154FB-0FC1-4821-865E-8E81EC652BBC}" dt="2023-02-28T18:16:37.636" v="1"/>
          <ac:picMkLst>
            <pc:docMk/>
            <pc:sldMk cId="2046139091" sldId="256"/>
            <ac:picMk id="4" creationId="{E3C5101F-5BC9-7A00-8595-F189EEAC6F79}"/>
          </ac:picMkLst>
        </pc:picChg>
      </pc:sldChg>
      <pc:sldChg chg="new">
        <pc:chgData name="Ahmad Arnaout" userId="S::bt22866@qmul.ac.uk::89b94105-7321-47c4-80b3-22f8f1a7a7f9" providerId="AD" clId="Web-{EB3154FB-0FC1-4821-865E-8E81EC652BBC}" dt="2023-02-28T18:18:27.328" v="55"/>
        <pc:sldMkLst>
          <pc:docMk/>
          <pc:sldMk cId="3943119011" sldId="257"/>
        </pc:sldMkLst>
      </pc:sldChg>
      <pc:sldMasterChg chg="del delSldLayout">
        <pc:chgData name="Ahmad Arnaout" userId="S::bt22866@qmul.ac.uk::89b94105-7321-47c4-80b3-22f8f1a7a7f9" providerId="AD" clId="Web-{EB3154FB-0FC1-4821-865E-8E81EC652BBC}" dt="2023-02-28T18:14:55.398" v="0"/>
        <pc:sldMasterMkLst>
          <pc:docMk/>
          <pc:sldMasterMk cId="328195201" sldId="2147483648"/>
        </pc:sldMasterMkLst>
        <pc:sldLayoutChg chg="del">
          <pc:chgData name="Ahmad Arnaout" userId="S::bt22866@qmul.ac.uk::89b94105-7321-47c4-80b3-22f8f1a7a7f9" providerId="AD" clId="Web-{EB3154FB-0FC1-4821-865E-8E81EC652BBC}" dt="2023-02-28T18:14:55.398" v="0"/>
          <pc:sldLayoutMkLst>
            <pc:docMk/>
            <pc:sldMasterMk cId="328195201" sldId="2147483648"/>
            <pc:sldLayoutMk cId="3059064196" sldId="2147483649"/>
          </pc:sldLayoutMkLst>
        </pc:sldLayoutChg>
        <pc:sldLayoutChg chg="del">
          <pc:chgData name="Ahmad Arnaout" userId="S::bt22866@qmul.ac.uk::89b94105-7321-47c4-80b3-22f8f1a7a7f9" providerId="AD" clId="Web-{EB3154FB-0FC1-4821-865E-8E81EC652BBC}" dt="2023-02-28T18:14:55.398" v="0"/>
          <pc:sldLayoutMkLst>
            <pc:docMk/>
            <pc:sldMasterMk cId="328195201" sldId="2147483648"/>
            <pc:sldLayoutMk cId="774769852" sldId="2147483650"/>
          </pc:sldLayoutMkLst>
        </pc:sldLayoutChg>
        <pc:sldLayoutChg chg="del">
          <pc:chgData name="Ahmad Arnaout" userId="S::bt22866@qmul.ac.uk::89b94105-7321-47c4-80b3-22f8f1a7a7f9" providerId="AD" clId="Web-{EB3154FB-0FC1-4821-865E-8E81EC652BBC}" dt="2023-02-28T18:14:55.398" v="0"/>
          <pc:sldLayoutMkLst>
            <pc:docMk/>
            <pc:sldMasterMk cId="328195201" sldId="2147483648"/>
            <pc:sldLayoutMk cId="2374204231" sldId="2147483651"/>
          </pc:sldLayoutMkLst>
        </pc:sldLayoutChg>
        <pc:sldLayoutChg chg="del">
          <pc:chgData name="Ahmad Arnaout" userId="S::bt22866@qmul.ac.uk::89b94105-7321-47c4-80b3-22f8f1a7a7f9" providerId="AD" clId="Web-{EB3154FB-0FC1-4821-865E-8E81EC652BBC}" dt="2023-02-28T18:14:55.398" v="0"/>
          <pc:sldLayoutMkLst>
            <pc:docMk/>
            <pc:sldMasterMk cId="328195201" sldId="2147483648"/>
            <pc:sldLayoutMk cId="1549201390" sldId="2147483652"/>
          </pc:sldLayoutMkLst>
        </pc:sldLayoutChg>
        <pc:sldLayoutChg chg="del">
          <pc:chgData name="Ahmad Arnaout" userId="S::bt22866@qmul.ac.uk::89b94105-7321-47c4-80b3-22f8f1a7a7f9" providerId="AD" clId="Web-{EB3154FB-0FC1-4821-865E-8E81EC652BBC}" dt="2023-02-28T18:14:55.398" v="0"/>
          <pc:sldLayoutMkLst>
            <pc:docMk/>
            <pc:sldMasterMk cId="328195201" sldId="2147483648"/>
            <pc:sldLayoutMk cId="2604895335" sldId="2147483653"/>
          </pc:sldLayoutMkLst>
        </pc:sldLayoutChg>
        <pc:sldLayoutChg chg="del">
          <pc:chgData name="Ahmad Arnaout" userId="S::bt22866@qmul.ac.uk::89b94105-7321-47c4-80b3-22f8f1a7a7f9" providerId="AD" clId="Web-{EB3154FB-0FC1-4821-865E-8E81EC652BBC}" dt="2023-02-28T18:14:55.398" v="0"/>
          <pc:sldLayoutMkLst>
            <pc:docMk/>
            <pc:sldMasterMk cId="328195201" sldId="2147483648"/>
            <pc:sldLayoutMk cId="775120149" sldId="2147483654"/>
          </pc:sldLayoutMkLst>
        </pc:sldLayoutChg>
        <pc:sldLayoutChg chg="del">
          <pc:chgData name="Ahmad Arnaout" userId="S::bt22866@qmul.ac.uk::89b94105-7321-47c4-80b3-22f8f1a7a7f9" providerId="AD" clId="Web-{EB3154FB-0FC1-4821-865E-8E81EC652BBC}" dt="2023-02-28T18:14:55.398" v="0"/>
          <pc:sldLayoutMkLst>
            <pc:docMk/>
            <pc:sldMasterMk cId="328195201" sldId="2147483648"/>
            <pc:sldLayoutMk cId="2467676621" sldId="2147483655"/>
          </pc:sldLayoutMkLst>
        </pc:sldLayoutChg>
        <pc:sldLayoutChg chg="del">
          <pc:chgData name="Ahmad Arnaout" userId="S::bt22866@qmul.ac.uk::89b94105-7321-47c4-80b3-22f8f1a7a7f9" providerId="AD" clId="Web-{EB3154FB-0FC1-4821-865E-8E81EC652BBC}" dt="2023-02-28T18:14:55.398" v="0"/>
          <pc:sldLayoutMkLst>
            <pc:docMk/>
            <pc:sldMasterMk cId="328195201" sldId="2147483648"/>
            <pc:sldLayoutMk cId="1763029233" sldId="2147483656"/>
          </pc:sldLayoutMkLst>
        </pc:sldLayoutChg>
        <pc:sldLayoutChg chg="del">
          <pc:chgData name="Ahmad Arnaout" userId="S::bt22866@qmul.ac.uk::89b94105-7321-47c4-80b3-22f8f1a7a7f9" providerId="AD" clId="Web-{EB3154FB-0FC1-4821-865E-8E81EC652BBC}" dt="2023-02-28T18:14:55.398" v="0"/>
          <pc:sldLayoutMkLst>
            <pc:docMk/>
            <pc:sldMasterMk cId="328195201" sldId="2147483648"/>
            <pc:sldLayoutMk cId="3762840552" sldId="2147483657"/>
          </pc:sldLayoutMkLst>
        </pc:sldLayoutChg>
        <pc:sldLayoutChg chg="del">
          <pc:chgData name="Ahmad Arnaout" userId="S::bt22866@qmul.ac.uk::89b94105-7321-47c4-80b3-22f8f1a7a7f9" providerId="AD" clId="Web-{EB3154FB-0FC1-4821-865E-8E81EC652BBC}" dt="2023-02-28T18:14:55.398" v="0"/>
          <pc:sldLayoutMkLst>
            <pc:docMk/>
            <pc:sldMasterMk cId="328195201" sldId="2147483648"/>
            <pc:sldLayoutMk cId="613336873" sldId="2147483658"/>
          </pc:sldLayoutMkLst>
        </pc:sldLayoutChg>
        <pc:sldLayoutChg chg="del">
          <pc:chgData name="Ahmad Arnaout" userId="S::bt22866@qmul.ac.uk::89b94105-7321-47c4-80b3-22f8f1a7a7f9" providerId="AD" clId="Web-{EB3154FB-0FC1-4821-865E-8E81EC652BBC}" dt="2023-02-28T18:14:55.398" v="0"/>
          <pc:sldLayoutMkLst>
            <pc:docMk/>
            <pc:sldMasterMk cId="328195201" sldId="2147483648"/>
            <pc:sldLayoutMk cId="2118873212" sldId="2147483659"/>
          </pc:sldLayoutMkLst>
        </pc:sldLayoutChg>
      </pc:sldMasterChg>
      <pc:sldMasterChg chg="add del addSldLayout delSldLayout modSldLayout">
        <pc:chgData name="Ahmad Arnaout" userId="S::bt22866@qmul.ac.uk::89b94105-7321-47c4-80b3-22f8f1a7a7f9" providerId="AD" clId="Web-{EB3154FB-0FC1-4821-865E-8E81EC652BBC}" dt="2023-02-28T18:16:37.636" v="1"/>
        <pc:sldMasterMkLst>
          <pc:docMk/>
          <pc:sldMasterMk cId="336231017" sldId="2147483660"/>
        </pc:sldMasterMkLst>
        <pc:sldLayoutChg chg="add del mod replId">
          <pc:chgData name="Ahmad Arnaout" userId="S::bt22866@qmul.ac.uk::89b94105-7321-47c4-80b3-22f8f1a7a7f9" providerId="AD" clId="Web-{EB3154FB-0FC1-4821-865E-8E81EC652BBC}" dt="2023-02-28T18:16:37.636" v="1"/>
          <pc:sldLayoutMkLst>
            <pc:docMk/>
            <pc:sldMasterMk cId="336231017" sldId="2147483660"/>
            <pc:sldLayoutMk cId="504595119" sldId="2147483661"/>
          </pc:sldLayoutMkLst>
        </pc:sldLayoutChg>
        <pc:sldLayoutChg chg="add del mod replId">
          <pc:chgData name="Ahmad Arnaout" userId="S::bt22866@qmul.ac.uk::89b94105-7321-47c4-80b3-22f8f1a7a7f9" providerId="AD" clId="Web-{EB3154FB-0FC1-4821-865E-8E81EC652BBC}" dt="2023-02-28T18:16:37.636" v="1"/>
          <pc:sldLayoutMkLst>
            <pc:docMk/>
            <pc:sldMasterMk cId="336231017" sldId="2147483660"/>
            <pc:sldLayoutMk cId="2279032072" sldId="2147483662"/>
          </pc:sldLayoutMkLst>
        </pc:sldLayoutChg>
        <pc:sldLayoutChg chg="add del mod replId">
          <pc:chgData name="Ahmad Arnaout" userId="S::bt22866@qmul.ac.uk::89b94105-7321-47c4-80b3-22f8f1a7a7f9" providerId="AD" clId="Web-{EB3154FB-0FC1-4821-865E-8E81EC652BBC}" dt="2023-02-28T18:16:37.636" v="1"/>
          <pc:sldLayoutMkLst>
            <pc:docMk/>
            <pc:sldMasterMk cId="336231017" sldId="2147483660"/>
            <pc:sldLayoutMk cId="2671085935" sldId="2147483663"/>
          </pc:sldLayoutMkLst>
        </pc:sldLayoutChg>
        <pc:sldLayoutChg chg="add del mod replId">
          <pc:chgData name="Ahmad Arnaout" userId="S::bt22866@qmul.ac.uk::89b94105-7321-47c4-80b3-22f8f1a7a7f9" providerId="AD" clId="Web-{EB3154FB-0FC1-4821-865E-8E81EC652BBC}" dt="2023-02-28T18:16:37.636" v="1"/>
          <pc:sldLayoutMkLst>
            <pc:docMk/>
            <pc:sldMasterMk cId="336231017" sldId="2147483660"/>
            <pc:sldLayoutMk cId="2320626849" sldId="2147483664"/>
          </pc:sldLayoutMkLst>
        </pc:sldLayoutChg>
        <pc:sldLayoutChg chg="add del mod replId">
          <pc:chgData name="Ahmad Arnaout" userId="S::bt22866@qmul.ac.uk::89b94105-7321-47c4-80b3-22f8f1a7a7f9" providerId="AD" clId="Web-{EB3154FB-0FC1-4821-865E-8E81EC652BBC}" dt="2023-02-28T18:16:37.636" v="1"/>
          <pc:sldLayoutMkLst>
            <pc:docMk/>
            <pc:sldMasterMk cId="336231017" sldId="2147483660"/>
            <pc:sldLayoutMk cId="1955994185" sldId="2147483665"/>
          </pc:sldLayoutMkLst>
        </pc:sldLayoutChg>
        <pc:sldLayoutChg chg="add del mod replId">
          <pc:chgData name="Ahmad Arnaout" userId="S::bt22866@qmul.ac.uk::89b94105-7321-47c4-80b3-22f8f1a7a7f9" providerId="AD" clId="Web-{EB3154FB-0FC1-4821-865E-8E81EC652BBC}" dt="2023-02-28T18:16:37.636" v="1"/>
          <pc:sldLayoutMkLst>
            <pc:docMk/>
            <pc:sldMasterMk cId="336231017" sldId="2147483660"/>
            <pc:sldLayoutMk cId="349146949" sldId="2147483666"/>
          </pc:sldLayoutMkLst>
        </pc:sldLayoutChg>
        <pc:sldLayoutChg chg="add del mod replId">
          <pc:chgData name="Ahmad Arnaout" userId="S::bt22866@qmul.ac.uk::89b94105-7321-47c4-80b3-22f8f1a7a7f9" providerId="AD" clId="Web-{EB3154FB-0FC1-4821-865E-8E81EC652BBC}" dt="2023-02-28T18:16:37.636" v="1"/>
          <pc:sldLayoutMkLst>
            <pc:docMk/>
            <pc:sldMasterMk cId="336231017" sldId="2147483660"/>
            <pc:sldLayoutMk cId="924489812" sldId="2147483667"/>
          </pc:sldLayoutMkLst>
        </pc:sldLayoutChg>
        <pc:sldLayoutChg chg="add del mod replId">
          <pc:chgData name="Ahmad Arnaout" userId="S::bt22866@qmul.ac.uk::89b94105-7321-47c4-80b3-22f8f1a7a7f9" providerId="AD" clId="Web-{EB3154FB-0FC1-4821-865E-8E81EC652BBC}" dt="2023-02-28T18:16:37.636" v="1"/>
          <pc:sldLayoutMkLst>
            <pc:docMk/>
            <pc:sldMasterMk cId="336231017" sldId="2147483660"/>
            <pc:sldLayoutMk cId="1857721214" sldId="2147483668"/>
          </pc:sldLayoutMkLst>
        </pc:sldLayoutChg>
        <pc:sldLayoutChg chg="add del mod replId">
          <pc:chgData name="Ahmad Arnaout" userId="S::bt22866@qmul.ac.uk::89b94105-7321-47c4-80b3-22f8f1a7a7f9" providerId="AD" clId="Web-{EB3154FB-0FC1-4821-865E-8E81EC652BBC}" dt="2023-02-28T18:16:37.636" v="1"/>
          <pc:sldLayoutMkLst>
            <pc:docMk/>
            <pc:sldMasterMk cId="336231017" sldId="2147483660"/>
            <pc:sldLayoutMk cId="3227785443" sldId="2147483669"/>
          </pc:sldLayoutMkLst>
        </pc:sldLayoutChg>
        <pc:sldLayoutChg chg="add del mod replId">
          <pc:chgData name="Ahmad Arnaout" userId="S::bt22866@qmul.ac.uk::89b94105-7321-47c4-80b3-22f8f1a7a7f9" providerId="AD" clId="Web-{EB3154FB-0FC1-4821-865E-8E81EC652BBC}" dt="2023-02-28T18:16:37.636" v="1"/>
          <pc:sldLayoutMkLst>
            <pc:docMk/>
            <pc:sldMasterMk cId="336231017" sldId="2147483660"/>
            <pc:sldLayoutMk cId="937122840" sldId="2147483670"/>
          </pc:sldLayoutMkLst>
        </pc:sldLayoutChg>
        <pc:sldLayoutChg chg="add del mod replId">
          <pc:chgData name="Ahmad Arnaout" userId="S::bt22866@qmul.ac.uk::89b94105-7321-47c4-80b3-22f8f1a7a7f9" providerId="AD" clId="Web-{EB3154FB-0FC1-4821-865E-8E81EC652BBC}" dt="2023-02-28T18:16:37.636" v="1"/>
          <pc:sldLayoutMkLst>
            <pc:docMk/>
            <pc:sldMasterMk cId="336231017" sldId="2147483660"/>
            <pc:sldLayoutMk cId="2812677121" sldId="2147483671"/>
          </pc:sldLayoutMkLst>
        </pc:sldLayoutChg>
      </pc:sldMasterChg>
      <pc:sldMasterChg chg="add addSldLayout">
        <pc:chgData name="Ahmad Arnaout" userId="S::bt22866@qmul.ac.uk::89b94105-7321-47c4-80b3-22f8f1a7a7f9" providerId="AD" clId="Web-{EB3154FB-0FC1-4821-865E-8E81EC652BBC}" dt="2023-02-28T18:16:37.636" v="1"/>
        <pc:sldMasterMkLst>
          <pc:docMk/>
          <pc:sldMasterMk cId="1920730969" sldId="2147483750"/>
        </pc:sldMasterMkLst>
        <pc:sldLayoutChg chg="add">
          <pc:chgData name="Ahmad Arnaout" userId="S::bt22866@qmul.ac.uk::89b94105-7321-47c4-80b3-22f8f1a7a7f9" providerId="AD" clId="Web-{EB3154FB-0FC1-4821-865E-8E81EC652BBC}" dt="2023-02-28T18:16:37.636" v="1"/>
          <pc:sldLayoutMkLst>
            <pc:docMk/>
            <pc:sldMasterMk cId="1920730969" sldId="2147483750"/>
            <pc:sldLayoutMk cId="1772524908" sldId="2147483739"/>
          </pc:sldLayoutMkLst>
        </pc:sldLayoutChg>
        <pc:sldLayoutChg chg="add">
          <pc:chgData name="Ahmad Arnaout" userId="S::bt22866@qmul.ac.uk::89b94105-7321-47c4-80b3-22f8f1a7a7f9" providerId="AD" clId="Web-{EB3154FB-0FC1-4821-865E-8E81EC652BBC}" dt="2023-02-28T18:16:37.636" v="1"/>
          <pc:sldLayoutMkLst>
            <pc:docMk/>
            <pc:sldMasterMk cId="1920730969" sldId="2147483750"/>
            <pc:sldLayoutMk cId="352147084" sldId="2147483740"/>
          </pc:sldLayoutMkLst>
        </pc:sldLayoutChg>
        <pc:sldLayoutChg chg="add">
          <pc:chgData name="Ahmad Arnaout" userId="S::bt22866@qmul.ac.uk::89b94105-7321-47c4-80b3-22f8f1a7a7f9" providerId="AD" clId="Web-{EB3154FB-0FC1-4821-865E-8E81EC652BBC}" dt="2023-02-28T18:16:37.636" v="1"/>
          <pc:sldLayoutMkLst>
            <pc:docMk/>
            <pc:sldMasterMk cId="1920730969" sldId="2147483750"/>
            <pc:sldLayoutMk cId="92322208" sldId="2147483741"/>
          </pc:sldLayoutMkLst>
        </pc:sldLayoutChg>
        <pc:sldLayoutChg chg="add">
          <pc:chgData name="Ahmad Arnaout" userId="S::bt22866@qmul.ac.uk::89b94105-7321-47c4-80b3-22f8f1a7a7f9" providerId="AD" clId="Web-{EB3154FB-0FC1-4821-865E-8E81EC652BBC}" dt="2023-02-28T18:16:37.636" v="1"/>
          <pc:sldLayoutMkLst>
            <pc:docMk/>
            <pc:sldMasterMk cId="1920730969" sldId="2147483750"/>
            <pc:sldLayoutMk cId="2270825374" sldId="2147483742"/>
          </pc:sldLayoutMkLst>
        </pc:sldLayoutChg>
        <pc:sldLayoutChg chg="add">
          <pc:chgData name="Ahmad Arnaout" userId="S::bt22866@qmul.ac.uk::89b94105-7321-47c4-80b3-22f8f1a7a7f9" providerId="AD" clId="Web-{EB3154FB-0FC1-4821-865E-8E81EC652BBC}" dt="2023-02-28T18:16:37.636" v="1"/>
          <pc:sldLayoutMkLst>
            <pc:docMk/>
            <pc:sldMasterMk cId="1920730969" sldId="2147483750"/>
            <pc:sldLayoutMk cId="3087005487" sldId="2147483743"/>
          </pc:sldLayoutMkLst>
        </pc:sldLayoutChg>
        <pc:sldLayoutChg chg="add">
          <pc:chgData name="Ahmad Arnaout" userId="S::bt22866@qmul.ac.uk::89b94105-7321-47c4-80b3-22f8f1a7a7f9" providerId="AD" clId="Web-{EB3154FB-0FC1-4821-865E-8E81EC652BBC}" dt="2023-02-28T18:16:37.636" v="1"/>
          <pc:sldLayoutMkLst>
            <pc:docMk/>
            <pc:sldMasterMk cId="1920730969" sldId="2147483750"/>
            <pc:sldLayoutMk cId="386183489" sldId="2147483744"/>
          </pc:sldLayoutMkLst>
        </pc:sldLayoutChg>
        <pc:sldLayoutChg chg="add">
          <pc:chgData name="Ahmad Arnaout" userId="S::bt22866@qmul.ac.uk::89b94105-7321-47c4-80b3-22f8f1a7a7f9" providerId="AD" clId="Web-{EB3154FB-0FC1-4821-865E-8E81EC652BBC}" dt="2023-02-28T18:16:37.636" v="1"/>
          <pc:sldLayoutMkLst>
            <pc:docMk/>
            <pc:sldMasterMk cId="1920730969" sldId="2147483750"/>
            <pc:sldLayoutMk cId="2491263155" sldId="2147483745"/>
          </pc:sldLayoutMkLst>
        </pc:sldLayoutChg>
        <pc:sldLayoutChg chg="add">
          <pc:chgData name="Ahmad Arnaout" userId="S::bt22866@qmul.ac.uk::89b94105-7321-47c4-80b3-22f8f1a7a7f9" providerId="AD" clId="Web-{EB3154FB-0FC1-4821-865E-8E81EC652BBC}" dt="2023-02-28T18:16:37.636" v="1"/>
          <pc:sldLayoutMkLst>
            <pc:docMk/>
            <pc:sldMasterMk cId="1920730969" sldId="2147483750"/>
            <pc:sldLayoutMk cId="2690473371" sldId="2147483746"/>
          </pc:sldLayoutMkLst>
        </pc:sldLayoutChg>
        <pc:sldLayoutChg chg="add">
          <pc:chgData name="Ahmad Arnaout" userId="S::bt22866@qmul.ac.uk::89b94105-7321-47c4-80b3-22f8f1a7a7f9" providerId="AD" clId="Web-{EB3154FB-0FC1-4821-865E-8E81EC652BBC}" dt="2023-02-28T18:16:37.636" v="1"/>
          <pc:sldLayoutMkLst>
            <pc:docMk/>
            <pc:sldMasterMk cId="1920730969" sldId="2147483750"/>
            <pc:sldLayoutMk cId="2492007888" sldId="2147483747"/>
          </pc:sldLayoutMkLst>
        </pc:sldLayoutChg>
        <pc:sldLayoutChg chg="add">
          <pc:chgData name="Ahmad Arnaout" userId="S::bt22866@qmul.ac.uk::89b94105-7321-47c4-80b3-22f8f1a7a7f9" providerId="AD" clId="Web-{EB3154FB-0FC1-4821-865E-8E81EC652BBC}" dt="2023-02-28T18:16:37.636" v="1"/>
          <pc:sldLayoutMkLst>
            <pc:docMk/>
            <pc:sldMasterMk cId="1920730969" sldId="2147483750"/>
            <pc:sldLayoutMk cId="3123118097" sldId="2147483748"/>
          </pc:sldLayoutMkLst>
        </pc:sldLayoutChg>
        <pc:sldLayoutChg chg="add">
          <pc:chgData name="Ahmad Arnaout" userId="S::bt22866@qmul.ac.uk::89b94105-7321-47c4-80b3-22f8f1a7a7f9" providerId="AD" clId="Web-{EB3154FB-0FC1-4821-865E-8E81EC652BBC}" dt="2023-02-28T18:16:37.636" v="1"/>
          <pc:sldLayoutMkLst>
            <pc:docMk/>
            <pc:sldMasterMk cId="1920730969" sldId="2147483750"/>
            <pc:sldLayoutMk cId="2610965833" sldId="2147483749"/>
          </pc:sldLayoutMkLst>
        </pc:sldLayoutChg>
      </pc:sldMasterChg>
    </pc:docChg>
  </pc:docChgLst>
  <pc:docChgLst>
    <pc:chgData name="Ahmad Arnaout" userId="S::bt22866@qmul.ac.uk::89b94105-7321-47c4-80b3-22f8f1a7a7f9" providerId="AD" clId="Web-{D67670E3-E27B-4119-80F4-5E31C9C7A3C8}"/>
    <pc:docChg chg="addSld modSld">
      <pc:chgData name="Ahmad Arnaout" userId="S::bt22866@qmul.ac.uk::89b94105-7321-47c4-80b3-22f8f1a7a7f9" providerId="AD" clId="Web-{D67670E3-E27B-4119-80F4-5E31C9C7A3C8}" dt="2023-03-01T18:10:42.443" v="229" actId="14100"/>
      <pc:docMkLst>
        <pc:docMk/>
      </pc:docMkLst>
      <pc:sldChg chg="addSp delSp modSp mod modClrScheme delDesignElem chgLayout">
        <pc:chgData name="Ahmad Arnaout" userId="S::bt22866@qmul.ac.uk::89b94105-7321-47c4-80b3-22f8f1a7a7f9" providerId="AD" clId="Web-{D67670E3-E27B-4119-80F4-5E31C9C7A3C8}" dt="2023-03-01T17:54:39.867" v="2"/>
        <pc:sldMkLst>
          <pc:docMk/>
          <pc:sldMk cId="2046139091" sldId="256"/>
        </pc:sldMkLst>
        <pc:spChg chg="mod ord">
          <ac:chgData name="Ahmad Arnaout" userId="S::bt22866@qmul.ac.uk::89b94105-7321-47c4-80b3-22f8f1a7a7f9" providerId="AD" clId="Web-{D67670E3-E27B-4119-80F4-5E31C9C7A3C8}" dt="2023-03-01T17:54:39.867" v="2"/>
          <ac:spMkLst>
            <pc:docMk/>
            <pc:sldMk cId="2046139091" sldId="256"/>
            <ac:spMk id="2" creationId="{7B86EB5E-E30D-8C26-BC88-0666797C593B}"/>
          </ac:spMkLst>
        </pc:spChg>
        <pc:spChg chg="mod ord">
          <ac:chgData name="Ahmad Arnaout" userId="S::bt22866@qmul.ac.uk::89b94105-7321-47c4-80b3-22f8f1a7a7f9" providerId="AD" clId="Web-{D67670E3-E27B-4119-80F4-5E31C9C7A3C8}" dt="2023-03-01T17:54:39.867" v="2"/>
          <ac:spMkLst>
            <pc:docMk/>
            <pc:sldMk cId="2046139091" sldId="256"/>
            <ac:spMk id="3" creationId="{C4B77D7C-AE62-3709-4351-C1BF57545CA9}"/>
          </ac:spMkLst>
        </pc:spChg>
        <pc:spChg chg="add del">
          <ac:chgData name="Ahmad Arnaout" userId="S::bt22866@qmul.ac.uk::89b94105-7321-47c4-80b3-22f8f1a7a7f9" providerId="AD" clId="Web-{D67670E3-E27B-4119-80F4-5E31C9C7A3C8}" dt="2023-03-01T17:54:39.867" v="2"/>
          <ac:spMkLst>
            <pc:docMk/>
            <pc:sldMk cId="2046139091" sldId="256"/>
            <ac:spMk id="9" creationId="{5A02194C-5C32-4FF0-898E-D9B65F71BBCB}"/>
          </ac:spMkLst>
        </pc:spChg>
        <pc:spChg chg="add del">
          <ac:chgData name="Ahmad Arnaout" userId="S::bt22866@qmul.ac.uk::89b94105-7321-47c4-80b3-22f8f1a7a7f9" providerId="AD" clId="Web-{D67670E3-E27B-4119-80F4-5E31C9C7A3C8}" dt="2023-03-01T17:54:39.867" v="2"/>
          <ac:spMkLst>
            <pc:docMk/>
            <pc:sldMk cId="2046139091" sldId="256"/>
            <ac:spMk id="11" creationId="{71776ED6-F0C9-44DC-8CB5-8EC765E62889}"/>
          </ac:spMkLst>
        </pc:spChg>
        <pc:spChg chg="add">
          <ac:chgData name="Ahmad Arnaout" userId="S::bt22866@qmul.ac.uk::89b94105-7321-47c4-80b3-22f8f1a7a7f9" providerId="AD" clId="Web-{D67670E3-E27B-4119-80F4-5E31C9C7A3C8}" dt="2023-03-01T17:54:39.867" v="2"/>
          <ac:spMkLst>
            <pc:docMk/>
            <pc:sldMk cId="2046139091" sldId="256"/>
            <ac:spMk id="16" creationId="{FDE3B669-D0C6-43C4-9D0E-ED152B12DA46}"/>
          </ac:spMkLst>
        </pc:spChg>
        <pc:spChg chg="add">
          <ac:chgData name="Ahmad Arnaout" userId="S::bt22866@qmul.ac.uk::89b94105-7321-47c4-80b3-22f8f1a7a7f9" providerId="AD" clId="Web-{D67670E3-E27B-4119-80F4-5E31C9C7A3C8}" dt="2023-03-01T17:54:39.867" v="2"/>
          <ac:spMkLst>
            <pc:docMk/>
            <pc:sldMk cId="2046139091" sldId="256"/>
            <ac:spMk id="18" creationId="{B75D9F35-775B-4B73-BBB6-176A2E0860DE}"/>
          </ac:spMkLst>
        </pc:spChg>
        <pc:picChg chg="mod">
          <ac:chgData name="Ahmad Arnaout" userId="S::bt22866@qmul.ac.uk::89b94105-7321-47c4-80b3-22f8f1a7a7f9" providerId="AD" clId="Web-{D67670E3-E27B-4119-80F4-5E31C9C7A3C8}" dt="2023-03-01T17:54:39.867" v="2"/>
          <ac:picMkLst>
            <pc:docMk/>
            <pc:sldMk cId="2046139091" sldId="256"/>
            <ac:picMk id="4" creationId="{E3C5101F-5BC9-7A00-8595-F189EEAC6F79}"/>
          </ac:picMkLst>
        </pc:picChg>
      </pc:sldChg>
      <pc:sldChg chg="addSp delSp modSp new mod setBg addAnim">
        <pc:chgData name="Ahmad Arnaout" userId="S::bt22866@qmul.ac.uk::89b94105-7321-47c4-80b3-22f8f1a7a7f9" providerId="AD" clId="Web-{D67670E3-E27B-4119-80F4-5E31C9C7A3C8}" dt="2023-03-01T18:03:22.321" v="185" actId="14100"/>
        <pc:sldMkLst>
          <pc:docMk/>
          <pc:sldMk cId="3354643328" sldId="260"/>
        </pc:sldMkLst>
        <pc:spChg chg="mod">
          <ac:chgData name="Ahmad Arnaout" userId="S::bt22866@qmul.ac.uk::89b94105-7321-47c4-80b3-22f8f1a7a7f9" providerId="AD" clId="Web-{D67670E3-E27B-4119-80F4-5E31C9C7A3C8}" dt="2023-03-01T17:58:13.702" v="51" actId="14100"/>
          <ac:spMkLst>
            <pc:docMk/>
            <pc:sldMk cId="3354643328" sldId="260"/>
            <ac:spMk id="2" creationId="{99AC91E7-C68A-4EC4-936D-BDD140E4E6FF}"/>
          </ac:spMkLst>
        </pc:spChg>
        <pc:spChg chg="mod">
          <ac:chgData name="Ahmad Arnaout" userId="S::bt22866@qmul.ac.uk::89b94105-7321-47c4-80b3-22f8f1a7a7f9" providerId="AD" clId="Web-{D67670E3-E27B-4119-80F4-5E31C9C7A3C8}" dt="2023-03-01T18:03:22.321" v="185" actId="14100"/>
          <ac:spMkLst>
            <pc:docMk/>
            <pc:sldMk cId="3354643328" sldId="260"/>
            <ac:spMk id="3" creationId="{9343F133-9E5A-CEB5-DA60-40ECFC62A79C}"/>
          </ac:spMkLst>
        </pc:spChg>
        <pc:spChg chg="add del">
          <ac:chgData name="Ahmad Arnaout" userId="S::bt22866@qmul.ac.uk::89b94105-7321-47c4-80b3-22f8f1a7a7f9" providerId="AD" clId="Web-{D67670E3-E27B-4119-80F4-5E31C9C7A3C8}" dt="2023-03-01T17:58:02.311" v="48"/>
          <ac:spMkLst>
            <pc:docMk/>
            <pc:sldMk cId="3354643328" sldId="260"/>
            <ac:spMk id="8" creationId="{4F1948C2-E4DD-4B0F-BD79-CB28ED230B53}"/>
          </ac:spMkLst>
        </pc:spChg>
        <pc:spChg chg="add del">
          <ac:chgData name="Ahmad Arnaout" userId="S::bt22866@qmul.ac.uk::89b94105-7321-47c4-80b3-22f8f1a7a7f9" providerId="AD" clId="Web-{D67670E3-E27B-4119-80F4-5E31C9C7A3C8}" dt="2023-03-01T17:58:02.311" v="48"/>
          <ac:spMkLst>
            <pc:docMk/>
            <pc:sldMk cId="3354643328" sldId="260"/>
            <ac:spMk id="10" creationId="{53F28E32-1DC4-476E-A298-6C2066882C0A}"/>
          </ac:spMkLst>
        </pc:spChg>
        <pc:spChg chg="add del">
          <ac:chgData name="Ahmad Arnaout" userId="S::bt22866@qmul.ac.uk::89b94105-7321-47c4-80b3-22f8f1a7a7f9" providerId="AD" clId="Web-{D67670E3-E27B-4119-80F4-5E31C9C7A3C8}" dt="2023-03-01T17:58:02.311" v="48"/>
          <ac:spMkLst>
            <pc:docMk/>
            <pc:sldMk cId="3354643328" sldId="260"/>
            <ac:spMk id="12" creationId="{59AD7FA5-98A4-4D87-9F03-9F3E6B19B188}"/>
          </ac:spMkLst>
        </pc:spChg>
        <pc:spChg chg="add del">
          <ac:chgData name="Ahmad Arnaout" userId="S::bt22866@qmul.ac.uk::89b94105-7321-47c4-80b3-22f8f1a7a7f9" providerId="AD" clId="Web-{D67670E3-E27B-4119-80F4-5E31C9C7A3C8}" dt="2023-03-01T17:58:02.311" v="48"/>
          <ac:spMkLst>
            <pc:docMk/>
            <pc:sldMk cId="3354643328" sldId="260"/>
            <ac:spMk id="14" creationId="{67B624B2-894D-4F7A-B2F3-393D6564D751}"/>
          </ac:spMkLst>
        </pc:spChg>
        <pc:spChg chg="add del">
          <ac:chgData name="Ahmad Arnaout" userId="S::bt22866@qmul.ac.uk::89b94105-7321-47c4-80b3-22f8f1a7a7f9" providerId="AD" clId="Web-{D67670E3-E27B-4119-80F4-5E31C9C7A3C8}" dt="2023-03-01T17:58:02.311" v="48"/>
          <ac:spMkLst>
            <pc:docMk/>
            <pc:sldMk cId="3354643328" sldId="260"/>
            <ac:spMk id="16" creationId="{22735368-17CD-48E3-B886-DF9A79AF5DE8}"/>
          </ac:spMkLst>
        </pc:spChg>
        <pc:spChg chg="add del">
          <ac:chgData name="Ahmad Arnaout" userId="S::bt22866@qmul.ac.uk::89b94105-7321-47c4-80b3-22f8f1a7a7f9" providerId="AD" clId="Web-{D67670E3-E27B-4119-80F4-5E31C9C7A3C8}" dt="2023-03-01T17:58:02.311" v="48"/>
          <ac:spMkLst>
            <pc:docMk/>
            <pc:sldMk cId="3354643328" sldId="260"/>
            <ac:spMk id="18" creationId="{B131CD95-4390-46E7-8713-223CE3CADE35}"/>
          </ac:spMkLst>
        </pc:spChg>
        <pc:spChg chg="add">
          <ac:chgData name="Ahmad Arnaout" userId="S::bt22866@qmul.ac.uk::89b94105-7321-47c4-80b3-22f8f1a7a7f9" providerId="AD" clId="Web-{D67670E3-E27B-4119-80F4-5E31C9C7A3C8}" dt="2023-03-01T17:58:02.311" v="48"/>
          <ac:spMkLst>
            <pc:docMk/>
            <pc:sldMk cId="3354643328" sldId="260"/>
            <ac:spMk id="24" creationId="{30901EA4-6CA0-4A64-939C-F76E88D155AA}"/>
          </ac:spMkLst>
        </pc:spChg>
        <pc:spChg chg="add">
          <ac:chgData name="Ahmad Arnaout" userId="S::bt22866@qmul.ac.uk::89b94105-7321-47c4-80b3-22f8f1a7a7f9" providerId="AD" clId="Web-{D67670E3-E27B-4119-80F4-5E31C9C7A3C8}" dt="2023-03-01T17:58:02.311" v="48"/>
          <ac:spMkLst>
            <pc:docMk/>
            <pc:sldMk cId="3354643328" sldId="260"/>
            <ac:spMk id="26" creationId="{7E3B2BA1-50FC-4574-838F-AB0B5B93B91D}"/>
          </ac:spMkLst>
        </pc:spChg>
        <pc:picChg chg="add mod">
          <ac:chgData name="Ahmad Arnaout" userId="S::bt22866@qmul.ac.uk::89b94105-7321-47c4-80b3-22f8f1a7a7f9" providerId="AD" clId="Web-{D67670E3-E27B-4119-80F4-5E31C9C7A3C8}" dt="2023-03-01T17:59:42.189" v="63" actId="14100"/>
          <ac:picMkLst>
            <pc:docMk/>
            <pc:sldMk cId="3354643328" sldId="260"/>
            <ac:picMk id="20" creationId="{0202FD31-97BA-8E4C-4847-849D84D8FCAC}"/>
          </ac:picMkLst>
        </pc:picChg>
      </pc:sldChg>
      <pc:sldChg chg="addSp delSp modSp new mod setBg addAnim delAnim">
        <pc:chgData name="Ahmad Arnaout" userId="S::bt22866@qmul.ac.uk::89b94105-7321-47c4-80b3-22f8f1a7a7f9" providerId="AD" clId="Web-{D67670E3-E27B-4119-80F4-5E31C9C7A3C8}" dt="2023-03-01T18:10:42.443" v="229" actId="14100"/>
        <pc:sldMkLst>
          <pc:docMk/>
          <pc:sldMk cId="1489563594" sldId="261"/>
        </pc:sldMkLst>
        <pc:spChg chg="mod ord">
          <ac:chgData name="Ahmad Arnaout" userId="S::bt22866@qmul.ac.uk::89b94105-7321-47c4-80b3-22f8f1a7a7f9" providerId="AD" clId="Web-{D67670E3-E27B-4119-80F4-5E31C9C7A3C8}" dt="2023-03-01T18:08:31.752" v="220" actId="1076"/>
          <ac:spMkLst>
            <pc:docMk/>
            <pc:sldMk cId="1489563594" sldId="261"/>
            <ac:spMk id="2" creationId="{D7AB823D-D85A-988A-438B-0ABBB08E04E8}"/>
          </ac:spMkLst>
        </pc:spChg>
        <pc:spChg chg="add del">
          <ac:chgData name="Ahmad Arnaout" userId="S::bt22866@qmul.ac.uk::89b94105-7321-47c4-80b3-22f8f1a7a7f9" providerId="AD" clId="Web-{D67670E3-E27B-4119-80F4-5E31C9C7A3C8}" dt="2023-03-01T18:08:06.938" v="216"/>
          <ac:spMkLst>
            <pc:docMk/>
            <pc:sldMk cId="1489563594" sldId="261"/>
            <ac:spMk id="5" creationId="{AE192E3E-68A9-4F36-936C-1C8D0B9EF132}"/>
          </ac:spMkLst>
        </pc:spChg>
        <pc:spChg chg="add del">
          <ac:chgData name="Ahmad Arnaout" userId="S::bt22866@qmul.ac.uk::89b94105-7321-47c4-80b3-22f8f1a7a7f9" providerId="AD" clId="Web-{D67670E3-E27B-4119-80F4-5E31C9C7A3C8}" dt="2023-03-01T18:08:06.938" v="216"/>
          <ac:spMkLst>
            <pc:docMk/>
            <pc:sldMk cId="1489563594" sldId="261"/>
            <ac:spMk id="6" creationId="{998D6E90-577B-4973-B60A-2700290E68B3}"/>
          </ac:spMkLst>
        </pc:spChg>
        <pc:spChg chg="add del">
          <ac:chgData name="Ahmad Arnaout" userId="S::bt22866@qmul.ac.uk::89b94105-7321-47c4-80b3-22f8f1a7a7f9" providerId="AD" clId="Web-{D67670E3-E27B-4119-80F4-5E31C9C7A3C8}" dt="2023-03-01T18:08:06.938" v="216"/>
          <ac:spMkLst>
            <pc:docMk/>
            <pc:sldMk cId="1489563594" sldId="261"/>
            <ac:spMk id="7" creationId="{3FA95682-BEE6-4B33-BA34-7E7BE49782DA}"/>
          </ac:spMkLst>
        </pc:spChg>
        <pc:spChg chg="add del">
          <ac:chgData name="Ahmad Arnaout" userId="S::bt22866@qmul.ac.uk::89b94105-7321-47c4-80b3-22f8f1a7a7f9" providerId="AD" clId="Web-{D67670E3-E27B-4119-80F4-5E31C9C7A3C8}" dt="2023-03-01T18:04:31.901" v="205"/>
          <ac:spMkLst>
            <pc:docMk/>
            <pc:sldMk cId="1489563594" sldId="261"/>
            <ac:spMk id="8" creationId="{AE192E3E-68A9-4F36-936C-1C8D0B9EF132}"/>
          </ac:spMkLst>
        </pc:spChg>
        <pc:spChg chg="add del">
          <ac:chgData name="Ahmad Arnaout" userId="S::bt22866@qmul.ac.uk::89b94105-7321-47c4-80b3-22f8f1a7a7f9" providerId="AD" clId="Web-{D67670E3-E27B-4119-80F4-5E31C9C7A3C8}" dt="2023-03-01T18:08:06.938" v="215"/>
          <ac:spMkLst>
            <pc:docMk/>
            <pc:sldMk cId="1489563594" sldId="261"/>
            <ac:spMk id="9" creationId="{AE192E3E-68A9-4F36-936C-1C8D0B9EF132}"/>
          </ac:spMkLst>
        </pc:spChg>
        <pc:spChg chg="add del">
          <ac:chgData name="Ahmad Arnaout" userId="S::bt22866@qmul.ac.uk::89b94105-7321-47c4-80b3-22f8f1a7a7f9" providerId="AD" clId="Web-{D67670E3-E27B-4119-80F4-5E31C9C7A3C8}" dt="2023-03-01T18:04:31.901" v="205"/>
          <ac:spMkLst>
            <pc:docMk/>
            <pc:sldMk cId="1489563594" sldId="261"/>
            <ac:spMk id="10" creationId="{8B5E4EA8-E8AF-4DE2-81FD-338A059AC3A7}"/>
          </ac:spMkLst>
        </pc:spChg>
        <pc:spChg chg="add del mod">
          <ac:chgData name="Ahmad Arnaout" userId="S::bt22866@qmul.ac.uk::89b94105-7321-47c4-80b3-22f8f1a7a7f9" providerId="AD" clId="Web-{D67670E3-E27B-4119-80F4-5E31C9C7A3C8}" dt="2023-03-01T18:08:45.518" v="223"/>
          <ac:spMkLst>
            <pc:docMk/>
            <pc:sldMk cId="1489563594" sldId="261"/>
            <ac:spMk id="11" creationId="{746F7E3D-9D93-84F0-0CAE-6E176230D01A}"/>
          </ac:spMkLst>
        </pc:spChg>
        <pc:spChg chg="add del">
          <ac:chgData name="Ahmad Arnaout" userId="S::bt22866@qmul.ac.uk::89b94105-7321-47c4-80b3-22f8f1a7a7f9" providerId="AD" clId="Web-{D67670E3-E27B-4119-80F4-5E31C9C7A3C8}" dt="2023-03-01T18:04:31.901" v="205"/>
          <ac:spMkLst>
            <pc:docMk/>
            <pc:sldMk cId="1489563594" sldId="261"/>
            <ac:spMk id="12" creationId="{B1F2A19A-CC19-4AE7-A29C-C80120466A7D}"/>
          </ac:spMkLst>
        </pc:spChg>
        <pc:spChg chg="add del">
          <ac:chgData name="Ahmad Arnaout" userId="S::bt22866@qmul.ac.uk::89b94105-7321-47c4-80b3-22f8f1a7a7f9" providerId="AD" clId="Web-{D67670E3-E27B-4119-80F4-5E31C9C7A3C8}" dt="2023-03-01T18:08:06.938" v="215"/>
          <ac:spMkLst>
            <pc:docMk/>
            <pc:sldMk cId="1489563594" sldId="261"/>
            <ac:spMk id="14" creationId="{FDE3B669-D0C6-43C4-9D0E-ED152B12DA46}"/>
          </ac:spMkLst>
        </pc:spChg>
        <pc:spChg chg="add del">
          <ac:chgData name="Ahmad Arnaout" userId="S::bt22866@qmul.ac.uk::89b94105-7321-47c4-80b3-22f8f1a7a7f9" providerId="AD" clId="Web-{D67670E3-E27B-4119-80F4-5E31C9C7A3C8}" dt="2023-03-01T18:08:06.938" v="215"/>
          <ac:spMkLst>
            <pc:docMk/>
            <pc:sldMk cId="1489563594" sldId="261"/>
            <ac:spMk id="16" creationId="{C6D1572E-35F2-4C21-AA69-B57A24824991}"/>
          </ac:spMkLst>
        </pc:spChg>
        <pc:spChg chg="add">
          <ac:chgData name="Ahmad Arnaout" userId="S::bt22866@qmul.ac.uk::89b94105-7321-47c4-80b3-22f8f1a7a7f9" providerId="AD" clId="Web-{D67670E3-E27B-4119-80F4-5E31C9C7A3C8}" dt="2023-03-01T18:08:06.938" v="216"/>
          <ac:spMkLst>
            <pc:docMk/>
            <pc:sldMk cId="1489563594" sldId="261"/>
            <ac:spMk id="18" creationId="{AE192E3E-68A9-4F36-936C-1C8D0B9EF132}"/>
          </ac:spMkLst>
        </pc:spChg>
        <pc:spChg chg="add">
          <ac:chgData name="Ahmad Arnaout" userId="S::bt22866@qmul.ac.uk::89b94105-7321-47c4-80b3-22f8f1a7a7f9" providerId="AD" clId="Web-{D67670E3-E27B-4119-80F4-5E31C9C7A3C8}" dt="2023-03-01T18:08:06.938" v="216"/>
          <ac:spMkLst>
            <pc:docMk/>
            <pc:sldMk cId="1489563594" sldId="261"/>
            <ac:spMk id="19" creationId="{998D6E90-577B-4973-B60A-2700290E68B3}"/>
          </ac:spMkLst>
        </pc:spChg>
        <pc:spChg chg="add">
          <ac:chgData name="Ahmad Arnaout" userId="S::bt22866@qmul.ac.uk::89b94105-7321-47c4-80b3-22f8f1a7a7f9" providerId="AD" clId="Web-{D67670E3-E27B-4119-80F4-5E31C9C7A3C8}" dt="2023-03-01T18:08:06.938" v="216"/>
          <ac:spMkLst>
            <pc:docMk/>
            <pc:sldMk cId="1489563594" sldId="261"/>
            <ac:spMk id="20" creationId="{3FA95682-BEE6-4B33-BA34-7E7BE49782DA}"/>
          </ac:spMkLst>
        </pc:spChg>
        <pc:picChg chg="add del mod">
          <ac:chgData name="Ahmad Arnaout" userId="S::bt22866@qmul.ac.uk::89b94105-7321-47c4-80b3-22f8f1a7a7f9" providerId="AD" clId="Web-{D67670E3-E27B-4119-80F4-5E31C9C7A3C8}" dt="2023-03-01T18:08:14.642" v="217"/>
          <ac:picMkLst>
            <pc:docMk/>
            <pc:sldMk cId="1489563594" sldId="261"/>
            <ac:picMk id="3" creationId="{8ECCD073-15E4-FAAE-7153-214DB39E8E05}"/>
          </ac:picMkLst>
        </pc:picChg>
        <pc:picChg chg="add del">
          <ac:chgData name="Ahmad Arnaout" userId="S::bt22866@qmul.ac.uk::89b94105-7321-47c4-80b3-22f8f1a7a7f9" providerId="AD" clId="Web-{D67670E3-E27B-4119-80F4-5E31C9C7A3C8}" dt="2023-03-01T18:04:31.901" v="205"/>
          <ac:picMkLst>
            <pc:docMk/>
            <pc:sldMk cId="1489563594" sldId="261"/>
            <ac:picMk id="4" creationId="{BFA1FEA3-F68F-1B1E-6B87-C57E3DDC3274}"/>
          </ac:picMkLst>
        </pc:picChg>
        <pc:picChg chg="add mod">
          <ac:chgData name="Ahmad Arnaout" userId="S::bt22866@qmul.ac.uk::89b94105-7321-47c4-80b3-22f8f1a7a7f9" providerId="AD" clId="Web-{D67670E3-E27B-4119-80F4-5E31C9C7A3C8}" dt="2023-03-01T18:10:42.443" v="229" actId="14100"/>
          <ac:picMkLst>
            <pc:docMk/>
            <pc:sldMk cId="1489563594" sldId="261"/>
            <ac:picMk id="13" creationId="{9127181C-5C1E-2714-B6C7-4DE3885BA1B6}"/>
          </ac:picMkLst>
        </pc:picChg>
      </pc:sldChg>
    </pc:docChg>
  </pc:docChgLst>
  <pc:docChgLst>
    <pc:chgData name="Ahmad Arnaout" userId="S::bt22866@qmul.ac.uk::89b94105-7321-47c4-80b3-22f8f1a7a7f9" providerId="AD" clId="Web-{02896010-833E-4F6B-A7E4-943F685755F3}"/>
    <pc:docChg chg="modSld">
      <pc:chgData name="Ahmad Arnaout" userId="S::bt22866@qmul.ac.uk::89b94105-7321-47c4-80b3-22f8f1a7a7f9" providerId="AD" clId="Web-{02896010-833E-4F6B-A7E4-943F685755F3}" dt="2023-03-02T12:04:40.112" v="5" actId="14100"/>
      <pc:docMkLst>
        <pc:docMk/>
      </pc:docMkLst>
      <pc:sldChg chg="addSp modSp">
        <pc:chgData name="Ahmad Arnaout" userId="S::bt22866@qmul.ac.uk::89b94105-7321-47c4-80b3-22f8f1a7a7f9" providerId="AD" clId="Web-{02896010-833E-4F6B-A7E4-943F685755F3}" dt="2023-03-02T12:04:40.112" v="5" actId="14100"/>
        <pc:sldMkLst>
          <pc:docMk/>
          <pc:sldMk cId="4203748339" sldId="259"/>
        </pc:sldMkLst>
        <pc:picChg chg="add mod">
          <ac:chgData name="Ahmad Arnaout" userId="S::bt22866@qmul.ac.uk::89b94105-7321-47c4-80b3-22f8f1a7a7f9" providerId="AD" clId="Web-{02896010-833E-4F6B-A7E4-943F685755F3}" dt="2023-03-02T12:04:40.112" v="5" actId="14100"/>
          <ac:picMkLst>
            <pc:docMk/>
            <pc:sldMk cId="4203748339" sldId="259"/>
            <ac:picMk id="3" creationId="{256A0B5B-D550-FD0C-128E-4243A7A96740}"/>
          </ac:picMkLst>
        </pc:picChg>
      </pc:sldChg>
    </pc:docChg>
  </pc:docChgLst>
  <pc:docChgLst>
    <pc:chgData name="Ahmad Arnaout" userId="S::bt22866@qmul.ac.uk::89b94105-7321-47c4-80b3-22f8f1a7a7f9" providerId="AD" clId="Web-{AAABFA22-7BDE-44AA-A59A-4358C4855EBF}"/>
    <pc:docChg chg="addSld delSld modSld">
      <pc:chgData name="Ahmad Arnaout" userId="S::bt22866@qmul.ac.uk::89b94105-7321-47c4-80b3-22f8f1a7a7f9" providerId="AD" clId="Web-{AAABFA22-7BDE-44AA-A59A-4358C4855EBF}" dt="2023-03-01T17:21:09.723" v="154" actId="14100"/>
      <pc:docMkLst>
        <pc:docMk/>
      </pc:docMkLst>
      <pc:sldChg chg="modSp">
        <pc:chgData name="Ahmad Arnaout" userId="S::bt22866@qmul.ac.uk::89b94105-7321-47c4-80b3-22f8f1a7a7f9" providerId="AD" clId="Web-{AAABFA22-7BDE-44AA-A59A-4358C4855EBF}" dt="2023-03-01T17:11:35.513" v="147" actId="1076"/>
        <pc:sldMkLst>
          <pc:docMk/>
          <pc:sldMk cId="3943119011" sldId="257"/>
        </pc:sldMkLst>
        <pc:picChg chg="mod">
          <ac:chgData name="Ahmad Arnaout" userId="S::bt22866@qmul.ac.uk::89b94105-7321-47c4-80b3-22f8f1a7a7f9" providerId="AD" clId="Web-{AAABFA22-7BDE-44AA-A59A-4358C4855EBF}" dt="2023-03-01T17:11:35.513" v="147" actId="1076"/>
          <ac:picMkLst>
            <pc:docMk/>
            <pc:sldMk cId="3943119011" sldId="257"/>
            <ac:picMk id="5" creationId="{D4E5BFF3-CB89-1C61-48B4-188270021D25}"/>
          </ac:picMkLst>
        </pc:picChg>
      </pc:sldChg>
      <pc:sldChg chg="addSp delSp modSp">
        <pc:chgData name="Ahmad Arnaout" userId="S::bt22866@qmul.ac.uk::89b94105-7321-47c4-80b3-22f8f1a7a7f9" providerId="AD" clId="Web-{AAABFA22-7BDE-44AA-A59A-4358C4855EBF}" dt="2023-03-01T17:11:15.122" v="146" actId="1076"/>
        <pc:sldMkLst>
          <pc:docMk/>
          <pc:sldMk cId="2594709458" sldId="258"/>
        </pc:sldMkLst>
        <pc:spChg chg="mod">
          <ac:chgData name="Ahmad Arnaout" userId="S::bt22866@qmul.ac.uk::89b94105-7321-47c4-80b3-22f8f1a7a7f9" providerId="AD" clId="Web-{AAABFA22-7BDE-44AA-A59A-4358C4855EBF}" dt="2023-03-01T16:42:03.272" v="14" actId="1076"/>
          <ac:spMkLst>
            <pc:docMk/>
            <pc:sldMk cId="2594709458" sldId="258"/>
            <ac:spMk id="2" creationId="{E6D67FFD-AE76-A758-C055-51CAE7D9DEE2}"/>
          </ac:spMkLst>
        </pc:spChg>
        <pc:spChg chg="del">
          <ac:chgData name="Ahmad Arnaout" userId="S::bt22866@qmul.ac.uk::89b94105-7321-47c4-80b3-22f8f1a7a7f9" providerId="AD" clId="Web-{AAABFA22-7BDE-44AA-A59A-4358C4855EBF}" dt="2023-03-01T16:41:33.943" v="8"/>
          <ac:spMkLst>
            <pc:docMk/>
            <pc:sldMk cId="2594709458" sldId="258"/>
            <ac:spMk id="3" creationId="{51145289-63BA-634B-4900-3D7665A03108}"/>
          </ac:spMkLst>
        </pc:spChg>
        <pc:spChg chg="mod">
          <ac:chgData name="Ahmad Arnaout" userId="S::bt22866@qmul.ac.uk::89b94105-7321-47c4-80b3-22f8f1a7a7f9" providerId="AD" clId="Web-{AAABFA22-7BDE-44AA-A59A-4358C4855EBF}" dt="2023-03-01T16:42:08.288" v="16" actId="14100"/>
          <ac:spMkLst>
            <pc:docMk/>
            <pc:sldMk cId="2594709458" sldId="258"/>
            <ac:spMk id="4" creationId="{7E72DFF6-80C9-9468-D7E0-1D06EA1464D9}"/>
          </ac:spMkLst>
        </pc:spChg>
        <pc:spChg chg="add mod">
          <ac:chgData name="Ahmad Arnaout" userId="S::bt22866@qmul.ac.uk::89b94105-7321-47c4-80b3-22f8f1a7a7f9" providerId="AD" clId="Web-{AAABFA22-7BDE-44AA-A59A-4358C4855EBF}" dt="2023-03-01T17:03:56.652" v="115" actId="14100"/>
          <ac:spMkLst>
            <pc:docMk/>
            <pc:sldMk cId="2594709458" sldId="258"/>
            <ac:spMk id="6" creationId="{6B742AC7-7D26-CCD1-4B17-D78262B2CCFE}"/>
          </ac:spMkLst>
        </pc:spChg>
        <pc:picChg chg="add mod">
          <ac:chgData name="Ahmad Arnaout" userId="S::bt22866@qmul.ac.uk::89b94105-7321-47c4-80b3-22f8f1a7a7f9" providerId="AD" clId="Web-{AAABFA22-7BDE-44AA-A59A-4358C4855EBF}" dt="2023-03-01T17:06:37.002" v="125" actId="688"/>
          <ac:picMkLst>
            <pc:docMk/>
            <pc:sldMk cId="2594709458" sldId="258"/>
            <ac:picMk id="7" creationId="{6E5264B8-458B-9366-5976-2B840A07860B}"/>
          </ac:picMkLst>
        </pc:picChg>
        <pc:picChg chg="add del mod">
          <ac:chgData name="Ahmad Arnaout" userId="S::bt22866@qmul.ac.uk::89b94105-7321-47c4-80b3-22f8f1a7a7f9" providerId="AD" clId="Web-{AAABFA22-7BDE-44AA-A59A-4358C4855EBF}" dt="2023-03-01T17:08:54.210" v="130"/>
          <ac:picMkLst>
            <pc:docMk/>
            <pc:sldMk cId="2594709458" sldId="258"/>
            <ac:picMk id="8" creationId="{28EBECA7-BE9C-0CF4-395A-6C977F746A76}"/>
          </ac:picMkLst>
        </pc:picChg>
        <pc:picChg chg="add mod">
          <ac:chgData name="Ahmad Arnaout" userId="S::bt22866@qmul.ac.uk::89b94105-7321-47c4-80b3-22f8f1a7a7f9" providerId="AD" clId="Web-{AAABFA22-7BDE-44AA-A59A-4358C4855EBF}" dt="2023-03-01T17:11:15.122" v="146" actId="1076"/>
          <ac:picMkLst>
            <pc:docMk/>
            <pc:sldMk cId="2594709458" sldId="258"/>
            <ac:picMk id="9" creationId="{0D7DEF5E-7B42-4E10-11E7-AFFEFE39DBF2}"/>
          </ac:picMkLst>
        </pc:picChg>
        <pc:picChg chg="add mod">
          <ac:chgData name="Ahmad Arnaout" userId="S::bt22866@qmul.ac.uk::89b94105-7321-47c4-80b3-22f8f1a7a7f9" providerId="AD" clId="Web-{AAABFA22-7BDE-44AA-A59A-4358C4855EBF}" dt="2023-03-01T17:10:56.012" v="142" actId="1076"/>
          <ac:picMkLst>
            <pc:docMk/>
            <pc:sldMk cId="2594709458" sldId="258"/>
            <ac:picMk id="10" creationId="{4021354E-CA92-2527-E1F1-A52A6AA1AA44}"/>
          </ac:picMkLst>
        </pc:picChg>
      </pc:sldChg>
      <pc:sldChg chg="addSp delSp modSp">
        <pc:chgData name="Ahmad Arnaout" userId="S::bt22866@qmul.ac.uk::89b94105-7321-47c4-80b3-22f8f1a7a7f9" providerId="AD" clId="Web-{AAABFA22-7BDE-44AA-A59A-4358C4855EBF}" dt="2023-03-01T17:21:09.723" v="154" actId="14100"/>
        <pc:sldMkLst>
          <pc:docMk/>
          <pc:sldMk cId="4203748339" sldId="259"/>
        </pc:sldMkLst>
        <pc:picChg chg="del">
          <ac:chgData name="Ahmad Arnaout" userId="S::bt22866@qmul.ac.uk::89b94105-7321-47c4-80b3-22f8f1a7a7f9" providerId="AD" clId="Web-{AAABFA22-7BDE-44AA-A59A-4358C4855EBF}" dt="2023-03-01T17:11:41.123" v="148"/>
          <ac:picMkLst>
            <pc:docMk/>
            <pc:sldMk cId="4203748339" sldId="259"/>
            <ac:picMk id="3" creationId="{B0BEA426-69A0-CE35-701F-C6F138080DB2}"/>
          </ac:picMkLst>
        </pc:picChg>
        <pc:picChg chg="add mod">
          <ac:chgData name="Ahmad Arnaout" userId="S::bt22866@qmul.ac.uk::89b94105-7321-47c4-80b3-22f8f1a7a7f9" providerId="AD" clId="Web-{AAABFA22-7BDE-44AA-A59A-4358C4855EBF}" dt="2023-03-01T17:21:09.723" v="154" actId="14100"/>
          <ac:picMkLst>
            <pc:docMk/>
            <pc:sldMk cId="4203748339" sldId="259"/>
            <ac:picMk id="4" creationId="{5FF249D6-56F3-6F75-CF6D-0575BB03DA0A}"/>
          </ac:picMkLst>
        </pc:picChg>
      </pc:sldChg>
      <pc:sldChg chg="add del replId">
        <pc:chgData name="Ahmad Arnaout" userId="S::bt22866@qmul.ac.uk::89b94105-7321-47c4-80b3-22f8f1a7a7f9" providerId="AD" clId="Web-{AAABFA22-7BDE-44AA-A59A-4358C4855EBF}" dt="2023-03-01T16:41:05.113" v="1"/>
        <pc:sldMkLst>
          <pc:docMk/>
          <pc:sldMk cId="3728229946" sldId="260"/>
        </pc:sldMkLst>
      </pc:sldChg>
    </pc:docChg>
  </pc:docChgLst>
  <pc:docChgLst>
    <pc:chgData name="Shukri Xalane" userId="S::bt211056@qmul.ac.uk::49f7c843-dcc6-4eed-b9c3-01556f2f8453" providerId="AD" clId="Web-{D2F4DBD6-7503-4C5F-88D7-D9A00FF9F30F}"/>
    <pc:docChg chg="addSld modSld sldOrd">
      <pc:chgData name="Shukri Xalane" userId="S::bt211056@qmul.ac.uk::49f7c843-dcc6-4eed-b9c3-01556f2f8453" providerId="AD" clId="Web-{D2F4DBD6-7503-4C5F-88D7-D9A00FF9F30F}" dt="2023-03-02T21:30:58.933" v="125" actId="20577"/>
      <pc:docMkLst>
        <pc:docMk/>
      </pc:docMkLst>
      <pc:sldChg chg="addSp delSp modSp new ord">
        <pc:chgData name="Shukri Xalane" userId="S::bt211056@qmul.ac.uk::49f7c843-dcc6-4eed-b9c3-01556f2f8453" providerId="AD" clId="Web-{D2F4DBD6-7503-4C5F-88D7-D9A00FF9F30F}" dt="2023-03-02T21:29:50.119" v="85"/>
        <pc:sldMkLst>
          <pc:docMk/>
          <pc:sldMk cId="4049414472" sldId="266"/>
        </pc:sldMkLst>
        <pc:spChg chg="mod">
          <ac:chgData name="Shukri Xalane" userId="S::bt211056@qmul.ac.uk::49f7c843-dcc6-4eed-b9c3-01556f2f8453" providerId="AD" clId="Web-{D2F4DBD6-7503-4C5F-88D7-D9A00FF9F30F}" dt="2023-03-02T21:28:10.054" v="77" actId="20577"/>
          <ac:spMkLst>
            <pc:docMk/>
            <pc:sldMk cId="4049414472" sldId="266"/>
            <ac:spMk id="2" creationId="{07286F1C-1B68-8B31-35CC-7495144AD337}"/>
          </ac:spMkLst>
        </pc:spChg>
        <pc:spChg chg="del">
          <ac:chgData name="Shukri Xalane" userId="S::bt211056@qmul.ac.uk::49f7c843-dcc6-4eed-b9c3-01556f2f8453" providerId="AD" clId="Web-{D2F4DBD6-7503-4C5F-88D7-D9A00FF9F30F}" dt="2023-03-02T21:19:21.465" v="21"/>
          <ac:spMkLst>
            <pc:docMk/>
            <pc:sldMk cId="4049414472" sldId="266"/>
            <ac:spMk id="3" creationId="{E1F7C34C-A913-262D-99A5-2375AE695134}"/>
          </ac:spMkLst>
        </pc:spChg>
        <pc:spChg chg="add del mod">
          <ac:chgData name="Shukri Xalane" userId="S::bt211056@qmul.ac.uk::49f7c843-dcc6-4eed-b9c3-01556f2f8453" providerId="AD" clId="Web-{D2F4DBD6-7503-4C5F-88D7-D9A00FF9F30F}" dt="2023-03-02T21:27:19.459" v="41"/>
          <ac:spMkLst>
            <pc:docMk/>
            <pc:sldMk cId="4049414472" sldId="266"/>
            <ac:spMk id="12" creationId="{9B3438A8-9D8C-96B8-CAAE-77931C5D4D40}"/>
          </ac:spMkLst>
        </pc:spChg>
        <pc:spChg chg="add mod">
          <ac:chgData name="Shukri Xalane" userId="S::bt211056@qmul.ac.uk::49f7c843-dcc6-4eed-b9c3-01556f2f8453" providerId="AD" clId="Web-{D2F4DBD6-7503-4C5F-88D7-D9A00FF9F30F}" dt="2023-03-02T21:29:13.087" v="82" actId="1076"/>
          <ac:spMkLst>
            <pc:docMk/>
            <pc:sldMk cId="4049414472" sldId="266"/>
            <ac:spMk id="13" creationId="{9B28C4BA-656B-406F-2B6E-D356E777AB65}"/>
          </ac:spMkLst>
        </pc:spChg>
        <pc:graphicFrameChg chg="add mod modGraphic">
          <ac:chgData name="Shukri Xalane" userId="S::bt211056@qmul.ac.uk::49f7c843-dcc6-4eed-b9c3-01556f2f8453" providerId="AD" clId="Web-{D2F4DBD6-7503-4C5F-88D7-D9A00FF9F30F}" dt="2023-03-02T21:29:50.119" v="85"/>
          <ac:graphicFrameMkLst>
            <pc:docMk/>
            <pc:sldMk cId="4049414472" sldId="266"/>
            <ac:graphicFrameMk id="5" creationId="{FC999237-C5A1-ACA9-49F0-A3F05D8C45D9}"/>
          </ac:graphicFrameMkLst>
        </pc:graphicFrameChg>
        <pc:graphicFrameChg chg="add del mod">
          <ac:chgData name="Shukri Xalane" userId="S::bt211056@qmul.ac.uk::49f7c843-dcc6-4eed-b9c3-01556f2f8453" providerId="AD" clId="Web-{D2F4DBD6-7503-4C5F-88D7-D9A00FF9F30F}" dt="2023-03-02T21:25:11.472" v="30"/>
          <ac:graphicFrameMkLst>
            <pc:docMk/>
            <pc:sldMk cId="4049414472" sldId="266"/>
            <ac:graphicFrameMk id="7" creationId="{29E10B67-7E95-7003-DF2A-521EF3C2A482}"/>
          </ac:graphicFrameMkLst>
        </pc:graphicFrameChg>
        <pc:graphicFrameChg chg="add del mod">
          <ac:chgData name="Shukri Xalane" userId="S::bt211056@qmul.ac.uk::49f7c843-dcc6-4eed-b9c3-01556f2f8453" providerId="AD" clId="Web-{D2F4DBD6-7503-4C5F-88D7-D9A00FF9F30F}" dt="2023-03-02T21:26:22.895" v="36"/>
          <ac:graphicFrameMkLst>
            <pc:docMk/>
            <pc:sldMk cId="4049414472" sldId="266"/>
            <ac:graphicFrameMk id="9" creationId="{F50C98DD-0C44-28B1-A5A3-F6B72609BC28}"/>
          </ac:graphicFrameMkLst>
        </pc:graphicFrameChg>
        <pc:graphicFrameChg chg="add del mod">
          <ac:chgData name="Shukri Xalane" userId="S::bt211056@qmul.ac.uk::49f7c843-dcc6-4eed-b9c3-01556f2f8453" providerId="AD" clId="Web-{D2F4DBD6-7503-4C5F-88D7-D9A00FF9F30F}" dt="2023-03-02T21:26:22.895" v="35"/>
          <ac:graphicFrameMkLst>
            <pc:docMk/>
            <pc:sldMk cId="4049414472" sldId="266"/>
            <ac:graphicFrameMk id="11" creationId="{2032AF35-30F6-2D6A-70F6-1A9A4F5B4F05}"/>
          </ac:graphicFrameMkLst>
        </pc:graphicFrameChg>
        <pc:picChg chg="add mod">
          <ac:chgData name="Shukri Xalane" userId="S::bt211056@qmul.ac.uk::49f7c843-dcc6-4eed-b9c3-01556f2f8453" providerId="AD" clId="Web-{D2F4DBD6-7503-4C5F-88D7-D9A00FF9F30F}" dt="2023-03-02T21:28:58.696" v="80" actId="1076"/>
          <ac:picMkLst>
            <pc:docMk/>
            <pc:sldMk cId="4049414472" sldId="266"/>
            <ac:picMk id="14" creationId="{64A3F31B-975B-6ACC-F911-A1C7065D17BA}"/>
          </ac:picMkLst>
        </pc:picChg>
      </pc:sldChg>
      <pc:sldChg chg="addSp modSp add ord replId">
        <pc:chgData name="Shukri Xalane" userId="S::bt211056@qmul.ac.uk::49f7c843-dcc6-4eed-b9c3-01556f2f8453" providerId="AD" clId="Web-{D2F4DBD6-7503-4C5F-88D7-D9A00FF9F30F}" dt="2023-03-02T21:30:26.526" v="92"/>
        <pc:sldMkLst>
          <pc:docMk/>
          <pc:sldMk cId="2715926863" sldId="267"/>
        </pc:sldMkLst>
        <pc:spChg chg="add ord">
          <ac:chgData name="Shukri Xalane" userId="S::bt211056@qmul.ac.uk::49f7c843-dcc6-4eed-b9c3-01556f2f8453" providerId="AD" clId="Web-{D2F4DBD6-7503-4C5F-88D7-D9A00FF9F30F}" dt="2023-03-02T21:30:11.479" v="89"/>
          <ac:spMkLst>
            <pc:docMk/>
            <pc:sldMk cId="2715926863" sldId="267"/>
            <ac:spMk id="5" creationId="{52DFCE48-51D3-C3A9-A500-4EA48B7ECC82}"/>
          </ac:spMkLst>
        </pc:spChg>
        <pc:picChg chg="mod">
          <ac:chgData name="Shukri Xalane" userId="S::bt211056@qmul.ac.uk::49f7c843-dcc6-4eed-b9c3-01556f2f8453" providerId="AD" clId="Web-{D2F4DBD6-7503-4C5F-88D7-D9A00FF9F30F}" dt="2023-03-02T21:30:19.510" v="91" actId="14100"/>
          <ac:picMkLst>
            <pc:docMk/>
            <pc:sldMk cId="2715926863" sldId="267"/>
            <ac:picMk id="4" creationId="{EDA1142A-AE55-238B-E0A0-47939C0D6DEE}"/>
          </ac:picMkLst>
        </pc:picChg>
        <pc:picChg chg="add">
          <ac:chgData name="Shukri Xalane" userId="S::bt211056@qmul.ac.uk::49f7c843-dcc6-4eed-b9c3-01556f2f8453" providerId="AD" clId="Web-{D2F4DBD6-7503-4C5F-88D7-D9A00FF9F30F}" dt="2023-03-02T21:30:26.526" v="92"/>
          <ac:picMkLst>
            <pc:docMk/>
            <pc:sldMk cId="2715926863" sldId="267"/>
            <ac:picMk id="7" creationId="{0F7F1515-F6D9-84A4-E852-46CCC90BAF84}"/>
          </ac:picMkLst>
        </pc:picChg>
      </pc:sldChg>
      <pc:sldChg chg="modSp new ord">
        <pc:chgData name="Shukri Xalane" userId="S::bt211056@qmul.ac.uk::49f7c843-dcc6-4eed-b9c3-01556f2f8453" providerId="AD" clId="Web-{D2F4DBD6-7503-4C5F-88D7-D9A00FF9F30F}" dt="2023-03-02T21:30:58.933" v="125" actId="20577"/>
        <pc:sldMkLst>
          <pc:docMk/>
          <pc:sldMk cId="3613332752" sldId="268"/>
        </pc:sldMkLst>
        <pc:spChg chg="mod">
          <ac:chgData name="Shukri Xalane" userId="S::bt211056@qmul.ac.uk::49f7c843-dcc6-4eed-b9c3-01556f2f8453" providerId="AD" clId="Web-{D2F4DBD6-7503-4C5F-88D7-D9A00FF9F30F}" dt="2023-03-02T21:30:58.933" v="125" actId="20577"/>
          <ac:spMkLst>
            <pc:docMk/>
            <pc:sldMk cId="3613332752" sldId="268"/>
            <ac:spMk id="2" creationId="{F3F6AFA8-307E-EC6E-CCB5-D2F1D916131F}"/>
          </ac:spMkLst>
        </pc:spChg>
      </pc:sldChg>
    </pc:docChg>
  </pc:docChgLst>
  <pc:docChgLst>
    <pc:chgData name="Ahmad Arnaout" userId="S::bt22866@qmul.ac.uk::89b94105-7321-47c4-80b3-22f8f1a7a7f9" providerId="AD" clId="Web-{FB11C816-53B5-46A2-8505-13E616B97381}"/>
    <pc:docChg chg="modSld">
      <pc:chgData name="Ahmad Arnaout" userId="S::bt22866@qmul.ac.uk::89b94105-7321-47c4-80b3-22f8f1a7a7f9" providerId="AD" clId="Web-{FB11C816-53B5-46A2-8505-13E616B97381}" dt="2023-03-02T21:54:00.167" v="6" actId="1076"/>
      <pc:docMkLst>
        <pc:docMk/>
      </pc:docMkLst>
      <pc:sldChg chg="modSp">
        <pc:chgData name="Ahmad Arnaout" userId="S::bt22866@qmul.ac.uk::89b94105-7321-47c4-80b3-22f8f1a7a7f9" providerId="AD" clId="Web-{FB11C816-53B5-46A2-8505-13E616B97381}" dt="2023-03-02T21:54:00.167" v="6" actId="1076"/>
        <pc:sldMkLst>
          <pc:docMk/>
          <pc:sldMk cId="2594709458" sldId="258"/>
        </pc:sldMkLst>
        <pc:spChg chg="mod">
          <ac:chgData name="Ahmad Arnaout" userId="S::bt22866@qmul.ac.uk::89b94105-7321-47c4-80b3-22f8f1a7a7f9" providerId="AD" clId="Web-{FB11C816-53B5-46A2-8505-13E616B97381}" dt="2023-03-02T21:54:00.167" v="6" actId="1076"/>
          <ac:spMkLst>
            <pc:docMk/>
            <pc:sldMk cId="2594709458" sldId="258"/>
            <ac:spMk id="6" creationId="{6B742AC7-7D26-CCD1-4B17-D78262B2CCFE}"/>
          </ac:spMkLst>
        </pc:spChg>
        <pc:spChg chg="mod">
          <ac:chgData name="Ahmad Arnaout" userId="S::bt22866@qmul.ac.uk::89b94105-7321-47c4-80b3-22f8f1a7a7f9" providerId="AD" clId="Web-{FB11C816-53B5-46A2-8505-13E616B97381}" dt="2023-03-02T21:42:19.266" v="3" actId="1076"/>
          <ac:spMkLst>
            <pc:docMk/>
            <pc:sldMk cId="2594709458" sldId="258"/>
            <ac:spMk id="11" creationId="{59E662A3-C179-EE8F-F472-6F6DEAB46401}"/>
          </ac:spMkLst>
        </pc:spChg>
      </pc:sldChg>
    </pc:docChg>
  </pc:docChgLst>
  <pc:docChgLst>
    <pc:chgData name="Ahmad Arnaout" userId="S::bt22866@qmul.ac.uk::89b94105-7321-47c4-80b3-22f8f1a7a7f9" providerId="AD" clId="Web-{7F84B297-B10E-4E36-B28E-29A95B195900}"/>
    <pc:docChg chg="modSld">
      <pc:chgData name="Ahmad Arnaout" userId="S::bt22866@qmul.ac.uk::89b94105-7321-47c4-80b3-22f8f1a7a7f9" providerId="AD" clId="Web-{7F84B297-B10E-4E36-B28E-29A95B195900}" dt="2023-03-01T18:11:59.032" v="9" actId="1076"/>
      <pc:docMkLst>
        <pc:docMk/>
      </pc:docMkLst>
      <pc:sldChg chg="addSp delSp modSp">
        <pc:chgData name="Ahmad Arnaout" userId="S::bt22866@qmul.ac.uk::89b94105-7321-47c4-80b3-22f8f1a7a7f9" providerId="AD" clId="Web-{7F84B297-B10E-4E36-B28E-29A95B195900}" dt="2023-03-01T18:11:59.032" v="9" actId="1076"/>
        <pc:sldMkLst>
          <pc:docMk/>
          <pc:sldMk cId="1489563594" sldId="261"/>
        </pc:sldMkLst>
        <pc:spChg chg="add mod">
          <ac:chgData name="Ahmad Arnaout" userId="S::bt22866@qmul.ac.uk::89b94105-7321-47c4-80b3-22f8f1a7a7f9" providerId="AD" clId="Web-{7F84B297-B10E-4E36-B28E-29A95B195900}" dt="2023-03-01T18:11:59.032" v="9" actId="1076"/>
          <ac:spMkLst>
            <pc:docMk/>
            <pc:sldMk cId="1489563594" sldId="261"/>
            <ac:spMk id="3" creationId="{BB4AA019-524E-FC5E-327B-D97DF472EEE8}"/>
          </ac:spMkLst>
        </pc:spChg>
        <pc:picChg chg="del">
          <ac:chgData name="Ahmad Arnaout" userId="S::bt22866@qmul.ac.uk::89b94105-7321-47c4-80b3-22f8f1a7a7f9" providerId="AD" clId="Web-{7F84B297-B10E-4E36-B28E-29A95B195900}" dt="2023-03-01T18:11:25.172" v="0"/>
          <ac:picMkLst>
            <pc:docMk/>
            <pc:sldMk cId="1489563594" sldId="261"/>
            <ac:picMk id="13" creationId="{9127181C-5C1E-2714-B6C7-4DE3885BA1B6}"/>
          </ac:picMkLst>
        </pc:picChg>
      </pc:sldChg>
    </pc:docChg>
  </pc:docChgLst>
  <pc:docChgLst>
    <pc:chgData name="Ahmad Arnaout" userId="S::bt22866@qmul.ac.uk::89b94105-7321-47c4-80b3-22f8f1a7a7f9" providerId="AD" clId="Web-{BEE232FE-9BBF-4769-A1E8-0D59190F7C4B}"/>
    <pc:docChg chg="addSld modSld">
      <pc:chgData name="Ahmad Arnaout" userId="S::bt22866@qmul.ac.uk::89b94105-7321-47c4-80b3-22f8f1a7a7f9" providerId="AD" clId="Web-{BEE232FE-9BBF-4769-A1E8-0D59190F7C4B}" dt="2023-03-02T21:56:12.258" v="32"/>
      <pc:docMkLst>
        <pc:docMk/>
      </pc:docMkLst>
      <pc:sldChg chg="addSp delSp modSp new mod setBg addAnim delAnim">
        <pc:chgData name="Ahmad Arnaout" userId="S::bt22866@qmul.ac.uk::89b94105-7321-47c4-80b3-22f8f1a7a7f9" providerId="AD" clId="Web-{BEE232FE-9BBF-4769-A1E8-0D59190F7C4B}" dt="2023-03-02T21:56:12.258" v="32"/>
        <pc:sldMkLst>
          <pc:docMk/>
          <pc:sldMk cId="40707755" sldId="267"/>
        </pc:sldMkLst>
        <pc:spChg chg="mod ord">
          <ac:chgData name="Ahmad Arnaout" userId="S::bt22866@qmul.ac.uk::89b94105-7321-47c4-80b3-22f8f1a7a7f9" providerId="AD" clId="Web-{BEE232FE-9BBF-4769-A1E8-0D59190F7C4B}" dt="2023-03-02T21:56:12.258" v="32"/>
          <ac:spMkLst>
            <pc:docMk/>
            <pc:sldMk cId="40707755" sldId="267"/>
            <ac:spMk id="2" creationId="{EE0F64A6-C1AC-D694-71FF-F446533C0D6F}"/>
          </ac:spMkLst>
        </pc:spChg>
        <pc:spChg chg="add del">
          <ac:chgData name="Ahmad Arnaout" userId="S::bt22866@qmul.ac.uk::89b94105-7321-47c4-80b3-22f8f1a7a7f9" providerId="AD" clId="Web-{BEE232FE-9BBF-4769-A1E8-0D59190F7C4B}" dt="2023-03-02T21:56:12.242" v="31"/>
          <ac:spMkLst>
            <pc:docMk/>
            <pc:sldMk cId="40707755" sldId="267"/>
            <ac:spMk id="8" creationId="{AE192E3E-68A9-4F36-936C-1C8D0B9EF132}"/>
          </ac:spMkLst>
        </pc:spChg>
        <pc:spChg chg="add del">
          <ac:chgData name="Ahmad Arnaout" userId="S::bt22866@qmul.ac.uk::89b94105-7321-47c4-80b3-22f8f1a7a7f9" providerId="AD" clId="Web-{BEE232FE-9BBF-4769-A1E8-0D59190F7C4B}" dt="2023-03-02T21:56:12.242" v="31"/>
          <ac:spMkLst>
            <pc:docMk/>
            <pc:sldMk cId="40707755" sldId="267"/>
            <ac:spMk id="10" creationId="{5A02194C-5C32-4FF0-898E-D9B65F71BBCB}"/>
          </ac:spMkLst>
        </pc:spChg>
        <pc:spChg chg="add del">
          <ac:chgData name="Ahmad Arnaout" userId="S::bt22866@qmul.ac.uk::89b94105-7321-47c4-80b3-22f8f1a7a7f9" providerId="AD" clId="Web-{BEE232FE-9BBF-4769-A1E8-0D59190F7C4B}" dt="2023-03-02T21:56:12.242" v="31"/>
          <ac:spMkLst>
            <pc:docMk/>
            <pc:sldMk cId="40707755" sldId="267"/>
            <ac:spMk id="12" creationId="{71776ED6-F0C9-44DC-8CB5-8EC765E62889}"/>
          </ac:spMkLst>
        </pc:spChg>
        <pc:spChg chg="add">
          <ac:chgData name="Ahmad Arnaout" userId="S::bt22866@qmul.ac.uk::89b94105-7321-47c4-80b3-22f8f1a7a7f9" providerId="AD" clId="Web-{BEE232FE-9BBF-4769-A1E8-0D59190F7C4B}" dt="2023-03-02T21:56:12.258" v="32"/>
          <ac:spMkLst>
            <pc:docMk/>
            <pc:sldMk cId="40707755" sldId="267"/>
            <ac:spMk id="14" creationId="{AE192E3E-68A9-4F36-936C-1C8D0B9EF132}"/>
          </ac:spMkLst>
        </pc:spChg>
        <pc:spChg chg="add">
          <ac:chgData name="Ahmad Arnaout" userId="S::bt22866@qmul.ac.uk::89b94105-7321-47c4-80b3-22f8f1a7a7f9" providerId="AD" clId="Web-{BEE232FE-9BBF-4769-A1E8-0D59190F7C4B}" dt="2023-03-02T21:56:12.258" v="32"/>
          <ac:spMkLst>
            <pc:docMk/>
            <pc:sldMk cId="40707755" sldId="267"/>
            <ac:spMk id="15" creationId="{612E369B-5272-4644-973E-2039918BD628}"/>
          </ac:spMkLst>
        </pc:spChg>
        <pc:spChg chg="add">
          <ac:chgData name="Ahmad Arnaout" userId="S::bt22866@qmul.ac.uk::89b94105-7321-47c4-80b3-22f8f1a7a7f9" providerId="AD" clId="Web-{BEE232FE-9BBF-4769-A1E8-0D59190F7C4B}" dt="2023-03-02T21:56:12.258" v="32"/>
          <ac:spMkLst>
            <pc:docMk/>
            <pc:sldMk cId="40707755" sldId="267"/>
            <ac:spMk id="16" creationId="{080220E3-B484-45C4-87BC-D7A63CE3FD98}"/>
          </ac:spMkLst>
        </pc:spChg>
        <pc:picChg chg="add mod">
          <ac:chgData name="Ahmad Arnaout" userId="S::bt22866@qmul.ac.uk::89b94105-7321-47c4-80b3-22f8f1a7a7f9" providerId="AD" clId="Web-{BEE232FE-9BBF-4769-A1E8-0D59190F7C4B}" dt="2023-03-02T21:56:12.258" v="32"/>
          <ac:picMkLst>
            <pc:docMk/>
            <pc:sldMk cId="40707755" sldId="267"/>
            <ac:picMk id="3" creationId="{25B5C312-C5D5-E964-05A5-C219E88D9069}"/>
          </ac:picMkLst>
        </pc:picChg>
      </pc:sldChg>
    </pc:docChg>
  </pc:docChgLst>
  <pc:docChgLst>
    <pc:chgData name="Shukri Xalane" userId="S::bt211056@qmul.ac.uk::49f7c843-dcc6-4eed-b9c3-01556f2f8453" providerId="AD" clId="Web-{F5F8E455-251F-4392-A498-58B2FC10B234}"/>
    <pc:docChg chg="addSld delSld modSld sldOrd">
      <pc:chgData name="Shukri Xalane" userId="S::bt211056@qmul.ac.uk::49f7c843-dcc6-4eed-b9c3-01556f2f8453" providerId="AD" clId="Web-{F5F8E455-251F-4392-A498-58B2FC10B234}" dt="2023-03-02T22:25:22.522" v="178" actId="1076"/>
      <pc:docMkLst>
        <pc:docMk/>
      </pc:docMkLst>
      <pc:sldChg chg="modSp">
        <pc:chgData name="Shukri Xalane" userId="S::bt211056@qmul.ac.uk::49f7c843-dcc6-4eed-b9c3-01556f2f8453" providerId="AD" clId="Web-{F5F8E455-251F-4392-A498-58B2FC10B234}" dt="2023-03-02T21:44:11.241" v="59" actId="20577"/>
        <pc:sldMkLst>
          <pc:docMk/>
          <pc:sldMk cId="2046139091" sldId="256"/>
        </pc:sldMkLst>
        <pc:spChg chg="mod">
          <ac:chgData name="Shukri Xalane" userId="S::bt211056@qmul.ac.uk::49f7c843-dcc6-4eed-b9c3-01556f2f8453" providerId="AD" clId="Web-{F5F8E455-251F-4392-A498-58B2FC10B234}" dt="2023-03-02T21:44:11.241" v="59" actId="20577"/>
          <ac:spMkLst>
            <pc:docMk/>
            <pc:sldMk cId="2046139091" sldId="256"/>
            <ac:spMk id="3" creationId="{C4B77D7C-AE62-3709-4351-C1BF57545CA9}"/>
          </ac:spMkLst>
        </pc:spChg>
      </pc:sldChg>
      <pc:sldChg chg="addSp modSp">
        <pc:chgData name="Shukri Xalane" userId="S::bt211056@qmul.ac.uk::49f7c843-dcc6-4eed-b9c3-01556f2f8453" providerId="AD" clId="Web-{F5F8E455-251F-4392-A498-58B2FC10B234}" dt="2023-03-02T21:42:29.755" v="41" actId="1076"/>
        <pc:sldMkLst>
          <pc:docMk/>
          <pc:sldMk cId="3943119011" sldId="257"/>
        </pc:sldMkLst>
        <pc:spChg chg="mod">
          <ac:chgData name="Shukri Xalane" userId="S::bt211056@qmul.ac.uk::49f7c843-dcc6-4eed-b9c3-01556f2f8453" providerId="AD" clId="Web-{F5F8E455-251F-4392-A498-58B2FC10B234}" dt="2023-03-02T21:42:09.254" v="37" actId="20577"/>
          <ac:spMkLst>
            <pc:docMk/>
            <pc:sldMk cId="3943119011" sldId="257"/>
            <ac:spMk id="3" creationId="{BCA5F95D-52FF-72A0-86F3-A425F70DF500}"/>
          </ac:spMkLst>
        </pc:spChg>
        <pc:spChg chg="add ord">
          <ac:chgData name="Shukri Xalane" userId="S::bt211056@qmul.ac.uk::49f7c843-dcc6-4eed-b9c3-01556f2f8453" providerId="AD" clId="Web-{F5F8E455-251F-4392-A498-58B2FC10B234}" dt="2023-03-02T21:42:00.613" v="35"/>
          <ac:spMkLst>
            <pc:docMk/>
            <pc:sldMk cId="3943119011" sldId="257"/>
            <ac:spMk id="8" creationId="{B951FCE0-0BE2-762C-C6DB-45A5F214CCB1}"/>
          </ac:spMkLst>
        </pc:spChg>
        <pc:picChg chg="mod">
          <ac:chgData name="Shukri Xalane" userId="S::bt211056@qmul.ac.uk::49f7c843-dcc6-4eed-b9c3-01556f2f8453" providerId="AD" clId="Web-{F5F8E455-251F-4392-A498-58B2FC10B234}" dt="2023-03-02T21:42:13.895" v="39" actId="1076"/>
          <ac:picMkLst>
            <pc:docMk/>
            <pc:sldMk cId="3943119011" sldId="257"/>
            <ac:picMk id="5" creationId="{D4E5BFF3-CB89-1C61-48B4-188270021D25}"/>
          </ac:picMkLst>
        </pc:picChg>
        <pc:picChg chg="mod">
          <ac:chgData name="Shukri Xalane" userId="S::bt211056@qmul.ac.uk::49f7c843-dcc6-4eed-b9c3-01556f2f8453" providerId="AD" clId="Web-{F5F8E455-251F-4392-A498-58B2FC10B234}" dt="2023-03-02T21:42:10.723" v="38" actId="1076"/>
          <ac:picMkLst>
            <pc:docMk/>
            <pc:sldMk cId="3943119011" sldId="257"/>
            <ac:picMk id="6" creationId="{0BD03FB2-D17B-A902-EB8B-5FD3CBF11384}"/>
          </ac:picMkLst>
        </pc:picChg>
        <pc:picChg chg="add mod">
          <ac:chgData name="Shukri Xalane" userId="S::bt211056@qmul.ac.uk::49f7c843-dcc6-4eed-b9c3-01556f2f8453" providerId="AD" clId="Web-{F5F8E455-251F-4392-A498-58B2FC10B234}" dt="2023-03-02T21:42:29.755" v="41" actId="1076"/>
          <ac:picMkLst>
            <pc:docMk/>
            <pc:sldMk cId="3943119011" sldId="257"/>
            <ac:picMk id="10" creationId="{69186E39-BA8E-8F2D-C678-0ED13AF2D0BA}"/>
          </ac:picMkLst>
        </pc:picChg>
      </pc:sldChg>
      <pc:sldChg chg="addSp modSp">
        <pc:chgData name="Shukri Xalane" userId="S::bt211056@qmul.ac.uk::49f7c843-dcc6-4eed-b9c3-01556f2f8453" providerId="AD" clId="Web-{F5F8E455-251F-4392-A498-58B2FC10B234}" dt="2023-03-02T21:41:24.597" v="32"/>
        <pc:sldMkLst>
          <pc:docMk/>
          <pc:sldMk cId="2594709458" sldId="258"/>
        </pc:sldMkLst>
        <pc:spChg chg="mod">
          <ac:chgData name="Shukri Xalane" userId="S::bt211056@qmul.ac.uk::49f7c843-dcc6-4eed-b9c3-01556f2f8453" providerId="AD" clId="Web-{F5F8E455-251F-4392-A498-58B2FC10B234}" dt="2023-03-02T21:40:56.940" v="30" actId="20577"/>
          <ac:spMkLst>
            <pc:docMk/>
            <pc:sldMk cId="2594709458" sldId="258"/>
            <ac:spMk id="4" creationId="{7E72DFF6-80C9-9468-D7E0-1D06EA1464D9}"/>
          </ac:spMkLst>
        </pc:spChg>
        <pc:spChg chg="mod">
          <ac:chgData name="Shukri Xalane" userId="S::bt211056@qmul.ac.uk::49f7c843-dcc6-4eed-b9c3-01556f2f8453" providerId="AD" clId="Web-{F5F8E455-251F-4392-A498-58B2FC10B234}" dt="2023-03-02T21:40:15.033" v="26" actId="1076"/>
          <ac:spMkLst>
            <pc:docMk/>
            <pc:sldMk cId="2594709458" sldId="258"/>
            <ac:spMk id="6" creationId="{6B742AC7-7D26-CCD1-4B17-D78262B2CCFE}"/>
          </ac:spMkLst>
        </pc:spChg>
        <pc:spChg chg="add ord">
          <ac:chgData name="Shukri Xalane" userId="S::bt211056@qmul.ac.uk::49f7c843-dcc6-4eed-b9c3-01556f2f8453" providerId="AD" clId="Web-{F5F8E455-251F-4392-A498-58B2FC10B234}" dt="2023-03-02T21:41:24.597" v="32"/>
          <ac:spMkLst>
            <pc:docMk/>
            <pc:sldMk cId="2594709458" sldId="258"/>
            <ac:spMk id="11" creationId="{59E662A3-C179-EE8F-F472-6F6DEAB46401}"/>
          </ac:spMkLst>
        </pc:spChg>
        <pc:picChg chg="add">
          <ac:chgData name="Shukri Xalane" userId="S::bt211056@qmul.ac.uk::49f7c843-dcc6-4eed-b9c3-01556f2f8453" providerId="AD" clId="Web-{F5F8E455-251F-4392-A498-58B2FC10B234}" dt="2023-03-02T21:40:07.986" v="25"/>
          <ac:picMkLst>
            <pc:docMk/>
            <pc:sldMk cId="2594709458" sldId="258"/>
            <ac:picMk id="5" creationId="{3562CC75-5F87-9DC0-270C-5B43AF448244}"/>
          </ac:picMkLst>
        </pc:picChg>
        <pc:picChg chg="mod">
          <ac:chgData name="Shukri Xalane" userId="S::bt211056@qmul.ac.uk::49f7c843-dcc6-4eed-b9c3-01556f2f8453" providerId="AD" clId="Web-{F5F8E455-251F-4392-A498-58B2FC10B234}" dt="2023-03-02T21:40:16.971" v="27" actId="1076"/>
          <ac:picMkLst>
            <pc:docMk/>
            <pc:sldMk cId="2594709458" sldId="258"/>
            <ac:picMk id="7" creationId="{6E5264B8-458B-9366-5976-2B840A07860B}"/>
          </ac:picMkLst>
        </pc:picChg>
        <pc:picChg chg="mod">
          <ac:chgData name="Shukri Xalane" userId="S::bt211056@qmul.ac.uk::49f7c843-dcc6-4eed-b9c3-01556f2f8453" providerId="AD" clId="Web-{F5F8E455-251F-4392-A498-58B2FC10B234}" dt="2023-03-02T21:40:06.611" v="24" actId="14100"/>
          <ac:picMkLst>
            <pc:docMk/>
            <pc:sldMk cId="2594709458" sldId="258"/>
            <ac:picMk id="9" creationId="{0D7DEF5E-7B42-4E10-11E7-AFFEFE39DBF2}"/>
          </ac:picMkLst>
        </pc:picChg>
        <pc:picChg chg="mod">
          <ac:chgData name="Shukri Xalane" userId="S::bt211056@qmul.ac.uk::49f7c843-dcc6-4eed-b9c3-01556f2f8453" providerId="AD" clId="Web-{F5F8E455-251F-4392-A498-58B2FC10B234}" dt="2023-03-02T21:40:18.596" v="28" actId="1076"/>
          <ac:picMkLst>
            <pc:docMk/>
            <pc:sldMk cId="2594709458" sldId="258"/>
            <ac:picMk id="10" creationId="{4021354E-CA92-2527-E1F1-A52A6AA1AA44}"/>
          </ac:picMkLst>
        </pc:picChg>
      </pc:sldChg>
      <pc:sldChg chg="addSp modSp">
        <pc:chgData name="Shukri Xalane" userId="S::bt211056@qmul.ac.uk::49f7c843-dcc6-4eed-b9c3-01556f2f8453" providerId="AD" clId="Web-{F5F8E455-251F-4392-A498-58B2FC10B234}" dt="2023-03-02T21:39:14.735" v="20" actId="1076"/>
        <pc:sldMkLst>
          <pc:docMk/>
          <pc:sldMk cId="4203748339" sldId="259"/>
        </pc:sldMkLst>
        <pc:spChg chg="add ord">
          <ac:chgData name="Shukri Xalane" userId="S::bt211056@qmul.ac.uk::49f7c843-dcc6-4eed-b9c3-01556f2f8453" providerId="AD" clId="Web-{F5F8E455-251F-4392-A498-58B2FC10B234}" dt="2023-03-02T21:37:48.905" v="14"/>
          <ac:spMkLst>
            <pc:docMk/>
            <pc:sldMk cId="4203748339" sldId="259"/>
            <ac:spMk id="5" creationId="{FDD717BA-E9AC-8B02-4941-D83AD5A1DDF5}"/>
          </ac:spMkLst>
        </pc:spChg>
        <pc:picChg chg="add mod">
          <ac:chgData name="Shukri Xalane" userId="S::bt211056@qmul.ac.uk::49f7c843-dcc6-4eed-b9c3-01556f2f8453" providerId="AD" clId="Web-{F5F8E455-251F-4392-A498-58B2FC10B234}" dt="2023-03-02T21:39:14.735" v="20" actId="1076"/>
          <ac:picMkLst>
            <pc:docMk/>
            <pc:sldMk cId="4203748339" sldId="259"/>
            <ac:picMk id="7" creationId="{6DE03985-01E1-E629-BCF1-A64430E90681}"/>
          </ac:picMkLst>
        </pc:picChg>
      </pc:sldChg>
      <pc:sldChg chg="addSp delSp modSp">
        <pc:chgData name="Shukri Xalane" userId="S::bt211056@qmul.ac.uk::49f7c843-dcc6-4eed-b9c3-01556f2f8453" providerId="AD" clId="Web-{F5F8E455-251F-4392-A498-58B2FC10B234}" dt="2023-03-02T21:54:21.916" v="63" actId="20577"/>
        <pc:sldMkLst>
          <pc:docMk/>
          <pc:sldMk cId="1489563594" sldId="261"/>
        </pc:sldMkLst>
        <pc:spChg chg="mod">
          <ac:chgData name="Shukri Xalane" userId="S::bt211056@qmul.ac.uk::49f7c843-dcc6-4eed-b9c3-01556f2f8453" providerId="AD" clId="Web-{F5F8E455-251F-4392-A498-58B2FC10B234}" dt="2023-03-02T21:54:21.916" v="63" actId="20577"/>
          <ac:spMkLst>
            <pc:docMk/>
            <pc:sldMk cId="1489563594" sldId="261"/>
            <ac:spMk id="2" creationId="{D7AB823D-D85A-988A-438B-0ABBB08E04E8}"/>
          </ac:spMkLst>
        </pc:spChg>
        <pc:spChg chg="add del ord">
          <ac:chgData name="Shukri Xalane" userId="S::bt211056@qmul.ac.uk::49f7c843-dcc6-4eed-b9c3-01556f2f8453" providerId="AD" clId="Web-{F5F8E455-251F-4392-A498-58B2FC10B234}" dt="2023-03-02T21:43:03.521" v="45"/>
          <ac:spMkLst>
            <pc:docMk/>
            <pc:sldMk cId="1489563594" sldId="261"/>
            <ac:spMk id="7" creationId="{F4F5FCF9-9D4B-D9A7-FF19-60A401A1B9A5}"/>
          </ac:spMkLst>
        </pc:spChg>
        <pc:spChg chg="add ord">
          <ac:chgData name="Shukri Xalane" userId="S::bt211056@qmul.ac.uk::49f7c843-dcc6-4eed-b9c3-01556f2f8453" providerId="AD" clId="Web-{F5F8E455-251F-4392-A498-58B2FC10B234}" dt="2023-03-02T21:43:15.975" v="48"/>
          <ac:spMkLst>
            <pc:docMk/>
            <pc:sldMk cId="1489563594" sldId="261"/>
            <ac:spMk id="9" creationId="{166CFABC-B590-5B61-3D81-B8923D59FE27}"/>
          </ac:spMkLst>
        </pc:spChg>
        <pc:picChg chg="mod ord">
          <ac:chgData name="Shukri Xalane" userId="S::bt211056@qmul.ac.uk::49f7c843-dcc6-4eed-b9c3-01556f2f8453" providerId="AD" clId="Web-{F5F8E455-251F-4392-A498-58B2FC10B234}" dt="2023-03-02T21:54:17.744" v="62" actId="1076"/>
          <ac:picMkLst>
            <pc:docMk/>
            <pc:sldMk cId="1489563594" sldId="261"/>
            <ac:picMk id="4" creationId="{EDA1142A-AE55-238B-E0A0-47939C0D6DEE}"/>
          </ac:picMkLst>
        </pc:picChg>
        <pc:picChg chg="add">
          <ac:chgData name="Shukri Xalane" userId="S::bt211056@qmul.ac.uk::49f7c843-dcc6-4eed-b9c3-01556f2f8453" providerId="AD" clId="Web-{F5F8E455-251F-4392-A498-58B2FC10B234}" dt="2023-03-02T21:42:34.724" v="42"/>
          <ac:picMkLst>
            <pc:docMk/>
            <pc:sldMk cId="1489563594" sldId="261"/>
            <ac:picMk id="5" creationId="{29B768E5-E38B-1553-F1D3-4A1B64FF45F8}"/>
          </ac:picMkLst>
        </pc:picChg>
      </pc:sldChg>
      <pc:sldChg chg="addSp modSp">
        <pc:chgData name="Shukri Xalane" userId="S::bt211056@qmul.ac.uk::49f7c843-dcc6-4eed-b9c3-01556f2f8453" providerId="AD" clId="Web-{F5F8E455-251F-4392-A498-58B2FC10B234}" dt="2023-03-02T21:37:06.826" v="12"/>
        <pc:sldMkLst>
          <pc:docMk/>
          <pc:sldMk cId="1862697846" sldId="262"/>
        </pc:sldMkLst>
        <pc:spChg chg="add ord">
          <ac:chgData name="Shukri Xalane" userId="S::bt211056@qmul.ac.uk::49f7c843-dcc6-4eed-b9c3-01556f2f8453" providerId="AD" clId="Web-{F5F8E455-251F-4392-A498-58B2FC10B234}" dt="2023-03-02T21:37:06.826" v="12"/>
          <ac:spMkLst>
            <pc:docMk/>
            <pc:sldMk cId="1862697846" sldId="262"/>
            <ac:spMk id="22" creationId="{4DAE6A25-F403-2F3F-B8A7-1BF95B3113D8}"/>
          </ac:spMkLst>
        </pc:spChg>
        <pc:picChg chg="add">
          <ac:chgData name="Shukri Xalane" userId="S::bt211056@qmul.ac.uk::49f7c843-dcc6-4eed-b9c3-01556f2f8453" providerId="AD" clId="Web-{F5F8E455-251F-4392-A498-58B2FC10B234}" dt="2023-03-02T21:34:24.743" v="0"/>
          <ac:picMkLst>
            <pc:docMk/>
            <pc:sldMk cId="1862697846" sldId="262"/>
            <ac:picMk id="14" creationId="{3001D757-0ABA-8EF9-0FC0-7CF4F9035980}"/>
          </ac:picMkLst>
        </pc:picChg>
      </pc:sldChg>
      <pc:sldChg chg="addSp">
        <pc:chgData name="Shukri Xalane" userId="S::bt211056@qmul.ac.uk::49f7c843-dcc6-4eed-b9c3-01556f2f8453" providerId="AD" clId="Web-{F5F8E455-251F-4392-A498-58B2FC10B234}" dt="2023-03-02T21:41:28.535" v="33"/>
        <pc:sldMkLst>
          <pc:docMk/>
          <pc:sldMk cId="4277965187" sldId="263"/>
        </pc:sldMkLst>
        <pc:spChg chg="add">
          <ac:chgData name="Shukri Xalane" userId="S::bt211056@qmul.ac.uk::49f7c843-dcc6-4eed-b9c3-01556f2f8453" providerId="AD" clId="Web-{F5F8E455-251F-4392-A498-58B2FC10B234}" dt="2023-03-02T21:41:28.535" v="33"/>
          <ac:spMkLst>
            <pc:docMk/>
            <pc:sldMk cId="4277965187" sldId="263"/>
            <ac:spMk id="7" creationId="{DDD2D929-335C-8B69-FBDD-2985B67E2BAC}"/>
          </ac:spMkLst>
        </pc:spChg>
        <pc:picChg chg="add">
          <ac:chgData name="Shukri Xalane" userId="S::bt211056@qmul.ac.uk::49f7c843-dcc6-4eed-b9c3-01556f2f8453" providerId="AD" clId="Web-{F5F8E455-251F-4392-A498-58B2FC10B234}" dt="2023-03-02T21:39:20.172" v="21"/>
          <ac:picMkLst>
            <pc:docMk/>
            <pc:sldMk cId="4277965187" sldId="263"/>
            <ac:picMk id="5" creationId="{1639D2D3-B986-797C-D8D1-0519CA64E07C}"/>
          </ac:picMkLst>
        </pc:picChg>
      </pc:sldChg>
      <pc:sldChg chg="addSp modSp">
        <pc:chgData name="Shukri Xalane" userId="S::bt211056@qmul.ac.uk::49f7c843-dcc6-4eed-b9c3-01556f2f8453" providerId="AD" clId="Web-{F5F8E455-251F-4392-A498-58B2FC10B234}" dt="2023-03-02T21:35:59.871" v="8" actId="1076"/>
        <pc:sldMkLst>
          <pc:docMk/>
          <pc:sldMk cId="1807820494" sldId="264"/>
        </pc:sldMkLst>
        <pc:spChg chg="add">
          <ac:chgData name="Shukri Xalane" userId="S::bt211056@qmul.ac.uk::49f7c843-dcc6-4eed-b9c3-01556f2f8453" providerId="AD" clId="Web-{F5F8E455-251F-4392-A498-58B2FC10B234}" dt="2023-03-02T21:35:45.496" v="5"/>
          <ac:spMkLst>
            <pc:docMk/>
            <pc:sldMk cId="1807820494" sldId="264"/>
            <ac:spMk id="8" creationId="{2D13E23B-BAE3-DDBC-42C5-5C47ED5B84C0}"/>
          </ac:spMkLst>
        </pc:spChg>
        <pc:picChg chg="add">
          <ac:chgData name="Shukri Xalane" userId="S::bt211056@qmul.ac.uk::49f7c843-dcc6-4eed-b9c3-01556f2f8453" providerId="AD" clId="Web-{F5F8E455-251F-4392-A498-58B2FC10B234}" dt="2023-03-02T21:35:29.572" v="1"/>
          <ac:picMkLst>
            <pc:docMk/>
            <pc:sldMk cId="1807820494" sldId="264"/>
            <ac:picMk id="4" creationId="{D089DEC4-C1E8-51DF-DBE0-0C0C73F6EF0F}"/>
          </ac:picMkLst>
        </pc:picChg>
        <pc:picChg chg="mod ord">
          <ac:chgData name="Shukri Xalane" userId="S::bt211056@qmul.ac.uk::49f7c843-dcc6-4eed-b9c3-01556f2f8453" providerId="AD" clId="Web-{F5F8E455-251F-4392-A498-58B2FC10B234}" dt="2023-03-02T21:35:59.871" v="8" actId="1076"/>
          <ac:picMkLst>
            <pc:docMk/>
            <pc:sldMk cId="1807820494" sldId="264"/>
            <ac:picMk id="5" creationId="{F925C9BC-1E7C-4FEC-BB78-772BB0E9EF62}"/>
          </ac:picMkLst>
        </pc:picChg>
      </pc:sldChg>
      <pc:sldChg chg="addSp modSp">
        <pc:chgData name="Shukri Xalane" userId="S::bt211056@qmul.ac.uk::49f7c843-dcc6-4eed-b9c3-01556f2f8453" providerId="AD" clId="Web-{F5F8E455-251F-4392-A498-58B2FC10B234}" dt="2023-03-02T21:39:06.453" v="18" actId="1076"/>
        <pc:sldMkLst>
          <pc:docMk/>
          <pc:sldMk cId="1748644860" sldId="265"/>
        </pc:sldMkLst>
        <pc:picChg chg="add mod">
          <ac:chgData name="Shukri Xalane" userId="S::bt211056@qmul.ac.uk::49f7c843-dcc6-4eed-b9c3-01556f2f8453" providerId="AD" clId="Web-{F5F8E455-251F-4392-A498-58B2FC10B234}" dt="2023-03-02T21:39:06.453" v="18" actId="1076"/>
          <ac:picMkLst>
            <pc:docMk/>
            <pc:sldMk cId="1748644860" sldId="265"/>
            <ac:picMk id="4" creationId="{6F852DE2-3344-9554-9846-15760D01DE52}"/>
          </ac:picMkLst>
        </pc:picChg>
      </pc:sldChg>
      <pc:sldChg chg="modSp">
        <pc:chgData name="Shukri Xalane" userId="S::bt211056@qmul.ac.uk::49f7c843-dcc6-4eed-b9c3-01556f2f8453" providerId="AD" clId="Web-{F5F8E455-251F-4392-A498-58B2FC10B234}" dt="2023-03-02T22:25:22.522" v="178" actId="1076"/>
        <pc:sldMkLst>
          <pc:docMk/>
          <pc:sldMk cId="4049414472" sldId="266"/>
        </pc:sldMkLst>
        <pc:spChg chg="mod">
          <ac:chgData name="Shukri Xalane" userId="S::bt211056@qmul.ac.uk::49f7c843-dcc6-4eed-b9c3-01556f2f8453" providerId="AD" clId="Web-{F5F8E455-251F-4392-A498-58B2FC10B234}" dt="2023-03-02T22:25:22.522" v="178" actId="1076"/>
          <ac:spMkLst>
            <pc:docMk/>
            <pc:sldMk cId="4049414472" sldId="266"/>
            <ac:spMk id="2" creationId="{07286F1C-1B68-8B31-35CC-7495144AD337}"/>
          </ac:spMkLst>
        </pc:spChg>
        <pc:graphicFrameChg chg="modGraphic">
          <ac:chgData name="Shukri Xalane" userId="S::bt211056@qmul.ac.uk::49f7c843-dcc6-4eed-b9c3-01556f2f8453" providerId="AD" clId="Web-{F5F8E455-251F-4392-A498-58B2FC10B234}" dt="2023-03-02T21:55:44.699" v="67"/>
          <ac:graphicFrameMkLst>
            <pc:docMk/>
            <pc:sldMk cId="4049414472" sldId="266"/>
            <ac:graphicFrameMk id="5" creationId="{FC999237-C5A1-ACA9-49F0-A3F05D8C45D9}"/>
          </ac:graphicFrameMkLst>
        </pc:graphicFrameChg>
      </pc:sldChg>
      <pc:sldChg chg="del">
        <pc:chgData name="Shukri Xalane" userId="S::bt211056@qmul.ac.uk::49f7c843-dcc6-4eed-b9c3-01556f2f8453" providerId="AD" clId="Web-{F5F8E455-251F-4392-A498-58B2FC10B234}" dt="2023-03-02T21:39:44.329" v="22"/>
        <pc:sldMkLst>
          <pc:docMk/>
          <pc:sldMk cId="2715926863" sldId="267"/>
        </pc:sldMkLst>
      </pc:sldChg>
      <pc:sldChg chg="modSp add ord replId">
        <pc:chgData name="Shukri Xalane" userId="S::bt211056@qmul.ac.uk::49f7c843-dcc6-4eed-b9c3-01556f2f8453" providerId="AD" clId="Web-{F5F8E455-251F-4392-A498-58B2FC10B234}" dt="2023-03-02T22:20:26.887" v="121" actId="14100"/>
        <pc:sldMkLst>
          <pc:docMk/>
          <pc:sldMk cId="3683974623" sldId="267"/>
        </pc:sldMkLst>
        <pc:spChg chg="mod ord">
          <ac:chgData name="Shukri Xalane" userId="S::bt211056@qmul.ac.uk::49f7c843-dcc6-4eed-b9c3-01556f2f8453" providerId="AD" clId="Web-{F5F8E455-251F-4392-A498-58B2FC10B234}" dt="2023-03-02T22:20:26.887" v="121" actId="14100"/>
          <ac:spMkLst>
            <pc:docMk/>
            <pc:sldMk cId="3683974623" sldId="267"/>
            <ac:spMk id="2" creationId="{07286F1C-1B68-8B31-35CC-7495144AD337}"/>
          </ac:spMkLst>
        </pc:spChg>
      </pc:sldChg>
      <pc:sldChg chg="modSp add replId">
        <pc:chgData name="Shukri Xalane" userId="S::bt211056@qmul.ac.uk::49f7c843-dcc6-4eed-b9c3-01556f2f8453" providerId="AD" clId="Web-{F5F8E455-251F-4392-A498-58B2FC10B234}" dt="2023-03-02T22:23:57.660" v="163" actId="20577"/>
        <pc:sldMkLst>
          <pc:docMk/>
          <pc:sldMk cId="2807234272" sldId="268"/>
        </pc:sldMkLst>
        <pc:spChg chg="mod">
          <ac:chgData name="Shukri Xalane" userId="S::bt211056@qmul.ac.uk::49f7c843-dcc6-4eed-b9c3-01556f2f8453" providerId="AD" clId="Web-{F5F8E455-251F-4392-A498-58B2FC10B234}" dt="2023-03-02T22:23:57.660" v="163" actId="20577"/>
          <ac:spMkLst>
            <pc:docMk/>
            <pc:sldMk cId="2807234272" sldId="268"/>
            <ac:spMk id="2" creationId="{07286F1C-1B68-8B31-35CC-7495144AD337}"/>
          </ac:spMkLst>
        </pc:spChg>
      </pc:sldChg>
      <pc:sldChg chg="del">
        <pc:chgData name="Shukri Xalane" userId="S::bt211056@qmul.ac.uk::49f7c843-dcc6-4eed-b9c3-01556f2f8453" providerId="AD" clId="Web-{F5F8E455-251F-4392-A498-58B2FC10B234}" dt="2023-03-02T21:39:45.298" v="23"/>
        <pc:sldMkLst>
          <pc:docMk/>
          <pc:sldMk cId="3613332752" sldId="268"/>
        </pc:sldMkLst>
      </pc:sldChg>
      <pc:sldChg chg="add del replId">
        <pc:chgData name="Shukri Xalane" userId="S::bt211056@qmul.ac.uk::49f7c843-dcc6-4eed-b9c3-01556f2f8453" providerId="AD" clId="Web-{F5F8E455-251F-4392-A498-58B2FC10B234}" dt="2023-03-02T22:25:06.568" v="165"/>
        <pc:sldMkLst>
          <pc:docMk/>
          <pc:sldMk cId="638391341" sldId="269"/>
        </pc:sldMkLst>
      </pc:sldChg>
      <pc:sldChg chg="add replId">
        <pc:chgData name="Shukri Xalane" userId="S::bt211056@qmul.ac.uk::49f7c843-dcc6-4eed-b9c3-01556f2f8453" providerId="AD" clId="Web-{F5F8E455-251F-4392-A498-58B2FC10B234}" dt="2023-03-02T22:25:10.334" v="166"/>
        <pc:sldMkLst>
          <pc:docMk/>
          <pc:sldMk cId="721515621" sldId="269"/>
        </pc:sldMkLst>
      </pc:sldChg>
    </pc:docChg>
  </pc:docChgLst>
  <pc:docChgLst>
    <pc:chgData name="Ahmad Arnaout" userId="S::bt22866@qmul.ac.uk::89b94105-7321-47c4-80b3-22f8f1a7a7f9" providerId="AD" clId="Web-{E7693103-2068-458F-9605-280BC0CDE8E4}"/>
    <pc:docChg chg="addSld delSld modSld">
      <pc:chgData name="Ahmad Arnaout" userId="S::bt22866@qmul.ac.uk::89b94105-7321-47c4-80b3-22f8f1a7a7f9" providerId="AD" clId="Web-{E7693103-2068-458F-9605-280BC0CDE8E4}" dt="2023-03-01T16:10:52.760" v="438"/>
      <pc:docMkLst>
        <pc:docMk/>
      </pc:docMkLst>
      <pc:sldChg chg="addSp modSp">
        <pc:chgData name="Ahmad Arnaout" userId="S::bt22866@qmul.ac.uk::89b94105-7321-47c4-80b3-22f8f1a7a7f9" providerId="AD" clId="Web-{E7693103-2068-458F-9605-280BC0CDE8E4}" dt="2023-03-01T15:57:23.881" v="188" actId="20577"/>
        <pc:sldMkLst>
          <pc:docMk/>
          <pc:sldMk cId="3943119011" sldId="257"/>
        </pc:sldMkLst>
        <pc:spChg chg="mod">
          <ac:chgData name="Ahmad Arnaout" userId="S::bt22866@qmul.ac.uk::89b94105-7321-47c4-80b3-22f8f1a7a7f9" providerId="AD" clId="Web-{E7693103-2068-458F-9605-280BC0CDE8E4}" dt="2023-03-01T15:57:23.881" v="188" actId="20577"/>
          <ac:spMkLst>
            <pc:docMk/>
            <pc:sldMk cId="3943119011" sldId="257"/>
            <ac:spMk id="2" creationId="{54CD4933-B0FB-9FFF-A141-6950593B65F3}"/>
          </ac:spMkLst>
        </pc:spChg>
        <pc:spChg chg="mod">
          <ac:chgData name="Ahmad Arnaout" userId="S::bt22866@qmul.ac.uk::89b94105-7321-47c4-80b3-22f8f1a7a7f9" providerId="AD" clId="Web-{E7693103-2068-458F-9605-280BC0CDE8E4}" dt="2023-03-01T15:36:30.576" v="182" actId="20577"/>
          <ac:spMkLst>
            <pc:docMk/>
            <pc:sldMk cId="3943119011" sldId="257"/>
            <ac:spMk id="3" creationId="{BCA5F95D-52FF-72A0-86F3-A425F70DF500}"/>
          </ac:spMkLst>
        </pc:spChg>
        <pc:picChg chg="add mod">
          <ac:chgData name="Ahmad Arnaout" userId="S::bt22866@qmul.ac.uk::89b94105-7321-47c4-80b3-22f8f1a7a7f9" providerId="AD" clId="Web-{E7693103-2068-458F-9605-280BC0CDE8E4}" dt="2023-03-01T15:30:36.394" v="132" actId="1076"/>
          <ac:picMkLst>
            <pc:docMk/>
            <pc:sldMk cId="3943119011" sldId="257"/>
            <ac:picMk id="4" creationId="{77E84F1A-5D83-183D-41E8-ADCBA3F8E5C0}"/>
          </ac:picMkLst>
        </pc:picChg>
        <pc:picChg chg="add mod">
          <ac:chgData name="Ahmad Arnaout" userId="S::bt22866@qmul.ac.uk::89b94105-7321-47c4-80b3-22f8f1a7a7f9" providerId="AD" clId="Web-{E7693103-2068-458F-9605-280BC0CDE8E4}" dt="2023-03-01T15:32:24.834" v="139" actId="1076"/>
          <ac:picMkLst>
            <pc:docMk/>
            <pc:sldMk cId="3943119011" sldId="257"/>
            <ac:picMk id="5" creationId="{D4E5BFF3-CB89-1C61-48B4-188270021D25}"/>
          </ac:picMkLst>
        </pc:picChg>
        <pc:picChg chg="add mod">
          <ac:chgData name="Ahmad Arnaout" userId="S::bt22866@qmul.ac.uk::89b94105-7321-47c4-80b3-22f8f1a7a7f9" providerId="AD" clId="Web-{E7693103-2068-458F-9605-280BC0CDE8E4}" dt="2023-03-01T15:35:29.418" v="174" actId="1076"/>
          <ac:picMkLst>
            <pc:docMk/>
            <pc:sldMk cId="3943119011" sldId="257"/>
            <ac:picMk id="6" creationId="{0BD03FB2-D17B-A902-EB8B-5FD3CBF11384}"/>
          </ac:picMkLst>
        </pc:picChg>
      </pc:sldChg>
      <pc:sldChg chg="new del">
        <pc:chgData name="Ahmad Arnaout" userId="S::bt22866@qmul.ac.uk::89b94105-7321-47c4-80b3-22f8f1a7a7f9" providerId="AD" clId="Web-{E7693103-2068-458F-9605-280BC0CDE8E4}" dt="2023-03-01T15:36:44.826" v="184"/>
        <pc:sldMkLst>
          <pc:docMk/>
          <pc:sldMk cId="416884666" sldId="258"/>
        </pc:sldMkLst>
      </pc:sldChg>
      <pc:sldChg chg="modSp new">
        <pc:chgData name="Ahmad Arnaout" userId="S::bt22866@qmul.ac.uk::89b94105-7321-47c4-80b3-22f8f1a7a7f9" providerId="AD" clId="Web-{E7693103-2068-458F-9605-280BC0CDE8E4}" dt="2023-03-01T16:09:50.743" v="428" actId="1076"/>
        <pc:sldMkLst>
          <pc:docMk/>
          <pc:sldMk cId="2594709458" sldId="258"/>
        </pc:sldMkLst>
        <pc:spChg chg="mod">
          <ac:chgData name="Ahmad Arnaout" userId="S::bt22866@qmul.ac.uk::89b94105-7321-47c4-80b3-22f8f1a7a7f9" providerId="AD" clId="Web-{E7693103-2068-458F-9605-280BC0CDE8E4}" dt="2023-03-01T16:09:45.805" v="427" actId="1076"/>
          <ac:spMkLst>
            <pc:docMk/>
            <pc:sldMk cId="2594709458" sldId="258"/>
            <ac:spMk id="2" creationId="{E6D67FFD-AE76-A758-C055-51CAE7D9DEE2}"/>
          </ac:spMkLst>
        </pc:spChg>
        <pc:spChg chg="mod">
          <ac:chgData name="Ahmad Arnaout" userId="S::bt22866@qmul.ac.uk::89b94105-7321-47c4-80b3-22f8f1a7a7f9" providerId="AD" clId="Web-{E7693103-2068-458F-9605-280BC0CDE8E4}" dt="2023-03-01T16:09:50.743" v="428" actId="1076"/>
          <ac:spMkLst>
            <pc:docMk/>
            <pc:sldMk cId="2594709458" sldId="258"/>
            <ac:spMk id="3" creationId="{51145289-63BA-634B-4900-3D7665A03108}"/>
          </ac:spMkLst>
        </pc:spChg>
        <pc:spChg chg="mod">
          <ac:chgData name="Ahmad Arnaout" userId="S::bt22866@qmul.ac.uk::89b94105-7321-47c4-80b3-22f8f1a7a7f9" providerId="AD" clId="Web-{E7693103-2068-458F-9605-280BC0CDE8E4}" dt="2023-03-01T16:09:38.070" v="425" actId="1076"/>
          <ac:spMkLst>
            <pc:docMk/>
            <pc:sldMk cId="2594709458" sldId="258"/>
            <ac:spMk id="4" creationId="{7E72DFF6-80C9-9468-D7E0-1D06EA1464D9}"/>
          </ac:spMkLst>
        </pc:spChg>
      </pc:sldChg>
      <pc:sldChg chg="delSp modSp new">
        <pc:chgData name="Ahmad Arnaout" userId="S::bt22866@qmul.ac.uk::89b94105-7321-47c4-80b3-22f8f1a7a7f9" providerId="AD" clId="Web-{E7693103-2068-458F-9605-280BC0CDE8E4}" dt="2023-03-01T16:10:52.760" v="438"/>
        <pc:sldMkLst>
          <pc:docMk/>
          <pc:sldMk cId="4203748339" sldId="259"/>
        </pc:sldMkLst>
        <pc:spChg chg="mod">
          <ac:chgData name="Ahmad Arnaout" userId="S::bt22866@qmul.ac.uk::89b94105-7321-47c4-80b3-22f8f1a7a7f9" providerId="AD" clId="Web-{E7693103-2068-458F-9605-280BC0CDE8E4}" dt="2023-03-01T16:10:50.822" v="437" actId="1076"/>
          <ac:spMkLst>
            <pc:docMk/>
            <pc:sldMk cId="4203748339" sldId="259"/>
            <ac:spMk id="2" creationId="{6B8304AE-E52B-F5AA-865F-3904895EBBC9}"/>
          </ac:spMkLst>
        </pc:spChg>
        <pc:spChg chg="del">
          <ac:chgData name="Ahmad Arnaout" userId="S::bt22866@qmul.ac.uk::89b94105-7321-47c4-80b3-22f8f1a7a7f9" providerId="AD" clId="Web-{E7693103-2068-458F-9605-280BC0CDE8E4}" dt="2023-03-01T16:10:52.760" v="438"/>
          <ac:spMkLst>
            <pc:docMk/>
            <pc:sldMk cId="4203748339" sldId="259"/>
            <ac:spMk id="3" creationId="{17EA8840-4C86-EE5F-372A-41EBFBDC3CEE}"/>
          </ac:spMkLst>
        </pc:spChg>
      </pc:sldChg>
    </pc:docChg>
  </pc:docChgLst>
  <pc:docChgLst>
    <pc:chgData name="Ahmad Arnaout" userId="S::bt22866@qmul.ac.uk::89b94105-7321-47c4-80b3-22f8f1a7a7f9" providerId="AD" clId="Web-{92328DB2-9AAA-42D7-9DE0-0A93DBC9B3C3}"/>
    <pc:docChg chg="modSld">
      <pc:chgData name="Ahmad Arnaout" userId="S::bt22866@qmul.ac.uk::89b94105-7321-47c4-80b3-22f8f1a7a7f9" providerId="AD" clId="Web-{92328DB2-9AAA-42D7-9DE0-0A93DBC9B3C3}" dt="2023-03-01T16:17:43.682" v="11" actId="1076"/>
      <pc:docMkLst>
        <pc:docMk/>
      </pc:docMkLst>
      <pc:sldChg chg="addSp modSp">
        <pc:chgData name="Ahmad Arnaout" userId="S::bt22866@qmul.ac.uk::89b94105-7321-47c4-80b3-22f8f1a7a7f9" providerId="AD" clId="Web-{92328DB2-9AAA-42D7-9DE0-0A93DBC9B3C3}" dt="2023-03-01T16:17:43.682" v="11" actId="1076"/>
        <pc:sldMkLst>
          <pc:docMk/>
          <pc:sldMk cId="4203748339" sldId="259"/>
        </pc:sldMkLst>
        <pc:picChg chg="add mod">
          <ac:chgData name="Ahmad Arnaout" userId="S::bt22866@qmul.ac.uk::89b94105-7321-47c4-80b3-22f8f1a7a7f9" providerId="AD" clId="Web-{92328DB2-9AAA-42D7-9DE0-0A93DBC9B3C3}" dt="2023-03-01T16:17:43.682" v="11" actId="1076"/>
          <ac:picMkLst>
            <pc:docMk/>
            <pc:sldMk cId="4203748339" sldId="259"/>
            <ac:picMk id="3" creationId="{B0BEA426-69A0-CE35-701F-C6F138080DB2}"/>
          </ac:picMkLst>
        </pc:picChg>
      </pc:sldChg>
    </pc:docChg>
  </pc:docChgLst>
  <pc:docChgLst>
    <pc:chgData name="Teodora Borilova" userId="S::bt19339@qmul.ac.uk::95f6b54e-5e27-4a84-b0a5-ebcf249810a7" providerId="AD" clId="Web-{F9801871-E127-4D01-9415-9D55B3F269AD}"/>
    <pc:docChg chg="addSld delSld modSld sldOrd">
      <pc:chgData name="Teodora Borilova" userId="S::bt19339@qmul.ac.uk::95f6b54e-5e27-4a84-b0a5-ebcf249810a7" providerId="AD" clId="Web-{F9801871-E127-4D01-9415-9D55B3F269AD}" dt="2023-03-02T02:48:23.644" v="535" actId="1076"/>
      <pc:docMkLst>
        <pc:docMk/>
      </pc:docMkLst>
      <pc:sldChg chg="modSp new del">
        <pc:chgData name="Teodora Borilova" userId="S::bt19339@qmul.ac.uk::95f6b54e-5e27-4a84-b0a5-ebcf249810a7" providerId="AD" clId="Web-{F9801871-E127-4D01-9415-9D55B3F269AD}" dt="2023-03-02T01:24:26.667" v="15"/>
        <pc:sldMkLst>
          <pc:docMk/>
          <pc:sldMk cId="162403331" sldId="262"/>
        </pc:sldMkLst>
        <pc:spChg chg="mod">
          <ac:chgData name="Teodora Borilova" userId="S::bt19339@qmul.ac.uk::95f6b54e-5e27-4a84-b0a5-ebcf249810a7" providerId="AD" clId="Web-{F9801871-E127-4D01-9415-9D55B3F269AD}" dt="2023-03-02T01:24:23.745" v="14" actId="20577"/>
          <ac:spMkLst>
            <pc:docMk/>
            <pc:sldMk cId="162403331" sldId="262"/>
            <ac:spMk id="2" creationId="{E5D88B5D-F43E-9ECB-0F6A-6BD0DBDCF527}"/>
          </ac:spMkLst>
        </pc:spChg>
      </pc:sldChg>
      <pc:sldChg chg="addSp delSp modSp new addAnim delAnim modAnim">
        <pc:chgData name="Teodora Borilova" userId="S::bt19339@qmul.ac.uk::95f6b54e-5e27-4a84-b0a5-ebcf249810a7" providerId="AD" clId="Web-{F9801871-E127-4D01-9415-9D55B3F269AD}" dt="2023-03-02T02:48:23.644" v="535" actId="1076"/>
        <pc:sldMkLst>
          <pc:docMk/>
          <pc:sldMk cId="1862697846" sldId="262"/>
        </pc:sldMkLst>
        <pc:spChg chg="mod">
          <ac:chgData name="Teodora Borilova" userId="S::bt19339@qmul.ac.uk::95f6b54e-5e27-4a84-b0a5-ebcf249810a7" providerId="AD" clId="Web-{F9801871-E127-4D01-9415-9D55B3F269AD}" dt="2023-03-02T01:37:00.741" v="235" actId="20577"/>
          <ac:spMkLst>
            <pc:docMk/>
            <pc:sldMk cId="1862697846" sldId="262"/>
            <ac:spMk id="2" creationId="{21F21478-2CDA-3449-7FC4-0D6740A5B9B4}"/>
          </ac:spMkLst>
        </pc:spChg>
        <pc:spChg chg="del mod">
          <ac:chgData name="Teodora Borilova" userId="S::bt19339@qmul.ac.uk::95f6b54e-5e27-4a84-b0a5-ebcf249810a7" providerId="AD" clId="Web-{F9801871-E127-4D01-9415-9D55B3F269AD}" dt="2023-03-02T01:32:18.100" v="123"/>
          <ac:spMkLst>
            <pc:docMk/>
            <pc:sldMk cId="1862697846" sldId="262"/>
            <ac:spMk id="3" creationId="{99B5E63E-2C33-DC24-31D4-3B76651974B9}"/>
          </ac:spMkLst>
        </pc:spChg>
        <pc:spChg chg="add mod">
          <ac:chgData name="Teodora Borilova" userId="S::bt19339@qmul.ac.uk::95f6b54e-5e27-4a84-b0a5-ebcf249810a7" providerId="AD" clId="Web-{F9801871-E127-4D01-9415-9D55B3F269AD}" dt="2023-03-02T02:48:23.628" v="533" actId="1076"/>
          <ac:spMkLst>
            <pc:docMk/>
            <pc:sldMk cId="1862697846" sldId="262"/>
            <ac:spMk id="4" creationId="{4DABDF19-B046-2040-21D2-CEF7E6BB8F41}"/>
          </ac:spMkLst>
        </pc:spChg>
        <pc:spChg chg="add mod">
          <ac:chgData name="Teodora Borilova" userId="S::bt19339@qmul.ac.uk::95f6b54e-5e27-4a84-b0a5-ebcf249810a7" providerId="AD" clId="Web-{F9801871-E127-4D01-9415-9D55B3F269AD}" dt="2023-03-02T02:47:52.549" v="519" actId="1076"/>
          <ac:spMkLst>
            <pc:docMk/>
            <pc:sldMk cId="1862697846" sldId="262"/>
            <ac:spMk id="5" creationId="{194BCBBA-6BC2-B09C-D7D6-0DB2C42B7D53}"/>
          </ac:spMkLst>
        </pc:spChg>
        <pc:spChg chg="add mod">
          <ac:chgData name="Teodora Borilova" userId="S::bt19339@qmul.ac.uk::95f6b54e-5e27-4a84-b0a5-ebcf249810a7" providerId="AD" clId="Web-{F9801871-E127-4D01-9415-9D55B3F269AD}" dt="2023-03-02T02:47:52.564" v="520" actId="1076"/>
          <ac:spMkLst>
            <pc:docMk/>
            <pc:sldMk cId="1862697846" sldId="262"/>
            <ac:spMk id="6" creationId="{5D5F8571-8255-AD20-9C74-75CD63269882}"/>
          </ac:spMkLst>
        </pc:spChg>
        <pc:spChg chg="add del mod">
          <ac:chgData name="Teodora Borilova" userId="S::bt19339@qmul.ac.uk::95f6b54e-5e27-4a84-b0a5-ebcf249810a7" providerId="AD" clId="Web-{F9801871-E127-4D01-9415-9D55B3F269AD}" dt="2023-03-02T01:35:03.252" v="198"/>
          <ac:spMkLst>
            <pc:docMk/>
            <pc:sldMk cId="1862697846" sldId="262"/>
            <ac:spMk id="7" creationId="{8D67B486-7B07-9994-E733-2F30870769DA}"/>
          </ac:spMkLst>
        </pc:spChg>
        <pc:spChg chg="add mod">
          <ac:chgData name="Teodora Borilova" userId="S::bt19339@qmul.ac.uk::95f6b54e-5e27-4a84-b0a5-ebcf249810a7" providerId="AD" clId="Web-{F9801871-E127-4D01-9415-9D55B3F269AD}" dt="2023-03-02T02:47:52.564" v="521" actId="1076"/>
          <ac:spMkLst>
            <pc:docMk/>
            <pc:sldMk cId="1862697846" sldId="262"/>
            <ac:spMk id="8" creationId="{DAD74708-D1DF-7EF4-91D1-9F488D5C853A}"/>
          </ac:spMkLst>
        </pc:spChg>
        <pc:spChg chg="add mod">
          <ac:chgData name="Teodora Borilova" userId="S::bt19339@qmul.ac.uk::95f6b54e-5e27-4a84-b0a5-ebcf249810a7" providerId="AD" clId="Web-{F9801871-E127-4D01-9415-9D55B3F269AD}" dt="2023-03-02T02:47:52.580" v="526" actId="1076"/>
          <ac:spMkLst>
            <pc:docMk/>
            <pc:sldMk cId="1862697846" sldId="262"/>
            <ac:spMk id="9" creationId="{D34F39E0-9EB0-3958-6135-0150DB472C9C}"/>
          </ac:spMkLst>
        </pc:spChg>
        <pc:spChg chg="add mod">
          <ac:chgData name="Teodora Borilova" userId="S::bt19339@qmul.ac.uk::95f6b54e-5e27-4a84-b0a5-ebcf249810a7" providerId="AD" clId="Web-{F9801871-E127-4D01-9415-9D55B3F269AD}" dt="2023-03-02T01:37:14.788" v="246" actId="20577"/>
          <ac:spMkLst>
            <pc:docMk/>
            <pc:sldMk cId="1862697846" sldId="262"/>
            <ac:spMk id="10" creationId="{6044E752-E69A-F532-688A-8E831417C248}"/>
          </ac:spMkLst>
        </pc:spChg>
        <pc:spChg chg="add mod">
          <ac:chgData name="Teodora Borilova" userId="S::bt19339@qmul.ac.uk::95f6b54e-5e27-4a84-b0a5-ebcf249810a7" providerId="AD" clId="Web-{F9801871-E127-4D01-9415-9D55B3F269AD}" dt="2023-03-02T02:47:40.611" v="518" actId="14100"/>
          <ac:spMkLst>
            <pc:docMk/>
            <pc:sldMk cId="1862697846" sldId="262"/>
            <ac:spMk id="11" creationId="{08808CD4-2DD9-AF77-D1E7-E078658B0056}"/>
          </ac:spMkLst>
        </pc:spChg>
        <pc:spChg chg="add mod">
          <ac:chgData name="Teodora Borilova" userId="S::bt19339@qmul.ac.uk::95f6b54e-5e27-4a84-b0a5-ebcf249810a7" providerId="AD" clId="Web-{F9801871-E127-4D01-9415-9D55B3F269AD}" dt="2023-03-02T02:41:07.847" v="477" actId="1076"/>
          <ac:spMkLst>
            <pc:docMk/>
            <pc:sldMk cId="1862697846" sldId="262"/>
            <ac:spMk id="12" creationId="{E303CD7B-17EC-7B09-9716-29493547D8A9}"/>
          </ac:spMkLst>
        </pc:spChg>
        <pc:spChg chg="add del">
          <ac:chgData name="Teodora Borilova" userId="S::bt19339@qmul.ac.uk::95f6b54e-5e27-4a84-b0a5-ebcf249810a7" providerId="AD" clId="Web-{F9801871-E127-4D01-9415-9D55B3F269AD}" dt="2023-03-02T02:47:32.673" v="514"/>
          <ac:spMkLst>
            <pc:docMk/>
            <pc:sldMk cId="1862697846" sldId="262"/>
            <ac:spMk id="14" creationId="{5FC622AB-EAB6-541E-ECA1-9556594DCFBB}"/>
          </ac:spMkLst>
        </pc:spChg>
        <pc:spChg chg="add mod">
          <ac:chgData name="Teodora Borilova" userId="S::bt19339@qmul.ac.uk::95f6b54e-5e27-4a84-b0a5-ebcf249810a7" providerId="AD" clId="Web-{F9801871-E127-4D01-9415-9D55B3F269AD}" dt="2023-03-02T02:48:04.643" v="529" actId="20577"/>
          <ac:spMkLst>
            <pc:docMk/>
            <pc:sldMk cId="1862697846" sldId="262"/>
            <ac:spMk id="20" creationId="{3211E04A-2AEA-5869-5301-CDF624E6D6BF}"/>
          </ac:spMkLst>
        </pc:spChg>
        <pc:spChg chg="add mod">
          <ac:chgData name="Teodora Borilova" userId="S::bt19339@qmul.ac.uk::95f6b54e-5e27-4a84-b0a5-ebcf249810a7" providerId="AD" clId="Web-{F9801871-E127-4D01-9415-9D55B3F269AD}" dt="2023-03-02T02:48:17.315" v="532" actId="20577"/>
          <ac:spMkLst>
            <pc:docMk/>
            <pc:sldMk cId="1862697846" sldId="262"/>
            <ac:spMk id="21" creationId="{CF31B2DB-EB0C-6969-63B1-6B29A97CA362}"/>
          </ac:spMkLst>
        </pc:spChg>
        <pc:cxnChg chg="add mod">
          <ac:chgData name="Teodora Borilova" userId="S::bt19339@qmul.ac.uk::95f6b54e-5e27-4a84-b0a5-ebcf249810a7" providerId="AD" clId="Web-{F9801871-E127-4D01-9415-9D55B3F269AD}" dt="2023-03-02T02:48:23.644" v="535" actId="1076"/>
          <ac:cxnSpMkLst>
            <pc:docMk/>
            <pc:sldMk cId="1862697846" sldId="262"/>
            <ac:cxnSpMk id="7" creationId="{3CB81BC2-BD0B-9561-76B8-6CA82D217D07}"/>
          </ac:cxnSpMkLst>
        </pc:cxnChg>
        <pc:cxnChg chg="add mod">
          <ac:chgData name="Teodora Borilova" userId="S::bt19339@qmul.ac.uk::95f6b54e-5e27-4a84-b0a5-ebcf249810a7" providerId="AD" clId="Web-{F9801871-E127-4D01-9415-9D55B3F269AD}" dt="2023-03-02T02:47:52.564" v="522" actId="1076"/>
          <ac:cxnSpMkLst>
            <pc:docMk/>
            <pc:sldMk cId="1862697846" sldId="262"/>
            <ac:cxnSpMk id="13" creationId="{45475887-47FC-8670-5BC3-B6E829A50218}"/>
          </ac:cxnSpMkLst>
        </pc:cxnChg>
        <pc:cxnChg chg="add del mod">
          <ac:chgData name="Teodora Borilova" userId="S::bt19339@qmul.ac.uk::95f6b54e-5e27-4a84-b0a5-ebcf249810a7" providerId="AD" clId="Web-{F9801871-E127-4D01-9415-9D55B3F269AD}" dt="2023-03-02T01:42:41.378" v="300"/>
          <ac:cxnSpMkLst>
            <pc:docMk/>
            <pc:sldMk cId="1862697846" sldId="262"/>
            <ac:cxnSpMk id="14" creationId="{595C9AE7-1C48-8328-DA47-E2C60A19CA7A}"/>
          </ac:cxnSpMkLst>
        </pc:cxnChg>
        <pc:cxnChg chg="add mod">
          <ac:chgData name="Teodora Borilova" userId="S::bt19339@qmul.ac.uk::95f6b54e-5e27-4a84-b0a5-ebcf249810a7" providerId="AD" clId="Web-{F9801871-E127-4D01-9415-9D55B3F269AD}" dt="2023-03-02T02:47:52.580" v="523" actId="1076"/>
          <ac:cxnSpMkLst>
            <pc:docMk/>
            <pc:sldMk cId="1862697846" sldId="262"/>
            <ac:cxnSpMk id="15" creationId="{FEFD9D76-355F-D283-9343-998C5254F648}"/>
          </ac:cxnSpMkLst>
        </pc:cxnChg>
        <pc:cxnChg chg="add mod">
          <ac:chgData name="Teodora Borilova" userId="S::bt19339@qmul.ac.uk::95f6b54e-5e27-4a84-b0a5-ebcf249810a7" providerId="AD" clId="Web-{F9801871-E127-4D01-9415-9D55B3F269AD}" dt="2023-03-02T02:47:52.580" v="524" actId="1076"/>
          <ac:cxnSpMkLst>
            <pc:docMk/>
            <pc:sldMk cId="1862697846" sldId="262"/>
            <ac:cxnSpMk id="16" creationId="{F32D264D-3A60-69C2-14D9-77A696F64985}"/>
          </ac:cxnSpMkLst>
        </pc:cxnChg>
        <pc:cxnChg chg="add mod">
          <ac:chgData name="Teodora Borilova" userId="S::bt19339@qmul.ac.uk::95f6b54e-5e27-4a84-b0a5-ebcf249810a7" providerId="AD" clId="Web-{F9801871-E127-4D01-9415-9D55B3F269AD}" dt="2023-03-02T02:47:52.580" v="525" actId="1076"/>
          <ac:cxnSpMkLst>
            <pc:docMk/>
            <pc:sldMk cId="1862697846" sldId="262"/>
            <ac:cxnSpMk id="17" creationId="{C5019CB3-7DDA-CB5F-8786-E9FC2C3FD083}"/>
          </ac:cxnSpMkLst>
        </pc:cxnChg>
        <pc:cxnChg chg="add mod">
          <ac:chgData name="Teodora Borilova" userId="S::bt19339@qmul.ac.uk::95f6b54e-5e27-4a84-b0a5-ebcf249810a7" providerId="AD" clId="Web-{F9801871-E127-4D01-9415-9D55B3F269AD}" dt="2023-03-02T02:48:23.628" v="534" actId="1076"/>
          <ac:cxnSpMkLst>
            <pc:docMk/>
            <pc:sldMk cId="1862697846" sldId="262"/>
            <ac:cxnSpMk id="18" creationId="{593C0CA0-6563-D855-B609-CF1502120556}"/>
          </ac:cxnSpMkLst>
        </pc:cxnChg>
        <pc:cxnChg chg="add del mod">
          <ac:chgData name="Teodora Borilova" userId="S::bt19339@qmul.ac.uk::95f6b54e-5e27-4a84-b0a5-ebcf249810a7" providerId="AD" clId="Web-{F9801871-E127-4D01-9415-9D55B3F269AD}" dt="2023-03-02T02:41:57.177" v="481"/>
          <ac:cxnSpMkLst>
            <pc:docMk/>
            <pc:sldMk cId="1862697846" sldId="262"/>
            <ac:cxnSpMk id="19" creationId="{FB3BD254-6DF6-1FA6-A683-C3435EC8118F}"/>
          </ac:cxnSpMkLst>
        </pc:cxnChg>
      </pc:sldChg>
      <pc:sldChg chg="addSp delSp modSp add del ord replId addAnim delAnim">
        <pc:chgData name="Teodora Borilova" userId="S::bt19339@qmul.ac.uk::95f6b54e-5e27-4a84-b0a5-ebcf249810a7" providerId="AD" clId="Web-{F9801871-E127-4D01-9415-9D55B3F269AD}" dt="2023-03-02T02:39:00.670" v="465"/>
        <pc:sldMkLst>
          <pc:docMk/>
          <pc:sldMk cId="2888464095" sldId="263"/>
        </pc:sldMkLst>
        <pc:spChg chg="mod">
          <ac:chgData name="Teodora Borilova" userId="S::bt19339@qmul.ac.uk::95f6b54e-5e27-4a84-b0a5-ebcf249810a7" providerId="AD" clId="Web-{F9801871-E127-4D01-9415-9D55B3F269AD}" dt="2023-03-02T02:00:18.956" v="374" actId="20577"/>
          <ac:spMkLst>
            <pc:docMk/>
            <pc:sldMk cId="2888464095" sldId="263"/>
            <ac:spMk id="2" creationId="{6B8304AE-E52B-F5AA-865F-3904895EBBC9}"/>
          </ac:spMkLst>
        </pc:spChg>
        <pc:spChg chg="add mod">
          <ac:chgData name="Teodora Borilova" userId="S::bt19339@qmul.ac.uk::95f6b54e-5e27-4a84-b0a5-ebcf249810a7" providerId="AD" clId="Web-{F9801871-E127-4D01-9415-9D55B3F269AD}" dt="2023-03-02T02:05:42.781" v="464" actId="20577"/>
          <ac:spMkLst>
            <pc:docMk/>
            <pc:sldMk cId="2888464095" sldId="263"/>
            <ac:spMk id="4" creationId="{DB31866A-FC1E-9932-5C8A-C63966993186}"/>
          </ac:spMkLst>
        </pc:spChg>
        <pc:spChg chg="add mod">
          <ac:chgData name="Teodora Borilova" userId="S::bt19339@qmul.ac.uk::95f6b54e-5e27-4a84-b0a5-ebcf249810a7" providerId="AD" clId="Web-{F9801871-E127-4D01-9415-9D55B3F269AD}" dt="2023-03-02T02:05:37.437" v="460" actId="20577"/>
          <ac:spMkLst>
            <pc:docMk/>
            <pc:sldMk cId="2888464095" sldId="263"/>
            <ac:spMk id="6" creationId="{514B4F84-F62E-840C-4BF9-16EC0289AFD3}"/>
          </ac:spMkLst>
        </pc:spChg>
        <pc:spChg chg="add mod">
          <ac:chgData name="Teodora Borilova" userId="S::bt19339@qmul.ac.uk::95f6b54e-5e27-4a84-b0a5-ebcf249810a7" providerId="AD" clId="Web-{F9801871-E127-4D01-9415-9D55B3F269AD}" dt="2023-03-02T02:05:18.718" v="447" actId="20577"/>
          <ac:spMkLst>
            <pc:docMk/>
            <pc:sldMk cId="2888464095" sldId="263"/>
            <ac:spMk id="8" creationId="{60139827-78D5-84F7-B4F4-886E67E56FD4}"/>
          </ac:spMkLst>
        </pc:spChg>
        <pc:spChg chg="add mod">
          <ac:chgData name="Teodora Borilova" userId="S::bt19339@qmul.ac.uk::95f6b54e-5e27-4a84-b0a5-ebcf249810a7" providerId="AD" clId="Web-{F9801871-E127-4D01-9415-9D55B3F269AD}" dt="2023-03-02T02:01:21.990" v="396" actId="14100"/>
          <ac:spMkLst>
            <pc:docMk/>
            <pc:sldMk cId="2888464095" sldId="263"/>
            <ac:spMk id="10" creationId="{396AF2A6-C3CD-8108-457C-F45AA9E6698D}"/>
          </ac:spMkLst>
        </pc:spChg>
        <pc:spChg chg="add mod">
          <ac:chgData name="Teodora Borilova" userId="S::bt19339@qmul.ac.uk::95f6b54e-5e27-4a84-b0a5-ebcf249810a7" providerId="AD" clId="Web-{F9801871-E127-4D01-9415-9D55B3F269AD}" dt="2023-03-02T02:00:59.504" v="388" actId="1076"/>
          <ac:spMkLst>
            <pc:docMk/>
            <pc:sldMk cId="2888464095" sldId="263"/>
            <ac:spMk id="12" creationId="{78676C35-4980-8BEA-A959-72FAD84DF062}"/>
          </ac:spMkLst>
        </pc:spChg>
        <pc:cxnChg chg="add mod">
          <ac:chgData name="Teodora Borilova" userId="S::bt19339@qmul.ac.uk::95f6b54e-5e27-4a84-b0a5-ebcf249810a7" providerId="AD" clId="Web-{F9801871-E127-4D01-9415-9D55B3F269AD}" dt="2023-03-02T02:02:02.945" v="404" actId="14100"/>
          <ac:cxnSpMkLst>
            <pc:docMk/>
            <pc:sldMk cId="2888464095" sldId="263"/>
            <ac:cxnSpMk id="14" creationId="{D22B7D99-41C7-B6ED-0DF7-E2AC53E5671D}"/>
          </ac:cxnSpMkLst>
        </pc:cxnChg>
        <pc:cxnChg chg="add del mod">
          <ac:chgData name="Teodora Borilova" userId="S::bt19339@qmul.ac.uk::95f6b54e-5e27-4a84-b0a5-ebcf249810a7" providerId="AD" clId="Web-{F9801871-E127-4D01-9415-9D55B3F269AD}" dt="2023-03-02T02:03:35.948" v="413"/>
          <ac:cxnSpMkLst>
            <pc:docMk/>
            <pc:sldMk cId="2888464095" sldId="263"/>
            <ac:cxnSpMk id="16" creationId="{C8A8E733-DF1E-29C7-684B-B0DAB6A195F7}"/>
          </ac:cxnSpMkLst>
        </pc:cxnChg>
        <pc:cxnChg chg="add del mod">
          <ac:chgData name="Teodora Borilova" userId="S::bt19339@qmul.ac.uk::95f6b54e-5e27-4a84-b0a5-ebcf249810a7" providerId="AD" clId="Web-{F9801871-E127-4D01-9415-9D55B3F269AD}" dt="2023-03-02T02:03:35.948" v="412"/>
          <ac:cxnSpMkLst>
            <pc:docMk/>
            <pc:sldMk cId="2888464095" sldId="263"/>
            <ac:cxnSpMk id="18" creationId="{AA4FB0DA-508F-EA13-ECDB-14483E2E0D49}"/>
          </ac:cxnSpMkLst>
        </pc:cxnChg>
        <pc:cxnChg chg="add del mod">
          <ac:chgData name="Teodora Borilova" userId="S::bt19339@qmul.ac.uk::95f6b54e-5e27-4a84-b0a5-ebcf249810a7" providerId="AD" clId="Web-{F9801871-E127-4D01-9415-9D55B3F269AD}" dt="2023-03-02T02:02:16.883" v="405"/>
          <ac:cxnSpMkLst>
            <pc:docMk/>
            <pc:sldMk cId="2888464095" sldId="263"/>
            <ac:cxnSpMk id="20" creationId="{A1246814-1429-34A1-6CF7-3C8A6102F049}"/>
          </ac:cxnSpMkLst>
        </pc:cxnChg>
        <pc:cxnChg chg="add mod">
          <ac:chgData name="Teodora Borilova" userId="S::bt19339@qmul.ac.uk::95f6b54e-5e27-4a84-b0a5-ebcf249810a7" providerId="AD" clId="Web-{F9801871-E127-4D01-9415-9D55B3F269AD}" dt="2023-03-02T02:03:20.026" v="411"/>
          <ac:cxnSpMkLst>
            <pc:docMk/>
            <pc:sldMk cId="2888464095" sldId="263"/>
            <ac:cxnSpMk id="22" creationId="{89A21661-D038-267F-F532-A1B06E525107}"/>
          </ac:cxnSpMkLst>
        </pc:cxnChg>
        <pc:cxnChg chg="add mod">
          <ac:chgData name="Teodora Borilova" userId="S::bt19339@qmul.ac.uk::95f6b54e-5e27-4a84-b0a5-ebcf249810a7" providerId="AD" clId="Web-{F9801871-E127-4D01-9415-9D55B3F269AD}" dt="2023-03-02T02:04:06.090" v="418"/>
          <ac:cxnSpMkLst>
            <pc:docMk/>
            <pc:sldMk cId="2888464095" sldId="263"/>
            <ac:cxnSpMk id="24" creationId="{A55A7BB8-AD45-07DF-32BF-0E54DDCC57E4}"/>
          </ac:cxnSpMkLst>
        </pc:cxnChg>
        <pc:cxnChg chg="add mod">
          <ac:chgData name="Teodora Borilova" userId="S::bt19339@qmul.ac.uk::95f6b54e-5e27-4a84-b0a5-ebcf249810a7" providerId="AD" clId="Web-{F9801871-E127-4D01-9415-9D55B3F269AD}" dt="2023-03-02T02:04:06.106" v="419"/>
          <ac:cxnSpMkLst>
            <pc:docMk/>
            <pc:sldMk cId="2888464095" sldId="263"/>
            <ac:cxnSpMk id="26" creationId="{C70FBE4B-1E2A-4C44-6B12-014E65955C11}"/>
          </ac:cxnSpMkLst>
        </pc:cxnChg>
      </pc:sldChg>
    </pc:docChg>
  </pc:docChgLst>
  <pc:docChgLst>
    <pc:chgData name="Ahmad Arnaout" userId="S::bt22866@qmul.ac.uk::89b94105-7321-47c4-80b3-22f8f1a7a7f9" providerId="AD" clId="Web-{524F73C6-E8A6-4B92-9EEF-6AA3FA00A3DC}"/>
    <pc:docChg chg="modSld">
      <pc:chgData name="Ahmad Arnaout" userId="S::bt22866@qmul.ac.uk::89b94105-7321-47c4-80b3-22f8f1a7a7f9" providerId="AD" clId="Web-{524F73C6-E8A6-4B92-9EEF-6AA3FA00A3DC}" dt="2023-03-02T12:07:21.314" v="23" actId="1076"/>
      <pc:docMkLst>
        <pc:docMk/>
      </pc:docMkLst>
      <pc:sldChg chg="addSp delSp modSp">
        <pc:chgData name="Ahmad Arnaout" userId="S::bt22866@qmul.ac.uk::89b94105-7321-47c4-80b3-22f8f1a7a7f9" providerId="AD" clId="Web-{524F73C6-E8A6-4B92-9EEF-6AA3FA00A3DC}" dt="2023-03-02T12:07:21.314" v="23" actId="1076"/>
        <pc:sldMkLst>
          <pc:docMk/>
          <pc:sldMk cId="1489563594" sldId="261"/>
        </pc:sldMkLst>
        <pc:spChg chg="mod">
          <ac:chgData name="Ahmad Arnaout" userId="S::bt22866@qmul.ac.uk::89b94105-7321-47c4-80b3-22f8f1a7a7f9" providerId="AD" clId="Web-{524F73C6-E8A6-4B92-9EEF-6AA3FA00A3DC}" dt="2023-03-02T12:06:20.654" v="6" actId="14100"/>
          <ac:spMkLst>
            <pc:docMk/>
            <pc:sldMk cId="1489563594" sldId="261"/>
            <ac:spMk id="2" creationId="{D7AB823D-D85A-988A-438B-0ABBB08E04E8}"/>
          </ac:spMkLst>
        </pc:spChg>
        <pc:spChg chg="del mod">
          <ac:chgData name="Ahmad Arnaout" userId="S::bt22866@qmul.ac.uk::89b94105-7321-47c4-80b3-22f8f1a7a7f9" providerId="AD" clId="Web-{524F73C6-E8A6-4B92-9EEF-6AA3FA00A3DC}" dt="2023-03-02T12:06:05.622" v="1"/>
          <ac:spMkLst>
            <pc:docMk/>
            <pc:sldMk cId="1489563594" sldId="261"/>
            <ac:spMk id="3" creationId="{BB4AA019-524E-FC5E-327B-D97DF472EEE8}"/>
          </ac:spMkLst>
        </pc:spChg>
        <pc:spChg chg="del">
          <ac:chgData name="Ahmad Arnaout" userId="S::bt22866@qmul.ac.uk::89b94105-7321-47c4-80b3-22f8f1a7a7f9" providerId="AD" clId="Web-{524F73C6-E8A6-4B92-9EEF-6AA3FA00A3DC}" dt="2023-03-02T12:06:11.794" v="3"/>
          <ac:spMkLst>
            <pc:docMk/>
            <pc:sldMk cId="1489563594" sldId="261"/>
            <ac:spMk id="18" creationId="{AE192E3E-68A9-4F36-936C-1C8D0B9EF132}"/>
          </ac:spMkLst>
        </pc:spChg>
        <pc:spChg chg="del">
          <ac:chgData name="Ahmad Arnaout" userId="S::bt22866@qmul.ac.uk::89b94105-7321-47c4-80b3-22f8f1a7a7f9" providerId="AD" clId="Web-{524F73C6-E8A6-4B92-9EEF-6AA3FA00A3DC}" dt="2023-03-02T12:06:11.794" v="3"/>
          <ac:spMkLst>
            <pc:docMk/>
            <pc:sldMk cId="1489563594" sldId="261"/>
            <ac:spMk id="19" creationId="{998D6E90-577B-4973-B60A-2700290E68B3}"/>
          </ac:spMkLst>
        </pc:spChg>
        <pc:spChg chg="del">
          <ac:chgData name="Ahmad Arnaout" userId="S::bt22866@qmul.ac.uk::89b94105-7321-47c4-80b3-22f8f1a7a7f9" providerId="AD" clId="Web-{524F73C6-E8A6-4B92-9EEF-6AA3FA00A3DC}" dt="2023-03-02T12:06:11.794" v="3"/>
          <ac:spMkLst>
            <pc:docMk/>
            <pc:sldMk cId="1489563594" sldId="261"/>
            <ac:spMk id="20" creationId="{3FA95682-BEE6-4B33-BA34-7E7BE49782DA}"/>
          </ac:spMkLst>
        </pc:spChg>
        <pc:spChg chg="add">
          <ac:chgData name="Ahmad Arnaout" userId="S::bt22866@qmul.ac.uk::89b94105-7321-47c4-80b3-22f8f1a7a7f9" providerId="AD" clId="Web-{524F73C6-E8A6-4B92-9EEF-6AA3FA00A3DC}" dt="2023-03-02T12:06:11.794" v="3"/>
          <ac:spMkLst>
            <pc:docMk/>
            <pc:sldMk cId="1489563594" sldId="261"/>
            <ac:spMk id="25" creationId="{AE192E3E-68A9-4F36-936C-1C8D0B9EF132}"/>
          </ac:spMkLst>
        </pc:spChg>
        <pc:spChg chg="add">
          <ac:chgData name="Ahmad Arnaout" userId="S::bt22866@qmul.ac.uk::89b94105-7321-47c4-80b3-22f8f1a7a7f9" providerId="AD" clId="Web-{524F73C6-E8A6-4B92-9EEF-6AA3FA00A3DC}" dt="2023-03-02T12:06:11.794" v="3"/>
          <ac:spMkLst>
            <pc:docMk/>
            <pc:sldMk cId="1489563594" sldId="261"/>
            <ac:spMk id="27" creationId="{998D6E90-577B-4973-B60A-2700290E68B3}"/>
          </ac:spMkLst>
        </pc:spChg>
        <pc:spChg chg="add">
          <ac:chgData name="Ahmad Arnaout" userId="S::bt22866@qmul.ac.uk::89b94105-7321-47c4-80b3-22f8f1a7a7f9" providerId="AD" clId="Web-{524F73C6-E8A6-4B92-9EEF-6AA3FA00A3DC}" dt="2023-03-02T12:06:11.794" v="3"/>
          <ac:spMkLst>
            <pc:docMk/>
            <pc:sldMk cId="1489563594" sldId="261"/>
            <ac:spMk id="29" creationId="{3FA95682-BEE6-4B33-BA34-7E7BE49782DA}"/>
          </ac:spMkLst>
        </pc:spChg>
        <pc:picChg chg="add mod modCrop">
          <ac:chgData name="Ahmad Arnaout" userId="S::bt22866@qmul.ac.uk::89b94105-7321-47c4-80b3-22f8f1a7a7f9" providerId="AD" clId="Web-{524F73C6-E8A6-4B92-9EEF-6AA3FA00A3DC}" dt="2023-03-02T12:07:21.314" v="23" actId="1076"/>
          <ac:picMkLst>
            <pc:docMk/>
            <pc:sldMk cId="1489563594" sldId="261"/>
            <ac:picMk id="4" creationId="{EDA1142A-AE55-238B-E0A0-47939C0D6DEE}"/>
          </ac:picMkLst>
        </pc:picChg>
      </pc:sldChg>
    </pc:docChg>
  </pc:docChgLst>
  <pc:docChgLst>
    <pc:chgData name="Ahmad Arnaout" userId="S::bt22866@qmul.ac.uk::89b94105-7321-47c4-80b3-22f8f1a7a7f9" providerId="AD" clId="Web-{15FFD997-377A-42CA-AA3F-763F635BDC16}"/>
    <pc:docChg chg="modSld">
      <pc:chgData name="Ahmad Arnaout" userId="S::bt22866@qmul.ac.uk::89b94105-7321-47c4-80b3-22f8f1a7a7f9" providerId="AD" clId="Web-{15FFD997-377A-42CA-AA3F-763F635BDC16}" dt="2023-03-01T16:12:22.451" v="1" actId="1076"/>
      <pc:docMkLst>
        <pc:docMk/>
      </pc:docMkLst>
      <pc:sldChg chg="modSp">
        <pc:chgData name="Ahmad Arnaout" userId="S::bt22866@qmul.ac.uk::89b94105-7321-47c4-80b3-22f8f1a7a7f9" providerId="AD" clId="Web-{15FFD997-377A-42CA-AA3F-763F635BDC16}" dt="2023-03-01T16:12:22.451" v="1" actId="1076"/>
        <pc:sldMkLst>
          <pc:docMk/>
          <pc:sldMk cId="4203748339" sldId="259"/>
        </pc:sldMkLst>
        <pc:spChg chg="mod">
          <ac:chgData name="Ahmad Arnaout" userId="S::bt22866@qmul.ac.uk::89b94105-7321-47c4-80b3-22f8f1a7a7f9" providerId="AD" clId="Web-{15FFD997-377A-42CA-AA3F-763F635BDC16}" dt="2023-03-01T16:12:22.451" v="1" actId="1076"/>
          <ac:spMkLst>
            <pc:docMk/>
            <pc:sldMk cId="4203748339" sldId="259"/>
            <ac:spMk id="2" creationId="{6B8304AE-E52B-F5AA-865F-3904895EBBC9}"/>
          </ac:spMkLst>
        </pc:spChg>
      </pc:sldChg>
    </pc:docChg>
  </pc:docChgLst>
  <pc:docChgLst>
    <pc:chgData name="Ahmad Arnaout" userId="S::bt22866@qmul.ac.uk::89b94105-7321-47c4-80b3-22f8f1a7a7f9" providerId="AD" clId="Web-{BCC13722-40B7-4A22-AEE3-88459FF8DF22}"/>
    <pc:docChg chg="modSld">
      <pc:chgData name="Ahmad Arnaout" userId="S::bt22866@qmul.ac.uk::89b94105-7321-47c4-80b3-22f8f1a7a7f9" providerId="AD" clId="Web-{BCC13722-40B7-4A22-AEE3-88459FF8DF22}" dt="2023-03-02T12:05:09.911" v="0" actId="1076"/>
      <pc:docMkLst>
        <pc:docMk/>
      </pc:docMkLst>
      <pc:sldChg chg="modSp">
        <pc:chgData name="Ahmad Arnaout" userId="S::bt22866@qmul.ac.uk::89b94105-7321-47c4-80b3-22f8f1a7a7f9" providerId="AD" clId="Web-{BCC13722-40B7-4A22-AEE3-88459FF8DF22}" dt="2023-03-02T12:05:09.911" v="0" actId="1076"/>
        <pc:sldMkLst>
          <pc:docMk/>
          <pc:sldMk cId="4203748339" sldId="259"/>
        </pc:sldMkLst>
        <pc:picChg chg="mod">
          <ac:chgData name="Ahmad Arnaout" userId="S::bt22866@qmul.ac.uk::89b94105-7321-47c4-80b3-22f8f1a7a7f9" providerId="AD" clId="Web-{BCC13722-40B7-4A22-AEE3-88459FF8DF22}" dt="2023-03-02T12:05:09.911" v="0" actId="1076"/>
          <ac:picMkLst>
            <pc:docMk/>
            <pc:sldMk cId="4203748339" sldId="259"/>
            <ac:picMk id="3" creationId="{256A0B5B-D550-FD0C-128E-4243A7A9674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1CCE0E-E0F9-4378-B317-B971492844EC}" type="datetimeFigureOut">
              <a:rPr lang="en-GB" smtClean="0"/>
              <a:t>02/03/2023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E32171-908D-471F-A7E1-2E8A21C54ED1}" type="slidenum">
              <a:rPr lang="en-GB" smtClean="0"/>
              <a:t>‹#›</a:t>
            </a:fld>
            <a:endParaRPr lang="en-GB"/>
          </a:p>
        </p:txBody>
      </p:sp>
    </p:spTree>
    <p:extLst>
      <p:ext uri="{BB962C8B-B14F-4D97-AF65-F5344CB8AC3E}">
        <p14:creationId xmlns:p14="http://schemas.microsoft.com/office/powerpoint/2010/main" val="654268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Relational databases are important when having large amounts of data as it allows for better organization of data as well as being able to make it easy to query. Querying large relational databases can have varying levels of complexity and can lead to the recovery of large amounts of data.</a:t>
            </a:r>
          </a:p>
          <a:p>
            <a:endParaRPr lang="en-GB" dirty="0"/>
          </a:p>
          <a:p>
            <a:r>
              <a:rPr lang="en-GB" dirty="0"/>
              <a:t>Because it does not require a server, it allows the relational database to be deployed with the website as one package, without having to use an external server.</a:t>
            </a:r>
          </a:p>
        </p:txBody>
      </p:sp>
      <p:sp>
        <p:nvSpPr>
          <p:cNvPr id="4" name="Slide Number Placeholder 3"/>
          <p:cNvSpPr>
            <a:spLocks noGrp="1"/>
          </p:cNvSpPr>
          <p:nvPr>
            <p:ph type="sldNum" sz="quarter" idx="5"/>
          </p:nvPr>
        </p:nvSpPr>
        <p:spPr/>
        <p:txBody>
          <a:bodyPr/>
          <a:lstStyle/>
          <a:p>
            <a:fld id="{4EE32171-908D-471F-A7E1-2E8A21C54ED1}" type="slidenum">
              <a:rPr lang="en-GB" smtClean="0"/>
              <a:t>6</a:t>
            </a:fld>
            <a:endParaRPr lang="en-GB"/>
          </a:p>
        </p:txBody>
      </p:sp>
    </p:spTree>
    <p:extLst>
      <p:ext uri="{BB962C8B-B14F-4D97-AF65-F5344CB8AC3E}">
        <p14:creationId xmlns:p14="http://schemas.microsoft.com/office/powerpoint/2010/main" val="1984357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 tables in the </a:t>
            </a:r>
            <a:r>
              <a:rPr lang="en-GB" dirty="0" err="1"/>
              <a:t>sqlite</a:t>
            </a:r>
            <a:r>
              <a:rPr lang="en-GB" dirty="0"/>
              <a:t> database, connected via </a:t>
            </a:r>
            <a:r>
              <a:rPr lang="en-GB" dirty="0" err="1"/>
              <a:t>rs</a:t>
            </a:r>
            <a:r>
              <a:rPr lang="en-GB" dirty="0"/>
              <a:t> ids (SNPS) for </a:t>
            </a:r>
            <a:r>
              <a:rPr lang="en-GB" dirty="0" err="1"/>
              <a:t>gwas</a:t>
            </a:r>
            <a:r>
              <a:rPr lang="en-GB" dirty="0"/>
              <a:t> and (SNPS1) for chr6 extra information. Connected via </a:t>
            </a:r>
            <a:r>
              <a:rPr lang="en-GB" dirty="0" err="1"/>
              <a:t>rs</a:t>
            </a:r>
            <a:r>
              <a:rPr lang="en-GB" dirty="0"/>
              <a:t> ids for consistency due to the fact that the same </a:t>
            </a:r>
            <a:r>
              <a:rPr lang="en-GB" dirty="0" err="1"/>
              <a:t>rs</a:t>
            </a:r>
            <a:r>
              <a:rPr lang="en-GB" dirty="0"/>
              <a:t> ids from the </a:t>
            </a:r>
            <a:r>
              <a:rPr lang="en-GB" dirty="0" err="1"/>
              <a:t>gwas</a:t>
            </a:r>
            <a:r>
              <a:rPr lang="en-GB" dirty="0"/>
              <a:t> table were inputted into the VEP to acquire the extra genomic information. </a:t>
            </a:r>
          </a:p>
        </p:txBody>
      </p:sp>
      <p:sp>
        <p:nvSpPr>
          <p:cNvPr id="4" name="Slide Number Placeholder 3"/>
          <p:cNvSpPr>
            <a:spLocks noGrp="1"/>
          </p:cNvSpPr>
          <p:nvPr>
            <p:ph type="sldNum" sz="quarter" idx="5"/>
          </p:nvPr>
        </p:nvSpPr>
        <p:spPr/>
        <p:txBody>
          <a:bodyPr/>
          <a:lstStyle/>
          <a:p>
            <a:fld id="{4EE32171-908D-471F-A7E1-2E8A21C54ED1}" type="slidenum">
              <a:rPr lang="en-GB" smtClean="0"/>
              <a:t>7</a:t>
            </a:fld>
            <a:endParaRPr lang="en-GB"/>
          </a:p>
        </p:txBody>
      </p:sp>
    </p:spTree>
    <p:extLst>
      <p:ext uri="{BB962C8B-B14F-4D97-AF65-F5344CB8AC3E}">
        <p14:creationId xmlns:p14="http://schemas.microsoft.com/office/powerpoint/2010/main" val="539075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mentioned before a benefit of using SQLite is the fact that it is embedded in python so creating the database is very easy and can implemented in a single python workflow. Importing tables from a </a:t>
            </a:r>
            <a:r>
              <a:rPr lang="en-GB" dirty="0" err="1"/>
              <a:t>tsv</a:t>
            </a:r>
            <a:r>
              <a:rPr lang="en-GB" dirty="0"/>
              <a:t> file is made simpler using the pandas python package which automatically fills in the empty table in the database without extra lines of code. </a:t>
            </a:r>
          </a:p>
        </p:txBody>
      </p:sp>
      <p:sp>
        <p:nvSpPr>
          <p:cNvPr id="4" name="Slide Number Placeholder 3"/>
          <p:cNvSpPr>
            <a:spLocks noGrp="1"/>
          </p:cNvSpPr>
          <p:nvPr>
            <p:ph type="sldNum" sz="quarter" idx="5"/>
          </p:nvPr>
        </p:nvSpPr>
        <p:spPr/>
        <p:txBody>
          <a:bodyPr/>
          <a:lstStyle/>
          <a:p>
            <a:fld id="{4EE32171-908D-471F-A7E1-2E8A21C54ED1}" type="slidenum">
              <a:rPr lang="en-GB" smtClean="0"/>
              <a:t>8</a:t>
            </a:fld>
            <a:endParaRPr lang="en-GB"/>
          </a:p>
        </p:txBody>
      </p:sp>
    </p:spTree>
    <p:extLst>
      <p:ext uri="{BB962C8B-B14F-4D97-AF65-F5344CB8AC3E}">
        <p14:creationId xmlns:p14="http://schemas.microsoft.com/office/powerpoint/2010/main" val="1394052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Manage and view databases</a:t>
            </a:r>
          </a:p>
          <a:p>
            <a:pPr marL="228600" indent="-228600">
              <a:buAutoNum type="arabicPeriod"/>
            </a:pPr>
            <a:r>
              <a:rPr lang="en-GB" dirty="0"/>
              <a:t>Toolbar allows for different options and settings such as being able to import/export datasets and databases</a:t>
            </a:r>
          </a:p>
          <a:p>
            <a:pPr marL="228600" indent="-228600">
              <a:buAutoNum type="arabicPeriod"/>
            </a:pPr>
            <a:r>
              <a:rPr lang="en-GB" dirty="0"/>
              <a:t>Can decide on the type of values, by default </a:t>
            </a:r>
            <a:r>
              <a:rPr lang="en-GB" dirty="0" err="1"/>
              <a:t>sqlite</a:t>
            </a:r>
            <a:r>
              <a:rPr lang="en-GB" dirty="0"/>
              <a:t> studio stores numbers as strings, so its important to specify whether the values are integers, floats, or text</a:t>
            </a:r>
          </a:p>
          <a:p>
            <a:pPr marL="228600" indent="-228600">
              <a:buAutoNum type="arabicPeriod"/>
            </a:pPr>
            <a:r>
              <a:rPr lang="en-GB" dirty="0"/>
              <a:t>Set primary and foreign keys at the click of a button</a:t>
            </a:r>
          </a:p>
          <a:p>
            <a:pPr marL="228600" indent="-228600">
              <a:buAutoNum type="arabicPeriod"/>
            </a:pPr>
            <a:r>
              <a:rPr lang="en-GB" dirty="0" err="1"/>
              <a:t>Sqlite</a:t>
            </a:r>
            <a:r>
              <a:rPr lang="en-GB" dirty="0"/>
              <a:t> editor allows for use of </a:t>
            </a:r>
            <a:r>
              <a:rPr lang="en-GB" dirty="0" err="1"/>
              <a:t>sql</a:t>
            </a:r>
            <a:r>
              <a:rPr lang="en-GB" dirty="0"/>
              <a:t> code for fine-tuning data and manipulating values stored in columns. Renaming, separating, adding, deleting, and much more.</a:t>
            </a:r>
          </a:p>
        </p:txBody>
      </p:sp>
      <p:sp>
        <p:nvSpPr>
          <p:cNvPr id="4" name="Slide Number Placeholder 3"/>
          <p:cNvSpPr>
            <a:spLocks noGrp="1"/>
          </p:cNvSpPr>
          <p:nvPr>
            <p:ph type="sldNum" sz="quarter" idx="5"/>
          </p:nvPr>
        </p:nvSpPr>
        <p:spPr/>
        <p:txBody>
          <a:bodyPr/>
          <a:lstStyle/>
          <a:p>
            <a:fld id="{4EE32171-908D-471F-A7E1-2E8A21C54ED1}" type="slidenum">
              <a:rPr lang="en-GB" smtClean="0"/>
              <a:t>9</a:t>
            </a:fld>
            <a:endParaRPr lang="en-GB"/>
          </a:p>
        </p:txBody>
      </p:sp>
    </p:spTree>
    <p:extLst>
      <p:ext uri="{BB962C8B-B14F-4D97-AF65-F5344CB8AC3E}">
        <p14:creationId xmlns:p14="http://schemas.microsoft.com/office/powerpoint/2010/main" val="3622886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EE32171-908D-471F-A7E1-2E8A21C54ED1}" type="slidenum">
              <a:rPr lang="en-GB" smtClean="0"/>
              <a:t>13</a:t>
            </a:fld>
            <a:endParaRPr lang="en-GB"/>
          </a:p>
        </p:txBody>
      </p:sp>
    </p:spTree>
    <p:extLst>
      <p:ext uri="{BB962C8B-B14F-4D97-AF65-F5344CB8AC3E}">
        <p14:creationId xmlns:p14="http://schemas.microsoft.com/office/powerpoint/2010/main" val="3995398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3/2/2023</a:t>
            </a:fld>
            <a:endParaRPr lang="en-US"/>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491263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3/2/2023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7082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3/2/2023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6183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3/2/2023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69047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3/2/2023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492007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3/2/2023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123118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3/2/2023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61096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3/2/2023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87005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3/2/2023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77252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3/2/2023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52147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3/2/2023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2322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3/2/2023</a:t>
            </a:fld>
            <a:endParaRPr lang="en-US"/>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a:p>
        </p:txBody>
      </p:sp>
    </p:spTree>
    <p:extLst>
      <p:ext uri="{BB962C8B-B14F-4D97-AF65-F5344CB8AC3E}">
        <p14:creationId xmlns:p14="http://schemas.microsoft.com/office/powerpoint/2010/main" val="192073096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image" Target="../media/image3.jpe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86EB5E-E30D-8C26-BC88-0666797C593B}"/>
              </a:ext>
            </a:extLst>
          </p:cNvPr>
          <p:cNvSpPr>
            <a:spLocks noGrp="1"/>
          </p:cNvSpPr>
          <p:nvPr>
            <p:ph type="ctrTitle"/>
          </p:nvPr>
        </p:nvSpPr>
        <p:spPr>
          <a:xfrm>
            <a:off x="1087347" y="5422789"/>
            <a:ext cx="8888461" cy="706641"/>
          </a:xfrm>
        </p:spPr>
        <p:txBody>
          <a:bodyPr anchor="b">
            <a:normAutofit/>
          </a:bodyPr>
          <a:lstStyle/>
          <a:p>
            <a:r>
              <a:rPr lang="en-US" sz="2800"/>
              <a:t>Team Safari Presentation – SMART Catalogue</a:t>
            </a:r>
          </a:p>
        </p:txBody>
      </p:sp>
      <p:sp>
        <p:nvSpPr>
          <p:cNvPr id="3" name="Subtitle 2">
            <a:extLst>
              <a:ext uri="{FF2B5EF4-FFF2-40B4-BE49-F238E27FC236}">
                <a16:creationId xmlns:a16="http://schemas.microsoft.com/office/drawing/2014/main" id="{C4B77D7C-AE62-3709-4351-C1BF57545CA9}"/>
              </a:ext>
            </a:extLst>
          </p:cNvPr>
          <p:cNvSpPr>
            <a:spLocks noGrp="1"/>
          </p:cNvSpPr>
          <p:nvPr>
            <p:ph type="subTitle" idx="1"/>
          </p:nvPr>
        </p:nvSpPr>
        <p:spPr>
          <a:xfrm>
            <a:off x="1087348" y="6165748"/>
            <a:ext cx="8888460" cy="365125"/>
          </a:xfrm>
        </p:spPr>
        <p:txBody>
          <a:bodyPr anchor="t">
            <a:normAutofit/>
          </a:bodyPr>
          <a:lstStyle/>
          <a:p>
            <a:r>
              <a:rPr lang="en-US" sz="1600"/>
              <a:t>Presented By : Shukri, Mohammed, Ahmad, Rashmi, and Tedi</a:t>
            </a:r>
          </a:p>
        </p:txBody>
      </p:sp>
      <p:pic>
        <p:nvPicPr>
          <p:cNvPr id="4" name="Picture 3" descr="A colourful light bulb with business icons">
            <a:extLst>
              <a:ext uri="{FF2B5EF4-FFF2-40B4-BE49-F238E27FC236}">
                <a16:creationId xmlns:a16="http://schemas.microsoft.com/office/drawing/2014/main" id="{E3C5101F-5BC9-7A00-8595-F189EEAC6F79}"/>
              </a:ext>
            </a:extLst>
          </p:cNvPr>
          <p:cNvPicPr>
            <a:picLocks noChangeAspect="1"/>
          </p:cNvPicPr>
          <p:nvPr/>
        </p:nvPicPr>
        <p:blipFill rotWithShape="1">
          <a:blip r:embed="rId2"/>
          <a:srcRect t="22243" b="17437"/>
          <a:stretch/>
        </p:blipFill>
        <p:spPr>
          <a:xfrm>
            <a:off x="-2" y="10"/>
            <a:ext cx="12192002" cy="5148019"/>
          </a:xfrm>
          <a:prstGeom prst="rect">
            <a:avLst/>
          </a:prstGeom>
        </p:spPr>
      </p:pic>
      <p:sp>
        <p:nvSpPr>
          <p:cNvPr id="18" name="Freeform: Shape 17">
            <a:extLst>
              <a:ext uri="{FF2B5EF4-FFF2-40B4-BE49-F238E27FC236}">
                <a16:creationId xmlns:a16="http://schemas.microsoft.com/office/drawing/2014/main" id="{B75D9F35-775B-4B73-BBB6-176A2E086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1741688"/>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46139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6F1C-1B68-8B31-35CC-7495144AD337}"/>
              </a:ext>
            </a:extLst>
          </p:cNvPr>
          <p:cNvSpPr>
            <a:spLocks noGrp="1"/>
          </p:cNvSpPr>
          <p:nvPr>
            <p:ph type="title"/>
          </p:nvPr>
        </p:nvSpPr>
        <p:spPr>
          <a:xfrm>
            <a:off x="1096017" y="2868656"/>
            <a:ext cx="7197378" cy="737532"/>
          </a:xfrm>
        </p:spPr>
        <p:txBody>
          <a:bodyPr>
            <a:noAutofit/>
          </a:bodyPr>
          <a:lstStyle/>
          <a:p>
            <a:r>
              <a:rPr lang="en-US" sz="4400">
                <a:solidFill>
                  <a:schemeClr val="accent5"/>
                </a:solidFill>
              </a:rPr>
              <a:t>Website</a:t>
            </a:r>
            <a:endParaRPr lang="en-US" sz="4400" dirty="0">
              <a:solidFill>
                <a:schemeClr val="accent5"/>
              </a:solidFill>
            </a:endParaRPr>
          </a:p>
        </p:txBody>
      </p:sp>
      <p:graphicFrame>
        <p:nvGraphicFramePr>
          <p:cNvPr id="5" name="Table 4">
            <a:extLst>
              <a:ext uri="{FF2B5EF4-FFF2-40B4-BE49-F238E27FC236}">
                <a16:creationId xmlns:a16="http://schemas.microsoft.com/office/drawing/2014/main" id="{FC999237-C5A1-ACA9-49F0-A3F05D8C45D9}"/>
              </a:ext>
            </a:extLst>
          </p:cNvPr>
          <p:cNvGraphicFramePr>
            <a:graphicFrameLocks noGrp="1"/>
          </p:cNvGraphicFramePr>
          <p:nvPr>
            <p:extLst>
              <p:ext uri="{D42A27DB-BD31-4B8C-83A1-F6EECF244321}">
                <p14:modId xmlns:p14="http://schemas.microsoft.com/office/powerpoint/2010/main" val="161049203"/>
              </p:ext>
            </p:extLst>
          </p:nvPr>
        </p:nvGraphicFramePr>
        <p:xfrm>
          <a:off x="-27214" y="807357"/>
          <a:ext cx="12237357" cy="1165860"/>
        </p:xfrm>
        <a:graphic>
          <a:graphicData uri="http://schemas.openxmlformats.org/drawingml/2006/table">
            <a:tbl>
              <a:tblPr firstRow="1" bandRow="1">
                <a:tableStyleId>{7DF18680-E054-41AD-8BC1-D1AEF772440D}</a:tableStyleId>
              </a:tblPr>
              <a:tblGrid>
                <a:gridCol w="12237357">
                  <a:extLst>
                    <a:ext uri="{9D8B030D-6E8A-4147-A177-3AD203B41FA5}">
                      <a16:colId xmlns:a16="http://schemas.microsoft.com/office/drawing/2014/main" val="3992154787"/>
                    </a:ext>
                  </a:extLst>
                </a:gridCol>
              </a:tblGrid>
              <a:tr h="0">
                <a:tc>
                  <a:txBody>
                    <a:bodyPr/>
                    <a:lstStyle/>
                    <a:p>
                      <a:pPr fontAlgn="base"/>
                      <a:r>
                        <a:rPr lang="en-US" sz="2600" dirty="0">
                          <a:effectLst/>
                        </a:rPr>
                        <a:t>              </a:t>
                      </a:r>
                      <a:endParaRPr lang="en-US" sz="1200" dirty="0">
                        <a:effectLst/>
                      </a:endParaRPr>
                    </a:p>
                    <a:p>
                      <a:pPr lvl="0">
                        <a:buNone/>
                      </a:pPr>
                      <a:r>
                        <a:rPr lang="en-US" sz="2800" dirty="0">
                          <a:effectLst/>
                        </a:rPr>
                        <a:t>             SMART T1D Variant Catalogue</a:t>
                      </a:r>
                      <a:endParaRPr lang="en-US" sz="1200" dirty="0">
                        <a:effectLst/>
                      </a:endParaRPr>
                    </a:p>
                    <a:p>
                      <a:pPr marL="914400" fontAlgn="base"/>
                      <a:r>
                        <a:rPr lang="en-US" sz="1050" dirty="0">
                          <a:effectLst/>
                        </a:rPr>
                        <a:t>       </a:t>
                      </a:r>
                      <a:r>
                        <a:rPr lang="en-US" sz="900" dirty="0">
                          <a:effectLst/>
                        </a:rPr>
                        <a:t>* Shukri, Mohamed, Ahmad, Rashmi &amp; Teodora</a:t>
                      </a:r>
                      <a:endParaRPr lang="en-US" sz="1200" dirty="0">
                        <a:effectLst/>
                      </a:endParaRPr>
                    </a:p>
                    <a:p>
                      <a:pPr algn="ctr"/>
                      <a:endParaRPr lang="en-US" sz="1200" dirty="0">
                        <a:effectLst/>
                        <a:latin typeface="Calibri" panose="020F0502020204030204" pitchFamily="34" charset="0"/>
                      </a:endParaRPr>
                    </a:p>
                  </a:txBody>
                  <a:tcPr marL="0" marR="0" marT="0" marB="0" anchor="ctr"/>
                </a:tc>
                <a:extLst>
                  <a:ext uri="{0D108BD9-81ED-4DB2-BD59-A6C34878D82A}">
                    <a16:rowId xmlns:a16="http://schemas.microsoft.com/office/drawing/2014/main" val="2027073482"/>
                  </a:ext>
                </a:extLst>
              </a:tr>
            </a:tbl>
          </a:graphicData>
        </a:graphic>
      </p:graphicFrame>
      <p:sp>
        <p:nvSpPr>
          <p:cNvPr id="13" name="Rectangle 12">
            <a:extLst>
              <a:ext uri="{FF2B5EF4-FFF2-40B4-BE49-F238E27FC236}">
                <a16:creationId xmlns:a16="http://schemas.microsoft.com/office/drawing/2014/main" id="{9B28C4BA-656B-406F-2B6E-D356E777AB65}"/>
              </a:ext>
            </a:extLst>
          </p:cNvPr>
          <p:cNvSpPr/>
          <p:nvPr/>
        </p:nvSpPr>
        <p:spPr>
          <a:xfrm>
            <a:off x="6705600" y="2360839"/>
            <a:ext cx="5483679" cy="449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4" descr="Logo, company name&#10;&#10;Description automatically generated">
            <a:extLst>
              <a:ext uri="{FF2B5EF4-FFF2-40B4-BE49-F238E27FC236}">
                <a16:creationId xmlns:a16="http://schemas.microsoft.com/office/drawing/2014/main" id="{64A3F31B-975B-6ACC-F911-A1C7065D17BA}"/>
              </a:ext>
            </a:extLst>
          </p:cNvPr>
          <p:cNvPicPr>
            <a:picLocks noChangeAspect="1"/>
          </p:cNvPicPr>
          <p:nvPr/>
        </p:nvPicPr>
        <p:blipFill>
          <a:blip r:embed="rId2"/>
          <a:stretch>
            <a:fillRect/>
          </a:stretch>
        </p:blipFill>
        <p:spPr>
          <a:xfrm>
            <a:off x="9332686" y="51615"/>
            <a:ext cx="2743200" cy="731341"/>
          </a:xfrm>
          <a:prstGeom prst="rect">
            <a:avLst/>
          </a:prstGeom>
        </p:spPr>
      </p:pic>
    </p:spTree>
    <p:extLst>
      <p:ext uri="{BB962C8B-B14F-4D97-AF65-F5344CB8AC3E}">
        <p14:creationId xmlns:p14="http://schemas.microsoft.com/office/powerpoint/2010/main" val="404941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6F1C-1B68-8B31-35CC-7495144AD337}"/>
              </a:ext>
            </a:extLst>
          </p:cNvPr>
          <p:cNvSpPr>
            <a:spLocks noGrp="1"/>
          </p:cNvSpPr>
          <p:nvPr>
            <p:ph type="title"/>
          </p:nvPr>
        </p:nvSpPr>
        <p:spPr>
          <a:xfrm>
            <a:off x="1083525" y="2356492"/>
            <a:ext cx="7197378" cy="737532"/>
          </a:xfrm>
        </p:spPr>
        <p:txBody>
          <a:bodyPr>
            <a:noAutofit/>
          </a:bodyPr>
          <a:lstStyle/>
          <a:p>
            <a:r>
              <a:rPr lang="en-US" sz="4400" err="1">
                <a:solidFill>
                  <a:schemeClr val="accent5"/>
                </a:solidFill>
              </a:rPr>
              <a:t>Intergration</a:t>
            </a:r>
            <a:r>
              <a:rPr lang="en-US" sz="4400">
                <a:solidFill>
                  <a:schemeClr val="accent5"/>
                </a:solidFill>
              </a:rPr>
              <a:t> Layer</a:t>
            </a:r>
          </a:p>
        </p:txBody>
      </p:sp>
      <p:graphicFrame>
        <p:nvGraphicFramePr>
          <p:cNvPr id="5" name="Table 4">
            <a:extLst>
              <a:ext uri="{FF2B5EF4-FFF2-40B4-BE49-F238E27FC236}">
                <a16:creationId xmlns:a16="http://schemas.microsoft.com/office/drawing/2014/main" id="{FC999237-C5A1-ACA9-49F0-A3F05D8C45D9}"/>
              </a:ext>
            </a:extLst>
          </p:cNvPr>
          <p:cNvGraphicFramePr>
            <a:graphicFrameLocks noGrp="1"/>
          </p:cNvGraphicFramePr>
          <p:nvPr/>
        </p:nvGraphicFramePr>
        <p:xfrm>
          <a:off x="-27214" y="807357"/>
          <a:ext cx="12237357" cy="1165860"/>
        </p:xfrm>
        <a:graphic>
          <a:graphicData uri="http://schemas.openxmlformats.org/drawingml/2006/table">
            <a:tbl>
              <a:tblPr firstRow="1" bandRow="1">
                <a:tableStyleId>{7DF18680-E054-41AD-8BC1-D1AEF772440D}</a:tableStyleId>
              </a:tblPr>
              <a:tblGrid>
                <a:gridCol w="12237357">
                  <a:extLst>
                    <a:ext uri="{9D8B030D-6E8A-4147-A177-3AD203B41FA5}">
                      <a16:colId xmlns:a16="http://schemas.microsoft.com/office/drawing/2014/main" val="3992154787"/>
                    </a:ext>
                  </a:extLst>
                </a:gridCol>
              </a:tblGrid>
              <a:tr h="0">
                <a:tc>
                  <a:txBody>
                    <a:bodyPr/>
                    <a:lstStyle/>
                    <a:p>
                      <a:pPr fontAlgn="base"/>
                      <a:r>
                        <a:rPr lang="en-US" sz="2600">
                          <a:effectLst/>
                        </a:rPr>
                        <a:t>              </a:t>
                      </a:r>
                      <a:endParaRPr lang="en-US" sz="1200">
                        <a:effectLst/>
                      </a:endParaRPr>
                    </a:p>
                    <a:p>
                      <a:pPr lvl="0">
                        <a:buNone/>
                      </a:pPr>
                      <a:r>
                        <a:rPr lang="en-US" sz="2800">
                          <a:effectLst/>
                        </a:rPr>
                        <a:t>             SMART T1D Variant Catalogue</a:t>
                      </a:r>
                      <a:endParaRPr lang="en-US" sz="1200">
                        <a:effectLst/>
                      </a:endParaRPr>
                    </a:p>
                    <a:p>
                      <a:pPr marL="914400" fontAlgn="base"/>
                      <a:r>
                        <a:rPr lang="en-US" sz="1050">
                          <a:effectLst/>
                        </a:rPr>
                        <a:t>       </a:t>
                      </a:r>
                      <a:r>
                        <a:rPr lang="en-US" sz="900">
                          <a:effectLst/>
                        </a:rPr>
                        <a:t>* Shukri, Mohamed, Ahmad, Rashmi &amp; Teodora</a:t>
                      </a:r>
                      <a:endParaRPr lang="en-US" sz="1200">
                        <a:effectLst/>
                      </a:endParaRPr>
                    </a:p>
                    <a:p>
                      <a:pPr algn="ctr"/>
                      <a:endParaRPr lang="en-US" sz="1200">
                        <a:effectLst/>
                        <a:latin typeface="Calibri" panose="020F0502020204030204" pitchFamily="34" charset="0"/>
                      </a:endParaRPr>
                    </a:p>
                  </a:txBody>
                  <a:tcPr marL="0" marR="0" marT="0" marB="0" anchor="ctr"/>
                </a:tc>
                <a:extLst>
                  <a:ext uri="{0D108BD9-81ED-4DB2-BD59-A6C34878D82A}">
                    <a16:rowId xmlns:a16="http://schemas.microsoft.com/office/drawing/2014/main" val="2027073482"/>
                  </a:ext>
                </a:extLst>
              </a:tr>
            </a:tbl>
          </a:graphicData>
        </a:graphic>
      </p:graphicFrame>
      <p:sp>
        <p:nvSpPr>
          <p:cNvPr id="13" name="Rectangle 12">
            <a:extLst>
              <a:ext uri="{FF2B5EF4-FFF2-40B4-BE49-F238E27FC236}">
                <a16:creationId xmlns:a16="http://schemas.microsoft.com/office/drawing/2014/main" id="{9B28C4BA-656B-406F-2B6E-D356E777AB65}"/>
              </a:ext>
            </a:extLst>
          </p:cNvPr>
          <p:cNvSpPr/>
          <p:nvPr/>
        </p:nvSpPr>
        <p:spPr>
          <a:xfrm>
            <a:off x="6705600" y="2360839"/>
            <a:ext cx="5483679" cy="449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4" descr="Logo, company name&#10;&#10;Description automatically generated">
            <a:extLst>
              <a:ext uri="{FF2B5EF4-FFF2-40B4-BE49-F238E27FC236}">
                <a16:creationId xmlns:a16="http://schemas.microsoft.com/office/drawing/2014/main" id="{64A3F31B-975B-6ACC-F911-A1C7065D17BA}"/>
              </a:ext>
            </a:extLst>
          </p:cNvPr>
          <p:cNvPicPr>
            <a:picLocks noChangeAspect="1"/>
          </p:cNvPicPr>
          <p:nvPr/>
        </p:nvPicPr>
        <p:blipFill>
          <a:blip r:embed="rId2"/>
          <a:stretch>
            <a:fillRect/>
          </a:stretch>
        </p:blipFill>
        <p:spPr>
          <a:xfrm>
            <a:off x="9332686" y="51615"/>
            <a:ext cx="2743200" cy="731341"/>
          </a:xfrm>
          <a:prstGeom prst="rect">
            <a:avLst/>
          </a:prstGeom>
        </p:spPr>
      </p:pic>
    </p:spTree>
    <p:extLst>
      <p:ext uri="{BB962C8B-B14F-4D97-AF65-F5344CB8AC3E}">
        <p14:creationId xmlns:p14="http://schemas.microsoft.com/office/powerpoint/2010/main" val="721515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DAE6A25-F403-2F3F-B8A7-1BF95B3113D8}"/>
              </a:ext>
            </a:extLst>
          </p:cNvPr>
          <p:cNvSpPr/>
          <p:nvPr/>
        </p:nvSpPr>
        <p:spPr>
          <a:xfrm>
            <a:off x="6705600" y="2360839"/>
            <a:ext cx="5483679" cy="449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F21478-2CDA-3449-7FC4-0D6740A5B9B4}"/>
              </a:ext>
            </a:extLst>
          </p:cNvPr>
          <p:cNvSpPr>
            <a:spLocks noGrp="1"/>
          </p:cNvSpPr>
          <p:nvPr>
            <p:ph type="title"/>
          </p:nvPr>
        </p:nvSpPr>
        <p:spPr>
          <a:xfrm>
            <a:off x="749891" y="-110839"/>
            <a:ext cx="9950103" cy="1507376"/>
          </a:xfrm>
        </p:spPr>
        <p:txBody>
          <a:bodyPr/>
          <a:lstStyle/>
          <a:p>
            <a:br>
              <a:rPr lang="en-GB"/>
            </a:br>
            <a:endParaRPr lang="en-GB" err="1"/>
          </a:p>
        </p:txBody>
      </p:sp>
      <p:sp>
        <p:nvSpPr>
          <p:cNvPr id="4" name="Rectangle: Rounded Corners 3">
            <a:extLst>
              <a:ext uri="{FF2B5EF4-FFF2-40B4-BE49-F238E27FC236}">
                <a16:creationId xmlns:a16="http://schemas.microsoft.com/office/drawing/2014/main" id="{4DABDF19-B046-2040-21D2-CEF7E6BB8F41}"/>
              </a:ext>
            </a:extLst>
          </p:cNvPr>
          <p:cNvSpPr/>
          <p:nvPr/>
        </p:nvSpPr>
        <p:spPr>
          <a:xfrm>
            <a:off x="610859" y="2342678"/>
            <a:ext cx="2626065" cy="127209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err="1">
                <a:solidFill>
                  <a:schemeClr val="tx1"/>
                </a:solidFill>
              </a:rPr>
              <a:t>Ensembl</a:t>
            </a:r>
            <a:r>
              <a:rPr lang="en-GB" b="1">
                <a:solidFill>
                  <a:schemeClr val="tx1"/>
                </a:solidFill>
              </a:rPr>
              <a:t> API</a:t>
            </a:r>
          </a:p>
        </p:txBody>
      </p:sp>
      <p:sp>
        <p:nvSpPr>
          <p:cNvPr id="5" name="Rectangle: Rounded Corners 4">
            <a:extLst>
              <a:ext uri="{FF2B5EF4-FFF2-40B4-BE49-F238E27FC236}">
                <a16:creationId xmlns:a16="http://schemas.microsoft.com/office/drawing/2014/main" id="{194BCBBA-6BC2-B09C-D7D6-0DB2C42B7D53}"/>
              </a:ext>
            </a:extLst>
          </p:cNvPr>
          <p:cNvSpPr/>
          <p:nvPr/>
        </p:nvSpPr>
        <p:spPr>
          <a:xfrm>
            <a:off x="4798709" y="2380461"/>
            <a:ext cx="2626065" cy="128469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a:solidFill>
                  <a:schemeClr val="tx1"/>
                </a:solidFill>
              </a:rPr>
              <a:t>Calculate LD for RS value pair</a:t>
            </a:r>
          </a:p>
        </p:txBody>
      </p:sp>
      <p:sp>
        <p:nvSpPr>
          <p:cNvPr id="6" name="Rectangle: Rounded Corners 5">
            <a:extLst>
              <a:ext uri="{FF2B5EF4-FFF2-40B4-BE49-F238E27FC236}">
                <a16:creationId xmlns:a16="http://schemas.microsoft.com/office/drawing/2014/main" id="{5D5F8571-8255-AD20-9C74-75CD63269882}"/>
              </a:ext>
            </a:extLst>
          </p:cNvPr>
          <p:cNvSpPr/>
          <p:nvPr/>
        </p:nvSpPr>
        <p:spPr>
          <a:xfrm>
            <a:off x="8627601" y="3463635"/>
            <a:ext cx="2651255" cy="127209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a:solidFill>
                  <a:schemeClr val="tx1"/>
                </a:solidFill>
              </a:rPr>
              <a:t>Calculate LD for a list of RS values</a:t>
            </a:r>
            <a:endParaRPr lang="en-US">
              <a:solidFill>
                <a:schemeClr val="tx1"/>
              </a:solidFill>
            </a:endParaRPr>
          </a:p>
        </p:txBody>
      </p:sp>
      <p:sp>
        <p:nvSpPr>
          <p:cNvPr id="8" name="Rectangle: Rounded Corners 7">
            <a:extLst>
              <a:ext uri="{FF2B5EF4-FFF2-40B4-BE49-F238E27FC236}">
                <a16:creationId xmlns:a16="http://schemas.microsoft.com/office/drawing/2014/main" id="{DAD74708-D1DF-7EF4-91D1-9F488D5C853A}"/>
              </a:ext>
            </a:extLst>
          </p:cNvPr>
          <p:cNvSpPr/>
          <p:nvPr/>
        </p:nvSpPr>
        <p:spPr>
          <a:xfrm>
            <a:off x="4798708" y="4471238"/>
            <a:ext cx="2626065" cy="127209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a:solidFill>
                  <a:schemeClr val="tx1"/>
                </a:solidFill>
              </a:rPr>
              <a:t>Map database populations to </a:t>
            </a:r>
            <a:r>
              <a:rPr lang="en-GB" b="1" err="1">
                <a:solidFill>
                  <a:schemeClr val="tx1"/>
                </a:solidFill>
              </a:rPr>
              <a:t>Ensembl</a:t>
            </a:r>
            <a:r>
              <a:rPr lang="en-GB" b="1">
                <a:solidFill>
                  <a:schemeClr val="tx1"/>
                </a:solidFill>
              </a:rPr>
              <a:t> ancestries</a:t>
            </a:r>
            <a:endParaRPr lang="en-US">
              <a:solidFill>
                <a:schemeClr val="tx1"/>
              </a:solidFill>
            </a:endParaRPr>
          </a:p>
        </p:txBody>
      </p:sp>
      <p:sp>
        <p:nvSpPr>
          <p:cNvPr id="10" name="Title 1">
            <a:extLst>
              <a:ext uri="{FF2B5EF4-FFF2-40B4-BE49-F238E27FC236}">
                <a16:creationId xmlns:a16="http://schemas.microsoft.com/office/drawing/2014/main" id="{6044E752-E69A-F532-688A-8E831417C248}"/>
              </a:ext>
            </a:extLst>
          </p:cNvPr>
          <p:cNvSpPr txBox="1">
            <a:spLocks/>
          </p:cNvSpPr>
          <p:nvPr/>
        </p:nvSpPr>
        <p:spPr>
          <a:xfrm>
            <a:off x="848762" y="196559"/>
            <a:ext cx="9950103" cy="773951"/>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GB"/>
              <a:t>Calculating Linkage Disequilibrium</a:t>
            </a:r>
            <a:endParaRPr lang="en-US"/>
          </a:p>
        </p:txBody>
      </p:sp>
      <p:sp>
        <p:nvSpPr>
          <p:cNvPr id="11" name="Rectangle: Rounded Corners 10">
            <a:extLst>
              <a:ext uri="{FF2B5EF4-FFF2-40B4-BE49-F238E27FC236}">
                <a16:creationId xmlns:a16="http://schemas.microsoft.com/office/drawing/2014/main" id="{08808CD4-2DD9-AF77-D1E7-E078658B0056}"/>
              </a:ext>
            </a:extLst>
          </p:cNvPr>
          <p:cNvSpPr/>
          <p:nvPr/>
        </p:nvSpPr>
        <p:spPr>
          <a:xfrm>
            <a:off x="4433455" y="1775901"/>
            <a:ext cx="7141388" cy="45090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E303CD7B-17EC-7B09-9716-29493547D8A9}"/>
              </a:ext>
            </a:extLst>
          </p:cNvPr>
          <p:cNvSpPr txBox="1"/>
          <p:nvPr/>
        </p:nvSpPr>
        <p:spPr>
          <a:xfrm>
            <a:off x="5441058" y="1347670"/>
            <a:ext cx="512618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200" b="1"/>
              <a:t>Integration layer</a:t>
            </a:r>
            <a:endParaRPr lang="en-US" sz="2200" b="1"/>
          </a:p>
        </p:txBody>
      </p:sp>
      <p:cxnSp>
        <p:nvCxnSpPr>
          <p:cNvPr id="13" name="Straight Arrow Connector 12">
            <a:extLst>
              <a:ext uri="{FF2B5EF4-FFF2-40B4-BE49-F238E27FC236}">
                <a16:creationId xmlns:a16="http://schemas.microsoft.com/office/drawing/2014/main" id="{45475887-47FC-8670-5BC3-B6E829A50218}"/>
              </a:ext>
            </a:extLst>
          </p:cNvPr>
          <p:cNvCxnSpPr/>
          <p:nvPr/>
        </p:nvCxnSpPr>
        <p:spPr>
          <a:xfrm>
            <a:off x="7570171" y="2869072"/>
            <a:ext cx="914400" cy="914400"/>
          </a:xfrm>
          <a:prstGeom prst="straightConnector1">
            <a:avLst/>
          </a:prstGeom>
          <a:ln w="28575">
            <a:headEnd type="triangle"/>
            <a:tailEnd type="non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EFD9D76-355F-D283-9343-998C5254F648}"/>
              </a:ext>
            </a:extLst>
          </p:cNvPr>
          <p:cNvCxnSpPr>
            <a:cxnSpLocks/>
          </p:cNvCxnSpPr>
          <p:nvPr/>
        </p:nvCxnSpPr>
        <p:spPr>
          <a:xfrm flipH="1">
            <a:off x="5915181" y="3750724"/>
            <a:ext cx="5038" cy="637310"/>
          </a:xfrm>
          <a:prstGeom prst="straightConnector1">
            <a:avLst/>
          </a:prstGeom>
          <a:ln w="28575">
            <a:headEnd type="triangle"/>
            <a:tailEnd type="non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32D264D-3A60-69C2-14D9-77A696F64985}"/>
              </a:ext>
            </a:extLst>
          </p:cNvPr>
          <p:cNvCxnSpPr>
            <a:cxnSpLocks/>
          </p:cNvCxnSpPr>
          <p:nvPr/>
        </p:nvCxnSpPr>
        <p:spPr>
          <a:xfrm>
            <a:off x="6178418" y="3744425"/>
            <a:ext cx="1259" cy="643608"/>
          </a:xfrm>
          <a:prstGeom prst="straightConnector1">
            <a:avLst/>
          </a:prstGeom>
          <a:ln w="28575">
            <a:headEnd type="non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C5019CB3-7DDA-CB5F-8786-E9FC2C3FD083}"/>
              </a:ext>
            </a:extLst>
          </p:cNvPr>
          <p:cNvCxnSpPr>
            <a:cxnSpLocks/>
          </p:cNvCxnSpPr>
          <p:nvPr/>
        </p:nvCxnSpPr>
        <p:spPr>
          <a:xfrm>
            <a:off x="7570170" y="3486228"/>
            <a:ext cx="914400" cy="914400"/>
          </a:xfrm>
          <a:prstGeom prst="straightConnector1">
            <a:avLst/>
          </a:prstGeom>
          <a:ln w="28575">
            <a:solidFill>
              <a:schemeClr val="tx1"/>
            </a:solidFill>
            <a:headEnd type="non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93C0CA0-6563-D855-B609-CF1502120556}"/>
              </a:ext>
            </a:extLst>
          </p:cNvPr>
          <p:cNvCxnSpPr>
            <a:cxnSpLocks/>
          </p:cNvCxnSpPr>
          <p:nvPr/>
        </p:nvCxnSpPr>
        <p:spPr>
          <a:xfrm>
            <a:off x="3363427" y="2850177"/>
            <a:ext cx="1279656" cy="7559"/>
          </a:xfrm>
          <a:prstGeom prst="straightConnector1">
            <a:avLst/>
          </a:prstGeom>
          <a:ln w="28575">
            <a:headEnd type="triangle"/>
            <a:tailEnd type="non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3CB81BC2-BD0B-9561-76B8-6CA82D217D07}"/>
              </a:ext>
            </a:extLst>
          </p:cNvPr>
          <p:cNvCxnSpPr>
            <a:cxnSpLocks/>
          </p:cNvCxnSpPr>
          <p:nvPr/>
        </p:nvCxnSpPr>
        <p:spPr>
          <a:xfrm>
            <a:off x="3364687" y="3115932"/>
            <a:ext cx="1279656" cy="7559"/>
          </a:xfrm>
          <a:prstGeom prst="straightConnector1">
            <a:avLst/>
          </a:prstGeom>
          <a:ln w="28575">
            <a:solidFill>
              <a:schemeClr val="tx1"/>
            </a:solidFill>
            <a:headEnd type="none"/>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D34F39E0-9EB0-3958-6135-0150DB472C9C}"/>
              </a:ext>
            </a:extLst>
          </p:cNvPr>
          <p:cNvSpPr txBox="1"/>
          <p:nvPr/>
        </p:nvSpPr>
        <p:spPr>
          <a:xfrm>
            <a:off x="9225867" y="3092082"/>
            <a:ext cx="1649949"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100" b="1"/>
              <a:t>Function #1</a:t>
            </a:r>
            <a:endParaRPr lang="en-US" sz="2100" b="1"/>
          </a:p>
        </p:txBody>
      </p:sp>
      <p:sp>
        <p:nvSpPr>
          <p:cNvPr id="20" name="TextBox 19">
            <a:extLst>
              <a:ext uri="{FF2B5EF4-FFF2-40B4-BE49-F238E27FC236}">
                <a16:creationId xmlns:a16="http://schemas.microsoft.com/office/drawing/2014/main" id="{3211E04A-2AEA-5869-5301-CDF624E6D6BF}"/>
              </a:ext>
            </a:extLst>
          </p:cNvPr>
          <p:cNvSpPr txBox="1"/>
          <p:nvPr/>
        </p:nvSpPr>
        <p:spPr>
          <a:xfrm>
            <a:off x="5384378" y="1964825"/>
            <a:ext cx="1649949"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100" b="1"/>
              <a:t>Function #2</a:t>
            </a:r>
            <a:endParaRPr lang="en-US" sz="2100" b="1"/>
          </a:p>
        </p:txBody>
      </p:sp>
      <p:sp>
        <p:nvSpPr>
          <p:cNvPr id="21" name="TextBox 20">
            <a:extLst>
              <a:ext uri="{FF2B5EF4-FFF2-40B4-BE49-F238E27FC236}">
                <a16:creationId xmlns:a16="http://schemas.microsoft.com/office/drawing/2014/main" id="{CF31B2DB-EB0C-6969-63B1-6B29A97CA362}"/>
              </a:ext>
            </a:extLst>
          </p:cNvPr>
          <p:cNvSpPr txBox="1"/>
          <p:nvPr/>
        </p:nvSpPr>
        <p:spPr>
          <a:xfrm>
            <a:off x="5283618" y="5680362"/>
            <a:ext cx="1649949"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100" b="1"/>
              <a:t>Function #3</a:t>
            </a:r>
            <a:endParaRPr lang="en-US" sz="2100" b="1"/>
          </a:p>
        </p:txBody>
      </p:sp>
      <p:pic>
        <p:nvPicPr>
          <p:cNvPr id="14" name="Picture 14" descr="Logo, company name&#10;&#10;Description automatically generated">
            <a:extLst>
              <a:ext uri="{FF2B5EF4-FFF2-40B4-BE49-F238E27FC236}">
                <a16:creationId xmlns:a16="http://schemas.microsoft.com/office/drawing/2014/main" id="{3001D757-0ABA-8EF9-0FC0-7CF4F9035980}"/>
              </a:ext>
            </a:extLst>
          </p:cNvPr>
          <p:cNvPicPr>
            <a:picLocks noChangeAspect="1"/>
          </p:cNvPicPr>
          <p:nvPr/>
        </p:nvPicPr>
        <p:blipFill>
          <a:blip r:embed="rId2"/>
          <a:stretch>
            <a:fillRect/>
          </a:stretch>
        </p:blipFill>
        <p:spPr>
          <a:xfrm>
            <a:off x="9332686" y="51615"/>
            <a:ext cx="2743200" cy="731341"/>
          </a:xfrm>
          <a:prstGeom prst="rect">
            <a:avLst/>
          </a:prstGeom>
        </p:spPr>
      </p:pic>
    </p:spTree>
    <p:extLst>
      <p:ext uri="{BB962C8B-B14F-4D97-AF65-F5344CB8AC3E}">
        <p14:creationId xmlns:p14="http://schemas.microsoft.com/office/powerpoint/2010/main" val="186269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righ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C999237-C5A1-ACA9-49F0-A3F05D8C45D9}"/>
              </a:ext>
            </a:extLst>
          </p:cNvPr>
          <p:cNvGraphicFramePr>
            <a:graphicFrameLocks noGrp="1"/>
          </p:cNvGraphicFramePr>
          <p:nvPr/>
        </p:nvGraphicFramePr>
        <p:xfrm>
          <a:off x="-27214" y="807357"/>
          <a:ext cx="12237357" cy="1165860"/>
        </p:xfrm>
        <a:graphic>
          <a:graphicData uri="http://schemas.openxmlformats.org/drawingml/2006/table">
            <a:tbl>
              <a:tblPr firstRow="1" bandRow="1">
                <a:tableStyleId>{7DF18680-E054-41AD-8BC1-D1AEF772440D}</a:tableStyleId>
              </a:tblPr>
              <a:tblGrid>
                <a:gridCol w="12237357">
                  <a:extLst>
                    <a:ext uri="{9D8B030D-6E8A-4147-A177-3AD203B41FA5}">
                      <a16:colId xmlns:a16="http://schemas.microsoft.com/office/drawing/2014/main" val="3992154787"/>
                    </a:ext>
                  </a:extLst>
                </a:gridCol>
              </a:tblGrid>
              <a:tr h="0">
                <a:tc>
                  <a:txBody>
                    <a:bodyPr/>
                    <a:lstStyle/>
                    <a:p>
                      <a:pPr fontAlgn="base"/>
                      <a:r>
                        <a:rPr lang="en-US" sz="2600">
                          <a:effectLst/>
                        </a:rPr>
                        <a:t>              </a:t>
                      </a:r>
                      <a:endParaRPr lang="en-US" sz="1200">
                        <a:effectLst/>
                      </a:endParaRPr>
                    </a:p>
                    <a:p>
                      <a:pPr lvl="0">
                        <a:buNone/>
                      </a:pPr>
                      <a:r>
                        <a:rPr lang="en-US" sz="2800">
                          <a:effectLst/>
                        </a:rPr>
                        <a:t>             SMART T1D Variant Catalogue</a:t>
                      </a:r>
                      <a:endParaRPr lang="en-US" sz="1200">
                        <a:effectLst/>
                      </a:endParaRPr>
                    </a:p>
                    <a:p>
                      <a:pPr marL="914400" fontAlgn="base"/>
                      <a:r>
                        <a:rPr lang="en-US" sz="1050">
                          <a:effectLst/>
                        </a:rPr>
                        <a:t>       </a:t>
                      </a:r>
                      <a:r>
                        <a:rPr lang="en-US" sz="900">
                          <a:effectLst/>
                        </a:rPr>
                        <a:t>* Shukri, Mohamed, Ahmad, Rashmi &amp; Teodora</a:t>
                      </a:r>
                      <a:endParaRPr lang="en-US" sz="1200">
                        <a:effectLst/>
                      </a:endParaRPr>
                    </a:p>
                    <a:p>
                      <a:pPr algn="ctr"/>
                      <a:endParaRPr lang="en-US" sz="1200">
                        <a:effectLst/>
                        <a:latin typeface="Calibri" panose="020F0502020204030204" pitchFamily="34" charset="0"/>
                      </a:endParaRPr>
                    </a:p>
                  </a:txBody>
                  <a:tcPr marL="0" marR="0" marT="0" marB="0" anchor="ctr"/>
                </a:tc>
                <a:extLst>
                  <a:ext uri="{0D108BD9-81ED-4DB2-BD59-A6C34878D82A}">
                    <a16:rowId xmlns:a16="http://schemas.microsoft.com/office/drawing/2014/main" val="2027073482"/>
                  </a:ext>
                </a:extLst>
              </a:tr>
            </a:tbl>
          </a:graphicData>
        </a:graphic>
      </p:graphicFrame>
      <p:sp>
        <p:nvSpPr>
          <p:cNvPr id="13" name="Rectangle 12">
            <a:extLst>
              <a:ext uri="{FF2B5EF4-FFF2-40B4-BE49-F238E27FC236}">
                <a16:creationId xmlns:a16="http://schemas.microsoft.com/office/drawing/2014/main" id="{9B28C4BA-656B-406F-2B6E-D356E777AB65}"/>
              </a:ext>
            </a:extLst>
          </p:cNvPr>
          <p:cNvSpPr/>
          <p:nvPr/>
        </p:nvSpPr>
        <p:spPr>
          <a:xfrm>
            <a:off x="6705600" y="2360839"/>
            <a:ext cx="5483679" cy="449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4" descr="Logo, company name&#10;&#10;Description automatically generated">
            <a:extLst>
              <a:ext uri="{FF2B5EF4-FFF2-40B4-BE49-F238E27FC236}">
                <a16:creationId xmlns:a16="http://schemas.microsoft.com/office/drawing/2014/main" id="{64A3F31B-975B-6ACC-F911-A1C7065D17BA}"/>
              </a:ext>
            </a:extLst>
          </p:cNvPr>
          <p:cNvPicPr>
            <a:picLocks noChangeAspect="1"/>
          </p:cNvPicPr>
          <p:nvPr/>
        </p:nvPicPr>
        <p:blipFill>
          <a:blip r:embed="rId3"/>
          <a:stretch>
            <a:fillRect/>
          </a:stretch>
        </p:blipFill>
        <p:spPr>
          <a:xfrm>
            <a:off x="9332686" y="51615"/>
            <a:ext cx="2743200" cy="731341"/>
          </a:xfrm>
          <a:prstGeom prst="rect">
            <a:avLst/>
          </a:prstGeom>
        </p:spPr>
      </p:pic>
      <p:sp>
        <p:nvSpPr>
          <p:cNvPr id="2" name="Title 1">
            <a:extLst>
              <a:ext uri="{FF2B5EF4-FFF2-40B4-BE49-F238E27FC236}">
                <a16:creationId xmlns:a16="http://schemas.microsoft.com/office/drawing/2014/main" id="{07286F1C-1B68-8B31-35CC-7495144AD337}"/>
              </a:ext>
            </a:extLst>
          </p:cNvPr>
          <p:cNvSpPr>
            <a:spLocks noGrp="1"/>
          </p:cNvSpPr>
          <p:nvPr>
            <p:ph type="title"/>
          </p:nvPr>
        </p:nvSpPr>
        <p:spPr>
          <a:xfrm>
            <a:off x="1083525" y="2356492"/>
            <a:ext cx="8833804" cy="1462056"/>
          </a:xfrm>
        </p:spPr>
        <p:txBody>
          <a:bodyPr>
            <a:noAutofit/>
          </a:bodyPr>
          <a:lstStyle/>
          <a:p>
            <a:r>
              <a:rPr lang="en-US" sz="4400" dirty="0">
                <a:solidFill>
                  <a:schemeClr val="accent5"/>
                </a:solidFill>
              </a:rPr>
              <a:t>Limitations &amp; Opportunities for Development</a:t>
            </a:r>
          </a:p>
        </p:txBody>
      </p:sp>
    </p:spTree>
    <p:extLst>
      <p:ext uri="{BB962C8B-B14F-4D97-AF65-F5344CB8AC3E}">
        <p14:creationId xmlns:p14="http://schemas.microsoft.com/office/powerpoint/2010/main" val="3683974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561A-61CF-0112-5B1B-9C64B95BFFAB}"/>
              </a:ext>
            </a:extLst>
          </p:cNvPr>
          <p:cNvSpPr>
            <a:spLocks noGrp="1"/>
          </p:cNvSpPr>
          <p:nvPr>
            <p:ph type="title"/>
          </p:nvPr>
        </p:nvSpPr>
        <p:spPr>
          <a:xfrm>
            <a:off x="1077363" y="610366"/>
            <a:ext cx="5018637" cy="1507376"/>
          </a:xfrm>
        </p:spPr>
        <p:txBody>
          <a:bodyPr/>
          <a:lstStyle/>
          <a:p>
            <a:r>
              <a:rPr lang="en-GB" dirty="0"/>
              <a:t>Limitations</a:t>
            </a:r>
          </a:p>
        </p:txBody>
      </p:sp>
      <p:sp>
        <p:nvSpPr>
          <p:cNvPr id="3" name="Content Placeholder 2">
            <a:extLst>
              <a:ext uri="{FF2B5EF4-FFF2-40B4-BE49-F238E27FC236}">
                <a16:creationId xmlns:a16="http://schemas.microsoft.com/office/drawing/2014/main" id="{EC4D12B0-9AD6-B62A-1A33-3DE77D0A73FA}"/>
              </a:ext>
            </a:extLst>
          </p:cNvPr>
          <p:cNvSpPr>
            <a:spLocks noGrp="1"/>
          </p:cNvSpPr>
          <p:nvPr>
            <p:ph idx="1"/>
          </p:nvPr>
        </p:nvSpPr>
        <p:spPr>
          <a:xfrm>
            <a:off x="1077363" y="2427316"/>
            <a:ext cx="5018636" cy="3513514"/>
          </a:xfrm>
        </p:spPr>
        <p:txBody>
          <a:bodyPr/>
          <a:lstStyle/>
          <a:p>
            <a:r>
              <a:rPr lang="en-GB" dirty="0"/>
              <a:t>Greater allele frequency data in the European population in comparison to other populations. </a:t>
            </a:r>
          </a:p>
          <a:p>
            <a:r>
              <a:rPr lang="en-GB" dirty="0"/>
              <a:t>Database only limited to chromosome 6</a:t>
            </a:r>
          </a:p>
          <a:p>
            <a:r>
              <a:rPr lang="en-GB" dirty="0"/>
              <a:t>Missing data for some of the variants</a:t>
            </a:r>
          </a:p>
        </p:txBody>
      </p:sp>
      <p:sp>
        <p:nvSpPr>
          <p:cNvPr id="5" name="Title 1">
            <a:extLst>
              <a:ext uri="{FF2B5EF4-FFF2-40B4-BE49-F238E27FC236}">
                <a16:creationId xmlns:a16="http://schemas.microsoft.com/office/drawing/2014/main" id="{CE05D28C-EC4A-E302-49EF-14A69EA588D9}"/>
              </a:ext>
            </a:extLst>
          </p:cNvPr>
          <p:cNvSpPr txBox="1">
            <a:spLocks/>
          </p:cNvSpPr>
          <p:nvPr/>
        </p:nvSpPr>
        <p:spPr>
          <a:xfrm>
            <a:off x="6929523" y="610366"/>
            <a:ext cx="5018637" cy="1507376"/>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GB" dirty="0"/>
              <a:t>Opportunities for development</a:t>
            </a:r>
          </a:p>
        </p:txBody>
      </p:sp>
      <p:sp>
        <p:nvSpPr>
          <p:cNvPr id="6" name="Content Placeholder 2">
            <a:extLst>
              <a:ext uri="{FF2B5EF4-FFF2-40B4-BE49-F238E27FC236}">
                <a16:creationId xmlns:a16="http://schemas.microsoft.com/office/drawing/2014/main" id="{BEB13162-C6FC-25A5-0067-30A6D9ED4DF9}"/>
              </a:ext>
            </a:extLst>
          </p:cNvPr>
          <p:cNvSpPr txBox="1">
            <a:spLocks/>
          </p:cNvSpPr>
          <p:nvPr/>
        </p:nvSpPr>
        <p:spPr>
          <a:xfrm>
            <a:off x="6929524" y="2427316"/>
            <a:ext cx="5018636" cy="35135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Expansion of database to cover all chromosomes</a:t>
            </a:r>
          </a:p>
          <a:p>
            <a:r>
              <a:rPr lang="en-GB" dirty="0"/>
              <a:t>The chatbot feature of the website could be more website-specific</a:t>
            </a:r>
          </a:p>
          <a:p>
            <a:r>
              <a:rPr lang="en-GB" dirty="0"/>
              <a:t>Log-in feature would allow users to keep a record of previously downloaded data</a:t>
            </a:r>
          </a:p>
        </p:txBody>
      </p:sp>
    </p:spTree>
    <p:extLst>
      <p:ext uri="{BB962C8B-B14F-4D97-AF65-F5344CB8AC3E}">
        <p14:creationId xmlns:p14="http://schemas.microsoft.com/office/powerpoint/2010/main" val="2560975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C999237-C5A1-ACA9-49F0-A3F05D8C45D9}"/>
              </a:ext>
            </a:extLst>
          </p:cNvPr>
          <p:cNvGraphicFramePr>
            <a:graphicFrameLocks noGrp="1"/>
          </p:cNvGraphicFramePr>
          <p:nvPr/>
        </p:nvGraphicFramePr>
        <p:xfrm>
          <a:off x="-27214" y="807357"/>
          <a:ext cx="12237357" cy="1165860"/>
        </p:xfrm>
        <a:graphic>
          <a:graphicData uri="http://schemas.openxmlformats.org/drawingml/2006/table">
            <a:tbl>
              <a:tblPr firstRow="1" bandRow="1">
                <a:tableStyleId>{7DF18680-E054-41AD-8BC1-D1AEF772440D}</a:tableStyleId>
              </a:tblPr>
              <a:tblGrid>
                <a:gridCol w="12237357">
                  <a:extLst>
                    <a:ext uri="{9D8B030D-6E8A-4147-A177-3AD203B41FA5}">
                      <a16:colId xmlns:a16="http://schemas.microsoft.com/office/drawing/2014/main" val="3992154787"/>
                    </a:ext>
                  </a:extLst>
                </a:gridCol>
              </a:tblGrid>
              <a:tr h="0">
                <a:tc>
                  <a:txBody>
                    <a:bodyPr/>
                    <a:lstStyle/>
                    <a:p>
                      <a:pPr fontAlgn="base"/>
                      <a:r>
                        <a:rPr lang="en-US" sz="2600">
                          <a:effectLst/>
                        </a:rPr>
                        <a:t>              </a:t>
                      </a:r>
                      <a:endParaRPr lang="en-US" sz="1200">
                        <a:effectLst/>
                      </a:endParaRPr>
                    </a:p>
                    <a:p>
                      <a:pPr lvl="0">
                        <a:buNone/>
                      </a:pPr>
                      <a:r>
                        <a:rPr lang="en-US" sz="2800">
                          <a:effectLst/>
                        </a:rPr>
                        <a:t>             SMART T1D Variant Catalogue</a:t>
                      </a:r>
                      <a:endParaRPr lang="en-US" sz="1200">
                        <a:effectLst/>
                      </a:endParaRPr>
                    </a:p>
                    <a:p>
                      <a:pPr marL="914400" fontAlgn="base"/>
                      <a:r>
                        <a:rPr lang="en-US" sz="1050">
                          <a:effectLst/>
                        </a:rPr>
                        <a:t>       </a:t>
                      </a:r>
                      <a:r>
                        <a:rPr lang="en-US" sz="900">
                          <a:effectLst/>
                        </a:rPr>
                        <a:t>* Shukri, Mohamed, Ahmad, Rashmi &amp; Teodora</a:t>
                      </a:r>
                      <a:endParaRPr lang="en-US" sz="1200">
                        <a:effectLst/>
                      </a:endParaRPr>
                    </a:p>
                    <a:p>
                      <a:pPr algn="ctr"/>
                      <a:endParaRPr lang="en-US" sz="1200">
                        <a:effectLst/>
                        <a:latin typeface="Calibri" panose="020F0502020204030204" pitchFamily="34" charset="0"/>
                      </a:endParaRPr>
                    </a:p>
                  </a:txBody>
                  <a:tcPr marL="0" marR="0" marT="0" marB="0" anchor="ctr"/>
                </a:tc>
                <a:extLst>
                  <a:ext uri="{0D108BD9-81ED-4DB2-BD59-A6C34878D82A}">
                    <a16:rowId xmlns:a16="http://schemas.microsoft.com/office/drawing/2014/main" val="2027073482"/>
                  </a:ext>
                </a:extLst>
              </a:tr>
            </a:tbl>
          </a:graphicData>
        </a:graphic>
      </p:graphicFrame>
      <p:sp>
        <p:nvSpPr>
          <p:cNvPr id="13" name="Rectangle 12">
            <a:extLst>
              <a:ext uri="{FF2B5EF4-FFF2-40B4-BE49-F238E27FC236}">
                <a16:creationId xmlns:a16="http://schemas.microsoft.com/office/drawing/2014/main" id="{9B28C4BA-656B-406F-2B6E-D356E777AB65}"/>
              </a:ext>
            </a:extLst>
          </p:cNvPr>
          <p:cNvSpPr/>
          <p:nvPr/>
        </p:nvSpPr>
        <p:spPr>
          <a:xfrm>
            <a:off x="6705600" y="2360839"/>
            <a:ext cx="5483679" cy="449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4" descr="Logo, company name&#10;&#10;Description automatically generated">
            <a:extLst>
              <a:ext uri="{FF2B5EF4-FFF2-40B4-BE49-F238E27FC236}">
                <a16:creationId xmlns:a16="http://schemas.microsoft.com/office/drawing/2014/main" id="{64A3F31B-975B-6ACC-F911-A1C7065D17BA}"/>
              </a:ext>
            </a:extLst>
          </p:cNvPr>
          <p:cNvPicPr>
            <a:picLocks noChangeAspect="1"/>
          </p:cNvPicPr>
          <p:nvPr/>
        </p:nvPicPr>
        <p:blipFill>
          <a:blip r:embed="rId2"/>
          <a:stretch>
            <a:fillRect/>
          </a:stretch>
        </p:blipFill>
        <p:spPr>
          <a:xfrm>
            <a:off x="9332686" y="51615"/>
            <a:ext cx="2743200" cy="731341"/>
          </a:xfrm>
          <a:prstGeom prst="rect">
            <a:avLst/>
          </a:prstGeom>
        </p:spPr>
      </p:pic>
      <p:sp>
        <p:nvSpPr>
          <p:cNvPr id="2" name="Title 1">
            <a:extLst>
              <a:ext uri="{FF2B5EF4-FFF2-40B4-BE49-F238E27FC236}">
                <a16:creationId xmlns:a16="http://schemas.microsoft.com/office/drawing/2014/main" id="{07286F1C-1B68-8B31-35CC-7495144AD337}"/>
              </a:ext>
            </a:extLst>
          </p:cNvPr>
          <p:cNvSpPr>
            <a:spLocks noGrp="1"/>
          </p:cNvSpPr>
          <p:nvPr>
            <p:ph type="title"/>
          </p:nvPr>
        </p:nvSpPr>
        <p:spPr>
          <a:xfrm>
            <a:off x="1683132" y="3505738"/>
            <a:ext cx="8833804" cy="1462056"/>
          </a:xfrm>
        </p:spPr>
        <p:txBody>
          <a:bodyPr>
            <a:noAutofit/>
          </a:bodyPr>
          <a:lstStyle/>
          <a:p>
            <a:pPr algn="ctr"/>
            <a:r>
              <a:rPr lang="en-US" sz="4400">
                <a:solidFill>
                  <a:schemeClr val="accent5"/>
                </a:solidFill>
              </a:rPr>
              <a:t>Thank you for listening</a:t>
            </a:r>
            <a:br>
              <a:rPr lang="en-US" sz="4400">
                <a:solidFill>
                  <a:schemeClr val="accent5"/>
                </a:solidFill>
              </a:rPr>
            </a:br>
            <a:r>
              <a:rPr lang="en-US" sz="1000">
                <a:solidFill>
                  <a:schemeClr val="accent5"/>
                </a:solidFill>
              </a:rPr>
              <a:t>.</a:t>
            </a:r>
            <a:br>
              <a:rPr lang="en-US" sz="4400"/>
            </a:br>
            <a:r>
              <a:rPr lang="en-US" sz="4400">
                <a:solidFill>
                  <a:schemeClr val="accent5"/>
                </a:solidFill>
              </a:rPr>
              <a:t>Questions?</a:t>
            </a:r>
          </a:p>
        </p:txBody>
      </p:sp>
    </p:spTree>
    <p:extLst>
      <p:ext uri="{BB962C8B-B14F-4D97-AF65-F5344CB8AC3E}">
        <p14:creationId xmlns:p14="http://schemas.microsoft.com/office/powerpoint/2010/main" val="280723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C91E7-C68A-4EC4-936D-BDD140E4E6FF}"/>
              </a:ext>
            </a:extLst>
          </p:cNvPr>
          <p:cNvSpPr>
            <a:spLocks noGrp="1"/>
          </p:cNvSpPr>
          <p:nvPr>
            <p:ph type="title"/>
          </p:nvPr>
        </p:nvSpPr>
        <p:spPr>
          <a:xfrm>
            <a:off x="685394" y="198003"/>
            <a:ext cx="4855352" cy="739603"/>
          </a:xfrm>
        </p:spPr>
        <p:txBody>
          <a:bodyPr>
            <a:normAutofit/>
          </a:bodyPr>
          <a:lstStyle/>
          <a:p>
            <a:r>
              <a:rPr lang="en-GB"/>
              <a:t>Project Philosophy</a:t>
            </a:r>
          </a:p>
        </p:txBody>
      </p:sp>
      <p:sp>
        <p:nvSpPr>
          <p:cNvPr id="3" name="Content Placeholder 2">
            <a:extLst>
              <a:ext uri="{FF2B5EF4-FFF2-40B4-BE49-F238E27FC236}">
                <a16:creationId xmlns:a16="http://schemas.microsoft.com/office/drawing/2014/main" id="{9343F133-9E5A-CEB5-DA60-40ECFC62A79C}"/>
              </a:ext>
            </a:extLst>
          </p:cNvPr>
          <p:cNvSpPr>
            <a:spLocks noGrp="1"/>
          </p:cNvSpPr>
          <p:nvPr>
            <p:ph idx="1"/>
          </p:nvPr>
        </p:nvSpPr>
        <p:spPr>
          <a:xfrm>
            <a:off x="523180" y="1388225"/>
            <a:ext cx="6113805" cy="4310151"/>
          </a:xfrm>
        </p:spPr>
        <p:txBody>
          <a:bodyPr vert="horz" lIns="91440" tIns="45720" rIns="91440" bIns="45720" rtlCol="0" anchor="t">
            <a:normAutofit fontScale="92500"/>
          </a:bodyPr>
          <a:lstStyle/>
          <a:p>
            <a:pPr algn="just"/>
            <a:r>
              <a:rPr lang="en-GB" dirty="0"/>
              <a:t>The SMART website allow users to retrieve </a:t>
            </a:r>
            <a:r>
              <a:rPr lang="en-GB" dirty="0">
                <a:ea typeface="+mn-lt"/>
                <a:cs typeface="+mn-lt"/>
              </a:rPr>
              <a:t>genomic, clinical and functional datapoints from genetic variants associated with the autoimmune disease Type 1 Diabetes (T1D) on chromosome 6 of the Homo </a:t>
            </a:r>
            <a:r>
              <a:rPr lang="en-GB" dirty="0" err="1">
                <a:ea typeface="+mn-lt"/>
                <a:cs typeface="+mn-lt"/>
              </a:rPr>
              <a:t>Sapien</a:t>
            </a:r>
            <a:r>
              <a:rPr lang="en-GB" dirty="0">
                <a:ea typeface="+mn-lt"/>
                <a:cs typeface="+mn-lt"/>
              </a:rPr>
              <a:t> genome.</a:t>
            </a:r>
          </a:p>
          <a:p>
            <a:pPr algn="just"/>
            <a:endParaRPr lang="en-GB" dirty="0"/>
          </a:p>
          <a:p>
            <a:pPr algn="just"/>
            <a:r>
              <a:rPr lang="en-GB" dirty="0"/>
              <a:t>It also helps in answering biological questions by visualising the data through the Manhattan plot and the linkage Disequilibrium heatmap it generates.</a:t>
            </a:r>
          </a:p>
          <a:p>
            <a:pPr algn="just"/>
            <a:endParaRPr lang="en-GB" dirty="0"/>
          </a:p>
          <a:p>
            <a:pPr algn="just"/>
            <a:r>
              <a:rPr lang="en-GB" dirty="0"/>
              <a:t>Researchers can query the website by entering </a:t>
            </a:r>
            <a:r>
              <a:rPr lang="en-US" dirty="0">
                <a:ea typeface="+mn-lt"/>
                <a:cs typeface="+mn-lt"/>
              </a:rPr>
              <a:t>SNP ID, genomic location and/or co-ordinate, genomic region or gene name.</a:t>
            </a:r>
          </a:p>
        </p:txBody>
      </p:sp>
      <p:sp>
        <p:nvSpPr>
          <p:cNvPr id="26" name="Freeform: Shape 25">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Picture 19" descr="Sphere of mesh and nodes">
            <a:extLst>
              <a:ext uri="{FF2B5EF4-FFF2-40B4-BE49-F238E27FC236}">
                <a16:creationId xmlns:a16="http://schemas.microsoft.com/office/drawing/2014/main" id="{0202FD31-97BA-8E4C-4847-849D84D8FCAC}"/>
              </a:ext>
            </a:extLst>
          </p:cNvPr>
          <p:cNvPicPr>
            <a:picLocks noChangeAspect="1"/>
          </p:cNvPicPr>
          <p:nvPr/>
        </p:nvPicPr>
        <p:blipFill rotWithShape="1">
          <a:blip r:embed="rId2"/>
          <a:srcRect l="36315" r="6584" b="-5"/>
          <a:stretch/>
        </p:blipFill>
        <p:spPr>
          <a:xfrm>
            <a:off x="7094018" y="10"/>
            <a:ext cx="5097982" cy="6874719"/>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Tree>
    <p:extLst>
      <p:ext uri="{BB962C8B-B14F-4D97-AF65-F5344CB8AC3E}">
        <p14:creationId xmlns:p14="http://schemas.microsoft.com/office/powerpoint/2010/main" val="335464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7" name="Rectangle 26">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AB823D-D85A-988A-438B-0ABBB08E04E8}"/>
              </a:ext>
            </a:extLst>
          </p:cNvPr>
          <p:cNvSpPr>
            <a:spLocks noGrp="1"/>
          </p:cNvSpPr>
          <p:nvPr>
            <p:ph type="title"/>
          </p:nvPr>
        </p:nvSpPr>
        <p:spPr>
          <a:xfrm>
            <a:off x="287459" y="2319314"/>
            <a:ext cx="2508770" cy="1984664"/>
          </a:xfrm>
        </p:spPr>
        <p:txBody>
          <a:bodyPr vert="horz" lIns="91440" tIns="45720" rIns="91440" bIns="45720" rtlCol="0" anchor="t">
            <a:normAutofit/>
          </a:bodyPr>
          <a:lstStyle/>
          <a:p>
            <a:r>
              <a:rPr lang="en-US" sz="2800"/>
              <a:t>Software Architectual Diagram</a:t>
            </a:r>
          </a:p>
        </p:txBody>
      </p:sp>
      <p:sp>
        <p:nvSpPr>
          <p:cNvPr id="29" name="Freeform: Shape 28">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14" descr="Logo, company name&#10;&#10;Description automatically generated">
            <a:extLst>
              <a:ext uri="{FF2B5EF4-FFF2-40B4-BE49-F238E27FC236}">
                <a16:creationId xmlns:a16="http://schemas.microsoft.com/office/drawing/2014/main" id="{29B768E5-E38B-1553-F1D3-4A1B64FF45F8}"/>
              </a:ext>
            </a:extLst>
          </p:cNvPr>
          <p:cNvPicPr>
            <a:picLocks noChangeAspect="1"/>
          </p:cNvPicPr>
          <p:nvPr/>
        </p:nvPicPr>
        <p:blipFill>
          <a:blip r:embed="rId2"/>
          <a:stretch>
            <a:fillRect/>
          </a:stretch>
        </p:blipFill>
        <p:spPr>
          <a:xfrm>
            <a:off x="9332686" y="51615"/>
            <a:ext cx="2743200" cy="731341"/>
          </a:xfrm>
          <a:prstGeom prst="rect">
            <a:avLst/>
          </a:prstGeom>
        </p:spPr>
      </p:pic>
      <p:sp>
        <p:nvSpPr>
          <p:cNvPr id="9" name="Rectangle 8">
            <a:extLst>
              <a:ext uri="{FF2B5EF4-FFF2-40B4-BE49-F238E27FC236}">
                <a16:creationId xmlns:a16="http://schemas.microsoft.com/office/drawing/2014/main" id="{166CFABC-B590-5B61-3D81-B8923D59FE27}"/>
              </a:ext>
            </a:extLst>
          </p:cNvPr>
          <p:cNvSpPr/>
          <p:nvPr/>
        </p:nvSpPr>
        <p:spPr>
          <a:xfrm>
            <a:off x="6705600" y="2360839"/>
            <a:ext cx="5483679" cy="449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imeline&#10;&#10;Description automatically generated">
            <a:extLst>
              <a:ext uri="{FF2B5EF4-FFF2-40B4-BE49-F238E27FC236}">
                <a16:creationId xmlns:a16="http://schemas.microsoft.com/office/drawing/2014/main" id="{EDA1142A-AE55-238B-E0A0-47939C0D6DEE}"/>
              </a:ext>
            </a:extLst>
          </p:cNvPr>
          <p:cNvPicPr>
            <a:picLocks noChangeAspect="1"/>
          </p:cNvPicPr>
          <p:nvPr/>
        </p:nvPicPr>
        <p:blipFill rotWithShape="1">
          <a:blip r:embed="rId3"/>
          <a:srcRect t="5451"/>
          <a:stretch/>
        </p:blipFill>
        <p:spPr>
          <a:xfrm>
            <a:off x="3263852" y="586497"/>
            <a:ext cx="6893848" cy="6176553"/>
          </a:xfrm>
          <a:prstGeom prst="rect">
            <a:avLst/>
          </a:prstGeom>
        </p:spPr>
      </p:pic>
    </p:spTree>
    <p:extLst>
      <p:ext uri="{BB962C8B-B14F-4D97-AF65-F5344CB8AC3E}">
        <p14:creationId xmlns:p14="http://schemas.microsoft.com/office/powerpoint/2010/main" val="1489563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51FCE0-0BE2-762C-C6DB-45A5F214CCB1}"/>
              </a:ext>
            </a:extLst>
          </p:cNvPr>
          <p:cNvSpPr/>
          <p:nvPr/>
        </p:nvSpPr>
        <p:spPr>
          <a:xfrm>
            <a:off x="6705600" y="2360839"/>
            <a:ext cx="5483679" cy="449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CD4933-B0FB-9FFF-A141-6950593B65F3}"/>
              </a:ext>
            </a:extLst>
          </p:cNvPr>
          <p:cNvSpPr>
            <a:spLocks noGrp="1"/>
          </p:cNvSpPr>
          <p:nvPr>
            <p:ph type="title"/>
          </p:nvPr>
        </p:nvSpPr>
        <p:spPr>
          <a:xfrm>
            <a:off x="740750" y="-316105"/>
            <a:ext cx="9950103" cy="1507376"/>
          </a:xfrm>
        </p:spPr>
        <p:txBody>
          <a:bodyPr/>
          <a:lstStyle/>
          <a:p>
            <a:r>
              <a:rPr lang="en-GB"/>
              <a:t>Data Gathering From EBI</a:t>
            </a:r>
          </a:p>
        </p:txBody>
      </p:sp>
      <p:sp>
        <p:nvSpPr>
          <p:cNvPr id="3" name="Content Placeholder 2">
            <a:extLst>
              <a:ext uri="{FF2B5EF4-FFF2-40B4-BE49-F238E27FC236}">
                <a16:creationId xmlns:a16="http://schemas.microsoft.com/office/drawing/2014/main" id="{BCA5F95D-52FF-72A0-86F3-A425F70DF500}"/>
              </a:ext>
            </a:extLst>
          </p:cNvPr>
          <p:cNvSpPr>
            <a:spLocks noGrp="1"/>
          </p:cNvSpPr>
          <p:nvPr>
            <p:ph idx="1"/>
          </p:nvPr>
        </p:nvSpPr>
        <p:spPr>
          <a:xfrm>
            <a:off x="433736" y="1403830"/>
            <a:ext cx="11245263" cy="3513514"/>
          </a:xfrm>
        </p:spPr>
        <p:txBody>
          <a:bodyPr vert="horz" lIns="91440" tIns="45720" rIns="91440" bIns="45720" rtlCol="0" anchor="t">
            <a:normAutofit/>
          </a:bodyPr>
          <a:lstStyle/>
          <a:p>
            <a:r>
              <a:rPr lang="en-GB" sz="1900" dirty="0">
                <a:ea typeface="+mn-lt"/>
                <a:cs typeface="+mn-lt"/>
              </a:rPr>
              <a:t>Various websites were explored to obtain the relevant data sets required to construct a relational database in SQLite.</a:t>
            </a:r>
            <a:endParaRPr lang="en-US" dirty="0"/>
          </a:p>
          <a:p>
            <a:r>
              <a:rPr lang="en-GB" sz="1900" dirty="0">
                <a:ea typeface="+mn-lt"/>
                <a:cs typeface="+mn-lt"/>
              </a:rPr>
              <a:t>The EBI’s Genome Wide Association (GWAS) Catalogue </a:t>
            </a:r>
            <a:r>
              <a:rPr lang="en-US" sz="1900" dirty="0">
                <a:ea typeface="+mn-lt"/>
                <a:cs typeface="+mn-lt"/>
              </a:rPr>
              <a:t>was used to obtain genomic information of variants from all known association to Type 1 Diabetes (T1D).</a:t>
            </a:r>
            <a:endParaRPr lang="en-GB" sz="1900" dirty="0">
              <a:ea typeface="+mn-lt"/>
              <a:cs typeface="+mn-lt"/>
            </a:endParaRPr>
          </a:p>
          <a:p>
            <a:r>
              <a:rPr lang="en-GB" sz="1900" dirty="0">
                <a:ea typeface="+mn-lt"/>
                <a:cs typeface="+mn-lt"/>
              </a:rPr>
              <a:t>This includes necessary information on the </a:t>
            </a:r>
            <a:r>
              <a:rPr lang="en-US" sz="1900" dirty="0">
                <a:ea typeface="+mn-lt"/>
                <a:cs typeface="+mn-lt"/>
              </a:rPr>
              <a:t>reported trait, significant SNP-trait associations, and sample metadata</a:t>
            </a:r>
          </a:p>
          <a:p>
            <a:r>
              <a:rPr lang="en-US" sz="1900" dirty="0">
                <a:ea typeface="+mn-lt"/>
                <a:cs typeface="+mn-lt"/>
              </a:rPr>
              <a:t>The search term used to select the dataset was ‘type 1 diabetes mellitus’ and the MONDO_0005147 entry was used to download the Catalogue data as a TSV file.</a:t>
            </a:r>
            <a:endParaRPr lang="en-GB" sz="1900" dirty="0">
              <a:ea typeface="+mn-lt"/>
              <a:cs typeface="+mn-lt"/>
            </a:endParaRPr>
          </a:p>
        </p:txBody>
      </p:sp>
      <p:pic>
        <p:nvPicPr>
          <p:cNvPr id="4" name="Picture 4" descr="Graphical user interface, text&#10;&#10;Description automatically generated">
            <a:extLst>
              <a:ext uri="{FF2B5EF4-FFF2-40B4-BE49-F238E27FC236}">
                <a16:creationId xmlns:a16="http://schemas.microsoft.com/office/drawing/2014/main" id="{77E84F1A-5D83-183D-41E8-ADCBA3F8E5C0}"/>
              </a:ext>
            </a:extLst>
          </p:cNvPr>
          <p:cNvPicPr>
            <a:picLocks noChangeAspect="1"/>
          </p:cNvPicPr>
          <p:nvPr/>
        </p:nvPicPr>
        <p:blipFill>
          <a:blip r:embed="rId2"/>
          <a:stretch>
            <a:fillRect/>
          </a:stretch>
        </p:blipFill>
        <p:spPr>
          <a:xfrm>
            <a:off x="400352" y="5252115"/>
            <a:ext cx="4436532" cy="1343055"/>
          </a:xfrm>
          <a:prstGeom prst="rect">
            <a:avLst/>
          </a:prstGeom>
        </p:spPr>
      </p:pic>
      <p:pic>
        <p:nvPicPr>
          <p:cNvPr id="5" name="Picture 5">
            <a:extLst>
              <a:ext uri="{FF2B5EF4-FFF2-40B4-BE49-F238E27FC236}">
                <a16:creationId xmlns:a16="http://schemas.microsoft.com/office/drawing/2014/main" id="{D4E5BFF3-CB89-1C61-48B4-188270021D25}"/>
              </a:ext>
            </a:extLst>
          </p:cNvPr>
          <p:cNvPicPr>
            <a:picLocks noChangeAspect="1"/>
          </p:cNvPicPr>
          <p:nvPr/>
        </p:nvPicPr>
        <p:blipFill>
          <a:blip r:embed="rId3"/>
          <a:stretch>
            <a:fillRect/>
          </a:stretch>
        </p:blipFill>
        <p:spPr>
          <a:xfrm>
            <a:off x="8843240" y="5678206"/>
            <a:ext cx="3178628" cy="981809"/>
          </a:xfrm>
          <a:prstGeom prst="rect">
            <a:avLst/>
          </a:prstGeom>
        </p:spPr>
      </p:pic>
      <p:pic>
        <p:nvPicPr>
          <p:cNvPr id="6" name="Picture 6" descr="A picture containing text, lined&#10;&#10;Description automatically generated">
            <a:extLst>
              <a:ext uri="{FF2B5EF4-FFF2-40B4-BE49-F238E27FC236}">
                <a16:creationId xmlns:a16="http://schemas.microsoft.com/office/drawing/2014/main" id="{0BD03FB2-D17B-A902-EB8B-5FD3CBF11384}"/>
              </a:ext>
            </a:extLst>
          </p:cNvPr>
          <p:cNvPicPr>
            <a:picLocks noChangeAspect="1"/>
          </p:cNvPicPr>
          <p:nvPr/>
        </p:nvPicPr>
        <p:blipFill>
          <a:blip r:embed="rId4"/>
          <a:stretch>
            <a:fillRect/>
          </a:stretch>
        </p:blipFill>
        <p:spPr>
          <a:xfrm>
            <a:off x="5211326" y="4920244"/>
            <a:ext cx="3227009" cy="1828694"/>
          </a:xfrm>
          <a:prstGeom prst="rect">
            <a:avLst/>
          </a:prstGeom>
        </p:spPr>
      </p:pic>
      <p:pic>
        <p:nvPicPr>
          <p:cNvPr id="10" name="Picture 14" descr="Logo, company name&#10;&#10;Description automatically generated">
            <a:extLst>
              <a:ext uri="{FF2B5EF4-FFF2-40B4-BE49-F238E27FC236}">
                <a16:creationId xmlns:a16="http://schemas.microsoft.com/office/drawing/2014/main" id="{69186E39-BA8E-8F2D-C678-0ED13AF2D0BA}"/>
              </a:ext>
            </a:extLst>
          </p:cNvPr>
          <p:cNvPicPr>
            <a:picLocks noChangeAspect="1"/>
          </p:cNvPicPr>
          <p:nvPr/>
        </p:nvPicPr>
        <p:blipFill>
          <a:blip r:embed="rId5"/>
          <a:stretch>
            <a:fillRect/>
          </a:stretch>
        </p:blipFill>
        <p:spPr>
          <a:xfrm>
            <a:off x="9207426" y="72492"/>
            <a:ext cx="2743200" cy="731341"/>
          </a:xfrm>
          <a:prstGeom prst="rect">
            <a:avLst/>
          </a:prstGeom>
        </p:spPr>
      </p:pic>
    </p:spTree>
    <p:extLst>
      <p:ext uri="{BB962C8B-B14F-4D97-AF65-F5344CB8AC3E}">
        <p14:creationId xmlns:p14="http://schemas.microsoft.com/office/powerpoint/2010/main" val="394311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9E662A3-C179-EE8F-F472-6F6DEAB46401}"/>
              </a:ext>
            </a:extLst>
          </p:cNvPr>
          <p:cNvSpPr/>
          <p:nvPr/>
        </p:nvSpPr>
        <p:spPr>
          <a:xfrm>
            <a:off x="6705600" y="2360839"/>
            <a:ext cx="5483679" cy="449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D67FFD-AE76-A758-C055-51CAE7D9DEE2}"/>
              </a:ext>
            </a:extLst>
          </p:cNvPr>
          <p:cNvSpPr>
            <a:spLocks noGrp="1"/>
          </p:cNvSpPr>
          <p:nvPr>
            <p:ph type="title"/>
          </p:nvPr>
        </p:nvSpPr>
        <p:spPr>
          <a:xfrm>
            <a:off x="298825" y="108190"/>
            <a:ext cx="5282825" cy="806210"/>
          </a:xfrm>
        </p:spPr>
        <p:txBody>
          <a:bodyPr/>
          <a:lstStyle/>
          <a:p>
            <a:r>
              <a:rPr lang="en-US"/>
              <a:t>Gathering Other Datasets</a:t>
            </a:r>
          </a:p>
        </p:txBody>
      </p:sp>
      <p:sp>
        <p:nvSpPr>
          <p:cNvPr id="4" name="Text Placeholder 3">
            <a:extLst>
              <a:ext uri="{FF2B5EF4-FFF2-40B4-BE49-F238E27FC236}">
                <a16:creationId xmlns:a16="http://schemas.microsoft.com/office/drawing/2014/main" id="{7E72DFF6-80C9-9468-D7E0-1D06EA1464D9}"/>
              </a:ext>
            </a:extLst>
          </p:cNvPr>
          <p:cNvSpPr>
            <a:spLocks noGrp="1"/>
          </p:cNvSpPr>
          <p:nvPr>
            <p:ph type="body" sz="half" idx="2"/>
          </p:nvPr>
        </p:nvSpPr>
        <p:spPr>
          <a:xfrm>
            <a:off x="256052" y="1043668"/>
            <a:ext cx="5325598" cy="3301319"/>
          </a:xfrm>
        </p:spPr>
        <p:txBody>
          <a:bodyPr vert="horz" lIns="91440" tIns="45720" rIns="91440" bIns="45720" rtlCol="0" anchor="t">
            <a:normAutofit/>
          </a:bodyPr>
          <a:lstStyle/>
          <a:p>
            <a:pPr marL="228600" indent="-228600">
              <a:buFont typeface="Arial" panose="020B0604020202020204" pitchFamily="34" charset="0"/>
              <a:buChar char="•"/>
            </a:pPr>
            <a:r>
              <a:rPr lang="en-GB">
                <a:ea typeface="+mn-lt"/>
                <a:cs typeface="+mn-lt"/>
              </a:rPr>
              <a:t>The GWAS datasets downloaded was then viewed in python as Pandas' data frame to extract necessary information such as RS-IDs.</a:t>
            </a:r>
            <a:endParaRPr lang="en-US"/>
          </a:p>
          <a:p>
            <a:pPr marL="228600" indent="-228600">
              <a:buFont typeface="Arial" panose="020B0604020202020204" pitchFamily="34" charset="0"/>
              <a:buChar char="•"/>
            </a:pPr>
            <a:r>
              <a:rPr lang="en-GB">
                <a:ea typeface="+mn-lt"/>
                <a:cs typeface="+mn-lt"/>
              </a:rPr>
              <a:t>The information was necessary to obtain information like  Gene Ontology (GO) terms, as well as SIFT, </a:t>
            </a:r>
            <a:r>
              <a:rPr lang="en-GB" err="1">
                <a:ea typeface="+mn-lt"/>
                <a:cs typeface="+mn-lt"/>
              </a:rPr>
              <a:t>Polyphen</a:t>
            </a:r>
            <a:r>
              <a:rPr lang="en-GB">
                <a:ea typeface="+mn-lt"/>
                <a:cs typeface="+mn-lt"/>
              </a:rPr>
              <a:t>, and CADD scores.</a:t>
            </a:r>
          </a:p>
          <a:p>
            <a:pPr marL="228600" indent="-228600">
              <a:buFont typeface="Arial" panose="020B0604020202020204" pitchFamily="34" charset="0"/>
              <a:buChar char="•"/>
            </a:pPr>
            <a:r>
              <a:rPr lang="en-GB">
                <a:ea typeface="+mn-lt"/>
                <a:cs typeface="+mn-lt"/>
              </a:rPr>
              <a:t>This was done through a website tool called </a:t>
            </a:r>
            <a:r>
              <a:rPr lang="en-GB" err="1">
                <a:ea typeface="+mn-lt"/>
                <a:cs typeface="+mn-lt"/>
              </a:rPr>
              <a:t>Ensembl’s</a:t>
            </a:r>
            <a:r>
              <a:rPr lang="en-GB">
                <a:ea typeface="+mn-lt"/>
                <a:cs typeface="+mn-lt"/>
              </a:rPr>
              <a:t> Variant Effect Predictor.</a:t>
            </a:r>
          </a:p>
        </p:txBody>
      </p:sp>
      <p:sp>
        <p:nvSpPr>
          <p:cNvPr id="6" name="Text Placeholder 3">
            <a:extLst>
              <a:ext uri="{FF2B5EF4-FFF2-40B4-BE49-F238E27FC236}">
                <a16:creationId xmlns:a16="http://schemas.microsoft.com/office/drawing/2014/main" id="{6B742AC7-7D26-CCD1-4B17-D78262B2CCFE}"/>
              </a:ext>
            </a:extLst>
          </p:cNvPr>
          <p:cNvSpPr txBox="1">
            <a:spLocks/>
          </p:cNvSpPr>
          <p:nvPr/>
        </p:nvSpPr>
        <p:spPr>
          <a:xfrm>
            <a:off x="298825" y="3997856"/>
            <a:ext cx="10888198" cy="1158194"/>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Tx/>
              <a:buNone/>
              <a:defRPr sz="14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Tx/>
              <a:buNone/>
              <a:defRPr sz="10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28600" indent="-228600" algn="just">
              <a:buFont typeface="Arial" panose="020B0604020202020204" pitchFamily="34" charset="0"/>
              <a:buChar char="•"/>
            </a:pPr>
            <a:r>
              <a:rPr lang="en-GB">
                <a:ea typeface="+mn-lt"/>
                <a:cs typeface="+mn-lt"/>
              </a:rPr>
              <a:t>Additionally, datasets including variant frequency and population genetic data required to calculate LD values was obtained from a website called the International Genome Samples Resource after the search term '</a:t>
            </a:r>
            <a:r>
              <a:rPr lang="en-US">
                <a:ea typeface="+mn-lt"/>
                <a:cs typeface="+mn-lt"/>
              </a:rPr>
              <a:t>type 1 diabetes' was included.</a:t>
            </a:r>
            <a:endParaRPr lang="en-GB">
              <a:ea typeface="+mn-lt"/>
              <a:cs typeface="+mn-lt"/>
            </a:endParaRPr>
          </a:p>
        </p:txBody>
      </p:sp>
      <p:pic>
        <p:nvPicPr>
          <p:cNvPr id="7" name="Picture 7" descr="Logo, company name&#10;&#10;Description automatically generated">
            <a:extLst>
              <a:ext uri="{FF2B5EF4-FFF2-40B4-BE49-F238E27FC236}">
                <a16:creationId xmlns:a16="http://schemas.microsoft.com/office/drawing/2014/main" id="{6E5264B8-458B-9366-5976-2B840A07860B}"/>
              </a:ext>
            </a:extLst>
          </p:cNvPr>
          <p:cNvPicPr>
            <a:picLocks noChangeAspect="1"/>
          </p:cNvPicPr>
          <p:nvPr/>
        </p:nvPicPr>
        <p:blipFill>
          <a:blip r:embed="rId2"/>
          <a:stretch>
            <a:fillRect/>
          </a:stretch>
        </p:blipFill>
        <p:spPr>
          <a:xfrm rot="240000">
            <a:off x="7478217" y="4995462"/>
            <a:ext cx="1706420" cy="1706420"/>
          </a:xfrm>
          <a:prstGeom prst="rect">
            <a:avLst/>
          </a:prstGeom>
        </p:spPr>
      </p:pic>
      <p:pic>
        <p:nvPicPr>
          <p:cNvPr id="9" name="Picture 9" descr="Graphical user interface, application&#10;&#10;Description automatically generated">
            <a:extLst>
              <a:ext uri="{FF2B5EF4-FFF2-40B4-BE49-F238E27FC236}">
                <a16:creationId xmlns:a16="http://schemas.microsoft.com/office/drawing/2014/main" id="{0D7DEF5E-7B42-4E10-11E7-AFFEFE39DBF2}"/>
              </a:ext>
            </a:extLst>
          </p:cNvPr>
          <p:cNvPicPr>
            <a:picLocks noChangeAspect="1"/>
          </p:cNvPicPr>
          <p:nvPr/>
        </p:nvPicPr>
        <p:blipFill>
          <a:blip r:embed="rId3"/>
          <a:stretch>
            <a:fillRect/>
          </a:stretch>
        </p:blipFill>
        <p:spPr>
          <a:xfrm>
            <a:off x="5785875" y="1038926"/>
            <a:ext cx="5329880" cy="2738506"/>
          </a:xfrm>
          <a:prstGeom prst="rect">
            <a:avLst/>
          </a:prstGeom>
        </p:spPr>
      </p:pic>
      <p:pic>
        <p:nvPicPr>
          <p:cNvPr id="10" name="Picture 10" descr="A picture containing text, clipart&#10;&#10;Description automatically generated">
            <a:extLst>
              <a:ext uri="{FF2B5EF4-FFF2-40B4-BE49-F238E27FC236}">
                <a16:creationId xmlns:a16="http://schemas.microsoft.com/office/drawing/2014/main" id="{4021354E-CA92-2527-E1F1-A52A6AA1AA44}"/>
              </a:ext>
            </a:extLst>
          </p:cNvPr>
          <p:cNvPicPr>
            <a:picLocks noChangeAspect="1"/>
          </p:cNvPicPr>
          <p:nvPr/>
        </p:nvPicPr>
        <p:blipFill>
          <a:blip r:embed="rId4"/>
          <a:stretch>
            <a:fillRect/>
          </a:stretch>
        </p:blipFill>
        <p:spPr>
          <a:xfrm rot="21300000">
            <a:off x="2262554" y="5271219"/>
            <a:ext cx="2743200" cy="1371600"/>
          </a:xfrm>
          <a:prstGeom prst="rect">
            <a:avLst/>
          </a:prstGeom>
        </p:spPr>
      </p:pic>
      <p:pic>
        <p:nvPicPr>
          <p:cNvPr id="5" name="Picture 14" descr="Logo, company name&#10;&#10;Description automatically generated">
            <a:extLst>
              <a:ext uri="{FF2B5EF4-FFF2-40B4-BE49-F238E27FC236}">
                <a16:creationId xmlns:a16="http://schemas.microsoft.com/office/drawing/2014/main" id="{3562CC75-5F87-9DC0-270C-5B43AF448244}"/>
              </a:ext>
            </a:extLst>
          </p:cNvPr>
          <p:cNvPicPr>
            <a:picLocks noChangeAspect="1"/>
          </p:cNvPicPr>
          <p:nvPr/>
        </p:nvPicPr>
        <p:blipFill>
          <a:blip r:embed="rId5"/>
          <a:stretch>
            <a:fillRect/>
          </a:stretch>
        </p:blipFill>
        <p:spPr>
          <a:xfrm>
            <a:off x="9332686" y="51615"/>
            <a:ext cx="2743200" cy="731341"/>
          </a:xfrm>
          <a:prstGeom prst="rect">
            <a:avLst/>
          </a:prstGeom>
        </p:spPr>
      </p:pic>
    </p:spTree>
    <p:extLst>
      <p:ext uri="{BB962C8B-B14F-4D97-AF65-F5344CB8AC3E}">
        <p14:creationId xmlns:p14="http://schemas.microsoft.com/office/powerpoint/2010/main" val="2594709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3B0D-DC77-39B8-2BB6-37FD49511EC6}"/>
              </a:ext>
            </a:extLst>
          </p:cNvPr>
          <p:cNvSpPr>
            <a:spLocks noGrp="1"/>
          </p:cNvSpPr>
          <p:nvPr>
            <p:ph type="title"/>
          </p:nvPr>
        </p:nvSpPr>
        <p:spPr/>
        <p:txBody>
          <a:bodyPr/>
          <a:lstStyle/>
          <a:p>
            <a:r>
              <a:rPr lang="en-GB" dirty="0"/>
              <a:t>Why use SQLite?</a:t>
            </a:r>
          </a:p>
        </p:txBody>
      </p:sp>
      <p:sp>
        <p:nvSpPr>
          <p:cNvPr id="3" name="Content Placeholder 2">
            <a:extLst>
              <a:ext uri="{FF2B5EF4-FFF2-40B4-BE49-F238E27FC236}">
                <a16:creationId xmlns:a16="http://schemas.microsoft.com/office/drawing/2014/main" id="{21E186BD-838E-0537-2026-9F2DC594A035}"/>
              </a:ext>
            </a:extLst>
          </p:cNvPr>
          <p:cNvSpPr>
            <a:spLocks noGrp="1"/>
          </p:cNvSpPr>
          <p:nvPr>
            <p:ph idx="1"/>
          </p:nvPr>
        </p:nvSpPr>
        <p:spPr/>
        <p:txBody>
          <a:bodyPr/>
          <a:lstStyle/>
          <a:p>
            <a:r>
              <a:rPr lang="en-GB" dirty="0"/>
              <a:t>Can handle large amounts of information</a:t>
            </a:r>
          </a:p>
          <a:p>
            <a:r>
              <a:rPr lang="en-GB" dirty="0"/>
              <a:t>Easily create and query relational databases</a:t>
            </a:r>
          </a:p>
          <a:p>
            <a:r>
              <a:rPr lang="en-GB" dirty="0"/>
              <a:t>Embedded in Python3 </a:t>
            </a:r>
          </a:p>
          <a:p>
            <a:r>
              <a:rPr lang="en-GB" dirty="0"/>
              <a:t>Better file organization </a:t>
            </a:r>
          </a:p>
          <a:p>
            <a:r>
              <a:rPr lang="en-GB" dirty="0"/>
              <a:t>Does not require external servers</a:t>
            </a:r>
          </a:p>
          <a:p>
            <a:endParaRPr lang="en-GB" dirty="0"/>
          </a:p>
          <a:p>
            <a:endParaRPr lang="en-GB" dirty="0"/>
          </a:p>
        </p:txBody>
      </p:sp>
      <p:pic>
        <p:nvPicPr>
          <p:cNvPr id="5" name="Picture 14" descr="Logo, company name&#10;&#10;Description automatically generated">
            <a:extLst>
              <a:ext uri="{FF2B5EF4-FFF2-40B4-BE49-F238E27FC236}">
                <a16:creationId xmlns:a16="http://schemas.microsoft.com/office/drawing/2014/main" id="{1639D2D3-B986-797C-D8D1-0519CA64E07C}"/>
              </a:ext>
            </a:extLst>
          </p:cNvPr>
          <p:cNvPicPr>
            <a:picLocks noChangeAspect="1"/>
          </p:cNvPicPr>
          <p:nvPr/>
        </p:nvPicPr>
        <p:blipFill>
          <a:blip r:embed="rId3"/>
          <a:stretch>
            <a:fillRect/>
          </a:stretch>
        </p:blipFill>
        <p:spPr>
          <a:xfrm>
            <a:off x="9332686" y="51615"/>
            <a:ext cx="2743200" cy="731341"/>
          </a:xfrm>
          <a:prstGeom prst="rect">
            <a:avLst/>
          </a:prstGeom>
        </p:spPr>
      </p:pic>
      <p:sp>
        <p:nvSpPr>
          <p:cNvPr id="7" name="Rectangle 6">
            <a:extLst>
              <a:ext uri="{FF2B5EF4-FFF2-40B4-BE49-F238E27FC236}">
                <a16:creationId xmlns:a16="http://schemas.microsoft.com/office/drawing/2014/main" id="{DDD2D929-335C-8B69-FBDD-2985B67E2BAC}"/>
              </a:ext>
            </a:extLst>
          </p:cNvPr>
          <p:cNvSpPr/>
          <p:nvPr/>
        </p:nvSpPr>
        <p:spPr>
          <a:xfrm>
            <a:off x="6705600" y="2360839"/>
            <a:ext cx="5483679" cy="449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7965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D717BA-E9AC-8B02-4941-D83AD5A1DDF5}"/>
              </a:ext>
            </a:extLst>
          </p:cNvPr>
          <p:cNvSpPr/>
          <p:nvPr/>
        </p:nvSpPr>
        <p:spPr>
          <a:xfrm>
            <a:off x="6705600" y="2360839"/>
            <a:ext cx="5483679" cy="449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304AE-E52B-F5AA-865F-3904895EBBC9}"/>
              </a:ext>
            </a:extLst>
          </p:cNvPr>
          <p:cNvSpPr>
            <a:spLocks noGrp="1"/>
          </p:cNvSpPr>
          <p:nvPr>
            <p:ph type="title"/>
          </p:nvPr>
        </p:nvSpPr>
        <p:spPr>
          <a:xfrm>
            <a:off x="848762" y="196559"/>
            <a:ext cx="9950103" cy="773951"/>
          </a:xfrm>
        </p:spPr>
        <p:txBody>
          <a:bodyPr/>
          <a:lstStyle/>
          <a:p>
            <a:r>
              <a:rPr lang="en-GB"/>
              <a:t>Database Schema</a:t>
            </a:r>
          </a:p>
        </p:txBody>
      </p:sp>
      <p:pic>
        <p:nvPicPr>
          <p:cNvPr id="3" name="Picture 3">
            <a:extLst>
              <a:ext uri="{FF2B5EF4-FFF2-40B4-BE49-F238E27FC236}">
                <a16:creationId xmlns:a16="http://schemas.microsoft.com/office/drawing/2014/main" id="{256A0B5B-D550-FD0C-128E-4243A7A96740}"/>
              </a:ext>
            </a:extLst>
          </p:cNvPr>
          <p:cNvPicPr>
            <a:picLocks noChangeAspect="1"/>
          </p:cNvPicPr>
          <p:nvPr/>
        </p:nvPicPr>
        <p:blipFill>
          <a:blip r:embed="rId3"/>
          <a:stretch>
            <a:fillRect/>
          </a:stretch>
        </p:blipFill>
        <p:spPr>
          <a:xfrm>
            <a:off x="286327" y="1277144"/>
            <a:ext cx="11148290" cy="4207306"/>
          </a:xfrm>
          <a:prstGeom prst="rect">
            <a:avLst/>
          </a:prstGeom>
        </p:spPr>
      </p:pic>
      <p:pic>
        <p:nvPicPr>
          <p:cNvPr id="7" name="Picture 14" descr="Logo, company name&#10;&#10;Description automatically generated">
            <a:extLst>
              <a:ext uri="{FF2B5EF4-FFF2-40B4-BE49-F238E27FC236}">
                <a16:creationId xmlns:a16="http://schemas.microsoft.com/office/drawing/2014/main" id="{6DE03985-01E1-E629-BCF1-A64430E90681}"/>
              </a:ext>
            </a:extLst>
          </p:cNvPr>
          <p:cNvPicPr>
            <a:picLocks noChangeAspect="1"/>
          </p:cNvPicPr>
          <p:nvPr/>
        </p:nvPicPr>
        <p:blipFill>
          <a:blip r:embed="rId4"/>
          <a:stretch>
            <a:fillRect/>
          </a:stretch>
        </p:blipFill>
        <p:spPr>
          <a:xfrm>
            <a:off x="9002007" y="195389"/>
            <a:ext cx="2743200" cy="731341"/>
          </a:xfrm>
          <a:prstGeom prst="rect">
            <a:avLst/>
          </a:prstGeom>
        </p:spPr>
      </p:pic>
    </p:spTree>
    <p:extLst>
      <p:ext uri="{BB962C8B-B14F-4D97-AF65-F5344CB8AC3E}">
        <p14:creationId xmlns:p14="http://schemas.microsoft.com/office/powerpoint/2010/main" val="4203748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685F-30D0-C077-0BDF-52812BAB864E}"/>
              </a:ext>
            </a:extLst>
          </p:cNvPr>
          <p:cNvSpPr>
            <a:spLocks noGrp="1"/>
          </p:cNvSpPr>
          <p:nvPr>
            <p:ph type="title"/>
          </p:nvPr>
        </p:nvSpPr>
        <p:spPr>
          <a:xfrm>
            <a:off x="954270" y="2175799"/>
            <a:ext cx="5233334" cy="1507376"/>
          </a:xfrm>
        </p:spPr>
        <p:txBody>
          <a:bodyPr/>
          <a:lstStyle/>
          <a:p>
            <a:r>
              <a:rPr lang="en-GB" dirty="0"/>
              <a:t>Creating the Database </a:t>
            </a:r>
          </a:p>
        </p:txBody>
      </p:sp>
      <p:sp>
        <p:nvSpPr>
          <p:cNvPr id="6" name="TextBox 5">
            <a:extLst>
              <a:ext uri="{FF2B5EF4-FFF2-40B4-BE49-F238E27FC236}">
                <a16:creationId xmlns:a16="http://schemas.microsoft.com/office/drawing/2014/main" id="{16F65F9A-1BB0-3AED-DF7C-B74F193DF303}"/>
              </a:ext>
            </a:extLst>
          </p:cNvPr>
          <p:cNvSpPr txBox="1"/>
          <p:nvPr/>
        </p:nvSpPr>
        <p:spPr>
          <a:xfrm>
            <a:off x="1668566" y="3683175"/>
            <a:ext cx="4123592" cy="369332"/>
          </a:xfrm>
          <a:prstGeom prst="rect">
            <a:avLst/>
          </a:prstGeom>
          <a:noFill/>
        </p:spPr>
        <p:txBody>
          <a:bodyPr wrap="square" rtlCol="0">
            <a:spAutoFit/>
          </a:bodyPr>
          <a:lstStyle/>
          <a:p>
            <a:r>
              <a:rPr lang="en-GB" b="1" dirty="0"/>
              <a:t>Using Pandas and SQLite 3</a:t>
            </a:r>
          </a:p>
        </p:txBody>
      </p:sp>
      <p:pic>
        <p:nvPicPr>
          <p:cNvPr id="4" name="Picture 14" descr="Logo, company name&#10;&#10;Description automatically generated">
            <a:extLst>
              <a:ext uri="{FF2B5EF4-FFF2-40B4-BE49-F238E27FC236}">
                <a16:creationId xmlns:a16="http://schemas.microsoft.com/office/drawing/2014/main" id="{D089DEC4-C1E8-51DF-DBE0-0C0C73F6EF0F}"/>
              </a:ext>
            </a:extLst>
          </p:cNvPr>
          <p:cNvPicPr>
            <a:picLocks noChangeAspect="1"/>
          </p:cNvPicPr>
          <p:nvPr/>
        </p:nvPicPr>
        <p:blipFill>
          <a:blip r:embed="rId3"/>
          <a:stretch>
            <a:fillRect/>
          </a:stretch>
        </p:blipFill>
        <p:spPr>
          <a:xfrm>
            <a:off x="9332686" y="51615"/>
            <a:ext cx="2743200" cy="731341"/>
          </a:xfrm>
          <a:prstGeom prst="rect">
            <a:avLst/>
          </a:prstGeom>
        </p:spPr>
      </p:pic>
      <p:sp>
        <p:nvSpPr>
          <p:cNvPr id="8" name="Rectangle 7">
            <a:extLst>
              <a:ext uri="{FF2B5EF4-FFF2-40B4-BE49-F238E27FC236}">
                <a16:creationId xmlns:a16="http://schemas.microsoft.com/office/drawing/2014/main" id="{2D13E23B-BAE3-DDBC-42C5-5C47ED5B84C0}"/>
              </a:ext>
            </a:extLst>
          </p:cNvPr>
          <p:cNvSpPr/>
          <p:nvPr/>
        </p:nvSpPr>
        <p:spPr>
          <a:xfrm>
            <a:off x="6705600" y="2360839"/>
            <a:ext cx="5483679" cy="449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925C9BC-1E7C-4FEC-BB78-772BB0E9EF62}"/>
              </a:ext>
            </a:extLst>
          </p:cNvPr>
          <p:cNvPicPr>
            <a:picLocks noGrp="1" noChangeAspect="1"/>
          </p:cNvPicPr>
          <p:nvPr>
            <p:ph idx="1"/>
          </p:nvPr>
        </p:nvPicPr>
        <p:blipFill>
          <a:blip r:embed="rId4"/>
          <a:stretch>
            <a:fillRect/>
          </a:stretch>
        </p:blipFill>
        <p:spPr>
          <a:xfrm>
            <a:off x="6426293" y="1050284"/>
            <a:ext cx="5083520" cy="5527192"/>
          </a:xfrm>
        </p:spPr>
      </p:pic>
    </p:spTree>
    <p:extLst>
      <p:ext uri="{BB962C8B-B14F-4D97-AF65-F5344CB8AC3E}">
        <p14:creationId xmlns:p14="http://schemas.microsoft.com/office/powerpoint/2010/main" val="1807820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1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0" name="Rectangle 20">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452C85-47A4-F134-0CBA-E4D1186E7F63}"/>
              </a:ext>
            </a:extLst>
          </p:cNvPr>
          <p:cNvSpPr>
            <a:spLocks noGrp="1"/>
          </p:cNvSpPr>
          <p:nvPr>
            <p:ph type="title"/>
          </p:nvPr>
        </p:nvSpPr>
        <p:spPr>
          <a:xfrm>
            <a:off x="1084728" y="2211315"/>
            <a:ext cx="2628969" cy="3162300"/>
          </a:xfrm>
        </p:spPr>
        <p:txBody>
          <a:bodyPr vert="horz" lIns="91440" tIns="45720" rIns="91440" bIns="45720" rtlCol="0" anchor="t">
            <a:normAutofit/>
          </a:bodyPr>
          <a:lstStyle/>
          <a:p>
            <a:r>
              <a:rPr lang="en-US" sz="2400" dirty="0" err="1"/>
              <a:t>SQLiteStudio</a:t>
            </a:r>
            <a:r>
              <a:rPr lang="en-US" sz="2400" dirty="0"/>
              <a:t> </a:t>
            </a:r>
          </a:p>
        </p:txBody>
      </p:sp>
      <p:sp>
        <p:nvSpPr>
          <p:cNvPr id="31" name="Freeform: Shape 22">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405D21D7-B3DC-E0B1-4941-4744CF78ECFF}"/>
              </a:ext>
            </a:extLst>
          </p:cNvPr>
          <p:cNvPicPr>
            <a:picLocks noGrp="1" noChangeAspect="1"/>
          </p:cNvPicPr>
          <p:nvPr>
            <p:ph idx="1"/>
          </p:nvPr>
        </p:nvPicPr>
        <p:blipFill rotWithShape="1">
          <a:blip r:embed="rId3"/>
          <a:srcRect r="29960"/>
          <a:stretch/>
        </p:blipFill>
        <p:spPr>
          <a:xfrm>
            <a:off x="6970977" y="-4237"/>
            <a:ext cx="5221023" cy="6857999"/>
          </a:xfrm>
          <a:prstGeom prst="rect">
            <a:avLst/>
          </a:prstGeom>
        </p:spPr>
      </p:pic>
      <p:cxnSp>
        <p:nvCxnSpPr>
          <p:cNvPr id="7" name="Straight Connector 6">
            <a:extLst>
              <a:ext uri="{FF2B5EF4-FFF2-40B4-BE49-F238E27FC236}">
                <a16:creationId xmlns:a16="http://schemas.microsoft.com/office/drawing/2014/main" id="{B3F7E4B5-C0EE-A8FC-5C1C-CECE4C4F0FC1}"/>
              </a:ext>
            </a:extLst>
          </p:cNvPr>
          <p:cNvCxnSpPr/>
          <p:nvPr/>
        </p:nvCxnSpPr>
        <p:spPr>
          <a:xfrm>
            <a:off x="6901962" y="-4237"/>
            <a:ext cx="69015" cy="6941368"/>
          </a:xfrm>
          <a:prstGeom prst="line">
            <a:avLst/>
          </a:prstGeom>
          <a:ln w="76200"/>
        </p:spPr>
        <p:style>
          <a:lnRef idx="1">
            <a:schemeClr val="accent5"/>
          </a:lnRef>
          <a:fillRef idx="0">
            <a:schemeClr val="accent5"/>
          </a:fillRef>
          <a:effectRef idx="0">
            <a:schemeClr val="accent5"/>
          </a:effectRef>
          <a:fontRef idx="minor">
            <a:schemeClr val="tx1"/>
          </a:fontRef>
        </p:style>
      </p:cxnSp>
      <p:sp>
        <p:nvSpPr>
          <p:cNvPr id="8" name="TextBox 7">
            <a:extLst>
              <a:ext uri="{FF2B5EF4-FFF2-40B4-BE49-F238E27FC236}">
                <a16:creationId xmlns:a16="http://schemas.microsoft.com/office/drawing/2014/main" id="{C770421A-F14C-4619-59EE-BFE9A9CCC230}"/>
              </a:ext>
            </a:extLst>
          </p:cNvPr>
          <p:cNvSpPr txBox="1"/>
          <p:nvPr/>
        </p:nvSpPr>
        <p:spPr>
          <a:xfrm>
            <a:off x="9981148" y="0"/>
            <a:ext cx="356188" cy="338554"/>
          </a:xfrm>
          <a:prstGeom prst="rect">
            <a:avLst/>
          </a:prstGeom>
          <a:noFill/>
        </p:spPr>
        <p:txBody>
          <a:bodyPr wrap="none" rtlCol="0">
            <a:spAutoFit/>
          </a:bodyPr>
          <a:lstStyle/>
          <a:p>
            <a:r>
              <a:rPr lang="en-GB" sz="1600" dirty="0">
                <a:solidFill>
                  <a:srgbClr val="FF0000"/>
                </a:solidFill>
              </a:rPr>
              <a:t>2.</a:t>
            </a:r>
          </a:p>
        </p:txBody>
      </p:sp>
      <p:sp>
        <p:nvSpPr>
          <p:cNvPr id="10" name="TextBox 9">
            <a:extLst>
              <a:ext uri="{FF2B5EF4-FFF2-40B4-BE49-F238E27FC236}">
                <a16:creationId xmlns:a16="http://schemas.microsoft.com/office/drawing/2014/main" id="{972388D6-6F71-5DA9-7308-8A1D2AE50AEA}"/>
              </a:ext>
            </a:extLst>
          </p:cNvPr>
          <p:cNvSpPr txBox="1"/>
          <p:nvPr/>
        </p:nvSpPr>
        <p:spPr>
          <a:xfrm>
            <a:off x="6970977" y="931984"/>
            <a:ext cx="356188" cy="338554"/>
          </a:xfrm>
          <a:prstGeom prst="rect">
            <a:avLst/>
          </a:prstGeom>
          <a:noFill/>
        </p:spPr>
        <p:txBody>
          <a:bodyPr wrap="none" rtlCol="0">
            <a:spAutoFit/>
          </a:bodyPr>
          <a:lstStyle/>
          <a:p>
            <a:r>
              <a:rPr lang="en-GB" sz="1600" dirty="0">
                <a:solidFill>
                  <a:srgbClr val="FF0000"/>
                </a:solidFill>
              </a:rPr>
              <a:t>1.</a:t>
            </a:r>
          </a:p>
        </p:txBody>
      </p:sp>
      <p:sp>
        <p:nvSpPr>
          <p:cNvPr id="11" name="TextBox 10">
            <a:extLst>
              <a:ext uri="{FF2B5EF4-FFF2-40B4-BE49-F238E27FC236}">
                <a16:creationId xmlns:a16="http://schemas.microsoft.com/office/drawing/2014/main" id="{9C7A05B9-60CA-A189-2E0A-CAF55CE7A804}"/>
              </a:ext>
            </a:extLst>
          </p:cNvPr>
          <p:cNvSpPr txBox="1"/>
          <p:nvPr/>
        </p:nvSpPr>
        <p:spPr>
          <a:xfrm>
            <a:off x="9600462" y="1101261"/>
            <a:ext cx="356188" cy="338554"/>
          </a:xfrm>
          <a:prstGeom prst="rect">
            <a:avLst/>
          </a:prstGeom>
          <a:noFill/>
        </p:spPr>
        <p:txBody>
          <a:bodyPr wrap="none" rtlCol="0">
            <a:spAutoFit/>
          </a:bodyPr>
          <a:lstStyle/>
          <a:p>
            <a:r>
              <a:rPr lang="en-GB" sz="1600" dirty="0">
                <a:solidFill>
                  <a:srgbClr val="FF0000"/>
                </a:solidFill>
              </a:rPr>
              <a:t>3.</a:t>
            </a:r>
          </a:p>
        </p:txBody>
      </p:sp>
      <p:sp>
        <p:nvSpPr>
          <p:cNvPr id="13" name="TextBox 12">
            <a:extLst>
              <a:ext uri="{FF2B5EF4-FFF2-40B4-BE49-F238E27FC236}">
                <a16:creationId xmlns:a16="http://schemas.microsoft.com/office/drawing/2014/main" id="{A0CF0620-A899-0A02-ABB2-1EB6E677E0CA}"/>
              </a:ext>
            </a:extLst>
          </p:cNvPr>
          <p:cNvSpPr txBox="1"/>
          <p:nvPr/>
        </p:nvSpPr>
        <p:spPr>
          <a:xfrm>
            <a:off x="9760852" y="1872761"/>
            <a:ext cx="356188" cy="338554"/>
          </a:xfrm>
          <a:prstGeom prst="rect">
            <a:avLst/>
          </a:prstGeom>
          <a:noFill/>
        </p:spPr>
        <p:txBody>
          <a:bodyPr wrap="none" rtlCol="0">
            <a:spAutoFit/>
          </a:bodyPr>
          <a:lstStyle/>
          <a:p>
            <a:r>
              <a:rPr lang="en-GB" sz="1600" dirty="0">
                <a:solidFill>
                  <a:srgbClr val="FF0000"/>
                </a:solidFill>
              </a:rPr>
              <a:t>4.</a:t>
            </a:r>
          </a:p>
        </p:txBody>
      </p:sp>
      <p:sp>
        <p:nvSpPr>
          <p:cNvPr id="15" name="TextBox 14">
            <a:extLst>
              <a:ext uri="{FF2B5EF4-FFF2-40B4-BE49-F238E27FC236}">
                <a16:creationId xmlns:a16="http://schemas.microsoft.com/office/drawing/2014/main" id="{1ABD9CCF-3C95-264B-E303-8E97248D9B52}"/>
              </a:ext>
            </a:extLst>
          </p:cNvPr>
          <p:cNvSpPr txBox="1"/>
          <p:nvPr/>
        </p:nvSpPr>
        <p:spPr>
          <a:xfrm>
            <a:off x="7149071" y="6385497"/>
            <a:ext cx="356188" cy="338554"/>
          </a:xfrm>
          <a:prstGeom prst="rect">
            <a:avLst/>
          </a:prstGeom>
          <a:noFill/>
        </p:spPr>
        <p:txBody>
          <a:bodyPr wrap="none" rtlCol="0">
            <a:spAutoFit/>
          </a:bodyPr>
          <a:lstStyle/>
          <a:p>
            <a:r>
              <a:rPr lang="en-GB" sz="1600" dirty="0">
                <a:solidFill>
                  <a:srgbClr val="FF0000"/>
                </a:solidFill>
              </a:rPr>
              <a:t>5.</a:t>
            </a:r>
          </a:p>
        </p:txBody>
      </p:sp>
      <p:sp>
        <p:nvSpPr>
          <p:cNvPr id="16" name="TextBox 15">
            <a:extLst>
              <a:ext uri="{FF2B5EF4-FFF2-40B4-BE49-F238E27FC236}">
                <a16:creationId xmlns:a16="http://schemas.microsoft.com/office/drawing/2014/main" id="{E05E1261-89E5-8354-E364-5423B0C1B909}"/>
              </a:ext>
            </a:extLst>
          </p:cNvPr>
          <p:cNvSpPr txBox="1"/>
          <p:nvPr/>
        </p:nvSpPr>
        <p:spPr>
          <a:xfrm>
            <a:off x="1084728" y="2727783"/>
            <a:ext cx="5450308" cy="1477328"/>
          </a:xfrm>
          <a:prstGeom prst="rect">
            <a:avLst/>
          </a:prstGeom>
          <a:noFill/>
        </p:spPr>
        <p:txBody>
          <a:bodyPr wrap="square" rtlCol="0">
            <a:spAutoFit/>
          </a:bodyPr>
          <a:lstStyle/>
          <a:p>
            <a:pPr marL="342900" indent="-342900">
              <a:buAutoNum type="arabicPeriod"/>
            </a:pPr>
            <a:r>
              <a:rPr lang="en-GB" dirty="0"/>
              <a:t>Database explorer</a:t>
            </a:r>
          </a:p>
          <a:p>
            <a:pPr marL="342900" indent="-342900">
              <a:buAutoNum type="arabicPeriod"/>
            </a:pPr>
            <a:r>
              <a:rPr lang="en-GB" dirty="0"/>
              <a:t>Tool bar</a:t>
            </a:r>
          </a:p>
          <a:p>
            <a:pPr marL="342900" indent="-342900">
              <a:buAutoNum type="arabicPeriod"/>
            </a:pPr>
            <a:r>
              <a:rPr lang="en-GB" dirty="0"/>
              <a:t>Database structure</a:t>
            </a:r>
          </a:p>
          <a:p>
            <a:pPr marL="342900" indent="-342900">
              <a:buAutoNum type="arabicPeriod"/>
            </a:pPr>
            <a:r>
              <a:rPr lang="en-GB" dirty="0"/>
              <a:t>Set primary/foreign keys</a:t>
            </a:r>
          </a:p>
          <a:p>
            <a:pPr marL="342900" indent="-342900">
              <a:buAutoNum type="arabicPeriod"/>
            </a:pPr>
            <a:r>
              <a:rPr lang="en-GB" dirty="0"/>
              <a:t>SQLite editor</a:t>
            </a:r>
          </a:p>
        </p:txBody>
      </p:sp>
      <p:pic>
        <p:nvPicPr>
          <p:cNvPr id="4" name="Picture 14" descr="Logo, company name&#10;&#10;Description automatically generated">
            <a:extLst>
              <a:ext uri="{FF2B5EF4-FFF2-40B4-BE49-F238E27FC236}">
                <a16:creationId xmlns:a16="http://schemas.microsoft.com/office/drawing/2014/main" id="{6F852DE2-3344-9554-9846-15760D01DE52}"/>
              </a:ext>
            </a:extLst>
          </p:cNvPr>
          <p:cNvPicPr>
            <a:picLocks noChangeAspect="1"/>
          </p:cNvPicPr>
          <p:nvPr/>
        </p:nvPicPr>
        <p:blipFill>
          <a:blip r:embed="rId4"/>
          <a:stretch>
            <a:fillRect/>
          </a:stretch>
        </p:blipFill>
        <p:spPr>
          <a:xfrm>
            <a:off x="246195" y="238521"/>
            <a:ext cx="3289539" cy="875114"/>
          </a:xfrm>
          <a:prstGeom prst="rect">
            <a:avLst/>
          </a:prstGeom>
        </p:spPr>
      </p:pic>
    </p:spTree>
    <p:extLst>
      <p:ext uri="{BB962C8B-B14F-4D97-AF65-F5344CB8AC3E}">
        <p14:creationId xmlns:p14="http://schemas.microsoft.com/office/powerpoint/2010/main" val="1748644860"/>
      </p:ext>
    </p:extLst>
  </p:cSld>
  <p:clrMapOvr>
    <a:masterClrMapping/>
  </p:clrMapOvr>
</p:sld>
</file>

<file path=ppt/theme/theme1.xml><?xml version="1.0" encoding="utf-8"?>
<a:theme xmlns:a="http://schemas.openxmlformats.org/drawingml/2006/main" name="BlocksVTI">
  <a:themeElements>
    <a:clrScheme name="AnalogousFromRegularSeedRightStep">
      <a:dk1>
        <a:srgbClr val="000000"/>
      </a:dk1>
      <a:lt1>
        <a:srgbClr val="FFFFFF"/>
      </a:lt1>
      <a:dk2>
        <a:srgbClr val="412824"/>
      </a:dk2>
      <a:lt2>
        <a:srgbClr val="E2E8E4"/>
      </a:lt2>
      <a:accent1>
        <a:srgbClr val="DC34AD"/>
      </a:accent1>
      <a:accent2>
        <a:srgbClr val="CA2255"/>
      </a:accent2>
      <a:accent3>
        <a:srgbClr val="DC4734"/>
      </a:accent3>
      <a:accent4>
        <a:srgbClr val="CA7B22"/>
      </a:accent4>
      <a:accent5>
        <a:srgbClr val="AFA829"/>
      </a:accent5>
      <a:accent6>
        <a:srgbClr val="7EB41E"/>
      </a:accent6>
      <a:hlink>
        <a:srgbClr val="31944D"/>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B90B57EA9B93D43BB75CB3ECEAE6941" ma:contentTypeVersion="10" ma:contentTypeDescription="Create a new document." ma:contentTypeScope="" ma:versionID="6057921d9bc79148171675e5e9264944">
  <xsd:schema xmlns:xsd="http://www.w3.org/2001/XMLSchema" xmlns:xs="http://www.w3.org/2001/XMLSchema" xmlns:p="http://schemas.microsoft.com/office/2006/metadata/properties" xmlns:ns2="9e1ff438-bb2c-4476-89da-2e25553855c5" xmlns:ns3="712c25b4-6956-44b3-8114-3bb2a98d2e00" targetNamespace="http://schemas.microsoft.com/office/2006/metadata/properties" ma:root="true" ma:fieldsID="9cc6df068e397d85c673c6d9e6a12dfd" ns2:_="" ns3:_="">
    <xsd:import namespace="9e1ff438-bb2c-4476-89da-2e25553855c5"/>
    <xsd:import namespace="712c25b4-6956-44b3-8114-3bb2a98d2e00"/>
    <xsd:element name="properties">
      <xsd:complexType>
        <xsd:sequence>
          <xsd:element name="documentManagement">
            <xsd:complexType>
              <xsd:all>
                <xsd:element ref="ns2:MediaServiceMetadata" minOccurs="0"/>
                <xsd:element ref="ns2:MediaServiceFastMetadata"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1ff438-bb2c-4476-89da-2e25553855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9c18f9b8-5ae4-4f0b-a238-a922c51e2dda"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2c25b4-6956-44b3-8114-3bb2a98d2e00"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53dd1b09-beb5-4e62-98e8-65c88945671b}" ma:internalName="TaxCatchAll" ma:showField="CatchAllData" ma:web="712c25b4-6956-44b3-8114-3bb2a98d2e0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e1ff438-bb2c-4476-89da-2e25553855c5">
      <Terms xmlns="http://schemas.microsoft.com/office/infopath/2007/PartnerControls"/>
    </lcf76f155ced4ddcb4097134ff3c332f>
    <TaxCatchAll xmlns="712c25b4-6956-44b3-8114-3bb2a98d2e00" xsi:nil="true"/>
  </documentManagement>
</p:properties>
</file>

<file path=customXml/itemProps1.xml><?xml version="1.0" encoding="utf-8"?>
<ds:datastoreItem xmlns:ds="http://schemas.openxmlformats.org/officeDocument/2006/customXml" ds:itemID="{53F715AB-E15D-4864-B025-68F37AF4EBF2}">
  <ds:schemaRefs>
    <ds:schemaRef ds:uri="http://schemas.microsoft.com/sharepoint/v3/contenttype/forms"/>
  </ds:schemaRefs>
</ds:datastoreItem>
</file>

<file path=customXml/itemProps2.xml><?xml version="1.0" encoding="utf-8"?>
<ds:datastoreItem xmlns:ds="http://schemas.openxmlformats.org/officeDocument/2006/customXml" ds:itemID="{F1174037-051D-4E37-BFB3-C1CD7E3911FA}">
  <ds:schemaRefs>
    <ds:schemaRef ds:uri="712c25b4-6956-44b3-8114-3bb2a98d2e00"/>
    <ds:schemaRef ds:uri="9e1ff438-bb2c-4476-89da-2e25553855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E546828-107C-4A94-9BC1-7476D9B51939}">
  <ds:schemaRefs>
    <ds:schemaRef ds:uri="http://schemas.microsoft.com/office/2006/documentManagement/types"/>
    <ds:schemaRef ds:uri="9e1ff438-bb2c-4476-89da-2e25553855c5"/>
    <ds:schemaRef ds:uri="http://schemas.microsoft.com/office/2006/metadata/properties"/>
    <ds:schemaRef ds:uri="http://purl.org/dc/elements/1.1/"/>
    <ds:schemaRef ds:uri="http://purl.org/dc/terms/"/>
    <ds:schemaRef ds:uri="712c25b4-6956-44b3-8114-3bb2a98d2e00"/>
    <ds:schemaRef ds:uri="http://purl.org/dc/dcmitype/"/>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0</TotalTime>
  <Words>854</Words>
  <Application>Microsoft Office PowerPoint</Application>
  <PresentationFormat>Widescreen</PresentationFormat>
  <Paragraphs>88</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Next LT Pro</vt:lpstr>
      <vt:lpstr>Avenir Next LT Pro Light</vt:lpstr>
      <vt:lpstr>Calibri</vt:lpstr>
      <vt:lpstr>BlocksVTI</vt:lpstr>
      <vt:lpstr>Team Safari Presentation – SMART Catalogue</vt:lpstr>
      <vt:lpstr>Project Philosophy</vt:lpstr>
      <vt:lpstr>Software Architectual Diagram</vt:lpstr>
      <vt:lpstr>Data Gathering From EBI</vt:lpstr>
      <vt:lpstr>Gathering Other Datasets</vt:lpstr>
      <vt:lpstr>Why use SQLite?</vt:lpstr>
      <vt:lpstr>Database Schema</vt:lpstr>
      <vt:lpstr>Creating the Database </vt:lpstr>
      <vt:lpstr>SQLiteStudio </vt:lpstr>
      <vt:lpstr>Website</vt:lpstr>
      <vt:lpstr>Intergration Layer</vt:lpstr>
      <vt:lpstr> </vt:lpstr>
      <vt:lpstr>Limitations &amp; Opportunities for Development</vt:lpstr>
      <vt:lpstr>Limitations</vt:lpstr>
      <vt:lpstr>Thank you for listening .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Arnaout</dc:creator>
  <cp:lastModifiedBy>Mohammed Jahed Abdul</cp:lastModifiedBy>
  <cp:revision>1</cp:revision>
  <dcterms:created xsi:type="dcterms:W3CDTF">2023-02-27T20:32:36Z</dcterms:created>
  <dcterms:modified xsi:type="dcterms:W3CDTF">2023-03-02T23:10:00Z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0x010100DB90B57EA9B93D43BB75CB3ECEAE6941</vt:lpwstr>
  </property>
  <property fmtid="{D5CDD505-2E9C-101B-9397-08002B2CF9AE}" pid="3" name="MediaServiceImageTags">
    <vt:lpwstr/>
  </property>
</Properties>
</file>