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62" r:id="rId7"/>
    <p:sldId id="258" r:id="rId8"/>
    <p:sldId id="263" r:id="rId9"/>
    <p:sldId id="264"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62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F:\&#25945;&#23398;\05-07&#21270;&#24037;&#21407;&#29702;&#19978;&#25104;&#324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92991153883544"/>
          <c:y val="5.3275590551181105E-2"/>
          <c:w val="0.76736044267011816"/>
          <c:h val="0.85317337814162808"/>
        </c:manualLayout>
      </c:layout>
      <c:barChart>
        <c:barDir val="col"/>
        <c:grouping val="clustered"/>
        <c:varyColors val="0"/>
        <c:ser>
          <c:idx val="0"/>
          <c:order val="0"/>
          <c:tx>
            <c:strRef>
              <c:f>Sheet7!$A$5</c:f>
              <c:strCache>
                <c:ptCount val="1"/>
                <c:pt idx="0">
                  <c:v>07级</c:v>
                </c:pt>
              </c:strCache>
            </c:strRef>
          </c:tx>
          <c:invertIfNegative val="0"/>
          <c:cat>
            <c:strRef>
              <c:f>Sheet7!$B$3:$G$3</c:f>
              <c:strCache>
                <c:ptCount val="6"/>
                <c:pt idx="0">
                  <c:v>100</c:v>
                </c:pt>
                <c:pt idx="1">
                  <c:v>99-90</c:v>
                </c:pt>
                <c:pt idx="2">
                  <c:v>89-80</c:v>
                </c:pt>
                <c:pt idx="3">
                  <c:v>79-70</c:v>
                </c:pt>
                <c:pt idx="4">
                  <c:v>69-60</c:v>
                </c:pt>
                <c:pt idx="5">
                  <c:v>低于60</c:v>
                </c:pt>
              </c:strCache>
            </c:strRef>
          </c:cat>
          <c:val>
            <c:numRef>
              <c:f>Sheet7!$B$5:$G$5</c:f>
              <c:numCache>
                <c:formatCode>General</c:formatCode>
                <c:ptCount val="6"/>
                <c:pt idx="0">
                  <c:v>4</c:v>
                </c:pt>
                <c:pt idx="1">
                  <c:v>15</c:v>
                </c:pt>
                <c:pt idx="2">
                  <c:v>24</c:v>
                </c:pt>
                <c:pt idx="3">
                  <c:v>18</c:v>
                </c:pt>
                <c:pt idx="4">
                  <c:v>16</c:v>
                </c:pt>
                <c:pt idx="5">
                  <c:v>24</c:v>
                </c:pt>
              </c:numCache>
            </c:numRef>
          </c:val>
          <c:extLst>
            <c:ext xmlns:c16="http://schemas.microsoft.com/office/drawing/2014/chart" uri="{C3380CC4-5D6E-409C-BE32-E72D297353CC}">
              <c16:uniqueId val="{00000000-F3AB-420C-8C9E-445E8B1CAD26}"/>
            </c:ext>
          </c:extLst>
        </c:ser>
        <c:ser>
          <c:idx val="1"/>
          <c:order val="1"/>
          <c:tx>
            <c:strRef>
              <c:f>Sheet7!$A$7</c:f>
              <c:strCache>
                <c:ptCount val="1"/>
                <c:pt idx="0">
                  <c:v>06级</c:v>
                </c:pt>
              </c:strCache>
            </c:strRef>
          </c:tx>
          <c:invertIfNegative val="0"/>
          <c:cat>
            <c:strRef>
              <c:f>Sheet7!$B$3:$G$3</c:f>
              <c:strCache>
                <c:ptCount val="6"/>
                <c:pt idx="0">
                  <c:v>100</c:v>
                </c:pt>
                <c:pt idx="1">
                  <c:v>99-90</c:v>
                </c:pt>
                <c:pt idx="2">
                  <c:v>89-80</c:v>
                </c:pt>
                <c:pt idx="3">
                  <c:v>79-70</c:v>
                </c:pt>
                <c:pt idx="4">
                  <c:v>69-60</c:v>
                </c:pt>
                <c:pt idx="5">
                  <c:v>低于60</c:v>
                </c:pt>
              </c:strCache>
            </c:strRef>
          </c:cat>
          <c:val>
            <c:numRef>
              <c:f>Sheet7!$B$7:$G$7</c:f>
              <c:numCache>
                <c:formatCode>General</c:formatCode>
                <c:ptCount val="6"/>
                <c:pt idx="0">
                  <c:v>0</c:v>
                </c:pt>
                <c:pt idx="1">
                  <c:v>2</c:v>
                </c:pt>
                <c:pt idx="2">
                  <c:v>16</c:v>
                </c:pt>
                <c:pt idx="3">
                  <c:v>8</c:v>
                </c:pt>
                <c:pt idx="4">
                  <c:v>2</c:v>
                </c:pt>
                <c:pt idx="5">
                  <c:v>54</c:v>
                </c:pt>
              </c:numCache>
            </c:numRef>
          </c:val>
          <c:extLst>
            <c:ext xmlns:c16="http://schemas.microsoft.com/office/drawing/2014/chart" uri="{C3380CC4-5D6E-409C-BE32-E72D297353CC}">
              <c16:uniqueId val="{00000001-F3AB-420C-8C9E-445E8B1CAD26}"/>
            </c:ext>
          </c:extLst>
        </c:ser>
        <c:ser>
          <c:idx val="2"/>
          <c:order val="2"/>
          <c:tx>
            <c:strRef>
              <c:f>Sheet7!$A$9</c:f>
              <c:strCache>
                <c:ptCount val="1"/>
                <c:pt idx="0">
                  <c:v>05级</c:v>
                </c:pt>
              </c:strCache>
            </c:strRef>
          </c:tx>
          <c:invertIfNegative val="0"/>
          <c:cat>
            <c:strRef>
              <c:f>Sheet7!$B$3:$G$3</c:f>
              <c:strCache>
                <c:ptCount val="6"/>
                <c:pt idx="0">
                  <c:v>100</c:v>
                </c:pt>
                <c:pt idx="1">
                  <c:v>99-90</c:v>
                </c:pt>
                <c:pt idx="2">
                  <c:v>89-80</c:v>
                </c:pt>
                <c:pt idx="3">
                  <c:v>79-70</c:v>
                </c:pt>
                <c:pt idx="4">
                  <c:v>69-60</c:v>
                </c:pt>
                <c:pt idx="5">
                  <c:v>低于60</c:v>
                </c:pt>
              </c:strCache>
            </c:strRef>
          </c:cat>
          <c:val>
            <c:numRef>
              <c:f>Sheet7!$B$9:$G$9</c:f>
              <c:numCache>
                <c:formatCode>General</c:formatCode>
                <c:ptCount val="6"/>
                <c:pt idx="0">
                  <c:v>0</c:v>
                </c:pt>
                <c:pt idx="1">
                  <c:v>1</c:v>
                </c:pt>
                <c:pt idx="2">
                  <c:v>14</c:v>
                </c:pt>
                <c:pt idx="3">
                  <c:v>11</c:v>
                </c:pt>
                <c:pt idx="4">
                  <c:v>21</c:v>
                </c:pt>
                <c:pt idx="5">
                  <c:v>52</c:v>
                </c:pt>
              </c:numCache>
            </c:numRef>
          </c:val>
          <c:extLst>
            <c:ext xmlns:c16="http://schemas.microsoft.com/office/drawing/2014/chart" uri="{C3380CC4-5D6E-409C-BE32-E72D297353CC}">
              <c16:uniqueId val="{00000002-F3AB-420C-8C9E-445E8B1CAD26}"/>
            </c:ext>
          </c:extLst>
        </c:ser>
        <c:dLbls>
          <c:showLegendKey val="0"/>
          <c:showVal val="0"/>
          <c:showCatName val="0"/>
          <c:showSerName val="0"/>
          <c:showPercent val="0"/>
          <c:showBubbleSize val="0"/>
        </c:dLbls>
        <c:gapWidth val="150"/>
        <c:axId val="100260864"/>
        <c:axId val="110118400"/>
      </c:barChart>
      <c:catAx>
        <c:axId val="100260864"/>
        <c:scaling>
          <c:orientation val="minMax"/>
        </c:scaling>
        <c:delete val="0"/>
        <c:axPos val="b"/>
        <c:numFmt formatCode="General" sourceLinked="0"/>
        <c:majorTickMark val="out"/>
        <c:minorTickMark val="none"/>
        <c:tickLblPos val="nextTo"/>
        <c:txPr>
          <a:bodyPr/>
          <a:lstStyle/>
          <a:p>
            <a:pPr>
              <a:defRPr sz="1600"/>
            </a:pPr>
            <a:endParaRPr lang="zh-CN"/>
          </a:p>
        </c:txPr>
        <c:crossAx val="110118400"/>
        <c:crosses val="autoZero"/>
        <c:auto val="1"/>
        <c:lblAlgn val="ctr"/>
        <c:lblOffset val="100"/>
        <c:noMultiLvlLbl val="0"/>
      </c:catAx>
      <c:valAx>
        <c:axId val="110118400"/>
        <c:scaling>
          <c:orientation val="minMax"/>
        </c:scaling>
        <c:delete val="0"/>
        <c:axPos val="l"/>
        <c:numFmt formatCode="General" sourceLinked="1"/>
        <c:majorTickMark val="out"/>
        <c:minorTickMark val="none"/>
        <c:tickLblPos val="nextTo"/>
        <c:txPr>
          <a:bodyPr/>
          <a:lstStyle/>
          <a:p>
            <a:pPr>
              <a:defRPr sz="1600"/>
            </a:pPr>
            <a:endParaRPr lang="zh-CN"/>
          </a:p>
        </c:txPr>
        <c:crossAx val="100260864"/>
        <c:crosses val="autoZero"/>
        <c:crossBetween val="between"/>
      </c:valAx>
      <c:spPr>
        <a:noFill/>
        <a:ln w="25400">
          <a:noFill/>
        </a:ln>
      </c:spPr>
    </c:plotArea>
    <c:legend>
      <c:legendPos val="r"/>
      <c:layout>
        <c:manualLayout>
          <c:xMode val="edge"/>
          <c:yMode val="edge"/>
          <c:x val="0.8902399873626905"/>
          <c:y val="0.42388813165286676"/>
          <c:w val="0.1005007533780501"/>
          <c:h val="0.26446504313004782"/>
        </c:manualLayout>
      </c:layout>
      <c:overlay val="0"/>
      <c:txPr>
        <a:bodyPr/>
        <a:lstStyle/>
        <a:p>
          <a:pPr>
            <a:defRPr sz="1600"/>
          </a:pPr>
          <a:endParaRPr lang="zh-CN"/>
        </a:p>
      </c:txPr>
    </c:legend>
    <c:plotVisOnly val="1"/>
    <c:dispBlanksAs val="gap"/>
    <c:showDLblsOverMax val="0"/>
  </c:chart>
  <c:spPr>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D6A665-534A-4B33-2768-F064DB22A2F7}"/>
              </a:ext>
            </a:extLst>
          </p:cNvPr>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a:extLst>
              <a:ext uri="{FF2B5EF4-FFF2-40B4-BE49-F238E27FC236}">
                <a16:creationId xmlns:a16="http://schemas.microsoft.com/office/drawing/2014/main" id="{0AF2B554-8E9A-CD56-6FEA-6925799816A1}"/>
              </a:ext>
            </a:extLst>
          </p:cNvPr>
          <p:cNvSpPr>
            <a:spLocks noGrp="1"/>
          </p:cNvSpPr>
          <p:nvPr>
            <p:ph type="dt" sz="half" idx="10"/>
          </p:nvPr>
        </p:nvSpPr>
        <p:spPr/>
        <p:txBody>
          <a:bodyPr/>
          <a:lstStyle>
            <a:lvl1pPr>
              <a:defRPr/>
            </a:lvl1pPr>
          </a:lstStyle>
          <a:p>
            <a:pPr>
              <a:defRPr/>
            </a:pPr>
            <a:fld id="{495745F0-E4F0-4EA9-A81F-EA25283D144A}" type="datetimeFigureOut">
              <a:rPr lang="zh-CN" altLang="en-US"/>
              <a:pPr>
                <a:defRPr/>
              </a:pPr>
              <a:t>2024/4/26</a:t>
            </a:fld>
            <a:endParaRPr lang="zh-CN" altLang="en-US"/>
          </a:p>
        </p:txBody>
      </p:sp>
      <p:sp>
        <p:nvSpPr>
          <p:cNvPr id="6" name="页脚占位符 4">
            <a:extLst>
              <a:ext uri="{FF2B5EF4-FFF2-40B4-BE49-F238E27FC236}">
                <a16:creationId xmlns:a16="http://schemas.microsoft.com/office/drawing/2014/main" id="{C1E05CF8-5465-FDBA-3308-F975A615ABD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8A06651-FC2B-A7E7-834A-C6739E811529}"/>
              </a:ext>
            </a:extLst>
          </p:cNvPr>
          <p:cNvSpPr>
            <a:spLocks noGrp="1"/>
          </p:cNvSpPr>
          <p:nvPr>
            <p:ph type="sldNum" sz="quarter" idx="12"/>
          </p:nvPr>
        </p:nvSpPr>
        <p:spPr/>
        <p:txBody>
          <a:bodyPr/>
          <a:lstStyle>
            <a:lvl1pPr>
              <a:defRPr/>
            </a:lvl1pPr>
          </a:lstStyle>
          <a:p>
            <a:fld id="{D76F8FB2-DD5A-4994-B97B-799FF744D032}" type="slidenum">
              <a:rPr lang="zh-CN" altLang="en-US"/>
              <a:pPr/>
              <a:t>‹#›</a:t>
            </a:fld>
            <a:endParaRPr lang="zh-CN" altLang="en-US"/>
          </a:p>
        </p:txBody>
      </p:sp>
    </p:spTree>
    <p:extLst>
      <p:ext uri="{BB962C8B-B14F-4D97-AF65-F5344CB8AC3E}">
        <p14:creationId xmlns:p14="http://schemas.microsoft.com/office/powerpoint/2010/main" val="377332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700DCD-BB9C-2F5A-118A-F9D36570483C}"/>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86DFAFB1-F678-99B1-D314-0E694EA850A4}"/>
              </a:ext>
            </a:extLst>
          </p:cNvPr>
          <p:cNvSpPr>
            <a:spLocks noGrp="1"/>
          </p:cNvSpPr>
          <p:nvPr>
            <p:ph type="dt" sz="half" idx="10"/>
          </p:nvPr>
        </p:nvSpPr>
        <p:spPr/>
        <p:txBody>
          <a:bodyPr/>
          <a:lstStyle>
            <a:lvl1pPr>
              <a:defRPr/>
            </a:lvl1pPr>
          </a:lstStyle>
          <a:p>
            <a:pPr>
              <a:defRPr/>
            </a:pPr>
            <a:fld id="{61A377B3-36F0-4F7D-86E0-7BDCE1BFFDE7}" type="datetimeFigureOut">
              <a:rPr lang="zh-CN" altLang="en-US"/>
              <a:pPr>
                <a:defRPr/>
              </a:pPr>
              <a:t>2024/4/26</a:t>
            </a:fld>
            <a:endParaRPr lang="zh-CN" altLang="en-US"/>
          </a:p>
        </p:txBody>
      </p:sp>
      <p:sp>
        <p:nvSpPr>
          <p:cNvPr id="6" name="页脚占位符 4">
            <a:extLst>
              <a:ext uri="{FF2B5EF4-FFF2-40B4-BE49-F238E27FC236}">
                <a16:creationId xmlns:a16="http://schemas.microsoft.com/office/drawing/2014/main" id="{5DE37851-4234-CA5E-0F0E-FBB9B10492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EFC9C5C-2EDB-B942-DE71-8A66A8189780}"/>
              </a:ext>
            </a:extLst>
          </p:cNvPr>
          <p:cNvSpPr>
            <a:spLocks noGrp="1"/>
          </p:cNvSpPr>
          <p:nvPr>
            <p:ph type="sldNum" sz="quarter" idx="12"/>
          </p:nvPr>
        </p:nvSpPr>
        <p:spPr/>
        <p:txBody>
          <a:bodyPr/>
          <a:lstStyle>
            <a:lvl1pPr>
              <a:defRPr/>
            </a:lvl1pPr>
          </a:lstStyle>
          <a:p>
            <a:fld id="{9F673427-8A08-4759-A91D-8410E5EC744A}" type="slidenum">
              <a:rPr lang="zh-CN" altLang="en-US"/>
              <a:pPr/>
              <a:t>‹#›</a:t>
            </a:fld>
            <a:endParaRPr lang="zh-CN" altLang="en-US"/>
          </a:p>
        </p:txBody>
      </p:sp>
    </p:spTree>
    <p:extLst>
      <p:ext uri="{BB962C8B-B14F-4D97-AF65-F5344CB8AC3E}">
        <p14:creationId xmlns:p14="http://schemas.microsoft.com/office/powerpoint/2010/main" val="242070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F9A10EB-BEE3-4800-185F-6FCF5BBC74D2}"/>
              </a:ext>
            </a:extLst>
          </p:cNvPr>
          <p:cNvSpPr>
            <a:spLocks noGrp="1"/>
          </p:cNvSpPr>
          <p:nvPr>
            <p:ph type="dt" sz="half" idx="10"/>
          </p:nvPr>
        </p:nvSpPr>
        <p:spPr/>
        <p:txBody>
          <a:bodyPr/>
          <a:lstStyle>
            <a:lvl1pPr>
              <a:defRPr/>
            </a:lvl1pPr>
          </a:lstStyle>
          <a:p>
            <a:pPr>
              <a:defRPr/>
            </a:pPr>
            <a:fld id="{44BA85F3-14E1-4F5B-9C63-AEB1E4A945E4}" type="datetimeFigureOut">
              <a:rPr lang="zh-CN" altLang="en-US"/>
              <a:pPr>
                <a:defRPr/>
              </a:pPr>
              <a:t>2024/4/26</a:t>
            </a:fld>
            <a:endParaRPr lang="zh-CN" altLang="en-US"/>
          </a:p>
        </p:txBody>
      </p:sp>
      <p:sp>
        <p:nvSpPr>
          <p:cNvPr id="5" name="页脚占位符 4">
            <a:extLst>
              <a:ext uri="{FF2B5EF4-FFF2-40B4-BE49-F238E27FC236}">
                <a16:creationId xmlns:a16="http://schemas.microsoft.com/office/drawing/2014/main" id="{9F4187F7-7848-2E40-E55B-70FC8028D92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75D2414-A316-6877-9043-4F45AC15EC3D}"/>
              </a:ext>
            </a:extLst>
          </p:cNvPr>
          <p:cNvSpPr>
            <a:spLocks noGrp="1"/>
          </p:cNvSpPr>
          <p:nvPr>
            <p:ph type="sldNum" sz="quarter" idx="12"/>
          </p:nvPr>
        </p:nvSpPr>
        <p:spPr/>
        <p:txBody>
          <a:bodyPr/>
          <a:lstStyle>
            <a:lvl1pPr>
              <a:defRPr/>
            </a:lvl1pPr>
          </a:lstStyle>
          <a:p>
            <a:fld id="{98B25E6F-0159-40D6-A165-64357CECD48B}" type="slidenum">
              <a:rPr lang="zh-CN" altLang="en-US"/>
              <a:pPr/>
              <a:t>‹#›</a:t>
            </a:fld>
            <a:endParaRPr lang="zh-CN" altLang="en-US"/>
          </a:p>
        </p:txBody>
      </p:sp>
    </p:spTree>
    <p:extLst>
      <p:ext uri="{BB962C8B-B14F-4D97-AF65-F5344CB8AC3E}">
        <p14:creationId xmlns:p14="http://schemas.microsoft.com/office/powerpoint/2010/main" val="236932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9ED33F-08ED-BAF6-1EE3-E55E7CCFE562}"/>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F8447E1B-6DE4-5D37-13ED-6418A05ED2F2}"/>
              </a:ext>
            </a:extLst>
          </p:cNvPr>
          <p:cNvSpPr>
            <a:spLocks noGrp="1"/>
          </p:cNvSpPr>
          <p:nvPr>
            <p:ph type="dt" sz="half" idx="10"/>
          </p:nvPr>
        </p:nvSpPr>
        <p:spPr>
          <a:xfrm>
            <a:off x="73025" y="6400800"/>
            <a:ext cx="3200400" cy="284163"/>
          </a:xfrm>
        </p:spPr>
        <p:txBody>
          <a:bodyPr/>
          <a:lstStyle>
            <a:lvl1pPr>
              <a:defRPr/>
            </a:lvl1pPr>
          </a:lstStyle>
          <a:p>
            <a:pPr>
              <a:defRPr/>
            </a:pPr>
            <a:fld id="{BB38F583-ED4B-4067-9816-7E8B08C699F0}" type="datetimeFigureOut">
              <a:rPr lang="zh-CN" altLang="en-US"/>
              <a:pPr>
                <a:defRPr/>
              </a:pPr>
              <a:t>2024/4/26</a:t>
            </a:fld>
            <a:endParaRPr lang="zh-CN" altLang="en-US"/>
          </a:p>
        </p:txBody>
      </p:sp>
      <p:sp>
        <p:nvSpPr>
          <p:cNvPr id="6" name="页脚占位符 4">
            <a:extLst>
              <a:ext uri="{FF2B5EF4-FFF2-40B4-BE49-F238E27FC236}">
                <a16:creationId xmlns:a16="http://schemas.microsoft.com/office/drawing/2014/main" id="{EE84F7A7-437C-D8AD-6EB2-A03F8D5A7963}"/>
              </a:ext>
            </a:extLst>
          </p:cNvPr>
          <p:cNvSpPr>
            <a:spLocks noGrp="1"/>
          </p:cNvSpPr>
          <p:nvPr>
            <p:ph type="ftr" sz="quarter" idx="11"/>
          </p:nvPr>
        </p:nvSpPr>
        <p:spPr>
          <a:xfrm>
            <a:off x="5330825" y="6400800"/>
            <a:ext cx="3733800" cy="284163"/>
          </a:xfrm>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5F158E6-DC71-1BE0-044C-C8C94CB5A057}"/>
              </a:ext>
            </a:extLst>
          </p:cNvPr>
          <p:cNvSpPr>
            <a:spLocks noGrp="1"/>
          </p:cNvSpPr>
          <p:nvPr>
            <p:ph type="sldNum" sz="quarter" idx="12"/>
          </p:nvPr>
        </p:nvSpPr>
        <p:spPr/>
        <p:txBody>
          <a:bodyPr/>
          <a:lstStyle>
            <a:lvl1pPr>
              <a:defRPr/>
            </a:lvl1pPr>
          </a:lstStyle>
          <a:p>
            <a:fld id="{AD25829C-3B30-401D-97F3-3DAC479932D6}" type="slidenum">
              <a:rPr lang="zh-CN" altLang="en-US"/>
              <a:pPr/>
              <a:t>‹#›</a:t>
            </a:fld>
            <a:endParaRPr lang="zh-CN" altLang="en-US"/>
          </a:p>
        </p:txBody>
      </p:sp>
    </p:spTree>
    <p:extLst>
      <p:ext uri="{BB962C8B-B14F-4D97-AF65-F5344CB8AC3E}">
        <p14:creationId xmlns:p14="http://schemas.microsoft.com/office/powerpoint/2010/main" val="169347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60FFCCC-6489-4CA5-BDA2-1CA378829090}"/>
              </a:ext>
            </a:extLst>
          </p:cNvPr>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5EDE0694-A3B0-3B77-2196-79BC7BB2802F}"/>
              </a:ext>
            </a:extLst>
          </p:cNvPr>
          <p:cNvSpPr>
            <a:spLocks noGrp="1"/>
          </p:cNvSpPr>
          <p:nvPr>
            <p:ph type="dt" sz="half" idx="10"/>
          </p:nvPr>
        </p:nvSpPr>
        <p:spPr/>
        <p:txBody>
          <a:bodyPr/>
          <a:lstStyle>
            <a:lvl1pPr>
              <a:defRPr/>
            </a:lvl1pPr>
          </a:lstStyle>
          <a:p>
            <a:pPr>
              <a:defRPr/>
            </a:pPr>
            <a:fld id="{702A83C5-3486-4EA7-99E2-F789DBAD69A9}" type="datetimeFigureOut">
              <a:rPr lang="zh-CN" altLang="en-US"/>
              <a:pPr>
                <a:defRPr/>
              </a:pPr>
              <a:t>2024/4/26</a:t>
            </a:fld>
            <a:endParaRPr lang="zh-CN" altLang="en-US"/>
          </a:p>
        </p:txBody>
      </p:sp>
      <p:sp>
        <p:nvSpPr>
          <p:cNvPr id="6" name="页脚占位符 4">
            <a:extLst>
              <a:ext uri="{FF2B5EF4-FFF2-40B4-BE49-F238E27FC236}">
                <a16:creationId xmlns:a16="http://schemas.microsoft.com/office/drawing/2014/main" id="{9D04C9CA-324A-FB6F-7C45-BC9D7062DBD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88802C0-CE52-55BB-5316-38CBCB3A21D1}"/>
              </a:ext>
            </a:extLst>
          </p:cNvPr>
          <p:cNvSpPr>
            <a:spLocks noGrp="1"/>
          </p:cNvSpPr>
          <p:nvPr>
            <p:ph type="sldNum" sz="quarter" idx="12"/>
          </p:nvPr>
        </p:nvSpPr>
        <p:spPr/>
        <p:txBody>
          <a:bodyPr/>
          <a:lstStyle>
            <a:lvl1pPr>
              <a:defRPr/>
            </a:lvl1pPr>
          </a:lstStyle>
          <a:p>
            <a:fld id="{35FD778B-F836-47B4-8591-65659CE9C97C}" type="slidenum">
              <a:rPr lang="zh-CN" altLang="en-US"/>
              <a:pPr/>
              <a:t>‹#›</a:t>
            </a:fld>
            <a:endParaRPr lang="zh-CN" altLang="en-US"/>
          </a:p>
        </p:txBody>
      </p:sp>
    </p:spTree>
    <p:extLst>
      <p:ext uri="{BB962C8B-B14F-4D97-AF65-F5344CB8AC3E}">
        <p14:creationId xmlns:p14="http://schemas.microsoft.com/office/powerpoint/2010/main" val="18363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5567A7A-0DFC-A369-5285-12B6219F2EE5}"/>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BC00BBCD-54A3-57C9-5C70-CCFB8ECF0550}"/>
              </a:ext>
            </a:extLst>
          </p:cNvPr>
          <p:cNvSpPr>
            <a:spLocks noGrp="1"/>
          </p:cNvSpPr>
          <p:nvPr>
            <p:ph type="dt" sz="half" idx="10"/>
          </p:nvPr>
        </p:nvSpPr>
        <p:spPr/>
        <p:txBody>
          <a:bodyPr/>
          <a:lstStyle>
            <a:lvl1pPr>
              <a:defRPr/>
            </a:lvl1pPr>
          </a:lstStyle>
          <a:p>
            <a:pPr>
              <a:defRPr/>
            </a:pPr>
            <a:fld id="{1292AD89-3834-4F52-B52E-C2486C04CAF9}" type="datetimeFigureOut">
              <a:rPr lang="zh-CN" altLang="en-US"/>
              <a:pPr>
                <a:defRPr/>
              </a:pPr>
              <a:t>2024/4/26</a:t>
            </a:fld>
            <a:endParaRPr lang="zh-CN" altLang="en-US"/>
          </a:p>
        </p:txBody>
      </p:sp>
      <p:sp>
        <p:nvSpPr>
          <p:cNvPr id="7" name="页脚占位符 5">
            <a:extLst>
              <a:ext uri="{FF2B5EF4-FFF2-40B4-BE49-F238E27FC236}">
                <a16:creationId xmlns:a16="http://schemas.microsoft.com/office/drawing/2014/main" id="{CA346648-F672-2082-CE95-F8805FC791C1}"/>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4D1CFBDA-F854-70AE-C722-D85C6E5E8D71}"/>
              </a:ext>
            </a:extLst>
          </p:cNvPr>
          <p:cNvSpPr>
            <a:spLocks noGrp="1"/>
          </p:cNvSpPr>
          <p:nvPr>
            <p:ph type="sldNum" sz="quarter" idx="12"/>
          </p:nvPr>
        </p:nvSpPr>
        <p:spPr/>
        <p:txBody>
          <a:bodyPr/>
          <a:lstStyle>
            <a:lvl1pPr>
              <a:defRPr/>
            </a:lvl1pPr>
          </a:lstStyle>
          <a:p>
            <a:fld id="{76BE203B-78E1-4CD8-9297-71C9EB5C8E70}" type="slidenum">
              <a:rPr lang="zh-CN" altLang="en-US"/>
              <a:pPr/>
              <a:t>‹#›</a:t>
            </a:fld>
            <a:endParaRPr lang="zh-CN" altLang="en-US"/>
          </a:p>
        </p:txBody>
      </p:sp>
    </p:spTree>
    <p:extLst>
      <p:ext uri="{BB962C8B-B14F-4D97-AF65-F5344CB8AC3E}">
        <p14:creationId xmlns:p14="http://schemas.microsoft.com/office/powerpoint/2010/main" val="20378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446F37-DCB9-C946-187C-5DE7EF4BACEF}"/>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a:extLst>
              <a:ext uri="{FF2B5EF4-FFF2-40B4-BE49-F238E27FC236}">
                <a16:creationId xmlns:a16="http://schemas.microsoft.com/office/drawing/2014/main" id="{FB5E6283-D687-1C66-7ADF-DCA322D7231D}"/>
              </a:ext>
            </a:extLst>
          </p:cNvPr>
          <p:cNvSpPr>
            <a:spLocks noGrp="1"/>
          </p:cNvSpPr>
          <p:nvPr>
            <p:ph type="dt" sz="half" idx="10"/>
          </p:nvPr>
        </p:nvSpPr>
        <p:spPr/>
        <p:txBody>
          <a:bodyPr/>
          <a:lstStyle>
            <a:lvl1pPr>
              <a:defRPr/>
            </a:lvl1pPr>
          </a:lstStyle>
          <a:p>
            <a:pPr>
              <a:defRPr/>
            </a:pPr>
            <a:fld id="{F8C4E500-E382-4F4F-8BEC-1BA6AE262FF9}" type="datetimeFigureOut">
              <a:rPr lang="zh-CN" altLang="en-US"/>
              <a:pPr>
                <a:defRPr/>
              </a:pPr>
              <a:t>2024/4/26</a:t>
            </a:fld>
            <a:endParaRPr lang="zh-CN" altLang="en-US"/>
          </a:p>
        </p:txBody>
      </p:sp>
      <p:sp>
        <p:nvSpPr>
          <p:cNvPr id="9" name="页脚占位符 7">
            <a:extLst>
              <a:ext uri="{FF2B5EF4-FFF2-40B4-BE49-F238E27FC236}">
                <a16:creationId xmlns:a16="http://schemas.microsoft.com/office/drawing/2014/main" id="{B2E18134-074B-CBCE-D430-0276B5A01B2A}"/>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8">
            <a:extLst>
              <a:ext uri="{FF2B5EF4-FFF2-40B4-BE49-F238E27FC236}">
                <a16:creationId xmlns:a16="http://schemas.microsoft.com/office/drawing/2014/main" id="{5CB8428B-C394-BE15-24EA-A2F6EE53084C}"/>
              </a:ext>
            </a:extLst>
          </p:cNvPr>
          <p:cNvSpPr>
            <a:spLocks noGrp="1"/>
          </p:cNvSpPr>
          <p:nvPr>
            <p:ph type="sldNum" sz="quarter" idx="12"/>
          </p:nvPr>
        </p:nvSpPr>
        <p:spPr/>
        <p:txBody>
          <a:bodyPr/>
          <a:lstStyle>
            <a:lvl1pPr>
              <a:defRPr/>
            </a:lvl1pPr>
          </a:lstStyle>
          <a:p>
            <a:fld id="{1405A71C-FBE8-4051-A5AA-E24691421D40}" type="slidenum">
              <a:rPr lang="zh-CN" altLang="en-US"/>
              <a:pPr/>
              <a:t>‹#›</a:t>
            </a:fld>
            <a:endParaRPr lang="zh-CN" altLang="en-US"/>
          </a:p>
        </p:txBody>
      </p:sp>
    </p:spTree>
    <p:extLst>
      <p:ext uri="{BB962C8B-B14F-4D97-AF65-F5344CB8AC3E}">
        <p14:creationId xmlns:p14="http://schemas.microsoft.com/office/powerpoint/2010/main" val="427053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7C1FA3D-00BF-510A-FC4A-C4173FF44D21}"/>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a:extLst>
              <a:ext uri="{FF2B5EF4-FFF2-40B4-BE49-F238E27FC236}">
                <a16:creationId xmlns:a16="http://schemas.microsoft.com/office/drawing/2014/main" id="{5DB094E9-0E63-AD04-CF98-F9537D08DF14}"/>
              </a:ext>
            </a:extLst>
          </p:cNvPr>
          <p:cNvSpPr>
            <a:spLocks noGrp="1"/>
          </p:cNvSpPr>
          <p:nvPr>
            <p:ph type="dt" sz="half" idx="10"/>
          </p:nvPr>
        </p:nvSpPr>
        <p:spPr/>
        <p:txBody>
          <a:bodyPr/>
          <a:lstStyle>
            <a:lvl1pPr>
              <a:defRPr/>
            </a:lvl1pPr>
          </a:lstStyle>
          <a:p>
            <a:pPr>
              <a:defRPr/>
            </a:pPr>
            <a:fld id="{D612DA78-9990-4079-9F33-790D903C1876}" type="datetimeFigureOut">
              <a:rPr lang="zh-CN" altLang="en-US"/>
              <a:pPr>
                <a:defRPr/>
              </a:pPr>
              <a:t>2024/4/26</a:t>
            </a:fld>
            <a:endParaRPr lang="zh-CN" altLang="en-US"/>
          </a:p>
        </p:txBody>
      </p:sp>
      <p:sp>
        <p:nvSpPr>
          <p:cNvPr id="5" name="页脚占位符 3">
            <a:extLst>
              <a:ext uri="{FF2B5EF4-FFF2-40B4-BE49-F238E27FC236}">
                <a16:creationId xmlns:a16="http://schemas.microsoft.com/office/drawing/2014/main" id="{095D8BEB-62E3-A47D-4288-5FE34F6408A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E80ABC66-1288-9F09-246D-2AF399382560}"/>
              </a:ext>
            </a:extLst>
          </p:cNvPr>
          <p:cNvSpPr>
            <a:spLocks noGrp="1"/>
          </p:cNvSpPr>
          <p:nvPr>
            <p:ph type="sldNum" sz="quarter" idx="12"/>
          </p:nvPr>
        </p:nvSpPr>
        <p:spPr/>
        <p:txBody>
          <a:bodyPr/>
          <a:lstStyle>
            <a:lvl1pPr>
              <a:defRPr/>
            </a:lvl1pPr>
          </a:lstStyle>
          <a:p>
            <a:fld id="{944A1DBC-70E5-4827-9A5F-17664719943C}" type="slidenum">
              <a:rPr lang="zh-CN" altLang="en-US"/>
              <a:pPr/>
              <a:t>‹#›</a:t>
            </a:fld>
            <a:endParaRPr lang="zh-CN" altLang="en-US"/>
          </a:p>
        </p:txBody>
      </p:sp>
    </p:spTree>
    <p:extLst>
      <p:ext uri="{BB962C8B-B14F-4D97-AF65-F5344CB8AC3E}">
        <p14:creationId xmlns:p14="http://schemas.microsoft.com/office/powerpoint/2010/main" val="366029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5AAFD8-9531-CECB-1584-96224C371771}"/>
              </a:ext>
            </a:extLst>
          </p:cNvPr>
          <p:cNvSpPr>
            <a:spLocks noGrp="1"/>
          </p:cNvSpPr>
          <p:nvPr>
            <p:ph type="dt" sz="half" idx="10"/>
          </p:nvPr>
        </p:nvSpPr>
        <p:spPr/>
        <p:txBody>
          <a:bodyPr/>
          <a:lstStyle>
            <a:lvl1pPr>
              <a:defRPr/>
            </a:lvl1pPr>
          </a:lstStyle>
          <a:p>
            <a:pPr>
              <a:defRPr/>
            </a:pPr>
            <a:fld id="{F55A66E2-5148-41B1-96FF-FDAC374408AC}" type="datetimeFigureOut">
              <a:rPr lang="zh-CN" altLang="en-US"/>
              <a:pPr>
                <a:defRPr/>
              </a:pPr>
              <a:t>2024/4/26</a:t>
            </a:fld>
            <a:endParaRPr lang="zh-CN" altLang="en-US"/>
          </a:p>
        </p:txBody>
      </p:sp>
      <p:sp>
        <p:nvSpPr>
          <p:cNvPr id="3" name="页脚占位符 2">
            <a:extLst>
              <a:ext uri="{FF2B5EF4-FFF2-40B4-BE49-F238E27FC236}">
                <a16:creationId xmlns:a16="http://schemas.microsoft.com/office/drawing/2014/main" id="{7D571307-1CA6-150F-EFAB-E32175C31B9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36FE95B0-AE6F-141D-B87D-64513B337ED5}"/>
              </a:ext>
            </a:extLst>
          </p:cNvPr>
          <p:cNvSpPr>
            <a:spLocks noGrp="1"/>
          </p:cNvSpPr>
          <p:nvPr>
            <p:ph type="sldNum" sz="quarter" idx="12"/>
          </p:nvPr>
        </p:nvSpPr>
        <p:spPr/>
        <p:txBody>
          <a:bodyPr/>
          <a:lstStyle>
            <a:lvl1pPr>
              <a:defRPr/>
            </a:lvl1pPr>
          </a:lstStyle>
          <a:p>
            <a:fld id="{FD0C84F1-E81C-4879-8FB0-3A5994D408F6}" type="slidenum">
              <a:rPr lang="zh-CN" altLang="en-US"/>
              <a:pPr/>
              <a:t>‹#›</a:t>
            </a:fld>
            <a:endParaRPr lang="zh-CN" altLang="en-US"/>
          </a:p>
        </p:txBody>
      </p:sp>
    </p:spTree>
    <p:extLst>
      <p:ext uri="{BB962C8B-B14F-4D97-AF65-F5344CB8AC3E}">
        <p14:creationId xmlns:p14="http://schemas.microsoft.com/office/powerpoint/2010/main" val="131334089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4AF0028-DD9F-7D5F-3A2B-A0524D7C4719}"/>
              </a:ext>
            </a:extLst>
          </p:cNvPr>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3E164B70-8C29-991B-0B75-A274AA3B2AE8}"/>
              </a:ext>
            </a:extLst>
          </p:cNvPr>
          <p:cNvSpPr>
            <a:spLocks noGrp="1"/>
          </p:cNvSpPr>
          <p:nvPr>
            <p:ph type="dt" sz="half" idx="10"/>
          </p:nvPr>
        </p:nvSpPr>
        <p:spPr/>
        <p:txBody>
          <a:bodyPr/>
          <a:lstStyle>
            <a:lvl1pPr>
              <a:defRPr/>
            </a:lvl1pPr>
          </a:lstStyle>
          <a:p>
            <a:pPr>
              <a:defRPr/>
            </a:pPr>
            <a:fld id="{11C2E5D5-7FDD-4CC4-9D8F-2AB172AAE372}" type="datetimeFigureOut">
              <a:rPr lang="zh-CN" altLang="en-US"/>
              <a:pPr>
                <a:defRPr/>
              </a:pPr>
              <a:t>2024/4/26</a:t>
            </a:fld>
            <a:endParaRPr lang="zh-CN" altLang="en-US"/>
          </a:p>
        </p:txBody>
      </p:sp>
      <p:sp>
        <p:nvSpPr>
          <p:cNvPr id="7" name="页脚占位符 5">
            <a:extLst>
              <a:ext uri="{FF2B5EF4-FFF2-40B4-BE49-F238E27FC236}">
                <a16:creationId xmlns:a16="http://schemas.microsoft.com/office/drawing/2014/main" id="{DA26A4FE-4D21-7AB0-0220-0217B1BA31B7}"/>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D518D347-38FE-0FE5-A64F-AB6A7DAF7F90}"/>
              </a:ext>
            </a:extLst>
          </p:cNvPr>
          <p:cNvSpPr>
            <a:spLocks noGrp="1"/>
          </p:cNvSpPr>
          <p:nvPr>
            <p:ph type="sldNum" sz="quarter" idx="12"/>
          </p:nvPr>
        </p:nvSpPr>
        <p:spPr/>
        <p:txBody>
          <a:bodyPr/>
          <a:lstStyle>
            <a:lvl1pPr>
              <a:defRPr/>
            </a:lvl1pPr>
          </a:lstStyle>
          <a:p>
            <a:fld id="{68BFFC00-A57C-469F-A741-FD615AC960C3}" type="slidenum">
              <a:rPr lang="zh-CN" altLang="en-US"/>
              <a:pPr/>
              <a:t>‹#›</a:t>
            </a:fld>
            <a:endParaRPr lang="zh-CN" altLang="en-US"/>
          </a:p>
        </p:txBody>
      </p:sp>
    </p:spTree>
    <p:extLst>
      <p:ext uri="{BB962C8B-B14F-4D97-AF65-F5344CB8AC3E}">
        <p14:creationId xmlns:p14="http://schemas.microsoft.com/office/powerpoint/2010/main" val="255372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85EB95EA-4466-2A33-F6AB-7A07FE458F24}"/>
              </a:ext>
            </a:extLst>
          </p:cNvPr>
          <p:cNvSpPr>
            <a:spLocks noGrp="1"/>
          </p:cNvSpPr>
          <p:nvPr>
            <p:ph type="dt" sz="half" idx="10"/>
          </p:nvPr>
        </p:nvSpPr>
        <p:spPr/>
        <p:txBody>
          <a:bodyPr/>
          <a:lstStyle>
            <a:lvl1pPr>
              <a:defRPr/>
            </a:lvl1pPr>
          </a:lstStyle>
          <a:p>
            <a:pPr>
              <a:defRPr/>
            </a:pPr>
            <a:fld id="{1261A9F9-A238-4C33-A252-BF1F186E0AA0}" type="datetimeFigureOut">
              <a:rPr lang="zh-CN" altLang="en-US"/>
              <a:pPr>
                <a:defRPr/>
              </a:pPr>
              <a:t>2024/4/26</a:t>
            </a:fld>
            <a:endParaRPr lang="zh-CN" altLang="en-US"/>
          </a:p>
        </p:txBody>
      </p:sp>
      <p:sp>
        <p:nvSpPr>
          <p:cNvPr id="6" name="页脚占位符 5">
            <a:extLst>
              <a:ext uri="{FF2B5EF4-FFF2-40B4-BE49-F238E27FC236}">
                <a16:creationId xmlns:a16="http://schemas.microsoft.com/office/drawing/2014/main" id="{B975A5D4-D717-75C8-2228-773FE7EED98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2D8D980-4EA3-EC14-0628-E8CE341E3995}"/>
              </a:ext>
            </a:extLst>
          </p:cNvPr>
          <p:cNvSpPr>
            <a:spLocks noGrp="1"/>
          </p:cNvSpPr>
          <p:nvPr>
            <p:ph type="sldNum" sz="quarter" idx="12"/>
          </p:nvPr>
        </p:nvSpPr>
        <p:spPr/>
        <p:txBody>
          <a:bodyPr/>
          <a:lstStyle>
            <a:lvl1pPr>
              <a:defRPr/>
            </a:lvl1pPr>
          </a:lstStyle>
          <a:p>
            <a:fld id="{FA8A191D-1E81-4D03-A8B6-8E1746AD8EAD}" type="slidenum">
              <a:rPr lang="zh-CN" altLang="en-US"/>
              <a:pPr/>
              <a:t>‹#›</a:t>
            </a:fld>
            <a:endParaRPr lang="zh-CN" altLang="en-US"/>
          </a:p>
        </p:txBody>
      </p:sp>
    </p:spTree>
    <p:extLst>
      <p:ext uri="{BB962C8B-B14F-4D97-AF65-F5344CB8AC3E}">
        <p14:creationId xmlns:p14="http://schemas.microsoft.com/office/powerpoint/2010/main" val="393799514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C174829-F9F9-F049-702C-83245506B523}"/>
              </a:ext>
            </a:extLst>
          </p:cNvPr>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标题占位符 1">
            <a:extLst>
              <a:ext uri="{FF2B5EF4-FFF2-40B4-BE49-F238E27FC236}">
                <a16:creationId xmlns:a16="http://schemas.microsoft.com/office/drawing/2014/main" id="{36FC2104-767D-18E7-EFD4-0E621ACD6C7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文本占位符 2">
            <a:extLst>
              <a:ext uri="{FF2B5EF4-FFF2-40B4-BE49-F238E27FC236}">
                <a16:creationId xmlns:a16="http://schemas.microsoft.com/office/drawing/2014/main" id="{058E9B62-2648-6B8F-886F-B834A8EB8296}"/>
              </a:ext>
            </a:extLst>
          </p:cNvPr>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a:extLst>
              <a:ext uri="{FF2B5EF4-FFF2-40B4-BE49-F238E27FC236}">
                <a16:creationId xmlns:a16="http://schemas.microsoft.com/office/drawing/2014/main" id="{8F22C4D3-19EC-A28D-A878-597DD5C7A949}"/>
              </a:ext>
            </a:extLst>
          </p:cNvPr>
          <p:cNvSpPr>
            <a:spLocks noGrp="1"/>
          </p:cNvSpPr>
          <p:nvPr>
            <p:ph type="dt" sz="half" idx="2"/>
          </p:nvPr>
        </p:nvSpPr>
        <p:spPr>
          <a:xfrm>
            <a:off x="76200" y="6400800"/>
            <a:ext cx="3200400" cy="284163"/>
          </a:xfrm>
          <a:prstGeom prst="rect">
            <a:avLst/>
          </a:prstGeom>
        </p:spPr>
        <p:txBody>
          <a:bodyPr vert="horz" rtlCol="0" anchor="b"/>
          <a:lstStyle>
            <a:lvl1pPr algn="l" eaLnBrk="1" fontAlgn="auto" latinLnBrk="0" hangingPunct="1">
              <a:spcBef>
                <a:spcPts val="0"/>
              </a:spcBef>
              <a:spcAft>
                <a:spcPts val="0"/>
              </a:spcAft>
              <a:defRPr kumimoji="0" sz="1100">
                <a:solidFill>
                  <a:schemeClr val="tx2">
                    <a:lumMod val="75000"/>
                    <a:lumOff val="25000"/>
                  </a:schemeClr>
                </a:solidFill>
                <a:latin typeface="+mn-lt"/>
                <a:ea typeface="+mn-ea"/>
              </a:defRPr>
            </a:lvl1pPr>
          </a:lstStyle>
          <a:p>
            <a:pPr>
              <a:defRPr/>
            </a:pPr>
            <a:fld id="{5BF363E1-0273-4495-9277-E3E1042BA060}" type="datetimeFigureOut">
              <a:rPr lang="zh-CN" altLang="en-US"/>
              <a:pPr>
                <a:defRPr/>
              </a:pPr>
              <a:t>2024/4/26</a:t>
            </a:fld>
            <a:endParaRPr lang="zh-CN" altLang="en-US"/>
          </a:p>
        </p:txBody>
      </p:sp>
      <p:sp>
        <p:nvSpPr>
          <p:cNvPr id="5" name="页脚占位符 4">
            <a:extLst>
              <a:ext uri="{FF2B5EF4-FFF2-40B4-BE49-F238E27FC236}">
                <a16:creationId xmlns:a16="http://schemas.microsoft.com/office/drawing/2014/main" id="{20FC192B-AD8C-D2CE-7A8C-4DBCC4F63415}"/>
              </a:ext>
            </a:extLst>
          </p:cNvPr>
          <p:cNvSpPr>
            <a:spLocks noGrp="1"/>
          </p:cNvSpPr>
          <p:nvPr>
            <p:ph type="ftr" sz="quarter" idx="3"/>
          </p:nvPr>
        </p:nvSpPr>
        <p:spPr>
          <a:xfrm>
            <a:off x="5334000" y="6400800"/>
            <a:ext cx="3733800" cy="284163"/>
          </a:xfrm>
          <a:prstGeom prst="rect">
            <a:avLst/>
          </a:prstGeom>
        </p:spPr>
        <p:txBody>
          <a:bodyPr vert="horz" rtlCol="0" anchor="ctr"/>
          <a:lstStyle>
            <a:lvl1pPr algn="r" eaLnBrk="1" fontAlgn="auto" latinLnBrk="0" hangingPunct="1">
              <a:spcBef>
                <a:spcPts val="0"/>
              </a:spcBef>
              <a:spcAft>
                <a:spcPts val="0"/>
              </a:spcAft>
              <a:defRPr kumimoji="0" sz="1100">
                <a:solidFill>
                  <a:schemeClr val="tx2">
                    <a:lumMod val="75000"/>
                    <a:lumOff val="2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805F150A-918F-E7F3-1CB1-3D2C79C6AB1C}"/>
              </a:ext>
            </a:extLst>
          </p:cNvPr>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prstTxWarp prst="textNoShape">
              <a:avLst/>
            </a:prstTxWarp>
          </a:bodyPr>
          <a:lstStyle>
            <a:lvl1pPr algn="ctr">
              <a:defRPr sz="1100">
                <a:solidFill>
                  <a:srgbClr val="3172C4"/>
                </a:solidFill>
                <a:latin typeface="Franklin Gothic Book" panose="020B0503020102020204" pitchFamily="34" charset="0"/>
                <a:ea typeface="黑体" panose="02010609060101010101" pitchFamily="49" charset="-122"/>
              </a:defRPr>
            </a:lvl1pPr>
          </a:lstStyle>
          <a:p>
            <a:fld id="{107279EE-CFB0-4636-8C02-4F6BA49C001C}" type="slidenum">
              <a:rPr lang="zh-CN" altLang="en-US"/>
              <a:pPr/>
              <a:t>‹#›</a:t>
            </a:fld>
            <a:endParaRPr lang="zh-CN" altLang="en-US"/>
          </a:p>
        </p:txBody>
      </p:sp>
      <p:sp>
        <p:nvSpPr>
          <p:cNvPr id="8" name="矩形 7">
            <a:extLst>
              <a:ext uri="{FF2B5EF4-FFF2-40B4-BE49-F238E27FC236}">
                <a16:creationId xmlns:a16="http://schemas.microsoft.com/office/drawing/2014/main" id="{1434A685-E722-ACF9-2391-43D8ED9C860A}"/>
              </a:ext>
            </a:extLst>
          </p:cNvPr>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72"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B9436-CC44-9928-92FD-862BB8ADE39C}"/>
              </a:ext>
            </a:extLst>
          </p:cNvPr>
          <p:cNvSpPr>
            <a:spLocks noGrp="1"/>
          </p:cNvSpPr>
          <p:nvPr>
            <p:ph type="ctrTitle"/>
          </p:nvPr>
        </p:nvSpPr>
        <p:spPr>
          <a:xfrm>
            <a:off x="685800" y="1676400"/>
            <a:ext cx="7772400" cy="1538288"/>
          </a:xfrm>
        </p:spPr>
        <p:txBody>
          <a:bodyPr rtlCol="0">
            <a:normAutofit/>
          </a:bodyPr>
          <a:lstStyle/>
          <a:p>
            <a:pPr eaLnBrk="1" fontAlgn="auto" hangingPunct="1">
              <a:spcAft>
                <a:spcPts val="0"/>
              </a:spcAft>
              <a:defRPr/>
            </a:pPr>
            <a:r>
              <a:rPr lang="zh-CN" altLang="en-US" dirty="0">
                <a:solidFill>
                  <a:schemeClr val="tx1">
                    <a:lumMod val="95000"/>
                    <a:lumOff val="5000"/>
                  </a:schemeClr>
                </a:solidFill>
              </a:rPr>
              <a:t>师德建设汇报材料</a:t>
            </a:r>
          </a:p>
        </p:txBody>
      </p:sp>
      <p:sp>
        <p:nvSpPr>
          <p:cNvPr id="3" name="副标题 2">
            <a:extLst>
              <a:ext uri="{FF2B5EF4-FFF2-40B4-BE49-F238E27FC236}">
                <a16:creationId xmlns:a16="http://schemas.microsoft.com/office/drawing/2014/main" id="{45448AA1-56D8-EA24-5692-73CFBBF606DE}"/>
              </a:ext>
            </a:extLst>
          </p:cNvPr>
          <p:cNvSpPr>
            <a:spLocks noGrp="1"/>
          </p:cNvSpPr>
          <p:nvPr>
            <p:ph type="subTitle" idx="1"/>
          </p:nvPr>
        </p:nvSpPr>
        <p:spPr>
          <a:xfrm>
            <a:off x="1371600" y="4429125"/>
            <a:ext cx="6400800" cy="1209675"/>
          </a:xfrm>
        </p:spPr>
        <p:txBody>
          <a:bodyPr rtlCol="0">
            <a:normAutofit/>
          </a:bodyPr>
          <a:lstStyle/>
          <a:p>
            <a:pPr eaLnBrk="1" fontAlgn="auto" hangingPunct="1">
              <a:spcAft>
                <a:spcPts val="0"/>
              </a:spcAft>
              <a:buFont typeface="Wingdings 2"/>
              <a:buNone/>
              <a:defRPr/>
            </a:pPr>
            <a:r>
              <a:rPr lang="zh-CN" altLang="en-US" dirty="0">
                <a:solidFill>
                  <a:schemeClr val="tx1">
                    <a:lumMod val="95000"/>
                    <a:lumOff val="5000"/>
                  </a:schemeClr>
                </a:solidFill>
              </a:rPr>
              <a:t>化工学院   冯旭东</a:t>
            </a:r>
            <a:endParaRPr lang="en-US" altLang="zh-CN" dirty="0">
              <a:solidFill>
                <a:schemeClr val="tx1">
                  <a:lumMod val="95000"/>
                  <a:lumOff val="5000"/>
                </a:schemeClr>
              </a:solidFill>
            </a:endParaRPr>
          </a:p>
          <a:p>
            <a:pPr eaLnBrk="1" fontAlgn="auto" hangingPunct="1">
              <a:spcAft>
                <a:spcPts val="0"/>
              </a:spcAft>
              <a:buFont typeface="Wingdings 2"/>
              <a:buNone/>
              <a:defRPr/>
            </a:pPr>
            <a:r>
              <a:rPr lang="en-US" altLang="zh-CN" dirty="0">
                <a:solidFill>
                  <a:schemeClr val="tx1">
                    <a:lumMod val="95000"/>
                    <a:lumOff val="5000"/>
                  </a:schemeClr>
                </a:solidFill>
              </a:rPr>
              <a:t>2010</a:t>
            </a:r>
            <a:r>
              <a:rPr lang="zh-CN" altLang="en-US" dirty="0">
                <a:solidFill>
                  <a:schemeClr val="tx1">
                    <a:lumMod val="95000"/>
                    <a:lumOff val="5000"/>
                  </a:schemeClr>
                </a:solidFill>
              </a:rPr>
              <a:t>年</a:t>
            </a:r>
            <a:r>
              <a:rPr lang="en-US" altLang="zh-CN" dirty="0">
                <a:solidFill>
                  <a:schemeClr val="tx1">
                    <a:lumMod val="95000"/>
                    <a:lumOff val="5000"/>
                  </a:schemeClr>
                </a:solidFill>
              </a:rPr>
              <a:t>6</a:t>
            </a:r>
            <a:r>
              <a:rPr lang="zh-CN" altLang="en-US" dirty="0">
                <a:solidFill>
                  <a:schemeClr val="tx1">
                    <a:lumMod val="95000"/>
                    <a:lumOff val="5000"/>
                  </a:schemeClr>
                </a:solidFill>
              </a:rPr>
              <a:t>月</a:t>
            </a:r>
            <a:r>
              <a:rPr lang="en-US" altLang="zh-CN" dirty="0">
                <a:solidFill>
                  <a:schemeClr val="tx1">
                    <a:lumMod val="95000"/>
                    <a:lumOff val="5000"/>
                  </a:schemeClr>
                </a:solidFill>
              </a:rPr>
              <a:t>23</a:t>
            </a:r>
            <a:r>
              <a:rPr lang="zh-CN" altLang="en-US" dirty="0">
                <a:solidFill>
                  <a:schemeClr val="tx1">
                    <a:lumMod val="95000"/>
                    <a:lumOff val="5000"/>
                  </a:schemeClr>
                </a:solidFill>
              </a:rPr>
              <a:t>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4990E86-866C-0566-060B-43FBB3DC9231}"/>
              </a:ext>
            </a:extLst>
          </p:cNvPr>
          <p:cNvSpPr>
            <a:spLocks noGrp="1"/>
          </p:cNvSpPr>
          <p:nvPr>
            <p:ph type="title"/>
          </p:nvPr>
        </p:nvSpPr>
        <p:spPr/>
        <p:txBody>
          <a:bodyPr/>
          <a:lstStyle/>
          <a:p>
            <a:pPr eaLnBrk="1" hangingPunct="1"/>
            <a:r>
              <a:rPr lang="zh-CN" altLang="en-US"/>
              <a:t>汇报内容</a:t>
            </a:r>
          </a:p>
        </p:txBody>
      </p:sp>
      <p:sp>
        <p:nvSpPr>
          <p:cNvPr id="13315" name="内容占位符 2">
            <a:extLst>
              <a:ext uri="{FF2B5EF4-FFF2-40B4-BE49-F238E27FC236}">
                <a16:creationId xmlns:a16="http://schemas.microsoft.com/office/drawing/2014/main" id="{6A052FD7-D090-4D9D-B56A-E19F2025BE6E}"/>
              </a:ext>
            </a:extLst>
          </p:cNvPr>
          <p:cNvSpPr>
            <a:spLocks noGrp="1"/>
          </p:cNvSpPr>
          <p:nvPr>
            <p:ph idx="1"/>
          </p:nvPr>
        </p:nvSpPr>
        <p:spPr>
          <a:xfrm>
            <a:off x="2214563" y="2786063"/>
            <a:ext cx="6472237" cy="3500437"/>
          </a:xfrm>
        </p:spPr>
        <p:txBody>
          <a:bodyPr/>
          <a:lstStyle/>
          <a:p>
            <a:pPr eaLnBrk="1" hangingPunct="1"/>
            <a:r>
              <a:rPr lang="en-US" altLang="zh-CN"/>
              <a:t>1. </a:t>
            </a:r>
            <a:r>
              <a:rPr lang="zh-CN" altLang="en-US"/>
              <a:t>个人基本情况</a:t>
            </a:r>
            <a:endParaRPr lang="en-US" altLang="zh-CN"/>
          </a:p>
          <a:p>
            <a:pPr eaLnBrk="1" hangingPunct="1"/>
            <a:r>
              <a:rPr lang="en-US" altLang="zh-CN"/>
              <a:t>2. </a:t>
            </a:r>
            <a:r>
              <a:rPr lang="zh-CN" altLang="en-US"/>
              <a:t>教学工作</a:t>
            </a:r>
            <a:endParaRPr lang="en-US" altLang="zh-CN"/>
          </a:p>
          <a:p>
            <a:pPr eaLnBrk="1" hangingPunct="1"/>
            <a:r>
              <a:rPr lang="en-US" altLang="zh-CN"/>
              <a:t>3. </a:t>
            </a:r>
            <a:r>
              <a:rPr lang="zh-CN" altLang="en-US"/>
              <a:t>科研工作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FA5F40E4-213E-56F3-B23A-310B2EF112D9}"/>
              </a:ext>
            </a:extLst>
          </p:cNvPr>
          <p:cNvSpPr>
            <a:spLocks noGrp="1"/>
          </p:cNvSpPr>
          <p:nvPr>
            <p:ph type="title"/>
          </p:nvPr>
        </p:nvSpPr>
        <p:spPr/>
        <p:txBody>
          <a:bodyPr/>
          <a:lstStyle/>
          <a:p>
            <a:pPr eaLnBrk="1" hangingPunct="1"/>
            <a:r>
              <a:rPr lang="en-US" altLang="zh-CN"/>
              <a:t>1. </a:t>
            </a:r>
            <a:r>
              <a:rPr lang="zh-CN" altLang="en-US"/>
              <a:t>个人基本情况</a:t>
            </a:r>
          </a:p>
        </p:txBody>
      </p:sp>
      <p:sp>
        <p:nvSpPr>
          <p:cNvPr id="14339" name="内容占位符 2">
            <a:extLst>
              <a:ext uri="{FF2B5EF4-FFF2-40B4-BE49-F238E27FC236}">
                <a16:creationId xmlns:a16="http://schemas.microsoft.com/office/drawing/2014/main" id="{6456C0D4-B0E2-7864-5C39-77F46FC9AC9E}"/>
              </a:ext>
            </a:extLst>
          </p:cNvPr>
          <p:cNvSpPr>
            <a:spLocks noGrp="1"/>
          </p:cNvSpPr>
          <p:nvPr>
            <p:ph idx="1"/>
          </p:nvPr>
        </p:nvSpPr>
        <p:spPr/>
        <p:txBody>
          <a:bodyPr/>
          <a:lstStyle/>
          <a:p>
            <a:pPr eaLnBrk="1" hangingPunct="1"/>
            <a:r>
              <a:rPr lang="zh-CN" altLang="en-US"/>
              <a:t>冯旭东，化学与环境工程学院  基础化学系副主任、党支部书记</a:t>
            </a:r>
            <a:endParaRPr lang="en-US" altLang="zh-CN"/>
          </a:p>
          <a:p>
            <a:pPr eaLnBrk="1" hangingPunct="1"/>
            <a:r>
              <a:rPr lang="zh-CN" altLang="en-US"/>
              <a:t>主要讲授化工原理等课程</a:t>
            </a:r>
            <a:endParaRPr lang="en-US" altLang="zh-CN"/>
          </a:p>
          <a:p>
            <a:pPr eaLnBrk="1" hangingPunct="1"/>
            <a:r>
              <a:rPr lang="zh-CN" altLang="en-US"/>
              <a:t>在近三年的年度考核中，考核结果均为称职且有两次为优秀。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B7B28C0-3FD5-9E14-46A4-65AF402BDD7E}"/>
              </a:ext>
            </a:extLst>
          </p:cNvPr>
          <p:cNvSpPr>
            <a:spLocks noGrp="1"/>
          </p:cNvSpPr>
          <p:nvPr>
            <p:ph type="title"/>
          </p:nvPr>
        </p:nvSpPr>
        <p:spPr/>
        <p:txBody>
          <a:bodyPr/>
          <a:lstStyle/>
          <a:p>
            <a:pPr eaLnBrk="1" hangingPunct="1"/>
            <a:r>
              <a:rPr lang="en-US" altLang="zh-CN"/>
              <a:t>2. </a:t>
            </a:r>
            <a:r>
              <a:rPr lang="zh-CN" altLang="en-US"/>
              <a:t>教学工作（</a:t>
            </a:r>
            <a:r>
              <a:rPr lang="en-US" altLang="zh-CN"/>
              <a:t>1</a:t>
            </a:r>
            <a:r>
              <a:rPr lang="zh-CN" altLang="en-US"/>
              <a:t>）</a:t>
            </a:r>
          </a:p>
        </p:txBody>
      </p:sp>
      <p:sp>
        <p:nvSpPr>
          <p:cNvPr id="15363" name="内容占位符 2">
            <a:extLst>
              <a:ext uri="{FF2B5EF4-FFF2-40B4-BE49-F238E27FC236}">
                <a16:creationId xmlns:a16="http://schemas.microsoft.com/office/drawing/2014/main" id="{C48A4D8B-0BED-6310-FD52-0686A358BB19}"/>
              </a:ext>
            </a:extLst>
          </p:cNvPr>
          <p:cNvSpPr>
            <a:spLocks noGrp="1"/>
          </p:cNvSpPr>
          <p:nvPr>
            <p:ph idx="1"/>
          </p:nvPr>
        </p:nvSpPr>
        <p:spPr>
          <a:xfrm>
            <a:off x="214313" y="1428750"/>
            <a:ext cx="8929687" cy="5429250"/>
          </a:xfrm>
        </p:spPr>
        <p:txBody>
          <a:bodyPr/>
          <a:lstStyle/>
          <a:p>
            <a:pPr eaLnBrk="1" hangingPunct="1"/>
            <a:r>
              <a:rPr lang="zh-CN" altLang="en-US"/>
              <a:t>讲授</a:t>
            </a:r>
            <a:r>
              <a:rPr lang="en-US" altLang="zh-CN"/>
              <a:t>《</a:t>
            </a:r>
            <a:r>
              <a:rPr lang="zh-CN" altLang="en-US"/>
              <a:t>化工原理</a:t>
            </a:r>
            <a:r>
              <a:rPr lang="en-US" altLang="zh-CN"/>
              <a:t>》</a:t>
            </a:r>
            <a:r>
              <a:rPr lang="zh-CN" altLang="en-US"/>
              <a:t>、</a:t>
            </a:r>
            <a:r>
              <a:rPr lang="en-US" altLang="zh-CN"/>
              <a:t>《</a:t>
            </a:r>
            <a:r>
              <a:rPr lang="zh-CN" altLang="en-US"/>
              <a:t>环境工程原理</a:t>
            </a:r>
            <a:r>
              <a:rPr lang="en-US" altLang="zh-CN"/>
              <a:t>》</a:t>
            </a:r>
            <a:r>
              <a:rPr lang="zh-CN" altLang="en-US"/>
              <a:t>、</a:t>
            </a:r>
            <a:r>
              <a:rPr lang="en-US" altLang="zh-CN"/>
              <a:t>《</a:t>
            </a:r>
            <a:r>
              <a:rPr lang="zh-CN" altLang="en-US"/>
              <a:t>环境保护与可持续发展</a:t>
            </a:r>
            <a:r>
              <a:rPr lang="en-US" altLang="zh-CN"/>
              <a:t>》</a:t>
            </a:r>
            <a:r>
              <a:rPr lang="zh-CN" altLang="en-US"/>
              <a:t>等课程</a:t>
            </a:r>
            <a:endParaRPr lang="en-US" altLang="zh-CN"/>
          </a:p>
          <a:p>
            <a:pPr eaLnBrk="1" hangingPunct="1"/>
            <a:r>
              <a:rPr lang="zh-CN" altLang="en-US"/>
              <a:t>在教学过程中，不断对教学课件进行改进，并搜集、整理教学影像资料，并运用在教学中，力求高质量完成教学工作任务</a:t>
            </a:r>
            <a:endParaRPr lang="en-US" altLang="zh-CN"/>
          </a:p>
          <a:p>
            <a:pPr eaLnBrk="1" hangingPunct="1"/>
            <a:r>
              <a:rPr lang="zh-CN" altLang="en-US"/>
              <a:t>曾获我校多媒体教学竞赛二等奖。</a:t>
            </a:r>
            <a:endParaRPr lang="en-US" altLang="zh-CN"/>
          </a:p>
          <a:p>
            <a:pPr eaLnBrk="1" hangingPunct="1"/>
            <a:r>
              <a:rPr lang="zh-CN" altLang="en-US"/>
              <a:t>将积累的教学资料无保留地交给新进的青年教师并在教学上予以指导，帮助青年教师尽快适应教学工作。并在力所能及的范围内为青年教师的科研工作创造条件。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9D4040A3-E2E1-8894-83D9-01ECF39335A1}"/>
              </a:ext>
            </a:extLst>
          </p:cNvPr>
          <p:cNvSpPr>
            <a:spLocks noGrp="1"/>
          </p:cNvSpPr>
          <p:nvPr>
            <p:ph type="title"/>
          </p:nvPr>
        </p:nvSpPr>
        <p:spPr/>
        <p:txBody>
          <a:bodyPr/>
          <a:lstStyle/>
          <a:p>
            <a:pPr eaLnBrk="1" hangingPunct="1"/>
            <a:r>
              <a:rPr lang="en-US" altLang="zh-CN"/>
              <a:t>2. </a:t>
            </a:r>
            <a:r>
              <a:rPr lang="zh-CN" altLang="en-US"/>
              <a:t>教学工作（</a:t>
            </a:r>
            <a:r>
              <a:rPr lang="en-US" altLang="zh-CN"/>
              <a:t>2</a:t>
            </a:r>
            <a:r>
              <a:rPr lang="zh-CN" altLang="en-US"/>
              <a:t>）</a:t>
            </a:r>
          </a:p>
        </p:txBody>
      </p:sp>
      <p:sp>
        <p:nvSpPr>
          <p:cNvPr id="16387" name="内容占位符 2">
            <a:extLst>
              <a:ext uri="{FF2B5EF4-FFF2-40B4-BE49-F238E27FC236}">
                <a16:creationId xmlns:a16="http://schemas.microsoft.com/office/drawing/2014/main" id="{5052542C-A2C8-BB04-6A7C-00E7321406DB}"/>
              </a:ext>
            </a:extLst>
          </p:cNvPr>
          <p:cNvSpPr>
            <a:spLocks noGrp="1"/>
          </p:cNvSpPr>
          <p:nvPr>
            <p:ph idx="1"/>
          </p:nvPr>
        </p:nvSpPr>
        <p:spPr>
          <a:xfrm>
            <a:off x="457200" y="1600200"/>
            <a:ext cx="8472488" cy="4829175"/>
          </a:xfrm>
        </p:spPr>
        <p:txBody>
          <a:bodyPr/>
          <a:lstStyle/>
          <a:p>
            <a:pPr eaLnBrk="1" hangingPunct="1"/>
            <a:r>
              <a:rPr lang="zh-CN" altLang="en-US"/>
              <a:t>努力探索教学新方法</a:t>
            </a:r>
            <a:endParaRPr lang="en-US" altLang="zh-CN"/>
          </a:p>
          <a:p>
            <a:pPr eaLnBrk="1" hangingPunct="1"/>
            <a:r>
              <a:rPr lang="zh-CN" altLang="en-US"/>
              <a:t>化工原理课程特点：</a:t>
            </a:r>
            <a:endParaRPr lang="en-US" altLang="zh-CN"/>
          </a:p>
          <a:p>
            <a:pPr lvl="1" eaLnBrk="1" hangingPunct="1"/>
            <a:r>
              <a:rPr lang="zh-CN" altLang="en-US"/>
              <a:t>浅入深出</a:t>
            </a:r>
            <a:endParaRPr lang="en-US" altLang="zh-CN"/>
          </a:p>
          <a:p>
            <a:pPr lvl="1" eaLnBrk="1" hangingPunct="1"/>
            <a:r>
              <a:rPr lang="zh-CN" altLang="en-US"/>
              <a:t>与实际生产联系紧密</a:t>
            </a:r>
            <a:endParaRPr lang="en-US" altLang="zh-CN"/>
          </a:p>
          <a:p>
            <a:pPr lvl="1" eaLnBrk="1" hangingPunct="1"/>
            <a:r>
              <a:rPr lang="zh-CN" altLang="en-US">
                <a:solidFill>
                  <a:srgbClr val="FF0000"/>
                </a:solidFill>
              </a:rPr>
              <a:t>计算量大</a:t>
            </a:r>
            <a:endParaRPr lang="en-US" altLang="zh-CN">
              <a:solidFill>
                <a:srgbClr val="FF0000"/>
              </a:solidFill>
            </a:endParaRPr>
          </a:p>
          <a:p>
            <a:pPr lvl="1" eaLnBrk="1" hangingPunct="1"/>
            <a:r>
              <a:rPr lang="zh-CN" altLang="en-US">
                <a:solidFill>
                  <a:srgbClr val="FF0000"/>
                </a:solidFill>
              </a:rPr>
              <a:t>各章节之间相互关联</a:t>
            </a:r>
            <a:endParaRPr lang="en-US" altLang="zh-CN">
              <a:solidFill>
                <a:srgbClr val="FF0000"/>
              </a:solidFill>
            </a:endParaRPr>
          </a:p>
          <a:p>
            <a:pPr eaLnBrk="1" hangingPunct="1"/>
            <a:r>
              <a:rPr lang="zh-CN" altLang="en-US"/>
              <a:t>目前学生学习的特点</a:t>
            </a:r>
            <a:endParaRPr lang="en-US" altLang="zh-CN"/>
          </a:p>
          <a:p>
            <a:pPr lvl="1" eaLnBrk="1" hangingPunct="1"/>
            <a:r>
              <a:rPr lang="zh-CN" altLang="en-US">
                <a:solidFill>
                  <a:srgbClr val="FF0000"/>
                </a:solidFill>
              </a:rPr>
              <a:t>上课时能听懂，但掌握不牢固，下课后缺乏练习</a:t>
            </a:r>
            <a:endParaRPr lang="en-US" altLang="zh-CN">
              <a:solidFill>
                <a:srgbClr val="FF0000"/>
              </a:solidFill>
            </a:endParaRPr>
          </a:p>
          <a:p>
            <a:pPr lvl="1" eaLnBrk="1" hangingPunct="1"/>
            <a:r>
              <a:rPr lang="zh-CN" altLang="en-US"/>
              <a:t>闭卷考试时往往成绩不理想，</a:t>
            </a:r>
            <a:r>
              <a:rPr lang="zh-CN" altLang="en-US">
                <a:solidFill>
                  <a:srgbClr val="FF0000"/>
                </a:solidFill>
              </a:rPr>
              <a:t>不及格率高</a:t>
            </a:r>
            <a:endParaRPr lang="en-US" altLang="zh-CN">
              <a:solidFill>
                <a:srgbClr val="FF0000"/>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calcmode="lin" valueType="num">
                                      <p:cBhvr additive="base">
                                        <p:cTn id="1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 calcmode="lin" valueType="num">
                                      <p:cBhvr additive="base">
                                        <p:cTn id="21"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 calcmode="lin" valueType="num">
                                      <p:cBhvr additive="base">
                                        <p:cTn id="2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387">
                                            <p:txEl>
                                              <p:pRg st="6" end="6"/>
                                            </p:txEl>
                                          </p:spTgt>
                                        </p:tgtEl>
                                        <p:attrNameLst>
                                          <p:attrName>style.visibility</p:attrName>
                                        </p:attrNameLst>
                                      </p:cBhvr>
                                      <p:to>
                                        <p:strVal val="visible"/>
                                      </p:to>
                                    </p:set>
                                    <p:anim calcmode="lin" valueType="num">
                                      <p:cBhvr additive="base">
                                        <p:cTn id="3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387">
                                            <p:txEl>
                                              <p:pRg st="7" end="7"/>
                                            </p:txEl>
                                          </p:spTgt>
                                        </p:tgtEl>
                                        <p:attrNameLst>
                                          <p:attrName>style.visibility</p:attrName>
                                        </p:attrNameLst>
                                      </p:cBhvr>
                                      <p:to>
                                        <p:strVal val="visible"/>
                                      </p:to>
                                    </p:set>
                                    <p:anim calcmode="lin" valueType="num">
                                      <p:cBhvr additive="base">
                                        <p:cTn id="3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8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387">
                                            <p:txEl>
                                              <p:pRg st="8" end="8"/>
                                            </p:txEl>
                                          </p:spTgt>
                                        </p:tgtEl>
                                        <p:attrNameLst>
                                          <p:attrName>style.visibility</p:attrName>
                                        </p:attrNameLst>
                                      </p:cBhvr>
                                      <p:to>
                                        <p:strVal val="visible"/>
                                      </p:to>
                                    </p:set>
                                    <p:anim calcmode="lin" valueType="num">
                                      <p:cBhvr additive="base">
                                        <p:cTn id="43"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CEE14335-2572-C6B1-1D3C-DE135427771C}"/>
              </a:ext>
            </a:extLst>
          </p:cNvPr>
          <p:cNvSpPr>
            <a:spLocks noGrp="1"/>
          </p:cNvSpPr>
          <p:nvPr>
            <p:ph type="title"/>
          </p:nvPr>
        </p:nvSpPr>
        <p:spPr/>
        <p:txBody>
          <a:bodyPr/>
          <a:lstStyle/>
          <a:p>
            <a:pPr eaLnBrk="1" hangingPunct="1"/>
            <a:r>
              <a:rPr lang="en-US" altLang="zh-CN"/>
              <a:t>2. </a:t>
            </a:r>
            <a:r>
              <a:rPr lang="zh-CN" altLang="en-US"/>
              <a:t>教学工作（</a:t>
            </a:r>
            <a:r>
              <a:rPr lang="en-US" altLang="zh-CN"/>
              <a:t>3</a:t>
            </a:r>
            <a:r>
              <a:rPr lang="zh-CN" altLang="en-US"/>
              <a:t>）</a:t>
            </a:r>
          </a:p>
        </p:txBody>
      </p:sp>
      <p:sp>
        <p:nvSpPr>
          <p:cNvPr id="17411" name="内容占位符 2">
            <a:extLst>
              <a:ext uri="{FF2B5EF4-FFF2-40B4-BE49-F238E27FC236}">
                <a16:creationId xmlns:a16="http://schemas.microsoft.com/office/drawing/2014/main" id="{3339A1CC-8383-1234-8148-137042A5E96B}"/>
              </a:ext>
            </a:extLst>
          </p:cNvPr>
          <p:cNvSpPr>
            <a:spLocks noGrp="1"/>
          </p:cNvSpPr>
          <p:nvPr>
            <p:ph idx="1"/>
          </p:nvPr>
        </p:nvSpPr>
        <p:spPr/>
        <p:txBody>
          <a:bodyPr/>
          <a:lstStyle/>
          <a:p>
            <a:pPr eaLnBrk="1" hangingPunct="1"/>
            <a:r>
              <a:rPr lang="zh-CN" altLang="en-US"/>
              <a:t>应对措施</a:t>
            </a:r>
            <a:endParaRPr lang="en-US" altLang="zh-CN"/>
          </a:p>
          <a:p>
            <a:pPr lvl="1" eaLnBrk="1" hangingPunct="1"/>
            <a:r>
              <a:rPr lang="zh-CN" altLang="en-US"/>
              <a:t>必须让学生动脑筋，主动学习</a:t>
            </a:r>
            <a:endParaRPr lang="en-US" altLang="zh-CN"/>
          </a:p>
          <a:p>
            <a:pPr lvl="1" eaLnBrk="1" hangingPunct="1"/>
            <a:r>
              <a:rPr lang="zh-CN" altLang="en-US"/>
              <a:t>改变平时成绩计分办法</a:t>
            </a:r>
            <a:endParaRPr lang="en-US" altLang="zh-CN"/>
          </a:p>
          <a:p>
            <a:pPr lvl="1" eaLnBrk="1" hangingPunct="1"/>
            <a:r>
              <a:rPr lang="zh-CN" altLang="en-US"/>
              <a:t>采用随机软件抽取学生回答问题，促使学生认真听讲</a:t>
            </a:r>
            <a:endParaRPr lang="en-US" altLang="zh-CN"/>
          </a:p>
          <a:p>
            <a:pPr lvl="1" eaLnBrk="1" hangingPunct="1"/>
            <a:r>
              <a:rPr lang="zh-CN" altLang="en-US"/>
              <a:t>期中考试：学生随机讲题，覆盖到所有同学，讲题情况作为平时成绩的重要依据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7"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1">
            <a:extLst>
              <a:ext uri="{FF2B5EF4-FFF2-40B4-BE49-F238E27FC236}">
                <a16:creationId xmlns:a16="http://schemas.microsoft.com/office/drawing/2014/main" id="{D2B60B36-7FBA-54C1-B862-332368119811}"/>
              </a:ext>
            </a:extLst>
          </p:cNvPr>
          <p:cNvSpPr>
            <a:spLocks noGrp="1"/>
          </p:cNvSpPr>
          <p:nvPr>
            <p:ph type="title"/>
          </p:nvPr>
        </p:nvSpPr>
        <p:spPr/>
        <p:txBody>
          <a:bodyPr/>
          <a:lstStyle/>
          <a:p>
            <a:pPr eaLnBrk="1" hangingPunct="1"/>
            <a:r>
              <a:rPr lang="en-US" altLang="zh-CN"/>
              <a:t>2. </a:t>
            </a:r>
            <a:r>
              <a:rPr lang="zh-CN" altLang="en-US"/>
              <a:t>教学工作（</a:t>
            </a:r>
            <a:r>
              <a:rPr lang="en-US" altLang="zh-CN"/>
              <a:t>4</a:t>
            </a:r>
            <a:r>
              <a:rPr lang="zh-CN" altLang="en-US"/>
              <a:t>）</a:t>
            </a:r>
          </a:p>
        </p:txBody>
      </p:sp>
      <p:graphicFrame>
        <p:nvGraphicFramePr>
          <p:cNvPr id="5" name="内容占位符 4">
            <a:extLst>
              <a:ext uri="{FF2B5EF4-FFF2-40B4-BE49-F238E27FC236}">
                <a16:creationId xmlns:a16="http://schemas.microsoft.com/office/drawing/2014/main" id="{1BFAFF74-17DD-93DC-77A1-69D065D4D375}"/>
              </a:ext>
            </a:extLst>
          </p:cNvPr>
          <p:cNvGraphicFramePr>
            <a:graphicFrameLocks noGrp="1"/>
          </p:cNvGraphicFramePr>
          <p:nvPr>
            <p:ph idx="4294967295"/>
          </p:nvPr>
        </p:nvGraphicFramePr>
        <p:xfrm>
          <a:off x="0" y="1000125"/>
          <a:ext cx="8229600" cy="5143500"/>
        </p:xfrm>
        <a:graphic>
          <a:graphicData uri="http://schemas.openxmlformats.org/drawingml/2006/chart">
            <c:chart xmlns:c="http://schemas.openxmlformats.org/drawingml/2006/chart" xmlns:r="http://schemas.openxmlformats.org/officeDocument/2006/relationships" r:id="rId2"/>
          </a:graphicData>
        </a:graphic>
      </p:graphicFrame>
      <p:sp>
        <p:nvSpPr>
          <p:cNvPr id="18436" name="TextBox 5">
            <a:extLst>
              <a:ext uri="{FF2B5EF4-FFF2-40B4-BE49-F238E27FC236}">
                <a16:creationId xmlns:a16="http://schemas.microsoft.com/office/drawing/2014/main" id="{26F82E00-03CF-FE31-C887-76E1314BB83F}"/>
              </a:ext>
            </a:extLst>
          </p:cNvPr>
          <p:cNvSpPr txBox="1">
            <a:spLocks noChangeArrowheads="1"/>
          </p:cNvSpPr>
          <p:nvPr/>
        </p:nvSpPr>
        <p:spPr bwMode="auto">
          <a:xfrm>
            <a:off x="1857375" y="6215063"/>
            <a:ext cx="5143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Franklin Gothic Book" panose="020B0503020102020204" pitchFamily="34" charset="0"/>
                <a:ea typeface="黑体" panose="02010609060101010101" pitchFamily="49" charset="-122"/>
              </a:rPr>
              <a:t>2005—2007</a:t>
            </a:r>
            <a:r>
              <a:rPr lang="zh-CN" altLang="en-US">
                <a:latin typeface="Franklin Gothic Book" panose="020B0503020102020204" pitchFamily="34" charset="0"/>
                <a:ea typeface="黑体" panose="02010609060101010101" pitchFamily="49" charset="-122"/>
              </a:rPr>
              <a:t>级应化专业化工原理成绩分布情况</a:t>
            </a:r>
          </a:p>
        </p:txBody>
      </p:sp>
      <p:sp>
        <p:nvSpPr>
          <p:cNvPr id="18437" name="TextBox 8">
            <a:extLst>
              <a:ext uri="{FF2B5EF4-FFF2-40B4-BE49-F238E27FC236}">
                <a16:creationId xmlns:a16="http://schemas.microsoft.com/office/drawing/2014/main" id="{BFC1AEA1-A385-0994-06B7-F9448F967430}"/>
              </a:ext>
            </a:extLst>
          </p:cNvPr>
          <p:cNvSpPr txBox="1">
            <a:spLocks noChangeArrowheads="1"/>
          </p:cNvSpPr>
          <p:nvPr/>
        </p:nvSpPr>
        <p:spPr bwMode="auto">
          <a:xfrm>
            <a:off x="180975" y="2928938"/>
            <a:ext cx="4619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Franklin Gothic Book" panose="020B0503020102020204" pitchFamily="34" charset="0"/>
                <a:ea typeface="黑体" panose="02010609060101010101" pitchFamily="49" charset="-122"/>
              </a:rPr>
              <a:t>百分比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D271E219-DA1B-9761-ADDD-FD4E03A779D1}"/>
              </a:ext>
            </a:extLst>
          </p:cNvPr>
          <p:cNvSpPr>
            <a:spLocks noGrp="1"/>
          </p:cNvSpPr>
          <p:nvPr>
            <p:ph type="title"/>
          </p:nvPr>
        </p:nvSpPr>
        <p:spPr/>
        <p:txBody>
          <a:bodyPr/>
          <a:lstStyle/>
          <a:p>
            <a:pPr eaLnBrk="1" hangingPunct="1"/>
            <a:r>
              <a:rPr lang="en-US" altLang="zh-CN"/>
              <a:t>3. </a:t>
            </a:r>
            <a:r>
              <a:rPr lang="zh-CN" altLang="en-US"/>
              <a:t>科研工作</a:t>
            </a:r>
          </a:p>
        </p:txBody>
      </p:sp>
      <p:sp>
        <p:nvSpPr>
          <p:cNvPr id="19459" name="内容占位符 3">
            <a:extLst>
              <a:ext uri="{FF2B5EF4-FFF2-40B4-BE49-F238E27FC236}">
                <a16:creationId xmlns:a16="http://schemas.microsoft.com/office/drawing/2014/main" id="{BB50B3DF-EDF6-9DB0-1BDC-05C115AAAE6C}"/>
              </a:ext>
            </a:extLst>
          </p:cNvPr>
          <p:cNvSpPr>
            <a:spLocks noGrp="1"/>
          </p:cNvSpPr>
          <p:nvPr>
            <p:ph idx="1"/>
          </p:nvPr>
        </p:nvSpPr>
        <p:spPr/>
        <p:txBody>
          <a:bodyPr/>
          <a:lstStyle/>
          <a:p>
            <a:pPr eaLnBrk="1" hangingPunct="1"/>
            <a:r>
              <a:rPr lang="zh-CN" altLang="en-US"/>
              <a:t>主要从事水处理技术的研究</a:t>
            </a:r>
            <a:endParaRPr lang="en-US" altLang="zh-CN"/>
          </a:p>
          <a:p>
            <a:pPr eaLnBrk="1" hangingPunct="1"/>
            <a:r>
              <a:rPr lang="zh-CN" altLang="en-US"/>
              <a:t>并完成北京市教委科技项目、北京市市委组织部优秀人才项目、北京市骨干教师项目等科研项目多项，参加科研项目多项。</a:t>
            </a:r>
            <a:endParaRPr lang="en-US" altLang="zh-CN"/>
          </a:p>
          <a:p>
            <a:pPr eaLnBrk="1" hangingPunct="1"/>
            <a:r>
              <a:rPr lang="zh-CN" altLang="en-US"/>
              <a:t>目前，主持国家科技部十一五科技支撑计划项目子课题一项。</a:t>
            </a:r>
            <a:endParaRPr lang="en-US" altLang="zh-CN"/>
          </a:p>
          <a:p>
            <a:pPr eaLnBrk="1" hangingPunct="1"/>
            <a:r>
              <a:rPr lang="en-US" altLang="zh-CN"/>
              <a:t>2009</a:t>
            </a:r>
            <a:r>
              <a:rPr lang="zh-CN" altLang="en-US"/>
              <a:t>年</a:t>
            </a:r>
            <a:r>
              <a:rPr lang="en-US" altLang="zh-CN"/>
              <a:t>12</a:t>
            </a:r>
            <a:r>
              <a:rPr lang="zh-CN" altLang="en-US"/>
              <a:t>月，被评为学校科研工作先进个人。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a:extLst>
              <a:ext uri="{FF2B5EF4-FFF2-40B4-BE49-F238E27FC236}">
                <a16:creationId xmlns:a16="http://schemas.microsoft.com/office/drawing/2014/main" id="{C75D06F4-9BB9-225E-30D2-4DFDA4C3A294}"/>
              </a:ext>
            </a:extLst>
          </p:cNvPr>
          <p:cNvSpPr>
            <a:spLocks noGrp="1"/>
          </p:cNvSpPr>
          <p:nvPr>
            <p:ph type="ctrTitle"/>
          </p:nvPr>
        </p:nvSpPr>
        <p:spPr>
          <a:xfrm>
            <a:off x="785813" y="1285875"/>
            <a:ext cx="7772400" cy="1538288"/>
          </a:xfrm>
        </p:spPr>
        <p:txBody>
          <a:bodyPr/>
          <a:lstStyle/>
          <a:p>
            <a:pPr eaLnBrk="1" hangingPunct="1"/>
            <a:r>
              <a:rPr lang="zh-CN" altLang="en-US"/>
              <a:t>谢谢！</a:t>
            </a:r>
          </a:p>
        </p:txBody>
      </p:sp>
      <p:sp>
        <p:nvSpPr>
          <p:cNvPr id="20483" name="副标题 4">
            <a:extLst>
              <a:ext uri="{FF2B5EF4-FFF2-40B4-BE49-F238E27FC236}">
                <a16:creationId xmlns:a16="http://schemas.microsoft.com/office/drawing/2014/main" id="{76F9BF0E-9150-5D0E-869A-803A63534C93}"/>
              </a:ext>
            </a:extLst>
          </p:cNvPr>
          <p:cNvSpPr>
            <a:spLocks noGrp="1"/>
          </p:cNvSpPr>
          <p:nvPr>
            <p:ph type="subTitle" idx="1"/>
          </p:nvPr>
        </p:nvSpPr>
        <p:spPr>
          <a:xfrm>
            <a:off x="1371600" y="3643313"/>
            <a:ext cx="6400800" cy="1323975"/>
          </a:xfrm>
        </p:spPr>
        <p:txBody>
          <a:bodyPr/>
          <a:lstStyle/>
          <a:p>
            <a:pPr eaLnBrk="1" hangingPunct="1"/>
            <a:r>
              <a:rPr lang="zh-CN" altLang="en-US">
                <a:solidFill>
                  <a:schemeClr val="tx1"/>
                </a:solidFill>
              </a:rPr>
              <a:t>欢迎批评指正！</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73</TotalTime>
  <Words>386</Words>
  <Application>Microsoft Office PowerPoint</Application>
  <PresentationFormat>全屏显示(4:3)</PresentationFormat>
  <Paragraphs>42</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Franklin Gothic Medium</vt:lpstr>
      <vt:lpstr>微软雅黑</vt:lpstr>
      <vt:lpstr>Franklin Gothic Book</vt:lpstr>
      <vt:lpstr>黑体</vt:lpstr>
      <vt:lpstr>Wingdings 2</vt:lpstr>
      <vt:lpstr>Calibri</vt:lpstr>
      <vt:lpstr>暗香扑面</vt:lpstr>
      <vt:lpstr>师德建设汇报材料</vt:lpstr>
      <vt:lpstr>汇报内容</vt:lpstr>
      <vt:lpstr>1. 个人基本情况</vt:lpstr>
      <vt:lpstr>2. 教学工作（1）</vt:lpstr>
      <vt:lpstr>2. 教学工作（2）</vt:lpstr>
      <vt:lpstr>2. 教学工作（3）</vt:lpstr>
      <vt:lpstr>2. 教学工作（4）</vt:lpstr>
      <vt:lpstr>3. 科研工作</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师德建设先进个人答辩材料</dc:title>
  <dc:creator>fxd</dc:creator>
  <cp:lastModifiedBy>caomeng</cp:lastModifiedBy>
  <cp:revision>10</cp:revision>
  <dcterms:created xsi:type="dcterms:W3CDTF">2010-06-22T14:55:05Z</dcterms:created>
  <dcterms:modified xsi:type="dcterms:W3CDTF">2024-04-26T09:46:58Z</dcterms:modified>
</cp:coreProperties>
</file>