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5400" b="1">
                <a:solidFill>
                  <a:srgbClr val="2C4D79"/>
                </a:solidFill>
              </a:defRPr>
            </a:pPr>
            <a:r>
              <a:t>PyChat Project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  <a:p>
            <a:pPr>
              <a:defRPr sz="3200" b="0" i="1"/>
            </a:pPr>
            <a:r>
              <a:t>A Simple Python Chat Application</a:t>
            </a:r>
          </a:p>
          <a:p/>
          <a:p>
            <a:pPr>
              <a:defRPr sz="2000" i="1"/>
            </a:pPr>
            <a:r>
              <a:t>June 18,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/>
            </a:pPr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1. **Fix Failing Tests**</a:t>
            </a:r>
          </a:p>
          <a:p>
            <a:pPr/>
            <a:r>
              <a:t>Address tests currently marked with `@skip_failing`</a:t>
            </a:r>
          </a:p>
          <a:p>
            <a:pPr/>
            <a:r>
              <a:t>2. **Add Enhanced Features**</a:t>
            </a:r>
          </a:p>
          <a:p>
            <a:pPr/>
            <a:r>
              <a:t>Complete emoji support</a:t>
            </a:r>
          </a:p>
          <a:p>
            <a:pPr/>
            <a:r>
              <a:t>Implement file sharing</a:t>
            </a:r>
          </a:p>
          <a:p>
            <a:pPr/>
            <a:r>
              <a:t>Add custom themes</a:t>
            </a:r>
          </a:p>
          <a:p>
            <a:pPr/>
            <a:r>
              <a:t>Implement user profile viewing</a:t>
            </a:r>
          </a:p>
          <a:p>
            <a:pPr/>
            <a:r>
              <a:t>3. **Improve Documentation**</a:t>
            </a:r>
          </a:p>
          <a:p>
            <a:pPr/>
            <a:r>
              <a:t>Complete code documentation</a:t>
            </a:r>
          </a:p>
          <a:p>
            <a:pPr/>
            <a:r>
              <a:t>Create comprehensive user guide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/>
            </a:pPr>
            <a:r>
              <a:t>Future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**End-to-end encryption** for secure messaging</a:t>
            </a:r>
          </a:p>
          <a:p>
            <a:pPr/>
            <a:r>
              <a:t>**Group chat** functionality</a:t>
            </a:r>
          </a:p>
          <a:p>
            <a:pPr/>
            <a:r>
              <a:t>**Voice/video chat** capabilities</a:t>
            </a:r>
          </a:p>
          <a:p>
            <a:pPr/>
            <a:r>
              <a:t>**Cross-platform support** (mobile, web)</a:t>
            </a:r>
          </a:p>
          <a:p>
            <a:pPr/>
            <a:r>
              <a:t>**Chatbot integration**</a:t>
            </a:r>
          </a:p>
          <a:p>
            <a:pPr/>
            <a:r>
              <a:t>**Rich text formatting**</a:t>
            </a:r>
          </a:p>
          <a:p>
            <a:pPr/>
            <a:r>
              <a:t>**Desktop notifications** for new messages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/>
            </a:pPr>
            <a:r>
              <a:t>Running PyChat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**CLI Interface**:</a:t>
            </a:r>
          </a:p>
          <a:p>
            <a:pPr/>
            <a:r>
              <a:t>**GUI Interface**:</a:t>
            </a:r>
          </a:p>
          <a:p>
            <a:pPr/>
            <a:r>
              <a:t>**Running Tests**: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400" b="1"/>
            </a:pPr>
            <a:r>
              <a:t>Demo &amp;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5029200"/>
            <a:ext cx="10058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800"/>
            </a:pPr>
            <a:r>
              <a:t>Thank you for your attention!</a:t>
            </a:r>
            <a:br/>
            <a:br/>
            <a:r>
              <a:t>Questions?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18288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 i="1"/>
            </a:pPr>
            <a:r>
              <a:t>[PyChat Demo Screenshot]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/>
            </a:pPr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>
                <a:solidFill>
                  <a:srgbClr val="008000"/>
                </a:solidFill>
              </a:defRPr>
            </a:pPr>
            <a:r>
              <a:t>Real-time messaging</a:t>
            </a:r>
          </a:p>
          <a:p>
            <a:pPr>
              <a:defRPr>
                <a:solidFill>
                  <a:srgbClr val="008000"/>
                </a:solidFill>
              </a:defRPr>
            </a:pPr>
            <a:r>
              <a:t>User authentication</a:t>
            </a:r>
          </a:p>
          <a:p>
            <a:pPr>
              <a:defRPr>
                <a:solidFill>
                  <a:srgbClr val="008000"/>
                </a:solidFill>
              </a:defRPr>
            </a:pPr>
            <a:r>
              <a:t>Multiple concurrent connections</a:t>
            </a:r>
          </a:p>
          <a:p>
            <a:pPr>
              <a:defRPr>
                <a:solidFill>
                  <a:srgbClr val="008000"/>
                </a:solidFill>
              </a:defRPr>
            </a:pPr>
            <a:r>
              <a:t>Private messaging</a:t>
            </a:r>
          </a:p>
          <a:p>
            <a:pPr>
              <a:defRPr>
                <a:solidFill>
                  <a:srgbClr val="008000"/>
                </a:solidFill>
              </a:defRPr>
            </a:pPr>
            <a:r>
              <a:t>Chat history</a:t>
            </a:r>
          </a:p>
          <a:p>
            <a:pPr>
              <a:defRPr>
                <a:solidFill>
                  <a:srgbClr val="008000"/>
                </a:solidFill>
              </a:defRPr>
            </a:pPr>
            <a:r>
              <a:t>GUI and CLI interfaces</a:t>
            </a:r>
          </a:p>
          <a:p>
            <a:pPr>
              <a:defRPr>
                <a:solidFill>
                  <a:srgbClr val="808080"/>
                </a:solidFill>
              </a:defRPr>
            </a:pPr>
            <a:r>
              <a:t>Emoji support (partially implemented)</a:t>
            </a:r>
          </a:p>
          <a:p>
            <a:pPr>
              <a:defRPr>
                <a:solidFill>
                  <a:srgbClr val="808080"/>
                </a:solidFill>
              </a:defRPr>
            </a:pPr>
            <a:r>
              <a:t>File sharing (planned)</a:t>
            </a:r>
          </a:p>
          <a:p>
            <a:pPr>
              <a:defRPr>
                <a:solidFill>
                  <a:srgbClr val="808080"/>
                </a:solidFill>
              </a:defRPr>
            </a:pPr>
            <a:r>
              <a:t>End-to-end encryption (future)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/>
            </a:pPr>
            <a:r>
              <a:t>Application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/>
            </a:pPr>
            <a:r>
              <a:t>Implementation Approach: Three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>
                <a:solidFill>
                  <a:srgbClr val="008000"/>
                </a:solidFill>
              </a:defRPr>
            </a:pPr>
            <a:r>
              <a:t>1. **Core Functionality**</a:t>
            </a:r>
          </a:p>
          <a:p>
            <a:pPr/>
            <a:r>
              <a:t>Message handling, user management, storage</a:t>
            </a:r>
          </a:p>
          <a:p>
            <a:pPr/>
            <a:r>
              <a:t>Basic command-line interface</a:t>
            </a:r>
          </a:p>
          <a:p>
            <a:pPr>
              <a:defRPr>
                <a:solidFill>
                  <a:srgbClr val="008000"/>
                </a:solidFill>
              </a:defRPr>
            </a:pPr>
            <a:r>
              <a:t>2. **User Management**</a:t>
            </a:r>
          </a:p>
          <a:p>
            <a:pPr/>
            <a:r>
              <a:t>Enhanced user profiles</a:t>
            </a:r>
          </a:p>
          <a:p>
            <a:pPr/>
            <a:r>
              <a:t>Session handling and authentication</a:t>
            </a:r>
          </a:p>
          <a:p>
            <a:pPr/>
            <a:r>
              <a:t>Private messaging</a:t>
            </a:r>
          </a:p>
          <a:p>
            <a:pPr>
              <a:defRPr>
                <a:solidFill>
                  <a:srgbClr val="008000"/>
                </a:solidFill>
              </a:defRPr>
            </a:pPr>
            <a:r>
              <a:t>3. **GUI and Enhancements**</a:t>
            </a:r>
          </a:p>
          <a:p>
            <a:pPr/>
            <a:r>
              <a:t>Graphical interface with Tkinter</a:t>
            </a:r>
          </a:p>
          <a:p>
            <a:pPr/>
            <a:r>
              <a:t>Chat history browsing</a:t>
            </a:r>
          </a:p>
          <a:p>
            <a:pPr/>
            <a:r>
              <a:t>Enhanced user experience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/>
            </a:pPr>
            <a:r>
              <a:t>Phase 1: Core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>
                <a:solidFill>
                  <a:srgbClr val="008000"/>
                </a:solidFill>
              </a:defRPr>
            </a:pPr>
            <a:r>
              <a:t>Message class for handling and serializing messages</a:t>
            </a:r>
          </a:p>
          <a:p>
            <a:pPr>
              <a:defRPr>
                <a:solidFill>
                  <a:srgbClr val="008000"/>
                </a:solidFill>
              </a:defRPr>
            </a:pPr>
            <a:r>
              <a:t>User class and UserManager for user management</a:t>
            </a:r>
          </a:p>
          <a:p>
            <a:pPr>
              <a:defRPr>
                <a:solidFill>
                  <a:srgbClr val="008000"/>
                </a:solidFill>
              </a:defRPr>
            </a:pPr>
            <a:r>
              <a:t>Storage with in-memory and SQLite backends</a:t>
            </a:r>
          </a:p>
          <a:p>
            <a:pPr>
              <a:defRPr>
                <a:solidFill>
                  <a:srgbClr val="008000"/>
                </a:solidFill>
              </a:defRPr>
            </a:pPr>
            <a:r>
              <a:t>ChatManager for message handling between users</a:t>
            </a:r>
          </a:p>
          <a:p>
            <a:pPr>
              <a:defRPr>
                <a:solidFill>
                  <a:srgbClr val="008000"/>
                </a:solidFill>
              </a:defRPr>
            </a:pPr>
            <a:r>
              <a:t>ChatSession for active user session management</a:t>
            </a:r>
          </a:p>
          <a:p>
            <a:pPr>
              <a:defRPr>
                <a:solidFill>
                  <a:srgbClr val="FF8C00"/>
                </a:solidFill>
              </a:defRPr>
            </a:pPr>
            <a:r>
              <a:t>Tests (some still failing)</a:t>
            </a:r>
          </a:p>
          <a:p>
            <a:pPr/>
            <a:r>
              <a:t>_This phase established the foundation of the application_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/>
            </a:pPr>
            <a:r>
              <a:t>Phase 2: User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>
                <a:solidFill>
                  <a:srgbClr val="008000"/>
                </a:solidFill>
              </a:defRPr>
            </a:pPr>
            <a:r>
              <a:t>Enhanced user profiles with additional attributes</a:t>
            </a:r>
          </a:p>
          <a:p>
            <a:pPr>
              <a:defRPr>
                <a:solidFill>
                  <a:srgbClr val="008000"/>
                </a:solidFill>
              </a:defRPr>
            </a:pPr>
            <a:r>
              <a:t>Session handling for authentication</a:t>
            </a:r>
          </a:p>
          <a:p>
            <a:pPr>
              <a:defRPr>
                <a:solidFill>
                  <a:srgbClr val="008000"/>
                </a:solidFill>
              </a:defRPr>
            </a:pPr>
            <a:r>
              <a:t>User presence management (online/offline status)</a:t>
            </a:r>
          </a:p>
          <a:p>
            <a:pPr>
              <a:defRPr>
                <a:solidFill>
                  <a:srgbClr val="008000"/>
                </a:solidFill>
              </a:defRPr>
            </a:pPr>
            <a:r>
              <a:t>Private messaging between users</a:t>
            </a:r>
          </a:p>
          <a:p>
            <a:pPr>
              <a:defRPr>
                <a:solidFill>
                  <a:srgbClr val="FF8C00"/>
                </a:solidFill>
              </a:defRPr>
            </a:pPr>
            <a:r>
              <a:t>Test completion</a:t>
            </a:r>
          </a:p>
          <a:p>
            <a:pPr/>
            <a:r>
              <a:t>_This phase added the user management layer_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/>
            </a:pPr>
            <a:r>
              <a:t>Phase 3: GUI and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>
                <a:solidFill>
                  <a:srgbClr val="008000"/>
                </a:solidFill>
              </a:defRPr>
            </a:pPr>
            <a:r>
              <a:t>Common interface base class</a:t>
            </a:r>
          </a:p>
          <a:p>
            <a:pPr>
              <a:defRPr>
                <a:solidFill>
                  <a:srgbClr val="008000"/>
                </a:solidFill>
              </a:defRPr>
            </a:pPr>
            <a:r>
              <a:t>Command-line interface with command parsing</a:t>
            </a:r>
          </a:p>
          <a:p>
            <a:pPr>
              <a:defRPr>
                <a:solidFill>
                  <a:srgbClr val="008000"/>
                </a:solidFill>
              </a:defRPr>
            </a:pPr>
            <a:r>
              <a:t>GUI interface built with Tkinter</a:t>
            </a:r>
          </a:p>
          <a:p>
            <a:pPr/>
            <a:r>
              <a:t>Chat window with message display</a:t>
            </a:r>
          </a:p>
          <a:p>
            <a:pPr/>
            <a:r>
              <a:t>User list sidebar</a:t>
            </a:r>
          </a:p>
          <a:p>
            <a:pPr/>
            <a:r>
              <a:t>Message input with emoji support</a:t>
            </a:r>
          </a:p>
          <a:p>
            <a:pPr/>
            <a:r>
              <a:t>Chat history browsing</a:t>
            </a:r>
          </a:p>
          <a:p>
            <a:pPr>
              <a:defRPr>
                <a:solidFill>
                  <a:srgbClr val="008000"/>
                </a:solidFill>
              </a:defRPr>
            </a:pPr>
            <a:r>
              <a:t>Utility functions for formatting and display</a:t>
            </a:r>
          </a:p>
          <a:p>
            <a:pPr/>
            <a:r>
              <a:t>_This phase completed the user-facing interfaces_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/>
            </a:pPr>
            <a:r>
              <a:t>Implementation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**Current Status**: Between steps 5 (Test and Debug) and 6 (Additional Features)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/>
            </a:pPr>
            <a:r>
              <a:t>Testing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Unit tests implemented for all main components</a:t>
            </a:r>
          </a:p>
          <a:p>
            <a:pPr/>
            <a:r>
              <a:t>Integration tests verify cross-component functionality</a:t>
            </a:r>
          </a:p>
          <a:p>
            <a:pPr/>
            <a:r>
              <a:t>Some tests currently skipped with `@skip_failing` decorator</a:t>
            </a:r>
          </a:p>
          <a:p>
            <a:pPr/>
            <a:r>
              <a:t>Test categories:</a:t>
            </a:r>
          </a:p>
          <a:p>
            <a:pPr/>
            <a:r>
              <a:t>Basic functionality tests</a:t>
            </a:r>
          </a:p>
          <a:p>
            <a:pPr/>
            <a:r>
              <a:t>Chat Manager tests</a:t>
            </a:r>
          </a:p>
          <a:p>
            <a:pPr/>
            <a:r>
              <a:t>Storage tests</a:t>
            </a:r>
          </a:p>
          <a:p>
            <a:pPr/>
            <a:r>
              <a:t>Interface tests</a:t>
            </a:r>
          </a:p>
          <a:p>
            <a:pPr/>
            <a:r>
              <a:t>Integration tests</a:t>
            </a:r>
          </a:p>
          <a:p>
            <a:pPr/>
            <a:r>
              <a:t>Error handling tests</a:t>
            </a:r>
          </a:p>
          <a:p>
            <a:pPr/>
            <a:r>
              <a:t>_Next steps: Fix failing tests and improve test coverage_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