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22"/>
  </p:notesMasterIdLst>
  <p:sldIdLst>
    <p:sldId id="256" r:id="rId2"/>
    <p:sldId id="259" r:id="rId3"/>
    <p:sldId id="347" r:id="rId4"/>
    <p:sldId id="265" r:id="rId5"/>
    <p:sldId id="348" r:id="rId6"/>
    <p:sldId id="353" r:id="rId7"/>
    <p:sldId id="358" r:id="rId8"/>
    <p:sldId id="349" r:id="rId9"/>
    <p:sldId id="272" r:id="rId10"/>
    <p:sldId id="350" r:id="rId11"/>
    <p:sldId id="277" r:id="rId12"/>
    <p:sldId id="269" r:id="rId13"/>
    <p:sldId id="354" r:id="rId14"/>
    <p:sldId id="314" r:id="rId15"/>
    <p:sldId id="356" r:id="rId16"/>
    <p:sldId id="357" r:id="rId17"/>
    <p:sldId id="355" r:id="rId18"/>
    <p:sldId id="351" r:id="rId19"/>
    <p:sldId id="278" r:id="rId20"/>
    <p:sldId id="264" r:id="rId21"/>
  </p:sldIdLst>
  <p:sldSz cx="9144000" cy="5143500" type="screen16x9"/>
  <p:notesSz cx="6858000" cy="9144000"/>
  <p:embeddedFontLst>
    <p:embeddedFont>
      <p:font typeface="Questrial" panose="020B0604020202020204" charset="0"/>
      <p:regular r:id="rId23"/>
    </p:embeddedFont>
    <p:embeddedFont>
      <p:font typeface="Didact Gothic" panose="020B0604020202020204" charset="0"/>
      <p:regular r:id="rId24"/>
    </p:embeddedFont>
    <p:embeddedFont>
      <p:font typeface="Julius Sans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A1352D-8615-4624-ABD3-8829D8512C27}">
  <a:tblStyle styleId="{ABA1352D-8615-4624-ABD3-8829D8512C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54" y="594"/>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7b02797fa4_2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7b02797fa4_2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7b02797fa4_2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7b02797fa4_2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7189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7b02797fa4_2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7b02797fa4_2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661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7b02797fa4_2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7b02797fa4_2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39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b02797fa4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b02797fa4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7b02797fa4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7b02797fa4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7b02797fa4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7b02797fa4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073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7b02797fa4_2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7b02797fa4_2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67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7b02797fa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7b02797fa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343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78" name="Google Shape;178;p28"/>
          <p:cNvSpPr/>
          <p:nvPr/>
        </p:nvSpPr>
        <p:spPr>
          <a:xfrm rot="-5400000" flipH="1">
            <a:off x="2841550" y="288050"/>
            <a:ext cx="10141200" cy="45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8"/>
          <p:cNvSpPr txBox="1">
            <a:spLocks noGrp="1"/>
          </p:cNvSpPr>
          <p:nvPr>
            <p:ph type="title"/>
          </p:nvPr>
        </p:nvSpPr>
        <p:spPr>
          <a:xfrm>
            <a:off x="713225" y="1627150"/>
            <a:ext cx="4659300" cy="18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6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0" name="Google Shape;180;p28"/>
          <p:cNvSpPr/>
          <p:nvPr/>
        </p:nvSpPr>
        <p:spPr>
          <a:xfrm rot="5400000">
            <a:off x="-341212" y="-788137"/>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2" name="Google Shape;182;p28"/>
          <p:cNvSpPr/>
          <p:nvPr/>
        </p:nvSpPr>
        <p:spPr>
          <a:xfrm flipH="1">
            <a:off x="5408725" y="4511825"/>
            <a:ext cx="3458400" cy="1923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2">
  <p:cSld name="CUSTOM_34">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405" name="Google Shape;405;p54"/>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07" name="Google Shape;407;p54"/>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54"/>
          <p:cNvSpPr txBox="1">
            <a:spLocks noGrp="1"/>
          </p:cNvSpPr>
          <p:nvPr>
            <p:ph type="title" idx="2"/>
          </p:nvPr>
        </p:nvSpPr>
        <p:spPr>
          <a:xfrm>
            <a:off x="928050" y="3565775"/>
            <a:ext cx="15096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409" name="Google Shape;409;p54"/>
          <p:cNvSpPr txBox="1">
            <a:spLocks noGrp="1"/>
          </p:cNvSpPr>
          <p:nvPr>
            <p:ph type="subTitle" idx="1"/>
          </p:nvPr>
        </p:nvSpPr>
        <p:spPr>
          <a:xfrm>
            <a:off x="758850" y="3950490"/>
            <a:ext cx="18480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10" name="Google Shape;410;p54"/>
          <p:cNvSpPr txBox="1">
            <a:spLocks noGrp="1"/>
          </p:cNvSpPr>
          <p:nvPr>
            <p:ph type="title" idx="3"/>
          </p:nvPr>
        </p:nvSpPr>
        <p:spPr>
          <a:xfrm>
            <a:off x="6686827" y="3565775"/>
            <a:ext cx="15096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411" name="Google Shape;411;p54"/>
          <p:cNvSpPr txBox="1">
            <a:spLocks noGrp="1"/>
          </p:cNvSpPr>
          <p:nvPr>
            <p:ph type="subTitle" idx="4"/>
          </p:nvPr>
        </p:nvSpPr>
        <p:spPr>
          <a:xfrm>
            <a:off x="6517622" y="3950490"/>
            <a:ext cx="18480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12" name="Google Shape;412;p54"/>
          <p:cNvSpPr txBox="1">
            <a:spLocks noGrp="1"/>
          </p:cNvSpPr>
          <p:nvPr>
            <p:ph type="title" idx="5"/>
          </p:nvPr>
        </p:nvSpPr>
        <p:spPr>
          <a:xfrm>
            <a:off x="3815126" y="3565775"/>
            <a:ext cx="15096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413" name="Google Shape;413;p54"/>
          <p:cNvSpPr txBox="1">
            <a:spLocks noGrp="1"/>
          </p:cNvSpPr>
          <p:nvPr>
            <p:ph type="subTitle" idx="6"/>
          </p:nvPr>
        </p:nvSpPr>
        <p:spPr>
          <a:xfrm>
            <a:off x="3645921" y="3950490"/>
            <a:ext cx="1848000" cy="39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414" name="Google Shape;414;p54"/>
          <p:cNvSpPr txBox="1">
            <a:spLocks noGrp="1"/>
          </p:cNvSpPr>
          <p:nvPr>
            <p:ph type="title" idx="7" hasCustomPrompt="1"/>
          </p:nvPr>
        </p:nvSpPr>
        <p:spPr>
          <a:xfrm>
            <a:off x="4006513" y="2497875"/>
            <a:ext cx="11310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b="1">
                <a:solidFill>
                  <a:schemeClr val="dk1"/>
                </a:solidFill>
              </a:defRPr>
            </a:lvl1pPr>
            <a:lvl2pPr lvl="1" algn="ctr" rtl="0">
              <a:spcBef>
                <a:spcPts val="0"/>
              </a:spcBef>
              <a:spcAft>
                <a:spcPts val="0"/>
              </a:spcAft>
              <a:buClr>
                <a:schemeClr val="dk1"/>
              </a:buClr>
              <a:buSzPts val="2500"/>
              <a:buNone/>
              <a:defRPr sz="2500" b="1">
                <a:solidFill>
                  <a:schemeClr val="dk1"/>
                </a:solidFill>
              </a:defRPr>
            </a:lvl2pPr>
            <a:lvl3pPr lvl="2" algn="ctr" rtl="0">
              <a:spcBef>
                <a:spcPts val="0"/>
              </a:spcBef>
              <a:spcAft>
                <a:spcPts val="0"/>
              </a:spcAft>
              <a:buClr>
                <a:schemeClr val="dk1"/>
              </a:buClr>
              <a:buSzPts val="2500"/>
              <a:buNone/>
              <a:defRPr sz="2500" b="1">
                <a:solidFill>
                  <a:schemeClr val="dk1"/>
                </a:solidFill>
              </a:defRPr>
            </a:lvl3pPr>
            <a:lvl4pPr lvl="3" algn="ctr" rtl="0">
              <a:spcBef>
                <a:spcPts val="0"/>
              </a:spcBef>
              <a:spcAft>
                <a:spcPts val="0"/>
              </a:spcAft>
              <a:buClr>
                <a:schemeClr val="dk1"/>
              </a:buClr>
              <a:buSzPts val="2500"/>
              <a:buNone/>
              <a:defRPr sz="2500" b="1">
                <a:solidFill>
                  <a:schemeClr val="dk1"/>
                </a:solidFill>
              </a:defRPr>
            </a:lvl4pPr>
            <a:lvl5pPr lvl="4" algn="ctr" rtl="0">
              <a:spcBef>
                <a:spcPts val="0"/>
              </a:spcBef>
              <a:spcAft>
                <a:spcPts val="0"/>
              </a:spcAft>
              <a:buClr>
                <a:schemeClr val="dk1"/>
              </a:buClr>
              <a:buSzPts val="2500"/>
              <a:buNone/>
              <a:defRPr sz="2500" b="1">
                <a:solidFill>
                  <a:schemeClr val="dk1"/>
                </a:solidFill>
              </a:defRPr>
            </a:lvl5pPr>
            <a:lvl6pPr lvl="5" algn="ctr" rtl="0">
              <a:spcBef>
                <a:spcPts val="0"/>
              </a:spcBef>
              <a:spcAft>
                <a:spcPts val="0"/>
              </a:spcAft>
              <a:buClr>
                <a:schemeClr val="dk1"/>
              </a:buClr>
              <a:buSzPts val="2500"/>
              <a:buNone/>
              <a:defRPr sz="2500" b="1">
                <a:solidFill>
                  <a:schemeClr val="dk1"/>
                </a:solidFill>
              </a:defRPr>
            </a:lvl6pPr>
            <a:lvl7pPr lvl="6" algn="ctr" rtl="0">
              <a:spcBef>
                <a:spcPts val="0"/>
              </a:spcBef>
              <a:spcAft>
                <a:spcPts val="0"/>
              </a:spcAft>
              <a:buClr>
                <a:schemeClr val="dk1"/>
              </a:buClr>
              <a:buSzPts val="2500"/>
              <a:buNone/>
              <a:defRPr sz="2500" b="1">
                <a:solidFill>
                  <a:schemeClr val="dk1"/>
                </a:solidFill>
              </a:defRPr>
            </a:lvl7pPr>
            <a:lvl8pPr lvl="7" algn="ctr" rtl="0">
              <a:spcBef>
                <a:spcPts val="0"/>
              </a:spcBef>
              <a:spcAft>
                <a:spcPts val="0"/>
              </a:spcAft>
              <a:buClr>
                <a:schemeClr val="dk1"/>
              </a:buClr>
              <a:buSzPts val="2500"/>
              <a:buNone/>
              <a:defRPr sz="2500" b="1">
                <a:solidFill>
                  <a:schemeClr val="dk1"/>
                </a:solidFill>
              </a:defRPr>
            </a:lvl8pPr>
            <a:lvl9pPr lvl="8" algn="ctr" rtl="0">
              <a:spcBef>
                <a:spcPts val="0"/>
              </a:spcBef>
              <a:spcAft>
                <a:spcPts val="0"/>
              </a:spcAft>
              <a:buClr>
                <a:schemeClr val="dk1"/>
              </a:buClr>
              <a:buSzPts val="2500"/>
              <a:buNone/>
              <a:defRPr sz="2500" b="1">
                <a:solidFill>
                  <a:schemeClr val="dk1"/>
                </a:solidFill>
              </a:defRPr>
            </a:lvl9pPr>
          </a:lstStyle>
          <a:p>
            <a:r>
              <a:t>xx%</a:t>
            </a:r>
          </a:p>
        </p:txBody>
      </p:sp>
      <p:sp>
        <p:nvSpPr>
          <p:cNvPr id="415" name="Google Shape;415;p54"/>
          <p:cNvSpPr txBox="1">
            <a:spLocks noGrp="1"/>
          </p:cNvSpPr>
          <p:nvPr>
            <p:ph type="title" idx="8" hasCustomPrompt="1"/>
          </p:nvPr>
        </p:nvSpPr>
        <p:spPr>
          <a:xfrm>
            <a:off x="1117350" y="2497873"/>
            <a:ext cx="11310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b="1">
                <a:solidFill>
                  <a:schemeClr val="dk1"/>
                </a:solidFill>
              </a:defRPr>
            </a:lvl1pPr>
            <a:lvl2pPr lvl="1" algn="ctr" rtl="0">
              <a:spcBef>
                <a:spcPts val="0"/>
              </a:spcBef>
              <a:spcAft>
                <a:spcPts val="0"/>
              </a:spcAft>
              <a:buClr>
                <a:schemeClr val="dk1"/>
              </a:buClr>
              <a:buSzPts val="2500"/>
              <a:buNone/>
              <a:defRPr sz="2500" b="1">
                <a:solidFill>
                  <a:schemeClr val="dk1"/>
                </a:solidFill>
              </a:defRPr>
            </a:lvl2pPr>
            <a:lvl3pPr lvl="2" algn="ctr" rtl="0">
              <a:spcBef>
                <a:spcPts val="0"/>
              </a:spcBef>
              <a:spcAft>
                <a:spcPts val="0"/>
              </a:spcAft>
              <a:buClr>
                <a:schemeClr val="dk1"/>
              </a:buClr>
              <a:buSzPts val="2500"/>
              <a:buNone/>
              <a:defRPr sz="2500" b="1">
                <a:solidFill>
                  <a:schemeClr val="dk1"/>
                </a:solidFill>
              </a:defRPr>
            </a:lvl3pPr>
            <a:lvl4pPr lvl="3" algn="ctr" rtl="0">
              <a:spcBef>
                <a:spcPts val="0"/>
              </a:spcBef>
              <a:spcAft>
                <a:spcPts val="0"/>
              </a:spcAft>
              <a:buClr>
                <a:schemeClr val="dk1"/>
              </a:buClr>
              <a:buSzPts val="2500"/>
              <a:buNone/>
              <a:defRPr sz="2500" b="1">
                <a:solidFill>
                  <a:schemeClr val="dk1"/>
                </a:solidFill>
              </a:defRPr>
            </a:lvl4pPr>
            <a:lvl5pPr lvl="4" algn="ctr" rtl="0">
              <a:spcBef>
                <a:spcPts val="0"/>
              </a:spcBef>
              <a:spcAft>
                <a:spcPts val="0"/>
              </a:spcAft>
              <a:buClr>
                <a:schemeClr val="dk1"/>
              </a:buClr>
              <a:buSzPts val="2500"/>
              <a:buNone/>
              <a:defRPr sz="2500" b="1">
                <a:solidFill>
                  <a:schemeClr val="dk1"/>
                </a:solidFill>
              </a:defRPr>
            </a:lvl5pPr>
            <a:lvl6pPr lvl="5" algn="ctr" rtl="0">
              <a:spcBef>
                <a:spcPts val="0"/>
              </a:spcBef>
              <a:spcAft>
                <a:spcPts val="0"/>
              </a:spcAft>
              <a:buClr>
                <a:schemeClr val="dk1"/>
              </a:buClr>
              <a:buSzPts val="2500"/>
              <a:buNone/>
              <a:defRPr sz="2500" b="1">
                <a:solidFill>
                  <a:schemeClr val="dk1"/>
                </a:solidFill>
              </a:defRPr>
            </a:lvl6pPr>
            <a:lvl7pPr lvl="6" algn="ctr" rtl="0">
              <a:spcBef>
                <a:spcPts val="0"/>
              </a:spcBef>
              <a:spcAft>
                <a:spcPts val="0"/>
              </a:spcAft>
              <a:buClr>
                <a:schemeClr val="dk1"/>
              </a:buClr>
              <a:buSzPts val="2500"/>
              <a:buNone/>
              <a:defRPr sz="2500" b="1">
                <a:solidFill>
                  <a:schemeClr val="dk1"/>
                </a:solidFill>
              </a:defRPr>
            </a:lvl7pPr>
            <a:lvl8pPr lvl="7" algn="ctr" rtl="0">
              <a:spcBef>
                <a:spcPts val="0"/>
              </a:spcBef>
              <a:spcAft>
                <a:spcPts val="0"/>
              </a:spcAft>
              <a:buClr>
                <a:schemeClr val="dk1"/>
              </a:buClr>
              <a:buSzPts val="2500"/>
              <a:buNone/>
              <a:defRPr sz="2500" b="1">
                <a:solidFill>
                  <a:schemeClr val="dk1"/>
                </a:solidFill>
              </a:defRPr>
            </a:lvl8pPr>
            <a:lvl9pPr lvl="8" algn="ctr" rtl="0">
              <a:spcBef>
                <a:spcPts val="0"/>
              </a:spcBef>
              <a:spcAft>
                <a:spcPts val="0"/>
              </a:spcAft>
              <a:buClr>
                <a:schemeClr val="dk1"/>
              </a:buClr>
              <a:buSzPts val="2500"/>
              <a:buNone/>
              <a:defRPr sz="2500" b="1">
                <a:solidFill>
                  <a:schemeClr val="dk1"/>
                </a:solidFill>
              </a:defRPr>
            </a:lvl9pPr>
          </a:lstStyle>
          <a:p>
            <a:r>
              <a:t>xx%</a:t>
            </a:r>
          </a:p>
        </p:txBody>
      </p:sp>
      <p:sp>
        <p:nvSpPr>
          <p:cNvPr id="416" name="Google Shape;416;p54"/>
          <p:cNvSpPr txBox="1">
            <a:spLocks noGrp="1"/>
          </p:cNvSpPr>
          <p:nvPr>
            <p:ph type="title" idx="9" hasCustomPrompt="1"/>
          </p:nvPr>
        </p:nvSpPr>
        <p:spPr>
          <a:xfrm>
            <a:off x="6876113" y="2497873"/>
            <a:ext cx="11310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2500" b="1">
                <a:solidFill>
                  <a:schemeClr val="dk1"/>
                </a:solidFill>
              </a:defRPr>
            </a:lvl1pPr>
            <a:lvl2pPr lvl="1" algn="ctr" rtl="0">
              <a:spcBef>
                <a:spcPts val="0"/>
              </a:spcBef>
              <a:spcAft>
                <a:spcPts val="0"/>
              </a:spcAft>
              <a:buClr>
                <a:schemeClr val="dk1"/>
              </a:buClr>
              <a:buSzPts val="2500"/>
              <a:buNone/>
              <a:defRPr sz="2500" b="1">
                <a:solidFill>
                  <a:schemeClr val="dk1"/>
                </a:solidFill>
              </a:defRPr>
            </a:lvl2pPr>
            <a:lvl3pPr lvl="2" algn="ctr" rtl="0">
              <a:spcBef>
                <a:spcPts val="0"/>
              </a:spcBef>
              <a:spcAft>
                <a:spcPts val="0"/>
              </a:spcAft>
              <a:buClr>
                <a:schemeClr val="dk1"/>
              </a:buClr>
              <a:buSzPts val="2500"/>
              <a:buNone/>
              <a:defRPr sz="2500" b="1">
                <a:solidFill>
                  <a:schemeClr val="dk1"/>
                </a:solidFill>
              </a:defRPr>
            </a:lvl3pPr>
            <a:lvl4pPr lvl="3" algn="ctr" rtl="0">
              <a:spcBef>
                <a:spcPts val="0"/>
              </a:spcBef>
              <a:spcAft>
                <a:spcPts val="0"/>
              </a:spcAft>
              <a:buClr>
                <a:schemeClr val="dk1"/>
              </a:buClr>
              <a:buSzPts val="2500"/>
              <a:buNone/>
              <a:defRPr sz="2500" b="1">
                <a:solidFill>
                  <a:schemeClr val="dk1"/>
                </a:solidFill>
              </a:defRPr>
            </a:lvl4pPr>
            <a:lvl5pPr lvl="4" algn="ctr" rtl="0">
              <a:spcBef>
                <a:spcPts val="0"/>
              </a:spcBef>
              <a:spcAft>
                <a:spcPts val="0"/>
              </a:spcAft>
              <a:buClr>
                <a:schemeClr val="dk1"/>
              </a:buClr>
              <a:buSzPts val="2500"/>
              <a:buNone/>
              <a:defRPr sz="2500" b="1">
                <a:solidFill>
                  <a:schemeClr val="dk1"/>
                </a:solidFill>
              </a:defRPr>
            </a:lvl5pPr>
            <a:lvl6pPr lvl="5" algn="ctr" rtl="0">
              <a:spcBef>
                <a:spcPts val="0"/>
              </a:spcBef>
              <a:spcAft>
                <a:spcPts val="0"/>
              </a:spcAft>
              <a:buClr>
                <a:schemeClr val="dk1"/>
              </a:buClr>
              <a:buSzPts val="2500"/>
              <a:buNone/>
              <a:defRPr sz="2500" b="1">
                <a:solidFill>
                  <a:schemeClr val="dk1"/>
                </a:solidFill>
              </a:defRPr>
            </a:lvl6pPr>
            <a:lvl7pPr lvl="6" algn="ctr" rtl="0">
              <a:spcBef>
                <a:spcPts val="0"/>
              </a:spcBef>
              <a:spcAft>
                <a:spcPts val="0"/>
              </a:spcAft>
              <a:buClr>
                <a:schemeClr val="dk1"/>
              </a:buClr>
              <a:buSzPts val="2500"/>
              <a:buNone/>
              <a:defRPr sz="2500" b="1">
                <a:solidFill>
                  <a:schemeClr val="dk1"/>
                </a:solidFill>
              </a:defRPr>
            </a:lvl7pPr>
            <a:lvl8pPr lvl="7" algn="ctr" rtl="0">
              <a:spcBef>
                <a:spcPts val="0"/>
              </a:spcBef>
              <a:spcAft>
                <a:spcPts val="0"/>
              </a:spcAft>
              <a:buClr>
                <a:schemeClr val="dk1"/>
              </a:buClr>
              <a:buSzPts val="2500"/>
              <a:buNone/>
              <a:defRPr sz="2500" b="1">
                <a:solidFill>
                  <a:schemeClr val="dk1"/>
                </a:solidFill>
              </a:defRPr>
            </a:lvl8pPr>
            <a:lvl9pPr lvl="8" algn="ctr" rtl="0">
              <a:spcBef>
                <a:spcPts val="0"/>
              </a:spcBef>
              <a:spcAft>
                <a:spcPts val="0"/>
              </a:spcAft>
              <a:buClr>
                <a:schemeClr val="dk1"/>
              </a:buClr>
              <a:buSzPts val="2500"/>
              <a:buNone/>
              <a:defRPr sz="2500" b="1">
                <a:solidFill>
                  <a:schemeClr val="dk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1821475" y="2527625"/>
            <a:ext cx="55011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93" name="Google Shape;93;p15"/>
          <p:cNvSpPr txBox="1">
            <a:spLocks noGrp="1"/>
          </p:cNvSpPr>
          <p:nvPr>
            <p:ph type="title" idx="2" hasCustomPrompt="1"/>
          </p:nvPr>
        </p:nvSpPr>
        <p:spPr>
          <a:xfrm flipH="1">
            <a:off x="3043350" y="1533511"/>
            <a:ext cx="3057300" cy="87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r>
              <a:t>xx%</a:t>
            </a:r>
          </a:p>
        </p:txBody>
      </p:sp>
      <p:sp>
        <p:nvSpPr>
          <p:cNvPr id="94" name="Google Shape;94;p15"/>
          <p:cNvSpPr txBox="1">
            <a:spLocks noGrp="1"/>
          </p:cNvSpPr>
          <p:nvPr>
            <p:ph type="subTitle" idx="1"/>
          </p:nvPr>
        </p:nvSpPr>
        <p:spPr>
          <a:xfrm flipH="1">
            <a:off x="3198150" y="3293187"/>
            <a:ext cx="2747700" cy="3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cxnSp>
        <p:nvCxnSpPr>
          <p:cNvPr id="95" name="Google Shape;95;p15"/>
          <p:cNvCxnSpPr/>
          <p:nvPr/>
        </p:nvCxnSpPr>
        <p:spPr>
          <a:xfrm>
            <a:off x="6350113" y="-1501125"/>
            <a:ext cx="3757500" cy="41838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64200" y="3825775"/>
            <a:ext cx="1296000" cy="138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5258900" y="-23792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5"/>
          <p:cNvSpPr/>
          <p:nvPr/>
        </p:nvSpPr>
        <p:spPr>
          <a:xfrm rot="10800000">
            <a:off x="-5389050" y="-2161975"/>
            <a:ext cx="11403900" cy="5844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5"/>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9"/>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26" name="Google Shape;126;p19"/>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30_1">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2"/>
          <p:cNvSpPr txBox="1">
            <a:spLocks noGrp="1"/>
          </p:cNvSpPr>
          <p:nvPr>
            <p:ph type="ctrTitle"/>
          </p:nvPr>
        </p:nvSpPr>
        <p:spPr>
          <a:xfrm>
            <a:off x="713225" y="1672475"/>
            <a:ext cx="3026400" cy="58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145" name="Google Shape;145;p22"/>
          <p:cNvSpPr txBox="1">
            <a:spLocks noGrp="1"/>
          </p:cNvSpPr>
          <p:nvPr>
            <p:ph type="subTitle" idx="1"/>
          </p:nvPr>
        </p:nvSpPr>
        <p:spPr>
          <a:xfrm>
            <a:off x="713225" y="2472004"/>
            <a:ext cx="3026400" cy="9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7" name="Google Shape;147;p22"/>
          <p:cNvCxnSpPr/>
          <p:nvPr/>
        </p:nvCxnSpPr>
        <p:spPr>
          <a:xfrm rot="10800000" flipH="1">
            <a:off x="4562550" y="-204075"/>
            <a:ext cx="6010200" cy="6181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8">
  <p:cSld name="CUSTOM_21_1">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713225" y="2347842"/>
            <a:ext cx="4109100" cy="1447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914400" lvl="1" indent="-29845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371600" lvl="2"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1828800" lvl="3"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2286000" lvl="4"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2743200" lvl="5"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3200400" lvl="6"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3657600" lvl="7"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4114800" lvl="8" indent="-29845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endParaRPr/>
          </a:p>
        </p:txBody>
      </p:sp>
      <p:sp>
        <p:nvSpPr>
          <p:cNvPr id="157" name="Google Shape;157;p25"/>
          <p:cNvSpPr txBox="1">
            <a:spLocks noGrp="1"/>
          </p:cNvSpPr>
          <p:nvPr>
            <p:ph type="title"/>
          </p:nvPr>
        </p:nvSpPr>
        <p:spPr>
          <a:xfrm>
            <a:off x="713225" y="1521325"/>
            <a:ext cx="4109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158" name="Google Shape;158;p25"/>
          <p:cNvSpPr/>
          <p:nvPr/>
        </p:nvSpPr>
        <p:spPr>
          <a:xfrm rot="5400000">
            <a:off x="-761012" y="-790512"/>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60" name="Google Shape;160;p25"/>
          <p:cNvSpPr/>
          <p:nvPr/>
        </p:nvSpPr>
        <p:spPr>
          <a:xfrm rot="-5400000">
            <a:off x="2896850" y="288000"/>
            <a:ext cx="10141200" cy="45675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1" r:id="rId6"/>
    <p:sldLayoutId id="2147483665" r:id="rId7"/>
    <p:sldLayoutId id="2147483668" r:id="rId8"/>
    <p:sldLayoutId id="2147483671" r:id="rId9"/>
    <p:sldLayoutId id="2147483674" r:id="rId10"/>
    <p:sldLayoutId id="2147483685" r:id="rId11"/>
    <p:sldLayoutId id="2147483690" r:id="rId12"/>
    <p:sldLayoutId id="2147483695" r:id="rId13"/>
    <p:sldLayoutId id="2147483700" r:id="rId14"/>
    <p:sldLayoutId id="2147483703" r:id="rId15"/>
    <p:sldLayoutId id="2147483704" r:id="rId16"/>
    <p:sldLayoutId id="214748370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4299250" y="2220447"/>
            <a:ext cx="4322700"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Soutenence de stage</a:t>
            </a:r>
            <a:endParaRPr dirty="0"/>
          </a:p>
        </p:txBody>
      </p:sp>
      <p:sp>
        <p:nvSpPr>
          <p:cNvPr id="464" name="Google Shape;464;p67"/>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Here is where your presentation begins</a:t>
            </a:r>
            <a:endParaRPr dirty="0"/>
          </a:p>
        </p:txBody>
      </p:sp>
      <p:cxnSp>
        <p:nvCxnSpPr>
          <p:cNvPr id="465" name="Google Shape;465;p67"/>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H="1">
            <a:off x="1821450" y="2977568"/>
            <a:ext cx="5501100" cy="463200"/>
          </a:xfrm>
        </p:spPr>
        <p:txBody>
          <a:bodyPr/>
          <a:lstStyle/>
          <a:p>
            <a:pPr lvl="0"/>
            <a:r>
              <a:rPr lang="fr-FR" dirty="0" smtClean="0"/>
              <a:t>réalisation</a:t>
            </a:r>
            <a:endParaRPr lang="fr-FR" dirty="0">
              <a:solidFill>
                <a:schemeClr val="dk1"/>
              </a:solidFill>
            </a:endParaRPr>
          </a:p>
        </p:txBody>
      </p:sp>
      <p:sp>
        <p:nvSpPr>
          <p:cNvPr id="3" name="Titre 2"/>
          <p:cNvSpPr>
            <a:spLocks noGrp="1"/>
          </p:cNvSpPr>
          <p:nvPr>
            <p:ph type="title" idx="2"/>
          </p:nvPr>
        </p:nvSpPr>
        <p:spPr>
          <a:xfrm flipH="1">
            <a:off x="3043350" y="1816540"/>
            <a:ext cx="3057300" cy="873900"/>
          </a:xfrm>
        </p:spPr>
        <p:txBody>
          <a:bodyPr/>
          <a:lstStyle/>
          <a:p>
            <a:r>
              <a:rPr lang="fr-FR" dirty="0" smtClean="0"/>
              <a:t>04</a:t>
            </a:r>
            <a:endParaRPr lang="fr-FR" dirty="0"/>
          </a:p>
        </p:txBody>
      </p:sp>
    </p:spTree>
    <p:extLst>
      <p:ext uri="{BB962C8B-B14F-4D97-AF65-F5344CB8AC3E}">
        <p14:creationId xmlns:p14="http://schemas.microsoft.com/office/powerpoint/2010/main" val="93189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0"/>
        <p:cNvGrpSpPr/>
        <p:nvPr/>
      </p:nvGrpSpPr>
      <p:grpSpPr>
        <a:xfrm>
          <a:off x="0" y="0"/>
          <a:ext cx="0" cy="0"/>
          <a:chOff x="0" y="0"/>
          <a:chExt cx="0" cy="0"/>
        </a:xfrm>
      </p:grpSpPr>
      <p:sp>
        <p:nvSpPr>
          <p:cNvPr id="681" name="Google Shape;681;p88"/>
          <p:cNvSpPr txBox="1">
            <a:spLocks noGrp="1"/>
          </p:cNvSpPr>
          <p:nvPr>
            <p:ph type="title"/>
          </p:nvPr>
        </p:nvSpPr>
        <p:spPr>
          <a:xfrm>
            <a:off x="-228600" y="1840500"/>
            <a:ext cx="9372600" cy="1462500"/>
          </a:xfrm>
          <a:prstGeom prst="rect">
            <a:avLst/>
          </a:prstGeom>
        </p:spPr>
        <p:txBody>
          <a:bodyPr spcFirstLastPara="1" wrap="square" lIns="91425" tIns="91425" rIns="91425" bIns="91425" anchor="t" anchorCtr="0">
            <a:noAutofit/>
          </a:bodyPr>
          <a:lstStyle/>
          <a:p>
            <a:r>
              <a:rPr lang="fr-FR" sz="4800" dirty="0">
                <a:effectLst>
                  <a:outerShdw blurRad="38100" dist="25400" dir="5400000" algn="ctr">
                    <a:srgbClr val="6E747A">
                      <a:alpha val="43000"/>
                    </a:srgbClr>
                  </a:outerShdw>
                </a:effectLst>
              </a:rPr>
              <a:t>Outils de développement :</a:t>
            </a:r>
            <a:endParaRPr lang="fr-FR" sz="4800" dirty="0"/>
          </a:p>
        </p:txBody>
      </p:sp>
      <p:cxnSp>
        <p:nvCxnSpPr>
          <p:cNvPr id="682" name="Google Shape;682;p88"/>
          <p:cNvCxnSpPr/>
          <p:nvPr/>
        </p:nvCxnSpPr>
        <p:spPr>
          <a:xfrm>
            <a:off x="2785750" y="3053395"/>
            <a:ext cx="3472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11"/>
        <p:cNvGrpSpPr/>
        <p:nvPr/>
      </p:nvGrpSpPr>
      <p:grpSpPr>
        <a:xfrm>
          <a:off x="0" y="0"/>
          <a:ext cx="0" cy="0"/>
          <a:chOff x="0" y="0"/>
          <a:chExt cx="0" cy="0"/>
        </a:xfrm>
      </p:grpSpPr>
      <p:sp>
        <p:nvSpPr>
          <p:cNvPr id="612" name="Google Shape;612;p80"/>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react</a:t>
            </a:r>
            <a:endParaRPr dirty="0"/>
          </a:p>
        </p:txBody>
      </p:sp>
      <p:sp>
        <p:nvSpPr>
          <p:cNvPr id="613" name="Google Shape;613;p80"/>
          <p:cNvSpPr txBox="1">
            <a:spLocks noGrp="1"/>
          </p:cNvSpPr>
          <p:nvPr>
            <p:ph type="subTitle" idx="1"/>
          </p:nvPr>
        </p:nvSpPr>
        <p:spPr>
          <a:xfrm>
            <a:off x="1054100" y="3683000"/>
            <a:ext cx="6870699" cy="1117600"/>
          </a:xfrm>
          <a:prstGeom prst="rect">
            <a:avLst/>
          </a:prstGeom>
        </p:spPr>
        <p:txBody>
          <a:bodyPr spcFirstLastPara="1" wrap="square" lIns="91425" tIns="91425" rIns="91425" bIns="91425" anchor="t" anchorCtr="0">
            <a:noAutofit/>
          </a:bodyPr>
          <a:lstStyle/>
          <a:p>
            <a:r>
              <a:rPr lang="fr-FR" sz="1800" dirty="0" smtClean="0"/>
              <a:t>React</a:t>
            </a:r>
            <a:r>
              <a:rPr lang="fr-FR" sz="1800" dirty="0" smtClean="0"/>
              <a:t> </a:t>
            </a:r>
            <a:r>
              <a:rPr lang="fr-FR" sz="1800" dirty="0"/>
              <a:t>est une bibliothèque JavaScript qui permet de construire des interfaces utilisateur interactives et réactives. Grâce à son approche basée sur les composants, </a:t>
            </a:r>
            <a:r>
              <a:rPr lang="fr-FR" sz="1800" dirty="0"/>
              <a:t>React</a:t>
            </a:r>
            <a:r>
              <a:rPr lang="fr-FR" sz="1800" dirty="0"/>
              <a:t> facilite la création d'interfaces modulaires et réutilisables. </a:t>
            </a:r>
          </a:p>
        </p:txBody>
      </p:sp>
      <p:cxnSp>
        <p:nvCxnSpPr>
          <p:cNvPr id="614" name="Google Shape;614;p80"/>
          <p:cNvCxnSpPr/>
          <p:nvPr/>
        </p:nvCxnSpPr>
        <p:spPr>
          <a:xfrm>
            <a:off x="4248450" y="3246928"/>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0"/>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p>
            <a:pPr lvl="0"/>
            <a:r>
              <a:rPr lang="fr-FR" dirty="0"/>
              <a:t>Tailwind</a:t>
            </a:r>
            <a:endParaRPr dirty="0"/>
          </a:p>
        </p:txBody>
      </p:sp>
      <p:sp>
        <p:nvSpPr>
          <p:cNvPr id="613" name="Google Shape;613;p80"/>
          <p:cNvSpPr txBox="1">
            <a:spLocks noGrp="1"/>
          </p:cNvSpPr>
          <p:nvPr>
            <p:ph type="subTitle" idx="1"/>
          </p:nvPr>
        </p:nvSpPr>
        <p:spPr>
          <a:xfrm>
            <a:off x="1054100" y="3606800"/>
            <a:ext cx="6870699" cy="1193800"/>
          </a:xfrm>
          <a:prstGeom prst="rect">
            <a:avLst/>
          </a:prstGeom>
        </p:spPr>
        <p:txBody>
          <a:bodyPr spcFirstLastPara="1" wrap="square" lIns="91425" tIns="91425" rIns="91425" bIns="91425" anchor="t" anchorCtr="0">
            <a:noAutofit/>
          </a:bodyPr>
          <a:lstStyle/>
          <a:p>
            <a:r>
              <a:rPr lang="fr-FR" sz="1800" dirty="0"/>
              <a:t>Tailwind</a:t>
            </a:r>
            <a:r>
              <a:rPr lang="fr-FR" sz="1800" dirty="0"/>
              <a:t>, quant à lui, est un </a:t>
            </a:r>
            <a:r>
              <a:rPr lang="fr-FR" sz="1800" dirty="0"/>
              <a:t>framework</a:t>
            </a:r>
            <a:r>
              <a:rPr lang="fr-FR" sz="1800" dirty="0"/>
              <a:t> CSS utilitaire qui permet de concevoir rapidement des interfaces utilisateur personnalisées. Plutôt que de fournir des composants prédéfinis, </a:t>
            </a:r>
            <a:r>
              <a:rPr lang="fr-FR" sz="1800" dirty="0"/>
              <a:t>Tailwind</a:t>
            </a:r>
            <a:r>
              <a:rPr lang="fr-FR" sz="1800" dirty="0"/>
              <a:t> propose une approche basée sur les classes CSS pour styliser les éléments HTML. </a:t>
            </a:r>
          </a:p>
        </p:txBody>
      </p:sp>
      <p:cxnSp>
        <p:nvCxnSpPr>
          <p:cNvPr id="614" name="Google Shape;614;p80"/>
          <p:cNvCxnSpPr/>
          <p:nvPr/>
        </p:nvCxnSpPr>
        <p:spPr>
          <a:xfrm>
            <a:off x="4248450" y="3246928"/>
            <a:ext cx="647100"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9438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25"/>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Acceuil</a:t>
            </a:r>
            <a:endParaRPr dirty="0"/>
          </a:p>
        </p:txBody>
      </p:sp>
      <p:cxnSp>
        <p:nvCxnSpPr>
          <p:cNvPr id="1527" name="Google Shape;1527;p125"/>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50" y="1359361"/>
            <a:ext cx="8033050" cy="38156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25"/>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propos nous</a:t>
            </a:r>
            <a:endParaRPr dirty="0"/>
          </a:p>
        </p:txBody>
      </p:sp>
      <p:cxnSp>
        <p:nvCxnSpPr>
          <p:cNvPr id="1527" name="Google Shape;1527;p125"/>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50" y="1467596"/>
            <a:ext cx="8325850" cy="3161221"/>
          </a:xfrm>
          <a:prstGeom prst="rect">
            <a:avLst/>
          </a:prstGeom>
        </p:spPr>
      </p:pic>
    </p:spTree>
    <p:extLst>
      <p:ext uri="{BB962C8B-B14F-4D97-AF65-F5344CB8AC3E}">
        <p14:creationId xmlns:p14="http://schemas.microsoft.com/office/powerpoint/2010/main" val="2057417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25"/>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N</a:t>
            </a:r>
            <a:r>
              <a:rPr lang="en" dirty="0" smtClean="0"/>
              <a:t>os services</a:t>
            </a:r>
            <a:endParaRPr dirty="0"/>
          </a:p>
        </p:txBody>
      </p:sp>
      <p:cxnSp>
        <p:nvCxnSpPr>
          <p:cNvPr id="1527" name="Google Shape;1527;p125"/>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050" y="1467596"/>
            <a:ext cx="7765050" cy="3355870"/>
          </a:xfrm>
          <a:prstGeom prst="rect">
            <a:avLst/>
          </a:prstGeom>
        </p:spPr>
      </p:pic>
    </p:spTree>
    <p:extLst>
      <p:ext uri="{BB962C8B-B14F-4D97-AF65-F5344CB8AC3E}">
        <p14:creationId xmlns:p14="http://schemas.microsoft.com/office/powerpoint/2010/main" val="4117146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25"/>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L</a:t>
            </a:r>
            <a:r>
              <a:rPr lang="en" dirty="0" smtClean="0"/>
              <a:t>e pries de pagee</a:t>
            </a:r>
            <a:endParaRPr dirty="0"/>
          </a:p>
        </p:txBody>
      </p:sp>
      <p:cxnSp>
        <p:nvCxnSpPr>
          <p:cNvPr id="1527" name="Google Shape;1527;p125"/>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3562"/>
            <a:ext cx="9144000" cy="1476375"/>
          </a:xfrm>
          <a:prstGeom prst="rect">
            <a:avLst/>
          </a:prstGeom>
        </p:spPr>
      </p:pic>
    </p:spTree>
    <p:extLst>
      <p:ext uri="{BB962C8B-B14F-4D97-AF65-F5344CB8AC3E}">
        <p14:creationId xmlns:p14="http://schemas.microsoft.com/office/powerpoint/2010/main" val="3609333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H="1">
            <a:off x="1821450" y="2977568"/>
            <a:ext cx="5501100" cy="463200"/>
          </a:xfrm>
        </p:spPr>
        <p:txBody>
          <a:bodyPr/>
          <a:lstStyle/>
          <a:p>
            <a:pPr lvl="0"/>
            <a:r>
              <a:rPr lang="fr-FR" dirty="0" smtClean="0"/>
              <a:t>conclusion</a:t>
            </a:r>
            <a:endParaRPr lang="fr-FR" dirty="0">
              <a:solidFill>
                <a:schemeClr val="dk1"/>
              </a:solidFill>
            </a:endParaRPr>
          </a:p>
        </p:txBody>
      </p:sp>
      <p:sp>
        <p:nvSpPr>
          <p:cNvPr id="3" name="Titre 2"/>
          <p:cNvSpPr>
            <a:spLocks noGrp="1"/>
          </p:cNvSpPr>
          <p:nvPr>
            <p:ph type="title" idx="2"/>
          </p:nvPr>
        </p:nvSpPr>
        <p:spPr>
          <a:xfrm flipH="1">
            <a:off x="3043350" y="1816540"/>
            <a:ext cx="3057300" cy="873900"/>
          </a:xfrm>
        </p:spPr>
        <p:txBody>
          <a:bodyPr/>
          <a:lstStyle/>
          <a:p>
            <a:r>
              <a:rPr lang="fr-FR" dirty="0" smtClean="0"/>
              <a:t>05</a:t>
            </a:r>
            <a:endParaRPr lang="fr-FR" dirty="0"/>
          </a:p>
        </p:txBody>
      </p:sp>
    </p:spTree>
    <p:extLst>
      <p:ext uri="{BB962C8B-B14F-4D97-AF65-F5344CB8AC3E}">
        <p14:creationId xmlns:p14="http://schemas.microsoft.com/office/powerpoint/2010/main" val="2294976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9"/>
          <p:cNvSpPr txBox="1">
            <a:spLocks noGrp="1"/>
          </p:cNvSpPr>
          <p:nvPr>
            <p:ph type="title"/>
          </p:nvPr>
        </p:nvSpPr>
        <p:spPr>
          <a:xfrm>
            <a:off x="192525" y="1632544"/>
            <a:ext cx="5979675" cy="2012356"/>
          </a:xfrm>
          <a:prstGeom prst="rect">
            <a:avLst/>
          </a:prstGeom>
        </p:spPr>
        <p:txBody>
          <a:bodyPr spcFirstLastPara="1" wrap="square" lIns="91425" tIns="91425" rIns="91425" bIns="91425" anchor="t" anchorCtr="0">
            <a:noAutofit/>
          </a:bodyPr>
          <a:lstStyle/>
          <a:p>
            <a:r>
              <a:rPr lang="fr-FR" sz="1400" dirty="0"/>
              <a:t>En conclusion de notre stage de développement de site web pour l'entreprise </a:t>
            </a:r>
            <a:r>
              <a:rPr lang="fr-FR" sz="1400" dirty="0"/>
              <a:t>Benaslim</a:t>
            </a:r>
            <a:r>
              <a:rPr lang="fr-FR" sz="1400" dirty="0"/>
              <a:t>, nous sommes fiers du travail accompli et des résultats obtenus. Tout au long de ce stage, nous avons eu l'opportunité d'appliquer nos connaissances en matière de conception d'interfaces utilisateur, d'utilisation d'outils de développement modernes tels que </a:t>
            </a:r>
            <a:r>
              <a:rPr lang="fr-FR" sz="1400" dirty="0"/>
              <a:t>React</a:t>
            </a:r>
            <a:r>
              <a:rPr lang="fr-FR" sz="1400" dirty="0"/>
              <a:t> et </a:t>
            </a:r>
            <a:r>
              <a:rPr lang="fr-FR" sz="1400" dirty="0"/>
              <a:t>Tailwind</a:t>
            </a:r>
            <a:r>
              <a:rPr lang="fr-FR" sz="1400" dirty="0"/>
              <a:t>, ainsi que de mettre en pratique des méthodes de recherche centrées sur les utilisateurs.</a:t>
            </a:r>
            <a:br>
              <a:rPr lang="fr-FR" sz="1400" dirty="0"/>
            </a:br>
            <a:endParaRPr sz="1400" dirty="0"/>
          </a:p>
        </p:txBody>
      </p:sp>
      <p:cxnSp>
        <p:nvCxnSpPr>
          <p:cNvPr id="688" name="Google Shape;688;p89"/>
          <p:cNvCxnSpPr/>
          <p:nvPr/>
        </p:nvCxnSpPr>
        <p:spPr>
          <a:xfrm>
            <a:off x="789425" y="3760194"/>
            <a:ext cx="883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1000"/>
                                        <p:tgtEl>
                                          <p:spTgt spid="687"/>
                                        </p:tgtEl>
                                      </p:cBhvr>
                                    </p:animEffect>
                                  </p:childTnLst>
                                </p:cTn>
                              </p:par>
                              <p:par>
                                <p:cTn id="8" presetID="10" presetClass="entr" presetSubtype="0" fill="hold" nodeType="withEffect">
                                  <p:stCondLst>
                                    <p:cond delay="0"/>
                                  </p:stCondLst>
                                  <p:childTnLst>
                                    <p:set>
                                      <p:cBhvr>
                                        <p:cTn id="9" dur="1" fill="hold">
                                          <p:stCondLst>
                                            <p:cond delay="0"/>
                                          </p:stCondLst>
                                        </p:cTn>
                                        <p:tgtEl>
                                          <p:spTgt spid="688"/>
                                        </p:tgtEl>
                                        <p:attrNameLst>
                                          <p:attrName>style.visibility</p:attrName>
                                        </p:attrNameLst>
                                      </p:cBhvr>
                                      <p:to>
                                        <p:strVal val="visible"/>
                                      </p:to>
                                    </p:set>
                                    <p:animEffect transition="in" filter="fade">
                                      <p:cBhvr>
                                        <p:cTn id="10" dur="10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rPr>
              <a:t>Table </a:t>
            </a:r>
            <a:r>
              <a:rPr lang="en" b="1" dirty="0" smtClean="0">
                <a:solidFill>
                  <a:schemeClr val="lt1"/>
                </a:solidFill>
              </a:rPr>
              <a:t>de matierte</a:t>
            </a:r>
            <a:endParaRPr b="1" dirty="0">
              <a:solidFill>
                <a:schemeClr val="lt1"/>
              </a:solidFill>
            </a:endParaRPr>
          </a:p>
        </p:txBody>
      </p:sp>
      <p:sp>
        <p:nvSpPr>
          <p:cNvPr id="486" name="Google Shape;486;p70"/>
          <p:cNvSpPr txBox="1">
            <a:spLocks noGrp="1"/>
          </p:cNvSpPr>
          <p:nvPr>
            <p:ph type="title" idx="5"/>
          </p:nvPr>
        </p:nvSpPr>
        <p:spPr>
          <a:xfrm>
            <a:off x="5690650" y="1146668"/>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I</a:t>
            </a:r>
            <a:r>
              <a:rPr lang="en" dirty="0" smtClean="0"/>
              <a:t>ntroduction	</a:t>
            </a:r>
            <a:endParaRPr dirty="0">
              <a:solidFill>
                <a:schemeClr val="dk1"/>
              </a:solidFill>
            </a:endParaRPr>
          </a:p>
        </p:txBody>
      </p:sp>
      <p:sp>
        <p:nvSpPr>
          <p:cNvPr id="487" name="Google Shape;487;p70"/>
          <p:cNvSpPr txBox="1">
            <a:spLocks noGrp="1"/>
          </p:cNvSpPr>
          <p:nvPr>
            <p:ph type="title"/>
          </p:nvPr>
        </p:nvSpPr>
        <p:spPr>
          <a:xfrm>
            <a:off x="5690649" y="1739034"/>
            <a:ext cx="3389079"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P</a:t>
            </a:r>
            <a:r>
              <a:rPr lang="en" dirty="0" smtClean="0"/>
              <a:t>resentation d’entreprise</a:t>
            </a:r>
            <a:endParaRPr dirty="0">
              <a:solidFill>
                <a:schemeClr val="dk1"/>
              </a:solidFill>
            </a:endParaRPr>
          </a:p>
        </p:txBody>
      </p:sp>
      <p:sp>
        <p:nvSpPr>
          <p:cNvPr id="489" name="Google Shape;489;p70"/>
          <p:cNvSpPr txBox="1">
            <a:spLocks noGrp="1"/>
          </p:cNvSpPr>
          <p:nvPr>
            <p:ph type="title" idx="2"/>
          </p:nvPr>
        </p:nvSpPr>
        <p:spPr>
          <a:xfrm>
            <a:off x="4810771"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sp>
        <p:nvSpPr>
          <p:cNvPr id="490" name="Google Shape;490;p70"/>
          <p:cNvSpPr txBox="1">
            <a:spLocks noGrp="1"/>
          </p:cNvSpPr>
          <p:nvPr>
            <p:ph type="title" idx="3"/>
          </p:nvPr>
        </p:nvSpPr>
        <p:spPr>
          <a:xfrm>
            <a:off x="4810771" y="1764373"/>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491" name="Google Shape;491;p70"/>
          <p:cNvSpPr txBox="1">
            <a:spLocks noGrp="1"/>
          </p:cNvSpPr>
          <p:nvPr>
            <p:ph type="title" idx="6"/>
          </p:nvPr>
        </p:nvSpPr>
        <p:spPr>
          <a:xfrm>
            <a:off x="5690650" y="23314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smtClean="0"/>
              <a:t>P</a:t>
            </a:r>
            <a:r>
              <a:rPr lang="en" dirty="0" smtClean="0"/>
              <a:t>resentation de projet</a:t>
            </a:r>
            <a:endParaRPr dirty="0">
              <a:solidFill>
                <a:schemeClr val="dk1"/>
              </a:solidFill>
            </a:endParaRPr>
          </a:p>
        </p:txBody>
      </p:sp>
      <p:sp>
        <p:nvSpPr>
          <p:cNvPr id="493" name="Google Shape;493;p70"/>
          <p:cNvSpPr txBox="1">
            <a:spLocks noGrp="1"/>
          </p:cNvSpPr>
          <p:nvPr>
            <p:ph type="title" idx="4"/>
          </p:nvPr>
        </p:nvSpPr>
        <p:spPr>
          <a:xfrm>
            <a:off x="5690650" y="2923766"/>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realisation</a:t>
            </a:r>
            <a:endParaRPr dirty="0">
              <a:solidFill>
                <a:schemeClr val="dk1"/>
              </a:solidFill>
            </a:endParaRPr>
          </a:p>
        </p:txBody>
      </p:sp>
      <p:sp>
        <p:nvSpPr>
          <p:cNvPr id="495" name="Google Shape;495;p70"/>
          <p:cNvSpPr txBox="1">
            <a:spLocks noGrp="1"/>
          </p:cNvSpPr>
          <p:nvPr>
            <p:ph type="title" idx="7"/>
          </p:nvPr>
        </p:nvSpPr>
        <p:spPr>
          <a:xfrm>
            <a:off x="4810771" y="234880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496" name="Google Shape;496;p70"/>
          <p:cNvSpPr txBox="1">
            <a:spLocks noGrp="1"/>
          </p:cNvSpPr>
          <p:nvPr>
            <p:ph type="title" idx="8"/>
          </p:nvPr>
        </p:nvSpPr>
        <p:spPr>
          <a:xfrm>
            <a:off x="4810771" y="2933227"/>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497" name="Google Shape;497;p70"/>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
        <p:nvSpPr>
          <p:cNvPr id="20" name="Google Shape;493;p70"/>
          <p:cNvSpPr txBox="1">
            <a:spLocks/>
          </p:cNvSpPr>
          <p:nvPr/>
        </p:nvSpPr>
        <p:spPr>
          <a:xfrm>
            <a:off x="5690650" y="3513630"/>
            <a:ext cx="31938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fr-FR" dirty="0" smtClean="0"/>
              <a:t>conclusion</a:t>
            </a:r>
            <a:endParaRPr lang="fr-FR" dirty="0"/>
          </a:p>
        </p:txBody>
      </p:sp>
      <p:sp>
        <p:nvSpPr>
          <p:cNvPr id="21" name="Google Shape;496;p70"/>
          <p:cNvSpPr txBox="1">
            <a:spLocks/>
          </p:cNvSpPr>
          <p:nvPr/>
        </p:nvSpPr>
        <p:spPr>
          <a:xfrm>
            <a:off x="4810771" y="3513630"/>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 dirty="0" smtClean="0"/>
              <a:t>05</a:t>
            </a:r>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9"/>
        <p:cNvGrpSpPr/>
        <p:nvPr/>
      </p:nvGrpSpPr>
      <p:grpSpPr>
        <a:xfrm>
          <a:off x="0" y="0"/>
          <a:ext cx="0" cy="0"/>
          <a:chOff x="0" y="0"/>
          <a:chExt cx="0" cy="0"/>
        </a:xfrm>
      </p:grpSpPr>
      <p:sp>
        <p:nvSpPr>
          <p:cNvPr id="550" name="Google Shape;550;p7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p>
            <a:pPr marL="0" lvl="0" indent="0"/>
            <a:r>
              <a:rPr lang="fr-FR" dirty="0"/>
              <a:t>Avez-vous des questions?</a:t>
            </a:r>
          </a:p>
          <a:p>
            <a:pPr marL="0" lvl="0" indent="0" algn="l" rtl="0">
              <a:spcBef>
                <a:spcPts val="0"/>
              </a:spcBef>
              <a:spcAft>
                <a:spcPts val="0"/>
              </a:spcAft>
              <a:buNone/>
            </a:pPr>
            <a:endParaRPr dirty="0">
              <a:solidFill>
                <a:srgbClr val="000000"/>
              </a:solidFill>
            </a:endParaRPr>
          </a:p>
          <a:p>
            <a:pPr marL="0" lvl="0" indent="0">
              <a:buNone/>
            </a:pPr>
            <a:r>
              <a:rPr lang="en-US" b="1" dirty="0">
                <a:effectLst>
                  <a:outerShdw blurRad="38100" dist="38100" dir="2700000" algn="tl">
                    <a:srgbClr val="000000">
                      <a:alpha val="43137"/>
                    </a:srgbClr>
                  </a:outerShdw>
                </a:effectLst>
              </a:rPr>
              <a:t>Moad</a:t>
            </a:r>
            <a:r>
              <a:rPr lang="en-US"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Boujamaa</a:t>
            </a:r>
            <a:r>
              <a:rPr lang="en-US" b="1" dirty="0">
                <a:effectLst>
                  <a:outerShdw blurRad="38100" dist="38100" dir="2700000" algn="tl">
                    <a:srgbClr val="000000">
                      <a:alpha val="43137"/>
                    </a:srgbClr>
                  </a:outerShdw>
                </a:effectLst>
              </a:rPr>
              <a:t> </a:t>
            </a:r>
          </a:p>
          <a:p>
            <a:pPr marL="0" lvl="0" indent="0">
              <a:buNone/>
            </a:pPr>
            <a:r>
              <a:rPr lang="en-US" b="1" dirty="0">
                <a:effectLst>
                  <a:outerShdw blurRad="38100" dist="38100" dir="2700000" algn="tl">
                    <a:srgbClr val="000000">
                      <a:alpha val="43137"/>
                    </a:srgbClr>
                  </a:outerShdw>
                </a:effectLst>
              </a:rPr>
              <a:t>Ghizlane</a:t>
            </a:r>
            <a:r>
              <a:rPr lang="en-US" b="1" dirty="0">
                <a:effectLst>
                  <a:outerShdw blurRad="38100" dist="38100" dir="2700000" algn="tl">
                    <a:srgbClr val="000000">
                      <a:alpha val="43137"/>
                    </a:srgbClr>
                  </a:outerShdw>
                </a:effectLst>
              </a:rPr>
              <a:t> El </a:t>
            </a:r>
            <a:r>
              <a:rPr lang="en-US" b="1" dirty="0">
                <a:effectLst>
                  <a:outerShdw blurRad="38100" dist="38100" dir="2700000" algn="tl">
                    <a:srgbClr val="000000">
                      <a:alpha val="43137"/>
                    </a:srgbClr>
                  </a:outerShdw>
                </a:effectLst>
              </a:rPr>
              <a:t>katiri</a:t>
            </a:r>
          </a:p>
        </p:txBody>
      </p:sp>
      <p:sp>
        <p:nvSpPr>
          <p:cNvPr id="551" name="Google Shape;551;p7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dirty="0" smtClean="0"/>
              <a:t>M</a:t>
            </a:r>
            <a:r>
              <a:rPr lang="en" b="1" dirty="0" smtClean="0"/>
              <a:t>erci de votre attention </a:t>
            </a:r>
            <a:endParaRPr b="1" dirty="0"/>
          </a:p>
        </p:txBody>
      </p:sp>
      <p:cxnSp>
        <p:nvCxnSpPr>
          <p:cNvPr id="552" name="Google Shape;552;p75"/>
          <p:cNvCxnSpPr/>
          <p:nvPr/>
        </p:nvCxnSpPr>
        <p:spPr>
          <a:xfrm>
            <a:off x="4248450" y="225502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H="1">
            <a:off x="1821450" y="2977568"/>
            <a:ext cx="5501100" cy="463200"/>
          </a:xfrm>
        </p:spPr>
        <p:txBody>
          <a:bodyPr/>
          <a:lstStyle/>
          <a:p>
            <a:pPr lvl="0"/>
            <a:r>
              <a:rPr lang="fr-FR" dirty="0"/>
              <a:t>Introduction	</a:t>
            </a:r>
            <a:endParaRPr lang="fr-FR" dirty="0">
              <a:solidFill>
                <a:schemeClr val="dk1"/>
              </a:solidFill>
            </a:endParaRPr>
          </a:p>
        </p:txBody>
      </p:sp>
      <p:sp>
        <p:nvSpPr>
          <p:cNvPr id="3" name="Titre 2"/>
          <p:cNvSpPr>
            <a:spLocks noGrp="1"/>
          </p:cNvSpPr>
          <p:nvPr>
            <p:ph type="title" idx="2"/>
          </p:nvPr>
        </p:nvSpPr>
        <p:spPr>
          <a:xfrm flipH="1">
            <a:off x="3043350" y="1816540"/>
            <a:ext cx="3057300" cy="873900"/>
          </a:xfrm>
        </p:spPr>
        <p:txBody>
          <a:bodyPr/>
          <a:lstStyle/>
          <a:p>
            <a:r>
              <a:rPr lang="fr-FR" dirty="0" smtClean="0"/>
              <a:t>01</a:t>
            </a:r>
            <a:endParaRPr lang="fr-FR" dirty="0"/>
          </a:p>
        </p:txBody>
      </p:sp>
    </p:spTree>
    <p:extLst>
      <p:ext uri="{BB962C8B-B14F-4D97-AF65-F5344CB8AC3E}">
        <p14:creationId xmlns:p14="http://schemas.microsoft.com/office/powerpoint/2010/main" val="824822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6"/>
          <p:cNvSpPr txBox="1">
            <a:spLocks noGrp="1"/>
          </p:cNvSpPr>
          <p:nvPr>
            <p:ph type="body" idx="1"/>
          </p:nvPr>
        </p:nvSpPr>
        <p:spPr>
          <a:xfrm>
            <a:off x="660400" y="2335142"/>
            <a:ext cx="4555625" cy="1824108"/>
          </a:xfrm>
          <a:prstGeom prst="rect">
            <a:avLst/>
          </a:prstGeom>
        </p:spPr>
        <p:txBody>
          <a:bodyPr spcFirstLastPara="1" wrap="square" lIns="91425" tIns="91425" rIns="91425" bIns="91425" anchor="t" anchorCtr="0">
            <a:noAutofit/>
          </a:bodyPr>
          <a:lstStyle/>
          <a:p>
            <a:pPr marL="0" lvl="0" indent="0">
              <a:buNone/>
            </a:pPr>
            <a:r>
              <a:rPr lang="fr-FR" dirty="0" smtClean="0"/>
              <a:t>Ce </a:t>
            </a:r>
            <a:r>
              <a:rPr lang="fr-FR" dirty="0"/>
              <a:t>rapport de stage présente le travail réalisé lors de mon stage au sein de l'entreprise Benaslim.ma, où j'ai été chargé du développement d'un site web statique. Au cours de cette période, j'ai eu l'opportunité d'appliquer mes connaissances en développement web et de développer mes compétences pratiques dans la conception et la création d'interfaces utilisateur attrayantes et fonctionnelles.</a:t>
            </a:r>
            <a:endParaRPr dirty="0"/>
          </a:p>
        </p:txBody>
      </p:sp>
      <p:sp>
        <p:nvSpPr>
          <p:cNvPr id="558" name="Google Shape;558;p76"/>
          <p:cNvSpPr txBox="1">
            <a:spLocks noGrp="1"/>
          </p:cNvSpPr>
          <p:nvPr>
            <p:ph type="title"/>
          </p:nvPr>
        </p:nvSpPr>
        <p:spPr>
          <a:xfrm>
            <a:off x="713225" y="1521325"/>
            <a:ext cx="4109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cxnSp>
        <p:nvCxnSpPr>
          <p:cNvPr id="559" name="Google Shape;559;p76"/>
          <p:cNvCxnSpPr/>
          <p:nvPr/>
        </p:nvCxnSpPr>
        <p:spPr>
          <a:xfrm>
            <a:off x="851125" y="2260832"/>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8"/>
                                        </p:tgtEl>
                                        <p:attrNameLst>
                                          <p:attrName>style.visibility</p:attrName>
                                        </p:attrNameLst>
                                      </p:cBhvr>
                                      <p:to>
                                        <p:strVal val="visible"/>
                                      </p:to>
                                    </p:set>
                                    <p:animEffect transition="in" filter="fade">
                                      <p:cBhvr>
                                        <p:cTn id="7" dur="1000"/>
                                        <p:tgtEl>
                                          <p:spTgt spid="558"/>
                                        </p:tgtEl>
                                      </p:cBhvr>
                                    </p:animEffect>
                                  </p:childTnLst>
                                </p:cTn>
                              </p:par>
                              <p:par>
                                <p:cTn id="8" presetID="10" presetClass="entr" presetSubtype="0" fill="hold" nodeType="withEffect">
                                  <p:stCondLst>
                                    <p:cond delay="0"/>
                                  </p:stCondLst>
                                  <p:childTnLst>
                                    <p:set>
                                      <p:cBhvr>
                                        <p:cTn id="9" dur="1" fill="hold">
                                          <p:stCondLst>
                                            <p:cond delay="0"/>
                                          </p:stCondLst>
                                        </p:cTn>
                                        <p:tgtEl>
                                          <p:spTgt spid="559"/>
                                        </p:tgtEl>
                                        <p:attrNameLst>
                                          <p:attrName>style.visibility</p:attrName>
                                        </p:attrNameLst>
                                      </p:cBhvr>
                                      <p:to>
                                        <p:strVal val="visible"/>
                                      </p:to>
                                    </p:set>
                                    <p:animEffect transition="in" filter="fade">
                                      <p:cBhvr>
                                        <p:cTn id="10" dur="1000"/>
                                        <p:tgtEl>
                                          <p:spTgt spid="559"/>
                                        </p:tgtEl>
                                      </p:cBhvr>
                                    </p:animEffect>
                                  </p:childTnLst>
                                </p:cTn>
                              </p:par>
                              <p:par>
                                <p:cTn id="11" presetID="10" presetClass="entr" presetSubtype="0" fill="hold" nodeType="withEffect">
                                  <p:stCondLst>
                                    <p:cond delay="0"/>
                                  </p:stCondLst>
                                  <p:childTnLst>
                                    <p:set>
                                      <p:cBhvr>
                                        <p:cTn id="12" dur="1" fill="hold">
                                          <p:stCondLst>
                                            <p:cond delay="0"/>
                                          </p:stCondLst>
                                        </p:cTn>
                                        <p:tgtEl>
                                          <p:spTgt spid="557"/>
                                        </p:tgtEl>
                                        <p:attrNameLst>
                                          <p:attrName>style.visibility</p:attrName>
                                        </p:attrNameLst>
                                      </p:cBhvr>
                                      <p:to>
                                        <p:strVal val="visible"/>
                                      </p:to>
                                    </p:set>
                                    <p:animEffect transition="in" filter="fade">
                                      <p:cBhvr>
                                        <p:cTn id="13"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H="1">
            <a:off x="1306239" y="3028368"/>
            <a:ext cx="6531521" cy="463200"/>
          </a:xfrm>
        </p:spPr>
        <p:txBody>
          <a:bodyPr/>
          <a:lstStyle/>
          <a:p>
            <a:pPr lvl="0" algn="l"/>
            <a:r>
              <a:rPr lang="fr-FR" dirty="0" smtClean="0"/>
              <a:t>Présentation </a:t>
            </a:r>
            <a:r>
              <a:rPr lang="fr-FR" dirty="0"/>
              <a:t>d’entreprise</a:t>
            </a:r>
            <a:endParaRPr lang="fr-FR" dirty="0">
              <a:solidFill>
                <a:schemeClr val="dk1"/>
              </a:solidFill>
            </a:endParaRPr>
          </a:p>
        </p:txBody>
      </p:sp>
      <p:sp>
        <p:nvSpPr>
          <p:cNvPr id="3" name="Titre 2"/>
          <p:cNvSpPr>
            <a:spLocks noGrp="1"/>
          </p:cNvSpPr>
          <p:nvPr>
            <p:ph type="title" idx="2"/>
          </p:nvPr>
        </p:nvSpPr>
        <p:spPr>
          <a:xfrm flipH="1">
            <a:off x="3043350" y="1816540"/>
            <a:ext cx="3057300" cy="873900"/>
          </a:xfrm>
        </p:spPr>
        <p:txBody>
          <a:bodyPr/>
          <a:lstStyle/>
          <a:p>
            <a:r>
              <a:rPr lang="fr-FR" dirty="0" smtClean="0"/>
              <a:t>02</a:t>
            </a:r>
            <a:endParaRPr lang="fr-FR" dirty="0"/>
          </a:p>
        </p:txBody>
      </p:sp>
    </p:spTree>
    <p:extLst>
      <p:ext uri="{BB962C8B-B14F-4D97-AF65-F5344CB8AC3E}">
        <p14:creationId xmlns:p14="http://schemas.microsoft.com/office/powerpoint/2010/main" val="312273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6"/>
          <p:cNvSpPr txBox="1">
            <a:spLocks noGrp="1"/>
          </p:cNvSpPr>
          <p:nvPr>
            <p:ph type="body" idx="1"/>
          </p:nvPr>
        </p:nvSpPr>
        <p:spPr>
          <a:xfrm>
            <a:off x="0" y="2260832"/>
            <a:ext cx="5892800" cy="2765498"/>
          </a:xfrm>
          <a:prstGeom prst="rect">
            <a:avLst/>
          </a:prstGeom>
        </p:spPr>
        <p:txBody>
          <a:bodyPr spcFirstLastPara="1" wrap="square" lIns="91425" tIns="91425" rIns="91425" bIns="91425" anchor="t" anchorCtr="0">
            <a:noAutofit/>
          </a:bodyPr>
          <a:lstStyle/>
          <a:p>
            <a:pPr marL="0" lvl="0" indent="0">
              <a:buNone/>
            </a:pPr>
            <a:r>
              <a:rPr lang="fr-FR" b="1" dirty="0"/>
              <a:t>F</a:t>
            </a:r>
            <a:r>
              <a:rPr lang="fr-FR" dirty="0"/>
              <a:t>ondée en 2007,  BENASLIM s’est spécialisée dans les travaux du bâtiment, tous corps d’état,  avec une parfaite maîtrise de chaque métier dans le respect des règles de construction et de sécurité.</a:t>
            </a:r>
            <a:br>
              <a:rPr lang="fr-FR" dirty="0"/>
            </a:br>
            <a:r>
              <a:rPr lang="fr-FR" dirty="0"/>
              <a:t>on est spécialisé aussi dans le transport des agrégats, et la vente de matériaux de constructions</a:t>
            </a:r>
            <a:br>
              <a:rPr lang="fr-FR" dirty="0"/>
            </a:br>
            <a:r>
              <a:rPr lang="fr-FR" dirty="0"/>
              <a:t/>
            </a:r>
            <a:br>
              <a:rPr lang="fr-FR" dirty="0"/>
            </a:br>
            <a:r>
              <a:rPr lang="fr-FR" dirty="0"/>
              <a:t>BENASLIM Entreprise ne cesse d’évoluer dans son domaine , implantée à Tétouan, mais notre champ d’action s’étend sur tous le territoire national.</a:t>
            </a:r>
            <a:br>
              <a:rPr lang="fr-FR" dirty="0"/>
            </a:br>
            <a:r>
              <a:rPr lang="fr-FR" dirty="0"/>
              <a:t>Nos principes sont constantes :</a:t>
            </a:r>
            <a:br>
              <a:rPr lang="fr-FR" dirty="0"/>
            </a:br>
            <a:r>
              <a:rPr lang="fr-FR" dirty="0"/>
              <a:t>Qualité de notre service</a:t>
            </a:r>
            <a:br>
              <a:rPr lang="fr-FR" dirty="0"/>
            </a:br>
            <a:r>
              <a:rPr lang="fr-FR" dirty="0"/>
              <a:t>Respect des délais</a:t>
            </a:r>
            <a:br>
              <a:rPr lang="fr-FR" dirty="0"/>
            </a:br>
            <a:r>
              <a:rPr lang="fr-FR" dirty="0"/>
              <a:t>Meilleur rapport qualité/prix</a:t>
            </a:r>
            <a:endParaRPr dirty="0"/>
          </a:p>
        </p:txBody>
      </p:sp>
      <p:sp>
        <p:nvSpPr>
          <p:cNvPr id="558" name="Google Shape;558;p76"/>
          <p:cNvSpPr txBox="1">
            <a:spLocks noGrp="1"/>
          </p:cNvSpPr>
          <p:nvPr>
            <p:ph type="title"/>
          </p:nvPr>
        </p:nvSpPr>
        <p:spPr>
          <a:xfrm>
            <a:off x="713225" y="1521325"/>
            <a:ext cx="4109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cxnSp>
        <p:nvCxnSpPr>
          <p:cNvPr id="559" name="Google Shape;559;p76"/>
          <p:cNvCxnSpPr/>
          <p:nvPr/>
        </p:nvCxnSpPr>
        <p:spPr>
          <a:xfrm>
            <a:off x="851125" y="2260832"/>
            <a:ext cx="647100"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61129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8"/>
                                        </p:tgtEl>
                                        <p:attrNameLst>
                                          <p:attrName>style.visibility</p:attrName>
                                        </p:attrNameLst>
                                      </p:cBhvr>
                                      <p:to>
                                        <p:strVal val="visible"/>
                                      </p:to>
                                    </p:set>
                                    <p:animEffect transition="in" filter="fade">
                                      <p:cBhvr>
                                        <p:cTn id="7" dur="1000"/>
                                        <p:tgtEl>
                                          <p:spTgt spid="558"/>
                                        </p:tgtEl>
                                      </p:cBhvr>
                                    </p:animEffect>
                                  </p:childTnLst>
                                </p:cTn>
                              </p:par>
                              <p:par>
                                <p:cTn id="8" presetID="10" presetClass="entr" presetSubtype="0" fill="hold" nodeType="withEffect">
                                  <p:stCondLst>
                                    <p:cond delay="0"/>
                                  </p:stCondLst>
                                  <p:childTnLst>
                                    <p:set>
                                      <p:cBhvr>
                                        <p:cTn id="9" dur="1" fill="hold">
                                          <p:stCondLst>
                                            <p:cond delay="0"/>
                                          </p:stCondLst>
                                        </p:cTn>
                                        <p:tgtEl>
                                          <p:spTgt spid="559"/>
                                        </p:tgtEl>
                                        <p:attrNameLst>
                                          <p:attrName>style.visibility</p:attrName>
                                        </p:attrNameLst>
                                      </p:cBhvr>
                                      <p:to>
                                        <p:strVal val="visible"/>
                                      </p:to>
                                    </p:set>
                                    <p:animEffect transition="in" filter="fade">
                                      <p:cBhvr>
                                        <p:cTn id="10" dur="1000"/>
                                        <p:tgtEl>
                                          <p:spTgt spid="559"/>
                                        </p:tgtEl>
                                      </p:cBhvr>
                                    </p:animEffect>
                                  </p:childTnLst>
                                </p:cTn>
                              </p:par>
                              <p:par>
                                <p:cTn id="11" presetID="10" presetClass="entr" presetSubtype="0" fill="hold" nodeType="withEffect">
                                  <p:stCondLst>
                                    <p:cond delay="0"/>
                                  </p:stCondLst>
                                  <p:childTnLst>
                                    <p:set>
                                      <p:cBhvr>
                                        <p:cTn id="12" dur="1" fill="hold">
                                          <p:stCondLst>
                                            <p:cond delay="0"/>
                                          </p:stCondLst>
                                        </p:cTn>
                                        <p:tgtEl>
                                          <p:spTgt spid="557"/>
                                        </p:tgtEl>
                                        <p:attrNameLst>
                                          <p:attrName>style.visibility</p:attrName>
                                        </p:attrNameLst>
                                      </p:cBhvr>
                                      <p:to>
                                        <p:strVal val="visible"/>
                                      </p:to>
                                    </p:set>
                                    <p:animEffect transition="in" filter="fade">
                                      <p:cBhvr>
                                        <p:cTn id="13"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125"/>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L</a:t>
            </a:r>
            <a:r>
              <a:rPr lang="en" dirty="0" smtClean="0"/>
              <a:t>’organigramme</a:t>
            </a:r>
            <a:endParaRPr dirty="0"/>
          </a:p>
        </p:txBody>
      </p:sp>
      <p:cxnSp>
        <p:nvCxnSpPr>
          <p:cNvPr id="1527" name="Google Shape;1527;p125"/>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899" y="1364125"/>
            <a:ext cx="7146055" cy="4043013"/>
          </a:xfrm>
          <a:prstGeom prst="rect">
            <a:avLst/>
          </a:prstGeom>
        </p:spPr>
      </p:pic>
    </p:spTree>
    <p:extLst>
      <p:ext uri="{BB962C8B-B14F-4D97-AF65-F5344CB8AC3E}">
        <p14:creationId xmlns:p14="http://schemas.microsoft.com/office/powerpoint/2010/main" val="172832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H="1">
            <a:off x="1672748" y="3050140"/>
            <a:ext cx="5798504" cy="463200"/>
          </a:xfrm>
        </p:spPr>
        <p:txBody>
          <a:bodyPr/>
          <a:lstStyle/>
          <a:p>
            <a:pPr lvl="0" algn="l"/>
            <a:r>
              <a:rPr lang="fr-FR" dirty="0" smtClean="0"/>
              <a:t>Présentation </a:t>
            </a:r>
            <a:r>
              <a:rPr lang="fr-FR" dirty="0"/>
              <a:t>de projet</a:t>
            </a:r>
            <a:endParaRPr lang="fr-FR" dirty="0">
              <a:solidFill>
                <a:schemeClr val="dk1"/>
              </a:solidFill>
            </a:endParaRPr>
          </a:p>
        </p:txBody>
      </p:sp>
      <p:sp>
        <p:nvSpPr>
          <p:cNvPr id="3" name="Titre 2"/>
          <p:cNvSpPr>
            <a:spLocks noGrp="1"/>
          </p:cNvSpPr>
          <p:nvPr>
            <p:ph type="title" idx="2"/>
          </p:nvPr>
        </p:nvSpPr>
        <p:spPr>
          <a:xfrm flipH="1">
            <a:off x="3043350" y="1816540"/>
            <a:ext cx="3057300" cy="873900"/>
          </a:xfrm>
        </p:spPr>
        <p:txBody>
          <a:bodyPr/>
          <a:lstStyle/>
          <a:p>
            <a:r>
              <a:rPr lang="fr-FR" dirty="0" smtClean="0"/>
              <a:t>03</a:t>
            </a:r>
            <a:endParaRPr lang="fr-FR" dirty="0"/>
          </a:p>
        </p:txBody>
      </p:sp>
    </p:spTree>
    <p:extLst>
      <p:ext uri="{BB962C8B-B14F-4D97-AF65-F5344CB8AC3E}">
        <p14:creationId xmlns:p14="http://schemas.microsoft.com/office/powerpoint/2010/main" val="3296761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3"/>
          <p:cNvSpPr txBox="1">
            <a:spLocks noGrp="1"/>
          </p:cNvSpPr>
          <p:nvPr>
            <p:ph type="ctrTitle"/>
          </p:nvPr>
        </p:nvSpPr>
        <p:spPr>
          <a:xfrm>
            <a:off x="-251976" y="418085"/>
            <a:ext cx="5433575" cy="585600"/>
          </a:xfrm>
          <a:prstGeom prst="rect">
            <a:avLst/>
          </a:prstGeom>
        </p:spPr>
        <p:txBody>
          <a:bodyPr spcFirstLastPara="1" wrap="square" lIns="91425" tIns="91425" rIns="91425" bIns="91425" anchor="ctr" anchorCtr="0">
            <a:noAutofit/>
          </a:bodyPr>
          <a:lstStyle/>
          <a:p>
            <a:pPr lvl="0"/>
            <a:r>
              <a:rPr lang="fr-FR" dirty="0"/>
              <a:t>Présentation de projet</a:t>
            </a:r>
            <a:endParaRPr dirty="0"/>
          </a:p>
        </p:txBody>
      </p:sp>
      <p:sp>
        <p:nvSpPr>
          <p:cNvPr id="640" name="Google Shape;640;p83"/>
          <p:cNvSpPr txBox="1">
            <a:spLocks noGrp="1"/>
          </p:cNvSpPr>
          <p:nvPr>
            <p:ph type="subTitle" idx="1"/>
          </p:nvPr>
        </p:nvSpPr>
        <p:spPr>
          <a:xfrm>
            <a:off x="-1" y="1570304"/>
            <a:ext cx="5181599" cy="3077896"/>
          </a:xfrm>
          <a:prstGeom prst="rect">
            <a:avLst/>
          </a:prstGeom>
        </p:spPr>
        <p:txBody>
          <a:bodyPr spcFirstLastPara="1" wrap="square" lIns="91425" tIns="91425" rIns="91425" bIns="91425" anchor="t" anchorCtr="0">
            <a:noAutofit/>
          </a:bodyPr>
          <a:lstStyle/>
          <a:p>
            <a:pPr marL="0" lvl="0" indent="0"/>
            <a:r>
              <a:rPr lang="fr-FR" sz="1800" dirty="0"/>
              <a:t>Le projet sur lequel j'ai travaillé lors de mon stage au sein de l'entreprise Benaslim.ma était le développement d'un site web statique visant à présenter les projets et les services de l'entreprise. L'objectif principal de ce projet était de créer une plateforme en ligne attrayante et fonctionnelle qui permettrait à Benaslim.ma de promouvoir ses activités, d'accroître sa visibilité sur le web et de fournir des informations claires et concises à ses clients potentiels.</a:t>
            </a:r>
            <a:endParaRPr sz="1800" dirty="0"/>
          </a:p>
        </p:txBody>
      </p:sp>
      <p:cxnSp>
        <p:nvCxnSpPr>
          <p:cNvPr id="641" name="Google Shape;641;p83"/>
          <p:cNvCxnSpPr/>
          <p:nvPr/>
        </p:nvCxnSpPr>
        <p:spPr>
          <a:xfrm flipV="1">
            <a:off x="190233" y="1168400"/>
            <a:ext cx="1994167" cy="32065"/>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1000"/>
                                        <p:tgtEl>
                                          <p:spTgt spid="639"/>
                                        </p:tgtEl>
                                      </p:cBhvr>
                                    </p:animEffect>
                                  </p:childTnLst>
                                </p:cTn>
                              </p:par>
                              <p:par>
                                <p:cTn id="8" presetID="10" presetClass="entr" presetSubtype="0"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Effect transition="in" filter="fade">
                                      <p:cBhvr>
                                        <p:cTn id="10" dur="1000"/>
                                        <p:tgtEl>
                                          <p:spTgt spid="641"/>
                                        </p:tgtEl>
                                      </p:cBhvr>
                                    </p:animEffect>
                                  </p:childTnLst>
                                </p:cTn>
                              </p:par>
                              <p:par>
                                <p:cTn id="11" presetID="10" presetClass="entr" presetSubtype="0" fill="hold" nodeType="withEffect">
                                  <p:stCondLst>
                                    <p:cond delay="0"/>
                                  </p:stCondLst>
                                  <p:childTnLst>
                                    <p:set>
                                      <p:cBhvr>
                                        <p:cTn id="12" dur="1" fill="hold">
                                          <p:stCondLst>
                                            <p:cond delay="0"/>
                                          </p:stCondLst>
                                        </p:cTn>
                                        <p:tgtEl>
                                          <p:spTgt spid="640"/>
                                        </p:tgtEl>
                                        <p:attrNameLst>
                                          <p:attrName>style.visibility</p:attrName>
                                        </p:attrNameLst>
                                      </p:cBhvr>
                                      <p:to>
                                        <p:strVal val="visible"/>
                                      </p:to>
                                    </p:set>
                                    <p:animEffect transition="in" filter="fade">
                                      <p:cBhvr>
                                        <p:cTn id="13" dur="15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372</Words>
  <Application>Microsoft Office PowerPoint</Application>
  <PresentationFormat>Affichage à l'écran (16:9)</PresentationFormat>
  <Paragraphs>45</Paragraphs>
  <Slides>20</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Montserrat</vt:lpstr>
      <vt:lpstr>Questrial</vt:lpstr>
      <vt:lpstr>Didact Gothic</vt:lpstr>
      <vt:lpstr>Julius Sans One</vt:lpstr>
      <vt:lpstr>Arial</vt:lpstr>
      <vt:lpstr>Minimalist Grayscale Pitch Deck XL by Slidesgo</vt:lpstr>
      <vt:lpstr>Soutenence de stage</vt:lpstr>
      <vt:lpstr>Table de matierte</vt:lpstr>
      <vt:lpstr>Introduction </vt:lpstr>
      <vt:lpstr>INTRODUCTION</vt:lpstr>
      <vt:lpstr>Présentation d’entreprise</vt:lpstr>
      <vt:lpstr>INTRODUCTION</vt:lpstr>
      <vt:lpstr>L’organigramme</vt:lpstr>
      <vt:lpstr>Présentation de projet</vt:lpstr>
      <vt:lpstr>Présentation de projet</vt:lpstr>
      <vt:lpstr>réalisation</vt:lpstr>
      <vt:lpstr>Outils de développement :</vt:lpstr>
      <vt:lpstr>react</vt:lpstr>
      <vt:lpstr>Tailwind</vt:lpstr>
      <vt:lpstr>Acceuil</vt:lpstr>
      <vt:lpstr>A propos nous</vt:lpstr>
      <vt:lpstr>Nos services</vt:lpstr>
      <vt:lpstr>Le pries de pagee</vt:lpstr>
      <vt:lpstr>conclusion</vt:lpstr>
      <vt:lpstr>En conclusion de notre stage de développement de site web pour l'entreprise Benaslim, nous sommes fiers du travail accompli et des résultats obtenus. Tout au long de ce stage, nous avons eu l'opportunité d'appliquer nos connaissances en matière de conception d'interfaces utilisateur, d'utilisation d'outils de développement modernes tels que React et Tailwind, ainsi que de mettre en pratique des méthodes de recherche centrées sur les utilisateurs. </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Soutenence de stage</dc:title>
  <dc:creator>Hp</dc:creator>
  <cp:lastModifiedBy>Hp</cp:lastModifiedBy>
  <cp:revision>10</cp:revision>
  <dcterms:modified xsi:type="dcterms:W3CDTF">2023-06-08T12:00:10Z</dcterms:modified>
</cp:coreProperties>
</file>