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dvent Pro SemiBold"/>
      <p:regular r:id="rId16"/>
      <p:bold r:id="rId17"/>
    </p:embeddedFont>
    <p:embeddedFont>
      <p:font typeface="Architects Daughter"/>
      <p:regular r:id="rId18"/>
    </p:embeddedFont>
    <p:embeddedFont>
      <p:font typeface="Caveat"/>
      <p:regular r:id="rId19"/>
      <p:bold r:id="rId20"/>
    </p:embeddedFont>
    <p:embeddedFont>
      <p:font typeface="Fira Sans Extra Condensed Medium"/>
      <p:regular r:id="rId21"/>
      <p:bold r:id="rId22"/>
      <p:italic r:id="rId23"/>
      <p:boldItalic r:id="rId24"/>
    </p:embeddedFont>
    <p:embeddedFont>
      <p:font typeface="Fira Sans Condensed Medium"/>
      <p:regular r:id="rId25"/>
      <p:bold r:id="rId26"/>
      <p:italic r:id="rId27"/>
      <p:boldItalic r:id="rId28"/>
    </p:embeddedFont>
    <p:embeddedFont>
      <p:font typeface="Maven Pro"/>
      <p:regular r:id="rId29"/>
      <p:bold r:id="rId30"/>
    </p:embeddedFont>
    <p:embeddedFont>
      <p:font typeface="Share Tech"/>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IiatsOCLEhiI4JsNJwORISB8e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FiraSansExtraCondensedMedium-bold.fntdata"/><Relationship Id="rId21" Type="http://schemas.openxmlformats.org/officeDocument/2006/relationships/font" Target="fonts/FiraSansExtraCondensedMedium-regular.fntdata"/><Relationship Id="rId24" Type="http://schemas.openxmlformats.org/officeDocument/2006/relationships/font" Target="fonts/FiraSansExtraCondensedMedium-boldItalic.fntdata"/><Relationship Id="rId23" Type="http://schemas.openxmlformats.org/officeDocument/2006/relationships/font" Target="fonts/FiraSansExtra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bold.fntdata"/><Relationship Id="rId25" Type="http://schemas.openxmlformats.org/officeDocument/2006/relationships/font" Target="fonts/FiraSansCondensedMedium-regular.fntdata"/><Relationship Id="rId28" Type="http://schemas.openxmlformats.org/officeDocument/2006/relationships/font" Target="fonts/FiraSansCondensedMedium-boldItalic.fntdata"/><Relationship Id="rId27" Type="http://schemas.openxmlformats.org/officeDocument/2006/relationships/font" Target="fonts/FiraSans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hareTech-regular.fntdata"/><Relationship Id="rId30" Type="http://schemas.openxmlformats.org/officeDocument/2006/relationships/font" Target="fonts/MavenPro-bold.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dventProSemiBold-bold.fntdata"/><Relationship Id="rId16" Type="http://schemas.openxmlformats.org/officeDocument/2006/relationships/font" Target="fonts/AdventProSemiBold-regular.fntdata"/><Relationship Id="rId19" Type="http://schemas.openxmlformats.org/officeDocument/2006/relationships/font" Target="fonts/Caveat-regular.fntdata"/><Relationship Id="rId18" Type="http://schemas.openxmlformats.org/officeDocument/2006/relationships/font" Target="fonts/ArchitectsDaugh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13"/>
          <p:cNvGrpSpPr/>
          <p:nvPr/>
        </p:nvGrpSpPr>
        <p:grpSpPr>
          <a:xfrm>
            <a:off x="8263682" y="-434366"/>
            <a:ext cx="188886" cy="1181532"/>
            <a:chOff x="2877432" y="975334"/>
            <a:chExt cx="188886" cy="1181532"/>
          </a:xfrm>
        </p:grpSpPr>
        <p:sp>
          <p:nvSpPr>
            <p:cNvPr id="18" name="Google Shape;18;p1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13"/>
          <p:cNvGrpSpPr/>
          <p:nvPr/>
        </p:nvGrpSpPr>
        <p:grpSpPr>
          <a:xfrm>
            <a:off x="3090746" y="-533657"/>
            <a:ext cx="98059" cy="1147595"/>
            <a:chOff x="3347921" y="16006"/>
            <a:chExt cx="98059" cy="1147595"/>
          </a:xfrm>
        </p:grpSpPr>
        <p:sp>
          <p:nvSpPr>
            <p:cNvPr id="23" name="Google Shape;23;p1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13"/>
          <p:cNvGrpSpPr/>
          <p:nvPr/>
        </p:nvGrpSpPr>
        <p:grpSpPr>
          <a:xfrm>
            <a:off x="4892771" y="-340112"/>
            <a:ext cx="121172" cy="760495"/>
            <a:chOff x="5245196" y="3136513"/>
            <a:chExt cx="121172" cy="760495"/>
          </a:xfrm>
        </p:grpSpPr>
        <p:sp>
          <p:nvSpPr>
            <p:cNvPr id="26" name="Google Shape;26;p1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13"/>
          <p:cNvGrpSpPr/>
          <p:nvPr/>
        </p:nvGrpSpPr>
        <p:grpSpPr>
          <a:xfrm>
            <a:off x="250617" y="2402301"/>
            <a:ext cx="188650" cy="2468355"/>
            <a:chOff x="250617" y="2402301"/>
            <a:chExt cx="188650" cy="2468355"/>
          </a:xfrm>
        </p:grpSpPr>
        <p:sp>
          <p:nvSpPr>
            <p:cNvPr id="29" name="Google Shape;29;p1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1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3"/>
          <p:cNvGrpSpPr/>
          <p:nvPr/>
        </p:nvGrpSpPr>
        <p:grpSpPr>
          <a:xfrm>
            <a:off x="2038689" y="173907"/>
            <a:ext cx="57599" cy="831799"/>
            <a:chOff x="2038689" y="173907"/>
            <a:chExt cx="57599" cy="831799"/>
          </a:xfrm>
        </p:grpSpPr>
        <p:sp>
          <p:nvSpPr>
            <p:cNvPr id="36" name="Google Shape;36;p1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4" name="Shape 204"/>
        <p:cNvGrpSpPr/>
        <p:nvPr/>
      </p:nvGrpSpPr>
      <p:grpSpPr>
        <a:xfrm>
          <a:off x="0" y="0"/>
          <a:ext cx="0" cy="0"/>
          <a:chOff x="0" y="0"/>
          <a:chExt cx="0" cy="0"/>
        </a:xfrm>
      </p:grpSpPr>
      <p:sp>
        <p:nvSpPr>
          <p:cNvPr id="205" name="Google Shape;205;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6" name="Google Shape;206;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7" name="Google Shape;207;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9" name="Shape 2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14"/>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1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14"/>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1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15"/>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1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15"/>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15"/>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15"/>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15"/>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15"/>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15"/>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15"/>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15"/>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15"/>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1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1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16"/>
          <p:cNvGrpSpPr/>
          <p:nvPr/>
        </p:nvGrpSpPr>
        <p:grpSpPr>
          <a:xfrm>
            <a:off x="8148521" y="3004593"/>
            <a:ext cx="98059" cy="1147595"/>
            <a:chOff x="3347921" y="16006"/>
            <a:chExt cx="98059" cy="1147595"/>
          </a:xfrm>
        </p:grpSpPr>
        <p:sp>
          <p:nvSpPr>
            <p:cNvPr id="84" name="Google Shape;84;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6"/>
          <p:cNvGrpSpPr/>
          <p:nvPr/>
        </p:nvGrpSpPr>
        <p:grpSpPr>
          <a:xfrm>
            <a:off x="281421" y="3769263"/>
            <a:ext cx="121172" cy="760495"/>
            <a:chOff x="5245196" y="3136513"/>
            <a:chExt cx="121172" cy="760495"/>
          </a:xfrm>
        </p:grpSpPr>
        <p:sp>
          <p:nvSpPr>
            <p:cNvPr id="87" name="Google Shape;87;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6"/>
          <p:cNvGrpSpPr/>
          <p:nvPr/>
        </p:nvGrpSpPr>
        <p:grpSpPr>
          <a:xfrm>
            <a:off x="8534739" y="4069632"/>
            <a:ext cx="57599" cy="831799"/>
            <a:chOff x="2038689" y="173907"/>
            <a:chExt cx="57599" cy="831799"/>
          </a:xfrm>
        </p:grpSpPr>
        <p:sp>
          <p:nvSpPr>
            <p:cNvPr id="90" name="Google Shape;90;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1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6" name="Google Shape;96;p1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 name="Google Shape;98;p1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9" name="Google Shape;99;p1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0" name="Google Shape;100;p1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17"/>
          <p:cNvGrpSpPr/>
          <p:nvPr/>
        </p:nvGrpSpPr>
        <p:grpSpPr>
          <a:xfrm>
            <a:off x="6626134" y="-164562"/>
            <a:ext cx="121172" cy="760495"/>
            <a:chOff x="5245196" y="3136513"/>
            <a:chExt cx="121172" cy="760495"/>
          </a:xfrm>
        </p:grpSpPr>
        <p:sp>
          <p:nvSpPr>
            <p:cNvPr id="105" name="Google Shape;105;p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18"/>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8"/>
          <p:cNvGrpSpPr/>
          <p:nvPr/>
        </p:nvGrpSpPr>
        <p:grpSpPr>
          <a:xfrm>
            <a:off x="8263682" y="-434366"/>
            <a:ext cx="188886" cy="1181532"/>
            <a:chOff x="2877432" y="975334"/>
            <a:chExt cx="188886" cy="1181532"/>
          </a:xfrm>
        </p:grpSpPr>
        <p:sp>
          <p:nvSpPr>
            <p:cNvPr id="113" name="Google Shape;113;p1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1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18"/>
          <p:cNvGrpSpPr/>
          <p:nvPr/>
        </p:nvGrpSpPr>
        <p:grpSpPr>
          <a:xfrm>
            <a:off x="3643898" y="-436198"/>
            <a:ext cx="133252" cy="1952377"/>
            <a:chOff x="6780548" y="337714"/>
            <a:chExt cx="133252" cy="1952377"/>
          </a:xfrm>
        </p:grpSpPr>
        <p:sp>
          <p:nvSpPr>
            <p:cNvPr id="118" name="Google Shape;118;p1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18"/>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18"/>
          <p:cNvGrpSpPr/>
          <p:nvPr/>
        </p:nvGrpSpPr>
        <p:grpSpPr>
          <a:xfrm>
            <a:off x="8008096" y="2108910"/>
            <a:ext cx="199001" cy="2139770"/>
            <a:chOff x="8008096" y="2108910"/>
            <a:chExt cx="199001" cy="2139770"/>
          </a:xfrm>
        </p:grpSpPr>
        <p:sp>
          <p:nvSpPr>
            <p:cNvPr id="122" name="Google Shape;122;p1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18"/>
          <p:cNvGrpSpPr/>
          <p:nvPr/>
        </p:nvGrpSpPr>
        <p:grpSpPr>
          <a:xfrm>
            <a:off x="520996" y="1091548"/>
            <a:ext cx="199001" cy="2139770"/>
            <a:chOff x="8008096" y="2108910"/>
            <a:chExt cx="199001" cy="2139770"/>
          </a:xfrm>
        </p:grpSpPr>
        <p:sp>
          <p:nvSpPr>
            <p:cNvPr id="125" name="Google Shape;125;p1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8"/>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28" name="Google Shape;128;p18"/>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29" name="Google Shape;129;p18"/>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30" name="Shape 130"/>
        <p:cNvGrpSpPr/>
        <p:nvPr/>
      </p:nvGrpSpPr>
      <p:grpSpPr>
        <a:xfrm>
          <a:off x="0" y="0"/>
          <a:ext cx="0" cy="0"/>
          <a:chOff x="0" y="0"/>
          <a:chExt cx="0" cy="0"/>
        </a:xfrm>
      </p:grpSpPr>
      <p:sp>
        <p:nvSpPr>
          <p:cNvPr id="131" name="Google Shape;131;p19"/>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2" name="Google Shape;132;p19"/>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3" name="Google Shape;133;p19"/>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4" name="Google Shape;134;p19"/>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5" name="Google Shape;135;p19"/>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6" name="Google Shape;136;p19"/>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7" name="Google Shape;137;p19"/>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8" name="Google Shape;138;p19"/>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9" name="Google Shape;139;p19"/>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40" name="Google Shape;140;p1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2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52" name="Google Shape;152;p2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62" name="Shape 162"/>
        <p:cNvGrpSpPr/>
        <p:nvPr/>
      </p:nvGrpSpPr>
      <p:grpSpPr>
        <a:xfrm>
          <a:off x="0" y="0"/>
          <a:ext cx="0" cy="0"/>
          <a:chOff x="0" y="0"/>
          <a:chExt cx="0" cy="0"/>
        </a:xfrm>
      </p:grpSpPr>
      <p:sp>
        <p:nvSpPr>
          <p:cNvPr id="163" name="Google Shape;163;p21"/>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4" name="Google Shape;164;p21"/>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5" name="Google Shape;165;p2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21"/>
          <p:cNvGrpSpPr/>
          <p:nvPr/>
        </p:nvGrpSpPr>
        <p:grpSpPr>
          <a:xfrm>
            <a:off x="8217007" y="3576772"/>
            <a:ext cx="188886" cy="1181532"/>
            <a:chOff x="2877432" y="975334"/>
            <a:chExt cx="188886" cy="1181532"/>
          </a:xfrm>
        </p:grpSpPr>
        <p:sp>
          <p:nvSpPr>
            <p:cNvPr id="171" name="Google Shape;171;p2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p2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21"/>
          <p:cNvGrpSpPr/>
          <p:nvPr/>
        </p:nvGrpSpPr>
        <p:grpSpPr>
          <a:xfrm>
            <a:off x="7519346" y="3243318"/>
            <a:ext cx="98059" cy="1147595"/>
            <a:chOff x="3347921" y="16006"/>
            <a:chExt cx="98059" cy="1147595"/>
          </a:xfrm>
        </p:grpSpPr>
        <p:sp>
          <p:nvSpPr>
            <p:cNvPr id="176" name="Google Shape;176;p2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1"/>
          <p:cNvGrpSpPr/>
          <p:nvPr/>
        </p:nvGrpSpPr>
        <p:grpSpPr>
          <a:xfrm>
            <a:off x="805821" y="2953663"/>
            <a:ext cx="121172" cy="760495"/>
            <a:chOff x="5245196" y="3136513"/>
            <a:chExt cx="121172" cy="760495"/>
          </a:xfrm>
        </p:grpSpPr>
        <p:sp>
          <p:nvSpPr>
            <p:cNvPr id="179" name="Google Shape;179;p2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21"/>
          <p:cNvGrpSpPr/>
          <p:nvPr/>
        </p:nvGrpSpPr>
        <p:grpSpPr>
          <a:xfrm>
            <a:off x="250617" y="2402301"/>
            <a:ext cx="188650" cy="2468355"/>
            <a:chOff x="250617" y="2402301"/>
            <a:chExt cx="188650" cy="2468355"/>
          </a:xfrm>
        </p:grpSpPr>
        <p:sp>
          <p:nvSpPr>
            <p:cNvPr id="182" name="Google Shape;182;p2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2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21"/>
          <p:cNvGrpSpPr/>
          <p:nvPr/>
        </p:nvGrpSpPr>
        <p:grpSpPr>
          <a:xfrm>
            <a:off x="2038689" y="173907"/>
            <a:ext cx="57599" cy="831799"/>
            <a:chOff x="2038689" y="173907"/>
            <a:chExt cx="57599" cy="831799"/>
          </a:xfrm>
        </p:grpSpPr>
        <p:sp>
          <p:nvSpPr>
            <p:cNvPr id="189" name="Google Shape;189;p2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2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21"/>
          <p:cNvGrpSpPr/>
          <p:nvPr/>
        </p:nvGrpSpPr>
        <p:grpSpPr>
          <a:xfrm>
            <a:off x="4920170" y="-496491"/>
            <a:ext cx="188886" cy="1181532"/>
            <a:chOff x="2877432" y="975334"/>
            <a:chExt cx="188886" cy="1181532"/>
          </a:xfrm>
        </p:grpSpPr>
        <p:sp>
          <p:nvSpPr>
            <p:cNvPr id="193" name="Google Shape;193;p2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2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1"/>
          <p:cNvGrpSpPr/>
          <p:nvPr/>
        </p:nvGrpSpPr>
        <p:grpSpPr>
          <a:xfrm>
            <a:off x="3030471" y="-223849"/>
            <a:ext cx="121172" cy="760495"/>
            <a:chOff x="5245196" y="3136513"/>
            <a:chExt cx="121172" cy="760495"/>
          </a:xfrm>
        </p:grpSpPr>
        <p:sp>
          <p:nvSpPr>
            <p:cNvPr id="198" name="Google Shape;198;p2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21"/>
          <p:cNvGrpSpPr/>
          <p:nvPr/>
        </p:nvGrpSpPr>
        <p:grpSpPr>
          <a:xfrm>
            <a:off x="2306292" y="2569221"/>
            <a:ext cx="199237" cy="2828935"/>
            <a:chOff x="1608717" y="1280046"/>
            <a:chExt cx="199237" cy="2828935"/>
          </a:xfrm>
        </p:grpSpPr>
        <p:sp>
          <p:nvSpPr>
            <p:cNvPr id="201" name="Google Shape;201;p2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
          <p:cNvGrpSpPr/>
          <p:nvPr/>
        </p:nvGrpSpPr>
        <p:grpSpPr>
          <a:xfrm>
            <a:off x="3035712" y="515092"/>
            <a:ext cx="3271647" cy="4698758"/>
            <a:chOff x="1716825" y="1121550"/>
            <a:chExt cx="622800" cy="928938"/>
          </a:xfrm>
        </p:grpSpPr>
        <p:grpSp>
          <p:nvGrpSpPr>
            <p:cNvPr id="215" name="Google Shape;215;p1"/>
            <p:cNvGrpSpPr/>
            <p:nvPr/>
          </p:nvGrpSpPr>
          <p:grpSpPr>
            <a:xfrm>
              <a:off x="1716825" y="1121550"/>
              <a:ext cx="622800" cy="928938"/>
              <a:chOff x="1716825" y="1121550"/>
              <a:chExt cx="622800" cy="928938"/>
            </a:xfrm>
          </p:grpSpPr>
          <p:cxnSp>
            <p:nvCxnSpPr>
              <p:cNvPr id="216" name="Google Shape;216;p1"/>
              <p:cNvCxnSpPr/>
              <p:nvPr/>
            </p:nvCxnSpPr>
            <p:spPr>
              <a:xfrm>
                <a:off x="1954750" y="1738188"/>
                <a:ext cx="0" cy="312300"/>
              </a:xfrm>
              <a:prstGeom prst="straightConnector1">
                <a:avLst/>
              </a:prstGeom>
              <a:noFill/>
              <a:ln cap="flat" cmpd="sng" w="9525">
                <a:solidFill>
                  <a:srgbClr val="13466B"/>
                </a:solidFill>
                <a:prstDash val="solid"/>
                <a:round/>
                <a:headEnd len="sm" w="sm" type="none"/>
                <a:tailEnd len="sm" w="sm" type="none"/>
              </a:ln>
            </p:spPr>
          </p:cxnSp>
          <p:sp>
            <p:nvSpPr>
              <p:cNvPr id="217" name="Google Shape;217;p1"/>
              <p:cNvSpPr/>
              <p:nvPr/>
            </p:nvSpPr>
            <p:spPr>
              <a:xfrm>
                <a:off x="1716825" y="1121550"/>
                <a:ext cx="622800" cy="622800"/>
              </a:xfrm>
              <a:prstGeom prst="ellipse">
                <a:avLst/>
              </a:pr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p1"/>
            <p:cNvGrpSpPr/>
            <p:nvPr/>
          </p:nvGrpSpPr>
          <p:grpSpPr>
            <a:xfrm>
              <a:off x="1768050" y="1172775"/>
              <a:ext cx="520200" cy="832000"/>
              <a:chOff x="1768050" y="1172775"/>
              <a:chExt cx="520200" cy="832000"/>
            </a:xfrm>
          </p:grpSpPr>
          <p:cxnSp>
            <p:nvCxnSpPr>
              <p:cNvPr id="219" name="Google Shape;219;p1"/>
              <p:cNvCxnSpPr/>
              <p:nvPr/>
            </p:nvCxnSpPr>
            <p:spPr>
              <a:xfrm>
                <a:off x="2003025" y="1692475"/>
                <a:ext cx="0" cy="312300"/>
              </a:xfrm>
              <a:prstGeom prst="straightConnector1">
                <a:avLst/>
              </a:prstGeom>
              <a:noFill/>
              <a:ln cap="flat" cmpd="sng" w="9525">
                <a:solidFill>
                  <a:srgbClr val="13466B"/>
                </a:solidFill>
                <a:prstDash val="solid"/>
                <a:round/>
                <a:headEnd len="sm" w="sm" type="none"/>
                <a:tailEnd len="sm" w="sm" type="none"/>
              </a:ln>
            </p:spPr>
          </p:cxnSp>
          <p:sp>
            <p:nvSpPr>
              <p:cNvPr id="220" name="Google Shape;220;p1"/>
              <p:cNvSpPr/>
              <p:nvPr/>
            </p:nvSpPr>
            <p:spPr>
              <a:xfrm>
                <a:off x="1768050" y="1172775"/>
                <a:ext cx="520200" cy="520200"/>
              </a:xfrm>
              <a:prstGeom prst="ellipse">
                <a:avLst/>
              </a:pr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
            <p:cNvGrpSpPr/>
            <p:nvPr/>
          </p:nvGrpSpPr>
          <p:grpSpPr>
            <a:xfrm>
              <a:off x="1820100" y="1225475"/>
              <a:ext cx="416400" cy="729575"/>
              <a:chOff x="1820100" y="1225475"/>
              <a:chExt cx="416400" cy="729575"/>
            </a:xfrm>
          </p:grpSpPr>
          <p:cxnSp>
            <p:nvCxnSpPr>
              <p:cNvPr id="222" name="Google Shape;222;p1"/>
              <p:cNvCxnSpPr/>
              <p:nvPr/>
            </p:nvCxnSpPr>
            <p:spPr>
              <a:xfrm>
                <a:off x="2051300" y="1642750"/>
                <a:ext cx="0" cy="312300"/>
              </a:xfrm>
              <a:prstGeom prst="straightConnector1">
                <a:avLst/>
              </a:prstGeom>
              <a:noFill/>
              <a:ln cap="flat" cmpd="sng" w="9525">
                <a:solidFill>
                  <a:srgbClr val="13466B"/>
                </a:solidFill>
                <a:prstDash val="solid"/>
                <a:round/>
                <a:headEnd len="sm" w="sm" type="none"/>
                <a:tailEnd len="sm" w="sm" type="none"/>
              </a:ln>
            </p:spPr>
          </p:cxnSp>
          <p:sp>
            <p:nvSpPr>
              <p:cNvPr id="223" name="Google Shape;223;p1"/>
              <p:cNvSpPr/>
              <p:nvPr/>
            </p:nvSpPr>
            <p:spPr>
              <a:xfrm>
                <a:off x="1820100" y="1225475"/>
                <a:ext cx="416400" cy="416400"/>
              </a:xfrm>
              <a:prstGeom prst="ellipse">
                <a:avLst/>
              </a:pr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1"/>
            <p:cNvGrpSpPr/>
            <p:nvPr/>
          </p:nvGrpSpPr>
          <p:grpSpPr>
            <a:xfrm>
              <a:off x="1874250" y="1278825"/>
              <a:ext cx="308100" cy="605275"/>
              <a:chOff x="1874250" y="1278825"/>
              <a:chExt cx="308100" cy="605275"/>
            </a:xfrm>
          </p:grpSpPr>
          <p:cxnSp>
            <p:nvCxnSpPr>
              <p:cNvPr id="225" name="Google Shape;225;p1"/>
              <p:cNvCxnSpPr/>
              <p:nvPr/>
            </p:nvCxnSpPr>
            <p:spPr>
              <a:xfrm>
                <a:off x="2099575" y="1571800"/>
                <a:ext cx="0" cy="312300"/>
              </a:xfrm>
              <a:prstGeom prst="straightConnector1">
                <a:avLst/>
              </a:prstGeom>
              <a:noFill/>
              <a:ln cap="flat" cmpd="sng" w="9525">
                <a:solidFill>
                  <a:srgbClr val="13466B"/>
                </a:solidFill>
                <a:prstDash val="solid"/>
                <a:round/>
                <a:headEnd len="sm" w="sm" type="none"/>
                <a:tailEnd len="sm" w="sm" type="none"/>
              </a:ln>
            </p:spPr>
          </p:cxnSp>
          <p:sp>
            <p:nvSpPr>
              <p:cNvPr id="226" name="Google Shape;226;p1"/>
              <p:cNvSpPr/>
              <p:nvPr/>
            </p:nvSpPr>
            <p:spPr>
              <a:xfrm>
                <a:off x="1874250" y="1278825"/>
                <a:ext cx="308100" cy="308100"/>
              </a:xfrm>
              <a:prstGeom prst="ellipse">
                <a:avLst/>
              </a:pr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1"/>
            <p:cNvSpPr/>
            <p:nvPr/>
          </p:nvSpPr>
          <p:spPr>
            <a:xfrm>
              <a:off x="1920625" y="1326000"/>
              <a:ext cx="215400" cy="215400"/>
            </a:xfrm>
            <a:prstGeom prst="ellipse">
              <a:avLst/>
            </a:pr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ms-MY" sz="4000">
                <a:latin typeface="PMingLiU-ExtB"/>
                <a:ea typeface="PMingLiU-ExtB"/>
                <a:cs typeface="PMingLiU-ExtB"/>
                <a:sym typeface="PMingLiU-ExtB"/>
              </a:rPr>
              <a:t>Tempat Sampah Otomatis menggunakan Arduino Uno dengan Servo dan IR Sensor</a:t>
            </a:r>
            <a:endParaRPr b="1" sz="4000">
              <a:latin typeface="PMingLiU-ExtB"/>
              <a:ea typeface="PMingLiU-ExtB"/>
              <a:cs typeface="PMingLiU-ExtB"/>
              <a:sym typeface="PMingLiU-ExtB"/>
            </a:endParaRPr>
          </a:p>
        </p:txBody>
      </p:sp>
      <p:sp>
        <p:nvSpPr>
          <p:cNvPr id="229" name="Google Shape;229;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855204" y="2744505"/>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p1"/>
          <p:cNvGrpSpPr/>
          <p:nvPr/>
        </p:nvGrpSpPr>
        <p:grpSpPr>
          <a:xfrm>
            <a:off x="6232314" y="3696331"/>
            <a:ext cx="121434" cy="1073147"/>
            <a:chOff x="6232314" y="3696331"/>
            <a:chExt cx="121434" cy="1073147"/>
          </a:xfrm>
        </p:grpSpPr>
        <p:sp>
          <p:nvSpPr>
            <p:cNvPr id="236" name="Google Shape;236;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
          <p:cNvGrpSpPr/>
          <p:nvPr/>
        </p:nvGrpSpPr>
        <p:grpSpPr>
          <a:xfrm>
            <a:off x="6780548" y="337714"/>
            <a:ext cx="133252" cy="1952377"/>
            <a:chOff x="6780548" y="337714"/>
            <a:chExt cx="133252" cy="1952377"/>
          </a:xfrm>
        </p:grpSpPr>
        <p:sp>
          <p:nvSpPr>
            <p:cNvPr id="239" name="Google Shape;239;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1"/>
          <p:cNvGrpSpPr/>
          <p:nvPr/>
        </p:nvGrpSpPr>
        <p:grpSpPr>
          <a:xfrm>
            <a:off x="1608717" y="1280046"/>
            <a:ext cx="199237" cy="2828935"/>
            <a:chOff x="1608717" y="1280046"/>
            <a:chExt cx="199237" cy="2828935"/>
          </a:xfrm>
        </p:grpSpPr>
        <p:sp>
          <p:nvSpPr>
            <p:cNvPr id="242" name="Google Shape;242;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1"/>
          <p:cNvGrpSpPr/>
          <p:nvPr/>
        </p:nvGrpSpPr>
        <p:grpSpPr>
          <a:xfrm>
            <a:off x="8008096" y="2108910"/>
            <a:ext cx="199001" cy="2139770"/>
            <a:chOff x="8008096" y="2108910"/>
            <a:chExt cx="199001" cy="2139770"/>
          </a:xfrm>
        </p:grpSpPr>
        <p:sp>
          <p:nvSpPr>
            <p:cNvPr id="248" name="Google Shape;248;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1"/>
          <p:cNvGrpSpPr/>
          <p:nvPr/>
        </p:nvGrpSpPr>
        <p:grpSpPr>
          <a:xfrm>
            <a:off x="5200634" y="3321520"/>
            <a:ext cx="199001" cy="867199"/>
            <a:chOff x="4475150" y="4052605"/>
            <a:chExt cx="199001" cy="867199"/>
          </a:xfrm>
        </p:grpSpPr>
        <p:sp>
          <p:nvSpPr>
            <p:cNvPr id="251" name="Google Shape;251;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1"/>
          <p:cNvSpPr txBox="1"/>
          <p:nvPr>
            <p:ph idx="1" type="subTitle"/>
          </p:nvPr>
        </p:nvSpPr>
        <p:spPr>
          <a:xfrm>
            <a:off x="1712568" y="2798025"/>
            <a:ext cx="5774632" cy="1901726"/>
          </a:xfrm>
          <a:prstGeom prst="rect">
            <a:avLst/>
          </a:prstGeom>
          <a:noFill/>
          <a:ln>
            <a:noFill/>
          </a:ln>
        </p:spPr>
        <p:txBody>
          <a:bodyPr anchorCtr="0" anchor="t" bIns="91425" lIns="91425" spcFirstLastPara="1" rIns="91425" wrap="square" tIns="91425">
            <a:noAutofit/>
          </a:bodyPr>
          <a:lstStyle/>
          <a:p>
            <a:pPr indent="-342900" lvl="0" marL="457200" rtl="0" algn="ctr">
              <a:lnSpc>
                <a:spcPct val="150000"/>
              </a:lnSpc>
              <a:spcBef>
                <a:spcPts val="0"/>
              </a:spcBef>
              <a:spcAft>
                <a:spcPts val="0"/>
              </a:spcAft>
              <a:buSzPts val="2800"/>
              <a:buNone/>
            </a:pPr>
            <a:r>
              <a:rPr b="1" lang="ms-MY" sz="1400">
                <a:latin typeface="Arial"/>
                <a:ea typeface="Arial"/>
                <a:cs typeface="Arial"/>
                <a:sym typeface="Arial"/>
              </a:rPr>
              <a:t>Nama kelompok 3:</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rPr b="1" lang="ms-MY" sz="1400">
                <a:latin typeface="Arial"/>
                <a:ea typeface="Arial"/>
                <a:cs typeface="Arial"/>
                <a:sym typeface="Arial"/>
              </a:rPr>
              <a:t>Imannura Muslim Dwi Utomo 		(2220500033)</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rPr b="1" lang="ms-MY" sz="1400">
                <a:latin typeface="Arial"/>
                <a:ea typeface="Arial"/>
                <a:cs typeface="Arial"/>
                <a:sym typeface="Arial"/>
              </a:rPr>
              <a:t>Rifki Fauzi Ramadhan 		(2220500049)</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rPr b="1" lang="ms-MY" sz="1400">
                <a:latin typeface="Arial"/>
                <a:ea typeface="Arial"/>
                <a:cs typeface="Arial"/>
                <a:sym typeface="Arial"/>
              </a:rPr>
              <a:t>Febrianti Dwi Sarjono 		(2220500050)</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rPr b="1" lang="ms-MY" sz="1400">
                <a:latin typeface="Arial"/>
                <a:ea typeface="Arial"/>
                <a:cs typeface="Arial"/>
                <a:sym typeface="Arial"/>
              </a:rPr>
              <a:t>Yulia Rahma 			(2220500053)</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rPr b="1" lang="ms-MY" sz="1400">
                <a:latin typeface="Arial"/>
                <a:ea typeface="Arial"/>
                <a:cs typeface="Arial"/>
                <a:sym typeface="Arial"/>
              </a:rPr>
              <a:t>Muhammad Aditiya Jihanto		(2220500057)</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t/>
            </a:r>
            <a:endParaRPr b="1" sz="1400">
              <a:latin typeface="Arial"/>
              <a:ea typeface="Arial"/>
              <a:cs typeface="Arial"/>
              <a:sym typeface="Arial"/>
            </a:endParaRPr>
          </a:p>
          <a:p>
            <a:pPr indent="-342900" lvl="0" marL="457200" rtl="0" algn="ctr">
              <a:lnSpc>
                <a:spcPct val="100000"/>
              </a:lnSpc>
              <a:spcBef>
                <a:spcPts val="0"/>
              </a:spcBef>
              <a:spcAft>
                <a:spcPts val="0"/>
              </a:spcAft>
              <a:buSzPts val="2800"/>
              <a:buNone/>
            </a:pPr>
            <a:r>
              <a:rPr b="1" lang="ms-MY" sz="1400">
                <a:latin typeface="Arial"/>
                <a:ea typeface="Arial"/>
                <a:cs typeface="Arial"/>
                <a:sym typeface="Arial"/>
              </a:rPr>
              <a:t>Kelas: 2 D3 TB</a:t>
            </a:r>
            <a:endParaRPr sz="1400">
              <a:latin typeface="Arial"/>
              <a:ea typeface="Arial"/>
              <a:cs typeface="Arial"/>
              <a:sym typeface="Arial"/>
            </a:endParaRPr>
          </a:p>
          <a:p>
            <a:pPr indent="-342900" lvl="0" marL="457200" rtl="0" algn="ctr">
              <a:lnSpc>
                <a:spcPct val="100000"/>
              </a:lnSpc>
              <a:spcBef>
                <a:spcPts val="0"/>
              </a:spcBef>
              <a:spcAft>
                <a:spcPts val="0"/>
              </a:spcAft>
              <a:buSzPts val="2800"/>
              <a:buNone/>
            </a:pPr>
            <a:r>
              <a:t/>
            </a:r>
            <a:endParaRPr sz="1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grpSp>
        <p:nvGrpSpPr>
          <p:cNvPr id="709" name="Google Shape;709;p10"/>
          <p:cNvGrpSpPr/>
          <p:nvPr/>
        </p:nvGrpSpPr>
        <p:grpSpPr>
          <a:xfrm>
            <a:off x="1480457" y="255814"/>
            <a:ext cx="6183085" cy="4789714"/>
            <a:chOff x="1153225" y="1597649"/>
            <a:chExt cx="3842140" cy="3019074"/>
          </a:xfrm>
        </p:grpSpPr>
        <p:grpSp>
          <p:nvGrpSpPr>
            <p:cNvPr id="710" name="Google Shape;710;p10"/>
            <p:cNvGrpSpPr/>
            <p:nvPr/>
          </p:nvGrpSpPr>
          <p:grpSpPr>
            <a:xfrm>
              <a:off x="1153225" y="1597649"/>
              <a:ext cx="3842140" cy="3019074"/>
              <a:chOff x="238125" y="1676700"/>
              <a:chExt cx="2045650" cy="1779275"/>
            </a:xfrm>
          </p:grpSpPr>
          <p:sp>
            <p:nvSpPr>
              <p:cNvPr id="711" name="Google Shape;711;p10"/>
              <p:cNvSpPr/>
              <p:nvPr/>
            </p:nvSpPr>
            <p:spPr>
              <a:xfrm>
                <a:off x="1006875" y="3190025"/>
                <a:ext cx="508150" cy="247100"/>
              </a:xfrm>
              <a:custGeom>
                <a:rect b="b" l="l" r="r" t="t"/>
                <a:pathLst>
                  <a:path extrusionOk="0" h="9884" w="20326">
                    <a:moveTo>
                      <a:pt x="2967" y="0"/>
                    </a:moveTo>
                    <a:lnTo>
                      <a:pt x="0" y="9884"/>
                    </a:lnTo>
                    <a:lnTo>
                      <a:pt x="20325" y="9884"/>
                    </a:lnTo>
                    <a:lnTo>
                      <a:pt x="1735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0"/>
              <p:cNvSpPr/>
              <p:nvPr/>
            </p:nvSpPr>
            <p:spPr>
              <a:xfrm>
                <a:off x="1021625" y="3190025"/>
                <a:ext cx="452425" cy="197525"/>
              </a:xfrm>
              <a:custGeom>
                <a:rect b="b" l="l" r="r" t="t"/>
                <a:pathLst>
                  <a:path extrusionOk="0" h="7901" w="18097">
                    <a:moveTo>
                      <a:pt x="2377" y="0"/>
                    </a:moveTo>
                    <a:lnTo>
                      <a:pt x="0" y="7901"/>
                    </a:lnTo>
                    <a:cubicBezTo>
                      <a:pt x="6032" y="6753"/>
                      <a:pt x="12064" y="5557"/>
                      <a:pt x="18096" y="4442"/>
                    </a:cubicBezTo>
                    <a:lnTo>
                      <a:pt x="167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0"/>
              <p:cNvSpPr/>
              <p:nvPr/>
            </p:nvSpPr>
            <p:spPr>
              <a:xfrm>
                <a:off x="968750" y="3417450"/>
                <a:ext cx="584375" cy="38525"/>
              </a:xfrm>
              <a:custGeom>
                <a:rect b="b" l="l" r="r" t="t"/>
                <a:pathLst>
                  <a:path extrusionOk="0" h="1541" w="23375">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
              <p:cNvSpPr/>
              <p:nvPr/>
            </p:nvSpPr>
            <p:spPr>
              <a:xfrm>
                <a:off x="238125" y="1777900"/>
                <a:ext cx="2045650" cy="1461300"/>
              </a:xfrm>
              <a:custGeom>
                <a:rect b="b" l="l" r="r" t="t"/>
                <a:pathLst>
                  <a:path extrusionOk="0" h="58452" w="81826">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0"/>
              <p:cNvSpPr/>
              <p:nvPr/>
            </p:nvSpPr>
            <p:spPr>
              <a:xfrm>
                <a:off x="238125" y="1676700"/>
                <a:ext cx="2045650" cy="1390400"/>
              </a:xfrm>
              <a:custGeom>
                <a:rect b="b" l="l" r="r" t="t"/>
                <a:pathLst>
                  <a:path extrusionOk="0" h="55616" w="8182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0"/>
              <p:cNvSpPr/>
              <p:nvPr/>
            </p:nvSpPr>
            <p:spPr>
              <a:xfrm>
                <a:off x="346300" y="1773800"/>
                <a:ext cx="1829300" cy="1140050"/>
              </a:xfrm>
              <a:custGeom>
                <a:rect b="b" l="l" r="r" t="t"/>
                <a:pathLst>
                  <a:path extrusionOk="0" h="45602" w="73172">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
              <p:cNvSpPr/>
              <p:nvPr/>
            </p:nvSpPr>
            <p:spPr>
              <a:xfrm>
                <a:off x="1244550" y="1708650"/>
                <a:ext cx="28700" cy="24925"/>
              </a:xfrm>
              <a:custGeom>
                <a:rect b="b" l="l" r="r" t="t"/>
                <a:pathLst>
                  <a:path extrusionOk="0" h="997" w="1148">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8" name="Google Shape;718;p10"/>
            <p:cNvSpPr/>
            <p:nvPr/>
          </p:nvSpPr>
          <p:spPr>
            <a:xfrm>
              <a:off x="3014150" y="4032725"/>
              <a:ext cx="120300" cy="120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10"/>
          <p:cNvSpPr/>
          <p:nvPr/>
        </p:nvSpPr>
        <p:spPr>
          <a:xfrm>
            <a:off x="1817890" y="505044"/>
            <a:ext cx="5523572" cy="3064139"/>
          </a:xfrm>
          <a:prstGeom prst="rect">
            <a:avLst/>
          </a:prstGeom>
          <a:solidFill>
            <a:srgbClr val="D8D8D8"/>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0" name="Google Shape;720;p10"/>
          <p:cNvSpPr txBox="1"/>
          <p:nvPr>
            <p:ph idx="1" type="subTitle"/>
          </p:nvPr>
        </p:nvSpPr>
        <p:spPr>
          <a:xfrm>
            <a:off x="1808638" y="773421"/>
            <a:ext cx="5530382" cy="268887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ms-MY" sz="1400">
                <a:solidFill>
                  <a:srgbClr val="000000"/>
                </a:solidFill>
                <a:latin typeface="Arial"/>
                <a:ea typeface="Arial"/>
                <a:cs typeface="Arial"/>
                <a:sym typeface="Arial"/>
              </a:rPr>
              <a:t>Tempat sampah otomatis dibuat dengan tujuan agar saat membuang sampah tetap menjaga kehigenisan nya, sehingga orang-orang tidak lagi merasa enggan untuk membuang sampah pada tempatnya. Tempat sampah otomatis ini dibuat dari komponen yang dirangkai dengan sedemikian rupa serta ditambahkan dengan program dari arduino. Program ini berjalan ketika ada objek berupa tangan atau benda mendekat yang berada dalam jangkauan sensor infra red, setelah itu sensor akan mengirimkan data pada servo sehingga servo dapat bergerak. Servo tersebut dikaitkan dengan tutup tempat sampah, sehingga ketika servo bergerak maka tutup tempat sampah akan terbuka.</a:t>
            </a:r>
            <a:endParaRPr>
              <a:solidFill>
                <a:srgbClr val="000000"/>
              </a:solidFill>
              <a:latin typeface="Arial"/>
              <a:ea typeface="Arial"/>
              <a:cs typeface="Arial"/>
              <a:sym typeface="Arial"/>
            </a:endParaRPr>
          </a:p>
        </p:txBody>
      </p:sp>
      <p:sp>
        <p:nvSpPr>
          <p:cNvPr id="721" name="Google Shape;721;p10"/>
          <p:cNvSpPr txBox="1"/>
          <p:nvPr>
            <p:ph type="ctrTitle"/>
          </p:nvPr>
        </p:nvSpPr>
        <p:spPr>
          <a:xfrm>
            <a:off x="2644848" y="546297"/>
            <a:ext cx="3869656" cy="54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b="1" lang="ms-MY" sz="2000">
                <a:latin typeface="Caveat"/>
                <a:ea typeface="Caveat"/>
                <a:cs typeface="Caveat"/>
                <a:sym typeface="Caveat"/>
              </a:rPr>
              <a:t>Kesimpulan</a:t>
            </a:r>
            <a:endParaRPr b="1" sz="2000">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grpSp>
        <p:nvGrpSpPr>
          <p:cNvPr id="726" name="Google Shape;726;p11"/>
          <p:cNvGrpSpPr/>
          <p:nvPr/>
        </p:nvGrpSpPr>
        <p:grpSpPr>
          <a:xfrm>
            <a:off x="1302570" y="1589314"/>
            <a:ext cx="6752857" cy="1828800"/>
            <a:chOff x="4411970" y="1801825"/>
            <a:chExt cx="734586" cy="409262"/>
          </a:xfrm>
        </p:grpSpPr>
        <p:sp>
          <p:nvSpPr>
            <p:cNvPr id="727" name="Google Shape;727;p11"/>
            <p:cNvSpPr/>
            <p:nvPr/>
          </p:nvSpPr>
          <p:spPr>
            <a:xfrm>
              <a:off x="4411970" y="1801825"/>
              <a:ext cx="734586" cy="409262"/>
            </a:xfrm>
            <a:custGeom>
              <a:rect b="b" l="l" r="r" t="t"/>
              <a:pathLst>
                <a:path extrusionOk="0" h="9064" w="16269">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cap="flat" cmpd="sng" w="38100">
              <a:solidFill>
                <a:srgbClr val="B3C3CE"/>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1"/>
            <p:cNvSpPr/>
            <p:nvPr/>
          </p:nvSpPr>
          <p:spPr>
            <a:xfrm>
              <a:off x="4411970" y="1801825"/>
              <a:ext cx="184087" cy="330923"/>
            </a:xfrm>
            <a:custGeom>
              <a:rect b="b" l="l" r="r" t="t"/>
              <a:pathLst>
                <a:path extrusionOk="0" h="7329" w="4077">
                  <a:moveTo>
                    <a:pt x="428" y="0"/>
                  </a:moveTo>
                  <a:cubicBezTo>
                    <a:pt x="193" y="0"/>
                    <a:pt x="2" y="191"/>
                    <a:pt x="2" y="428"/>
                  </a:cubicBezTo>
                  <a:lnTo>
                    <a:pt x="2" y="6900"/>
                  </a:lnTo>
                  <a:cubicBezTo>
                    <a:pt x="1" y="7136"/>
                    <a:pt x="193" y="7328"/>
                    <a:pt x="428" y="7328"/>
                  </a:cubicBezTo>
                  <a:lnTo>
                    <a:pt x="4076" y="7328"/>
                  </a:lnTo>
                  <a:lnTo>
                    <a:pt x="4076" y="0"/>
                  </a:lnTo>
                  <a:close/>
                </a:path>
              </a:pathLst>
            </a:custGeom>
            <a:noFill/>
            <a:ln cap="flat" cmpd="sng" w="38100">
              <a:solidFill>
                <a:srgbClr val="667E9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9" name="Google Shape;729;p11"/>
          <p:cNvSpPr txBox="1"/>
          <p:nvPr>
            <p:ph idx="1" type="subTitle"/>
          </p:nvPr>
        </p:nvSpPr>
        <p:spPr>
          <a:xfrm>
            <a:off x="1179115" y="1787708"/>
            <a:ext cx="6876314" cy="1206348"/>
          </a:xfrm>
          <a:prstGeom prst="rect">
            <a:avLst/>
          </a:prstGeom>
          <a:no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SzPts val="2800"/>
              <a:buNone/>
            </a:pPr>
            <a:r>
              <a:rPr b="1" lang="ms-MY" sz="6600">
                <a:latin typeface="Architects Daughter"/>
                <a:ea typeface="Architects Daughter"/>
                <a:cs typeface="Architects Daughter"/>
                <a:sym typeface="Architects Daughter"/>
              </a:rPr>
              <a:t>TERIMA KASIH</a:t>
            </a:r>
            <a:endParaRPr b="1" sz="6600">
              <a:latin typeface="Architects Daughter"/>
              <a:ea typeface="Architects Daughter"/>
              <a:cs typeface="Architects Daughter"/>
              <a:sym typeface="Architects Daugh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2"/>
          <p:cNvGrpSpPr/>
          <p:nvPr/>
        </p:nvGrpSpPr>
        <p:grpSpPr>
          <a:xfrm>
            <a:off x="1282535" y="1063525"/>
            <a:ext cx="6081583" cy="3619289"/>
            <a:chOff x="233350" y="949250"/>
            <a:chExt cx="7137300" cy="3802300"/>
          </a:xfrm>
        </p:grpSpPr>
        <p:sp>
          <p:nvSpPr>
            <p:cNvPr id="260" name="Google Shape;260;p2"/>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rgbClr val="1346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2"/>
          <p:cNvSpPr txBox="1"/>
          <p:nvPr>
            <p:ph idx="1" type="body"/>
          </p:nvPr>
        </p:nvSpPr>
        <p:spPr>
          <a:xfrm>
            <a:off x="597375" y="1063525"/>
            <a:ext cx="7866900" cy="3786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000"/>
              <a:buNone/>
            </a:pPr>
            <a:r>
              <a:rPr lang="ms-MY" sz="1800">
                <a:latin typeface="Trebuchet MS"/>
                <a:ea typeface="Trebuchet MS"/>
                <a:cs typeface="Trebuchet MS"/>
                <a:sym typeface="Trebuchet MS"/>
              </a:rPr>
              <a:t>	Perkembangan teknologi yang kian maju, membuat manusia bisa menggunakan berbagai macam peralatan untuk alat bantu dalam menjalankan berbagai aktivitas sebagai sarana pendukung produktifitas. Salah satunya inovasi terhadap tempat sampah otomatis berbasis Arduino. Rendahnya minat masyarakat dalam membuang sampah dikarenakan terkadang tempat sampah yang ada saat ini keadaannya kurang terawat, sehingga dianggap sebagai tempat yang cukup dihindari. Oleh karena itu, dengan adanya pembuatan tempat sampah otomatis berbasis Arduino ini berguna untuk menarik minat masyarakat dalam membuang sampah pada tempatnya dengan tanpa menyentuh tutup nya sehingga masih higenis dan terhindari dari kuman serta membuat lingkungan menjadi bersih, asri dan nyaman. </a:t>
            </a:r>
            <a:endParaRPr sz="1800">
              <a:latin typeface="Trebuchet MS"/>
              <a:ea typeface="Trebuchet MS"/>
              <a:cs typeface="Trebuchet MS"/>
              <a:sym typeface="Trebuchet MS"/>
            </a:endParaRPr>
          </a:p>
        </p:txBody>
      </p:sp>
      <p:sp>
        <p:nvSpPr>
          <p:cNvPr id="312" name="Google Shape;312;p2"/>
          <p:cNvSpPr txBox="1"/>
          <p:nvPr>
            <p:ph type="ctrTitle"/>
          </p:nvPr>
        </p:nvSpPr>
        <p:spPr>
          <a:xfrm>
            <a:off x="1256930" y="298401"/>
            <a:ext cx="2891397" cy="6293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ms-MY" sz="2800">
                <a:latin typeface="Arial"/>
                <a:ea typeface="Arial"/>
                <a:cs typeface="Arial"/>
                <a:sym typeface="Arial"/>
              </a:rPr>
              <a:t>Latar belakang</a:t>
            </a:r>
            <a:endParaRPr b="1" sz="2800">
              <a:latin typeface="Arial"/>
              <a:ea typeface="Arial"/>
              <a:cs typeface="Arial"/>
              <a:sym typeface="Arial"/>
            </a:endParaRPr>
          </a:p>
        </p:txBody>
      </p:sp>
      <p:grpSp>
        <p:nvGrpSpPr>
          <p:cNvPr id="313" name="Google Shape;313;p2"/>
          <p:cNvGrpSpPr/>
          <p:nvPr/>
        </p:nvGrpSpPr>
        <p:grpSpPr>
          <a:xfrm>
            <a:off x="605220" y="303283"/>
            <a:ext cx="3685342" cy="685425"/>
            <a:chOff x="4411970" y="2726085"/>
            <a:chExt cx="643107" cy="193659"/>
          </a:xfrm>
        </p:grpSpPr>
        <p:sp>
          <p:nvSpPr>
            <p:cNvPr id="314" name="Google Shape;314;p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
          <p:cNvSpPr txBox="1"/>
          <p:nvPr>
            <p:ph idx="13" type="ctrTitle"/>
          </p:nvPr>
        </p:nvSpPr>
        <p:spPr>
          <a:xfrm>
            <a:off x="6665704" y="3267031"/>
            <a:ext cx="2395169" cy="112843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ms-MY" sz="1400">
                <a:latin typeface="Arial"/>
                <a:ea typeface="Arial"/>
                <a:cs typeface="Arial"/>
                <a:sym typeface="Arial"/>
              </a:rPr>
              <a:t>Memberikan kemudahan pada pengguna kotak sampah yaitu membuka tanpa menyentuh bagian tutupnya.</a:t>
            </a:r>
            <a:endParaRPr sz="1400">
              <a:latin typeface="Arial"/>
              <a:ea typeface="Arial"/>
              <a:cs typeface="Arial"/>
              <a:sym typeface="Arial"/>
            </a:endParaRPr>
          </a:p>
        </p:txBody>
      </p:sp>
      <p:sp>
        <p:nvSpPr>
          <p:cNvPr id="322" name="Google Shape;322;p3"/>
          <p:cNvSpPr txBox="1"/>
          <p:nvPr>
            <p:ph idx="4" type="ctrTitle"/>
          </p:nvPr>
        </p:nvSpPr>
        <p:spPr>
          <a:xfrm>
            <a:off x="3942827" y="3267031"/>
            <a:ext cx="2018586" cy="90503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ms-MY" sz="1400">
                <a:latin typeface="Arial"/>
                <a:ea typeface="Arial"/>
                <a:cs typeface="Arial"/>
                <a:sym typeface="Arial"/>
              </a:rPr>
              <a:t>Mengurangi sampah yang berserakan karena volume yang berlebihan.</a:t>
            </a:r>
            <a:endParaRPr sz="1400">
              <a:latin typeface="Arial"/>
              <a:ea typeface="Arial"/>
              <a:cs typeface="Arial"/>
              <a:sym typeface="Arial"/>
            </a:endParaRPr>
          </a:p>
        </p:txBody>
      </p:sp>
      <p:sp>
        <p:nvSpPr>
          <p:cNvPr id="323" name="Google Shape;323;p3"/>
          <p:cNvSpPr txBox="1"/>
          <p:nvPr>
            <p:ph type="ctrTitle"/>
          </p:nvPr>
        </p:nvSpPr>
        <p:spPr>
          <a:xfrm>
            <a:off x="1223300" y="3271354"/>
            <a:ext cx="2152500" cy="91003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ms-MY" sz="1400">
                <a:latin typeface="Arial"/>
                <a:ea typeface="Arial"/>
                <a:cs typeface="Arial"/>
                <a:sym typeface="Arial"/>
              </a:rPr>
              <a:t>Menjaga kehigenisan pengguna pada saat membuka tutup kotak sampah. </a:t>
            </a:r>
            <a:endParaRPr sz="1400">
              <a:latin typeface="Arial"/>
              <a:ea typeface="Arial"/>
              <a:cs typeface="Arial"/>
              <a:sym typeface="Arial"/>
            </a:endParaRPr>
          </a:p>
        </p:txBody>
      </p:sp>
      <p:sp>
        <p:nvSpPr>
          <p:cNvPr id="324" name="Google Shape;324;p3"/>
          <p:cNvSpPr txBox="1"/>
          <p:nvPr>
            <p:ph idx="3" type="title"/>
          </p:nvPr>
        </p:nvSpPr>
        <p:spPr>
          <a:xfrm>
            <a:off x="1223300"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ms-MY"/>
              <a:t>01</a:t>
            </a:r>
            <a:endParaRPr/>
          </a:p>
        </p:txBody>
      </p:sp>
      <p:sp>
        <p:nvSpPr>
          <p:cNvPr id="325" name="Google Shape;325;p3"/>
          <p:cNvSpPr txBox="1"/>
          <p:nvPr>
            <p:ph idx="6" type="title"/>
          </p:nvPr>
        </p:nvSpPr>
        <p:spPr>
          <a:xfrm>
            <a:off x="3942827"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ms-MY"/>
              <a:t>02</a:t>
            </a:r>
            <a:endParaRPr/>
          </a:p>
        </p:txBody>
      </p:sp>
      <p:sp>
        <p:nvSpPr>
          <p:cNvPr id="326" name="Google Shape;326;p3"/>
          <p:cNvSpPr txBox="1"/>
          <p:nvPr>
            <p:ph idx="7" type="ctrTitle"/>
          </p:nvPr>
        </p:nvSpPr>
        <p:spPr>
          <a:xfrm>
            <a:off x="1223300" y="499936"/>
            <a:ext cx="161181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ms-MY">
                <a:latin typeface="Arial"/>
                <a:ea typeface="Arial"/>
                <a:cs typeface="Arial"/>
                <a:sym typeface="Arial"/>
              </a:rPr>
              <a:t>Tujuan</a:t>
            </a:r>
            <a:endParaRPr b="1">
              <a:latin typeface="Arial"/>
              <a:ea typeface="Arial"/>
              <a:cs typeface="Arial"/>
              <a:sym typeface="Arial"/>
            </a:endParaRPr>
          </a:p>
        </p:txBody>
      </p:sp>
      <p:sp>
        <p:nvSpPr>
          <p:cNvPr id="327" name="Google Shape;327;p3"/>
          <p:cNvSpPr txBox="1"/>
          <p:nvPr>
            <p:ph idx="9" type="title"/>
          </p:nvPr>
        </p:nvSpPr>
        <p:spPr>
          <a:xfrm>
            <a:off x="6665704"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ms-MY"/>
              <a:t>03</a:t>
            </a:r>
            <a:endParaRPr/>
          </a:p>
        </p:txBody>
      </p:sp>
      <p:sp>
        <p:nvSpPr>
          <p:cNvPr id="328" name="Google Shape;328;p3"/>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1" name="Google Shape;331;p3"/>
          <p:cNvCxnSpPr>
            <a:stCxn id="328" idx="1"/>
            <a:endCxn id="324"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332" name="Google Shape;332;p3"/>
          <p:cNvCxnSpPr>
            <a:stCxn id="329" idx="1"/>
            <a:endCxn id="32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333" name="Google Shape;333;p3"/>
          <p:cNvCxnSpPr>
            <a:stCxn id="330" idx="1"/>
            <a:endCxn id="32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334" name="Google Shape;334;p3"/>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
          <p:cNvGrpSpPr/>
          <p:nvPr/>
        </p:nvGrpSpPr>
        <p:grpSpPr>
          <a:xfrm>
            <a:off x="4075558" y="1684660"/>
            <a:ext cx="577210" cy="580284"/>
            <a:chOff x="3095745" y="3805393"/>
            <a:chExt cx="352840" cy="354718"/>
          </a:xfrm>
        </p:grpSpPr>
        <p:sp>
          <p:nvSpPr>
            <p:cNvPr id="338" name="Google Shape;338;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
          <p:cNvGrpSpPr/>
          <p:nvPr/>
        </p:nvGrpSpPr>
        <p:grpSpPr>
          <a:xfrm>
            <a:off x="6789168" y="1684647"/>
            <a:ext cx="583817" cy="580314"/>
            <a:chOff x="3541011" y="3367320"/>
            <a:chExt cx="348257" cy="346188"/>
          </a:xfrm>
        </p:grpSpPr>
        <p:sp>
          <p:nvSpPr>
            <p:cNvPr id="345" name="Google Shape;345;p3"/>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3"/>
          <p:cNvSpPr txBox="1"/>
          <p:nvPr>
            <p:ph idx="2" type="subTitle"/>
          </p:nvPr>
        </p:nvSpPr>
        <p:spPr>
          <a:xfrm>
            <a:off x="886100" y="4147713"/>
            <a:ext cx="2428200" cy="572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000"/>
              <a:buNone/>
            </a:pPr>
            <a:r>
              <a:t/>
            </a:r>
            <a:endParaRPr/>
          </a:p>
        </p:txBody>
      </p:sp>
      <p:sp>
        <p:nvSpPr>
          <p:cNvPr id="350" name="Google Shape;350;p3"/>
          <p:cNvSpPr txBox="1"/>
          <p:nvPr>
            <p:ph idx="5" type="subTitle"/>
          </p:nvPr>
        </p:nvSpPr>
        <p:spPr>
          <a:xfrm>
            <a:off x="3651500" y="4147713"/>
            <a:ext cx="2428200" cy="572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000"/>
              <a:buNone/>
            </a:pPr>
            <a:r>
              <a:t/>
            </a:r>
            <a:endParaRPr/>
          </a:p>
        </p:txBody>
      </p:sp>
      <p:grpSp>
        <p:nvGrpSpPr>
          <p:cNvPr id="351" name="Google Shape;351;p3"/>
          <p:cNvGrpSpPr/>
          <p:nvPr/>
        </p:nvGrpSpPr>
        <p:grpSpPr>
          <a:xfrm>
            <a:off x="261256" y="282874"/>
            <a:ext cx="2599594" cy="835809"/>
            <a:chOff x="4411970" y="4340222"/>
            <a:chExt cx="779468" cy="242682"/>
          </a:xfrm>
        </p:grpSpPr>
        <p:sp>
          <p:nvSpPr>
            <p:cNvPr id="352" name="Google Shape;352;p3"/>
            <p:cNvSpPr/>
            <p:nvPr/>
          </p:nvSpPr>
          <p:spPr>
            <a:xfrm>
              <a:off x="4411970" y="4340222"/>
              <a:ext cx="121370" cy="121370"/>
            </a:xfrm>
            <a:custGeom>
              <a:rect b="b" l="l" r="r" t="t"/>
              <a:pathLst>
                <a:path extrusionOk="0" h="2688" w="2688">
                  <a:moveTo>
                    <a:pt x="2688" y="1"/>
                  </a:moveTo>
                  <a:cubicBezTo>
                    <a:pt x="1205" y="1"/>
                    <a:pt x="1" y="1203"/>
                    <a:pt x="1" y="2688"/>
                  </a:cubicBezTo>
                  <a:lnTo>
                    <a:pt x="379" y="2688"/>
                  </a:lnTo>
                  <a:cubicBezTo>
                    <a:pt x="379" y="1411"/>
                    <a:pt x="1413" y="379"/>
                    <a:pt x="2688" y="379"/>
                  </a:cubicBezTo>
                  <a:lnTo>
                    <a:pt x="2688" y="1"/>
                  </a:lnTo>
                  <a:close/>
                </a:path>
              </a:pathLst>
            </a:custGeom>
            <a:noFill/>
            <a:ln cap="flat" cmpd="sng" w="19050">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4457032" y="4385284"/>
              <a:ext cx="152661" cy="152615"/>
            </a:xfrm>
            <a:custGeom>
              <a:rect b="b" l="l" r="r" t="t"/>
              <a:pathLst>
                <a:path extrusionOk="0" h="3380" w="3381">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cap="flat" cmpd="sng" w="19050">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4533392" y="4383749"/>
              <a:ext cx="658046" cy="199155"/>
            </a:xfrm>
            <a:custGeom>
              <a:rect b="b" l="l" r="r" t="t"/>
              <a:pathLst>
                <a:path extrusionOk="0" h="4997" w="16511">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cap="flat" cmpd="sng" w="19050">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txBox="1"/>
          <p:nvPr>
            <p:ph idx="1" type="body"/>
          </p:nvPr>
        </p:nvSpPr>
        <p:spPr>
          <a:xfrm>
            <a:off x="596770" y="1194845"/>
            <a:ext cx="4144450" cy="326096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ms-MY">
                <a:latin typeface="Arial"/>
                <a:ea typeface="Arial"/>
                <a:cs typeface="Arial"/>
                <a:sym typeface="Arial"/>
              </a:rPr>
              <a:t>Arduino Uno R3</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Kabel Jumper Dupont 10 buah</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Baterai 9V Cap</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USB to TTL </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Infra Red Sensor</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Mini Servo Mg90s</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Tempat Sampah</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Lem tembak</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Kawat</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ms-MY">
                <a:latin typeface="Arial"/>
                <a:ea typeface="Arial"/>
                <a:cs typeface="Arial"/>
                <a:sym typeface="Arial"/>
              </a:rPr>
              <a:t>Solder dan timah</a:t>
            </a:r>
            <a:endParaRPr>
              <a:latin typeface="Arial"/>
              <a:ea typeface="Arial"/>
              <a:cs typeface="Arial"/>
              <a:sym typeface="Arial"/>
            </a:endParaRPr>
          </a:p>
        </p:txBody>
      </p:sp>
      <p:sp>
        <p:nvSpPr>
          <p:cNvPr id="360" name="Google Shape;360;p4"/>
          <p:cNvSpPr txBox="1"/>
          <p:nvPr>
            <p:ph type="ctrTitle"/>
          </p:nvPr>
        </p:nvSpPr>
        <p:spPr>
          <a:xfrm>
            <a:off x="618825" y="447045"/>
            <a:ext cx="327645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ms-MY">
                <a:latin typeface="Arial"/>
                <a:ea typeface="Arial"/>
                <a:cs typeface="Arial"/>
                <a:sym typeface="Arial"/>
              </a:rPr>
              <a:t>Alat dan bahan</a:t>
            </a:r>
            <a:endParaRPr b="1">
              <a:latin typeface="Arial"/>
              <a:ea typeface="Arial"/>
              <a:cs typeface="Arial"/>
              <a:sym typeface="Arial"/>
            </a:endParaRPr>
          </a:p>
        </p:txBody>
      </p:sp>
      <p:grpSp>
        <p:nvGrpSpPr>
          <p:cNvPr id="361" name="Google Shape;361;p4"/>
          <p:cNvGrpSpPr/>
          <p:nvPr/>
        </p:nvGrpSpPr>
        <p:grpSpPr>
          <a:xfrm>
            <a:off x="4834661" y="989482"/>
            <a:ext cx="2851442" cy="3213988"/>
            <a:chOff x="2501950" y="1507050"/>
            <a:chExt cx="2392350" cy="2696525"/>
          </a:xfrm>
        </p:grpSpPr>
        <p:sp>
          <p:nvSpPr>
            <p:cNvPr id="362" name="Google Shape;362;p4"/>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4"/>
          <p:cNvGrpSpPr/>
          <p:nvPr/>
        </p:nvGrpSpPr>
        <p:grpSpPr>
          <a:xfrm>
            <a:off x="7686104" y="-476250"/>
            <a:ext cx="2291257" cy="2922300"/>
            <a:chOff x="4882900" y="-64350"/>
            <a:chExt cx="2493750" cy="2922300"/>
          </a:xfrm>
        </p:grpSpPr>
        <p:sp>
          <p:nvSpPr>
            <p:cNvPr id="382" name="Google Shape;382;p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4"/>
          <p:cNvGrpSpPr/>
          <p:nvPr/>
        </p:nvGrpSpPr>
        <p:grpSpPr>
          <a:xfrm>
            <a:off x="5599242" y="1368971"/>
            <a:ext cx="1541751" cy="2455003"/>
            <a:chOff x="2160750" y="237575"/>
            <a:chExt cx="3253325" cy="5180425"/>
          </a:xfrm>
        </p:grpSpPr>
        <p:sp>
          <p:nvSpPr>
            <p:cNvPr id="388" name="Google Shape;388;p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4"/>
          <p:cNvGrpSpPr/>
          <p:nvPr/>
        </p:nvGrpSpPr>
        <p:grpSpPr>
          <a:xfrm>
            <a:off x="570668" y="354398"/>
            <a:ext cx="4240761" cy="692220"/>
            <a:chOff x="6336019" y="3733725"/>
            <a:chExt cx="2566206" cy="351310"/>
          </a:xfrm>
        </p:grpSpPr>
        <p:sp>
          <p:nvSpPr>
            <p:cNvPr id="421" name="Google Shape;421;p4"/>
            <p:cNvSpPr/>
            <p:nvPr/>
          </p:nvSpPr>
          <p:spPr>
            <a:xfrm>
              <a:off x="6336019" y="3733735"/>
              <a:ext cx="1881300" cy="351300"/>
            </a:xfrm>
            <a:prstGeom prst="homePlate">
              <a:avLst>
                <a:gd fmla="val 50000" name="adj"/>
              </a:avLst>
            </a:prstGeom>
            <a:noFill/>
            <a:ln cap="flat" cmpd="sng" w="1270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8098525" y="3733725"/>
              <a:ext cx="346500" cy="351300"/>
            </a:xfrm>
            <a:prstGeom prst="chevron">
              <a:avLst>
                <a:gd fmla="val 50000" name="adj"/>
              </a:avLst>
            </a:prstGeom>
            <a:noFill/>
            <a:ln cap="flat" cmpd="sng" w="1270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8327125" y="3733725"/>
              <a:ext cx="346500" cy="351300"/>
            </a:xfrm>
            <a:prstGeom prst="chevron">
              <a:avLst>
                <a:gd fmla="val 50000" name="adj"/>
              </a:avLst>
            </a:prstGeom>
            <a:noFill/>
            <a:ln cap="flat" cmpd="sng" w="1270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8555725" y="3733725"/>
              <a:ext cx="346500" cy="351300"/>
            </a:xfrm>
            <a:prstGeom prst="chevron">
              <a:avLst>
                <a:gd fmla="val 50000" name="adj"/>
              </a:avLst>
            </a:prstGeom>
            <a:noFill/>
            <a:ln cap="flat" cmpd="sng" w="1270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
          <p:cNvSpPr txBox="1"/>
          <p:nvPr>
            <p:ph idx="4" type="ctrTitle"/>
          </p:nvPr>
        </p:nvSpPr>
        <p:spPr>
          <a:xfrm>
            <a:off x="3537753" y="594220"/>
            <a:ext cx="2100377" cy="735828"/>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b="1" lang="ms-MY">
                <a:latin typeface="Arial"/>
                <a:ea typeface="Arial"/>
                <a:cs typeface="Arial"/>
                <a:sym typeface="Arial"/>
              </a:rPr>
              <a:t>Cara Kerja</a:t>
            </a:r>
            <a:endParaRPr b="1">
              <a:latin typeface="Arial"/>
              <a:ea typeface="Arial"/>
              <a:cs typeface="Arial"/>
              <a:sym typeface="Arial"/>
            </a:endParaRPr>
          </a:p>
        </p:txBody>
      </p:sp>
      <p:sp>
        <p:nvSpPr>
          <p:cNvPr id="430" name="Google Shape;430;p5"/>
          <p:cNvSpPr txBox="1"/>
          <p:nvPr>
            <p:ph idx="1" type="subTitle"/>
          </p:nvPr>
        </p:nvSpPr>
        <p:spPr>
          <a:xfrm>
            <a:off x="735759" y="1476363"/>
            <a:ext cx="7568854" cy="2709459"/>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000"/>
              <a:buNone/>
            </a:pPr>
            <a:r>
              <a:rPr lang="ms-MY" sz="1600">
                <a:latin typeface="Arial"/>
                <a:ea typeface="Arial"/>
                <a:cs typeface="Arial"/>
                <a:sym typeface="Arial"/>
              </a:rPr>
              <a:t>Menggunakan sensor infra red, jika ada objek yang mendekat ke sensor infra red dengan jarak tertentu, maka sensor infra red mengirimkan program pada servo sehingga servo bisa bergerak. Servo dihubungkan dengan kawat yang dikaitkan dengan tutup tempat sampah, sehingga saat servo bergerak maka otomatis tutup sampah akan terbuka. Pada jangkauan jarak tertentu, jika tidak ada objek yang mendekat ke sensor infra red maka servo akan kembali sehingga tutup tempat sampah akan ikut menutup juga.</a:t>
            </a:r>
            <a:endParaRPr sz="1600">
              <a:latin typeface="Arial"/>
              <a:ea typeface="Arial"/>
              <a:cs typeface="Arial"/>
              <a:sym typeface="Arial"/>
            </a:endParaRPr>
          </a:p>
        </p:txBody>
      </p:sp>
      <p:cxnSp>
        <p:nvCxnSpPr>
          <p:cNvPr id="431" name="Google Shape;431;p5"/>
          <p:cNvCxnSpPr/>
          <p:nvPr/>
        </p:nvCxnSpPr>
        <p:spPr>
          <a:xfrm>
            <a:off x="931234" y="1484926"/>
            <a:ext cx="2543700" cy="2202000"/>
          </a:xfrm>
          <a:prstGeom prst="bentConnector3">
            <a:avLst>
              <a:gd fmla="val -9361" name="adj1"/>
            </a:avLst>
          </a:prstGeom>
          <a:noFill/>
          <a:ln cap="flat" cmpd="sng" w="9525">
            <a:solidFill>
              <a:schemeClr val="accent2"/>
            </a:solidFill>
            <a:prstDash val="solid"/>
            <a:round/>
            <a:headEnd len="sm" w="sm" type="none"/>
            <a:tailEnd len="sm" w="sm" type="none"/>
          </a:ln>
        </p:spPr>
      </p:cxnSp>
      <p:cxnSp>
        <p:nvCxnSpPr>
          <p:cNvPr id="432" name="Google Shape;432;p5"/>
          <p:cNvCxnSpPr/>
          <p:nvPr/>
        </p:nvCxnSpPr>
        <p:spPr>
          <a:xfrm rot="5400000">
            <a:off x="6332479" y="2193525"/>
            <a:ext cx="2563800" cy="1146600"/>
          </a:xfrm>
          <a:prstGeom prst="bentConnector4">
            <a:avLst>
              <a:gd fmla="val 0" name="adj1"/>
              <a:gd fmla="val 0" name="adj2"/>
            </a:avLst>
          </a:prstGeom>
          <a:noFill/>
          <a:ln cap="flat" cmpd="sng" w="9525">
            <a:solidFill>
              <a:schemeClr val="accent3"/>
            </a:solidFill>
            <a:prstDash val="solid"/>
            <a:round/>
            <a:headEnd len="sm" w="sm" type="none"/>
            <a:tailEnd len="sm" w="sm" type="none"/>
          </a:ln>
        </p:spPr>
      </p:cxnSp>
      <p:sp>
        <p:nvSpPr>
          <p:cNvPr id="433" name="Google Shape;433;p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5" name="Google Shape;435;p5"/>
          <p:cNvGrpSpPr/>
          <p:nvPr/>
        </p:nvGrpSpPr>
        <p:grpSpPr>
          <a:xfrm>
            <a:off x="4278839" y="3357271"/>
            <a:ext cx="1686529" cy="1657102"/>
            <a:chOff x="4206459" y="1191441"/>
            <a:chExt cx="712556" cy="785901"/>
          </a:xfrm>
        </p:grpSpPr>
        <p:sp>
          <p:nvSpPr>
            <p:cNvPr id="436" name="Google Shape;436;p5"/>
            <p:cNvSpPr/>
            <p:nvPr/>
          </p:nvSpPr>
          <p:spPr>
            <a:xfrm>
              <a:off x="4548248" y="1328649"/>
              <a:ext cx="325201" cy="32254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4557499" y="1656607"/>
              <a:ext cx="306674" cy="306648"/>
            </a:xfrm>
            <a:custGeom>
              <a:rect b="b" l="l" r="r" t="t"/>
              <a:pathLst>
                <a:path extrusionOk="0" h="24032" w="24034">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4251067" y="1523035"/>
              <a:ext cx="327536" cy="325023"/>
            </a:xfrm>
            <a:custGeom>
              <a:rect b="b" l="l" r="r" t="t"/>
              <a:pathLst>
                <a:path extrusionOk="0" h="25472" w="25669">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4277366" y="1220917"/>
              <a:ext cx="292242" cy="292217"/>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0" name="Google Shape;440;p5"/>
            <p:cNvGrpSpPr/>
            <p:nvPr/>
          </p:nvGrpSpPr>
          <p:grpSpPr>
            <a:xfrm>
              <a:off x="4644280" y="1290523"/>
              <a:ext cx="143716" cy="29462"/>
              <a:chOff x="4644280" y="1290523"/>
              <a:chExt cx="143716" cy="29462"/>
            </a:xfrm>
          </p:grpSpPr>
          <p:sp>
            <p:nvSpPr>
              <p:cNvPr id="441" name="Google Shape;441;p5"/>
              <p:cNvSpPr/>
              <p:nvPr/>
            </p:nvSpPr>
            <p:spPr>
              <a:xfrm>
                <a:off x="4736292" y="1294223"/>
                <a:ext cx="51704" cy="25762"/>
              </a:xfrm>
              <a:custGeom>
                <a:rect b="b" l="l" r="r" t="t"/>
                <a:pathLst>
                  <a:path extrusionOk="0" h="2019" w="4052">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
              <p:cNvSpPr/>
              <p:nvPr/>
            </p:nvSpPr>
            <p:spPr>
              <a:xfrm>
                <a:off x="4700066" y="1290523"/>
                <a:ext cx="32206" cy="7988"/>
              </a:xfrm>
              <a:custGeom>
                <a:rect b="b" l="l" r="r" t="t"/>
                <a:pathLst>
                  <a:path extrusionOk="0" h="626" w="2524">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
              <p:cNvSpPr/>
              <p:nvPr/>
            </p:nvSpPr>
            <p:spPr>
              <a:xfrm>
                <a:off x="4644280" y="1300641"/>
                <a:ext cx="20225" cy="13283"/>
              </a:xfrm>
              <a:custGeom>
                <a:rect b="b" l="l" r="r" t="t"/>
                <a:pathLst>
                  <a:path extrusionOk="0" h="1041" w="1585">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
              <p:cNvSpPr/>
              <p:nvPr/>
            </p:nvSpPr>
            <p:spPr>
              <a:xfrm>
                <a:off x="4667822" y="1291888"/>
                <a:ext cx="27779" cy="11433"/>
              </a:xfrm>
              <a:custGeom>
                <a:rect b="b" l="l" r="r" t="t"/>
                <a:pathLst>
                  <a:path extrusionOk="0" h="896" w="2177">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5"/>
            <p:cNvGrpSpPr/>
            <p:nvPr/>
          </p:nvGrpSpPr>
          <p:grpSpPr>
            <a:xfrm>
              <a:off x="4356567" y="1191441"/>
              <a:ext cx="143691" cy="29488"/>
              <a:chOff x="4356567" y="1191441"/>
              <a:chExt cx="143691" cy="29488"/>
            </a:xfrm>
          </p:grpSpPr>
          <p:sp>
            <p:nvSpPr>
              <p:cNvPr id="446" name="Google Shape;446;p5"/>
              <p:cNvSpPr/>
              <p:nvPr/>
            </p:nvSpPr>
            <p:spPr>
              <a:xfrm>
                <a:off x="4448554" y="1195154"/>
                <a:ext cx="51704" cy="25775"/>
              </a:xfrm>
              <a:custGeom>
                <a:rect b="b" l="l" r="r" t="t"/>
                <a:pathLst>
                  <a:path extrusionOk="0" h="2020" w="4052">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a:off x="4412341" y="1191441"/>
                <a:ext cx="32206" cy="8013"/>
              </a:xfrm>
              <a:custGeom>
                <a:rect b="b" l="l" r="r" t="t"/>
                <a:pathLst>
                  <a:path extrusionOk="0" h="628" w="2524">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a:off x="4356567" y="1201573"/>
                <a:ext cx="20212" cy="13270"/>
              </a:xfrm>
              <a:custGeom>
                <a:rect b="b" l="l" r="r" t="t"/>
                <a:pathLst>
                  <a:path extrusionOk="0" h="1040" w="1584">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4380084" y="1192832"/>
                <a:ext cx="27779" cy="11433"/>
              </a:xfrm>
              <a:custGeom>
                <a:rect b="b" l="l" r="r" t="t"/>
                <a:pathLst>
                  <a:path extrusionOk="0" h="896" w="2177">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5"/>
            <p:cNvGrpSpPr/>
            <p:nvPr/>
          </p:nvGrpSpPr>
          <p:grpSpPr>
            <a:xfrm>
              <a:off x="4339009" y="1863727"/>
              <a:ext cx="143704" cy="29476"/>
              <a:chOff x="4339009" y="1863727"/>
              <a:chExt cx="143704" cy="29476"/>
            </a:xfrm>
          </p:grpSpPr>
          <p:sp>
            <p:nvSpPr>
              <p:cNvPr id="451" name="Google Shape;451;p5"/>
              <p:cNvSpPr/>
              <p:nvPr/>
            </p:nvSpPr>
            <p:spPr>
              <a:xfrm>
                <a:off x="4339009" y="1863727"/>
                <a:ext cx="51691" cy="25762"/>
              </a:xfrm>
              <a:custGeom>
                <a:rect b="b" l="l" r="r" t="t"/>
                <a:pathLst>
                  <a:path extrusionOk="0" h="2019" w="4051">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
              <p:cNvSpPr/>
              <p:nvPr/>
            </p:nvSpPr>
            <p:spPr>
              <a:xfrm>
                <a:off x="4394732" y="1885202"/>
                <a:ext cx="32193" cy="8001"/>
              </a:xfrm>
              <a:custGeom>
                <a:rect b="b" l="l" r="r" t="t"/>
                <a:pathLst>
                  <a:path extrusionOk="0" h="627" w="2523">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a:off x="4462488" y="1869814"/>
                <a:ext cx="20225" cy="13258"/>
              </a:xfrm>
              <a:custGeom>
                <a:rect b="b" l="l" r="r" t="t"/>
                <a:pathLst>
                  <a:path extrusionOk="0" h="1039" w="1585">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4431392" y="1880392"/>
                <a:ext cx="27804" cy="11433"/>
              </a:xfrm>
              <a:custGeom>
                <a:rect b="b" l="l" r="r" t="t"/>
                <a:pathLst>
                  <a:path extrusionOk="0" h="896" w="2179">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5"/>
            <p:cNvGrpSpPr/>
            <p:nvPr/>
          </p:nvGrpSpPr>
          <p:grpSpPr>
            <a:xfrm>
              <a:off x="4206459" y="1607315"/>
              <a:ext cx="29539" cy="142899"/>
              <a:chOff x="4206459" y="1607315"/>
              <a:chExt cx="29539" cy="142899"/>
            </a:xfrm>
          </p:grpSpPr>
          <p:sp>
            <p:nvSpPr>
              <p:cNvPr id="456" name="Google Shape;456;p5"/>
              <p:cNvSpPr/>
              <p:nvPr/>
            </p:nvSpPr>
            <p:spPr>
              <a:xfrm>
                <a:off x="4209840" y="1607315"/>
                <a:ext cx="26158" cy="50989"/>
              </a:xfrm>
              <a:custGeom>
                <a:rect b="b" l="l" r="r" t="t"/>
                <a:pathLst>
                  <a:path extrusionOk="0" h="3996" w="205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a:off x="4206459" y="1662910"/>
                <a:ext cx="8230" cy="31785"/>
              </a:xfrm>
              <a:custGeom>
                <a:rect b="b" l="l" r="r" t="t"/>
                <a:pathLst>
                  <a:path extrusionOk="0" h="2491" w="645">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4216194" y="1730768"/>
                <a:ext cx="14227" cy="19446"/>
              </a:xfrm>
              <a:custGeom>
                <a:rect b="b" l="l" r="r" t="t"/>
                <a:pathLst>
                  <a:path extrusionOk="0" h="1524" w="1115">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4207607" y="1699506"/>
                <a:ext cx="12045" cy="27153"/>
              </a:xfrm>
              <a:custGeom>
                <a:rect b="b" l="l" r="r" t="t"/>
                <a:pathLst>
                  <a:path extrusionOk="0" h="2128" w="944">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5"/>
            <p:cNvSpPr/>
            <p:nvPr/>
          </p:nvSpPr>
          <p:spPr>
            <a:xfrm>
              <a:off x="4250519" y="1416170"/>
              <a:ext cx="26783" cy="52303"/>
            </a:xfrm>
            <a:custGeom>
              <a:rect b="b" l="l" r="r" t="t"/>
              <a:pathLst>
                <a:path extrusionOk="0" h="4099" w="2099">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
            <p:cNvSpPr/>
            <p:nvPr/>
          </p:nvSpPr>
          <p:spPr>
            <a:xfrm>
              <a:off x="4276166" y="1471370"/>
              <a:ext cx="24359" cy="25290"/>
            </a:xfrm>
            <a:custGeom>
              <a:rect b="b" l="l" r="r" t="t"/>
              <a:pathLst>
                <a:path extrusionOk="0" h="1982" w="1909">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
            <p:cNvSpPr/>
            <p:nvPr/>
          </p:nvSpPr>
          <p:spPr>
            <a:xfrm>
              <a:off x="4330231" y="1513121"/>
              <a:ext cx="21462" cy="10986"/>
            </a:xfrm>
            <a:custGeom>
              <a:rect b="b" l="l" r="r" t="t"/>
              <a:pathLst>
                <a:path extrusionOk="0" h="861" w="1682">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
            <p:cNvSpPr/>
            <p:nvPr/>
          </p:nvSpPr>
          <p:spPr>
            <a:xfrm>
              <a:off x="4302005" y="1497298"/>
              <a:ext cx="25469" cy="17647"/>
            </a:xfrm>
            <a:custGeom>
              <a:rect b="b" l="l" r="r" t="t"/>
              <a:pathLst>
                <a:path extrusionOk="0" h="1383" w="1996">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4" name="Google Shape;464;p5"/>
            <p:cNvGrpSpPr/>
            <p:nvPr/>
          </p:nvGrpSpPr>
          <p:grpSpPr>
            <a:xfrm>
              <a:off x="4889463" y="1423737"/>
              <a:ext cx="29552" cy="142899"/>
              <a:chOff x="4889463" y="1423737"/>
              <a:chExt cx="29552" cy="142899"/>
            </a:xfrm>
          </p:grpSpPr>
          <p:sp>
            <p:nvSpPr>
              <p:cNvPr id="465" name="Google Shape;465;p5"/>
              <p:cNvSpPr/>
              <p:nvPr/>
            </p:nvSpPr>
            <p:spPr>
              <a:xfrm>
                <a:off x="4889463" y="1515647"/>
                <a:ext cx="26158" cy="50989"/>
              </a:xfrm>
              <a:custGeom>
                <a:rect b="b" l="l" r="r" t="t"/>
                <a:pathLst>
                  <a:path extrusionOk="0" h="3996" w="205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
              <p:cNvSpPr/>
              <p:nvPr/>
            </p:nvSpPr>
            <p:spPr>
              <a:xfrm>
                <a:off x="4910772" y="1479256"/>
                <a:ext cx="8243" cy="31785"/>
              </a:xfrm>
              <a:custGeom>
                <a:rect b="b" l="l" r="r" t="t"/>
                <a:pathLst>
                  <a:path extrusionOk="0" h="2491" w="646">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
              <p:cNvSpPr/>
              <p:nvPr/>
            </p:nvSpPr>
            <p:spPr>
              <a:xfrm>
                <a:off x="4895052" y="1423737"/>
                <a:ext cx="14215" cy="19446"/>
              </a:xfrm>
              <a:custGeom>
                <a:rect b="b" l="l" r="r" t="t"/>
                <a:pathLst>
                  <a:path extrusionOk="0" h="1524" w="1114">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
              <p:cNvSpPr/>
              <p:nvPr/>
            </p:nvSpPr>
            <p:spPr>
              <a:xfrm>
                <a:off x="4905783" y="1447292"/>
                <a:ext cx="12071" cy="27153"/>
              </a:xfrm>
              <a:custGeom>
                <a:rect b="b" l="l" r="r" t="t"/>
                <a:pathLst>
                  <a:path extrusionOk="0" h="2128" w="946">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9" name="Google Shape;469;p5"/>
            <p:cNvGrpSpPr/>
            <p:nvPr/>
          </p:nvGrpSpPr>
          <p:grpSpPr>
            <a:xfrm>
              <a:off x="4771663" y="1876896"/>
              <a:ext cx="108651" cy="100446"/>
              <a:chOff x="4771663" y="1876896"/>
              <a:chExt cx="108651" cy="100446"/>
            </a:xfrm>
          </p:grpSpPr>
          <p:sp>
            <p:nvSpPr>
              <p:cNvPr id="470" name="Google Shape;470;p5"/>
              <p:cNvSpPr/>
              <p:nvPr/>
            </p:nvSpPr>
            <p:spPr>
              <a:xfrm>
                <a:off x="4771663" y="1951210"/>
                <a:ext cx="53184" cy="26132"/>
              </a:xfrm>
              <a:custGeom>
                <a:rect b="b" l="l" r="r" t="t"/>
                <a:pathLst>
                  <a:path extrusionOk="0" h="2048" w="4168">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
              <p:cNvSpPr/>
              <p:nvPr/>
            </p:nvSpPr>
            <p:spPr>
              <a:xfrm>
                <a:off x="4826850" y="1927897"/>
                <a:ext cx="26081" cy="23529"/>
              </a:xfrm>
              <a:custGeom>
                <a:rect b="b" l="l" r="r" t="t"/>
                <a:pathLst>
                  <a:path extrusionOk="0" h="1844" w="2044">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
              <p:cNvSpPr/>
              <p:nvPr/>
            </p:nvSpPr>
            <p:spPr>
              <a:xfrm>
                <a:off x="4868600" y="1876896"/>
                <a:ext cx="11714" cy="20531"/>
              </a:xfrm>
              <a:custGeom>
                <a:rect b="b" l="l" r="r" t="t"/>
                <a:pathLst>
                  <a:path extrusionOk="0" h="1609" w="918">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
              <p:cNvSpPr/>
              <p:nvPr/>
            </p:nvSpPr>
            <p:spPr>
              <a:xfrm>
                <a:off x="4852804" y="1901038"/>
                <a:ext cx="18528" cy="24589"/>
              </a:xfrm>
              <a:custGeom>
                <a:rect b="b" l="l" r="r" t="t"/>
                <a:pathLst>
                  <a:path extrusionOk="0" h="1927" w="1452">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4" name="Google Shape;474;p5"/>
          <p:cNvSpPr/>
          <p:nvPr/>
        </p:nvSpPr>
        <p:spPr>
          <a:xfrm>
            <a:off x="3022492" y="658734"/>
            <a:ext cx="3088165" cy="743909"/>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6"/>
          <p:cNvGrpSpPr/>
          <p:nvPr/>
        </p:nvGrpSpPr>
        <p:grpSpPr>
          <a:xfrm>
            <a:off x="1449658" y="854374"/>
            <a:ext cx="6394299" cy="4063314"/>
            <a:chOff x="729238" y="1179665"/>
            <a:chExt cx="1636117" cy="1526144"/>
          </a:xfrm>
        </p:grpSpPr>
        <p:grpSp>
          <p:nvGrpSpPr>
            <p:cNvPr id="480" name="Google Shape;480;p6"/>
            <p:cNvGrpSpPr/>
            <p:nvPr/>
          </p:nvGrpSpPr>
          <p:grpSpPr>
            <a:xfrm>
              <a:off x="729238" y="1179665"/>
              <a:ext cx="80700" cy="1526144"/>
              <a:chOff x="729238" y="1179665"/>
              <a:chExt cx="80700" cy="1526144"/>
            </a:xfrm>
          </p:grpSpPr>
          <p:sp>
            <p:nvSpPr>
              <p:cNvPr id="481" name="Google Shape;481;p6"/>
              <p:cNvSpPr/>
              <p:nvPr/>
            </p:nvSpPr>
            <p:spPr>
              <a:xfrm>
                <a:off x="729238"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729238"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729238"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729238"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729238" y="1821630"/>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
              <p:cNvSpPr/>
              <p:nvPr/>
            </p:nvSpPr>
            <p:spPr>
              <a:xfrm>
                <a:off x="729238"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
              <p:cNvSpPr/>
              <p:nvPr/>
            </p:nvSpPr>
            <p:spPr>
              <a:xfrm>
                <a:off x="729238"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729238"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729238"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729238"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6"/>
            <p:cNvGrpSpPr/>
            <p:nvPr/>
          </p:nvGrpSpPr>
          <p:grpSpPr>
            <a:xfrm>
              <a:off x="903098" y="1179665"/>
              <a:ext cx="80700" cy="1526144"/>
              <a:chOff x="903098" y="1179665"/>
              <a:chExt cx="80700" cy="1526144"/>
            </a:xfrm>
          </p:grpSpPr>
          <p:sp>
            <p:nvSpPr>
              <p:cNvPr id="492" name="Google Shape;492;p6"/>
              <p:cNvSpPr/>
              <p:nvPr/>
            </p:nvSpPr>
            <p:spPr>
              <a:xfrm>
                <a:off x="903098"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903098"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903098"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903098"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903098"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903098" y="198232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903098"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903098"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903098"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903098"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6"/>
            <p:cNvGrpSpPr/>
            <p:nvPr/>
          </p:nvGrpSpPr>
          <p:grpSpPr>
            <a:xfrm>
              <a:off x="1076958" y="1179665"/>
              <a:ext cx="80700" cy="1526144"/>
              <a:chOff x="1076958" y="1179665"/>
              <a:chExt cx="80700" cy="1526144"/>
            </a:xfrm>
          </p:grpSpPr>
          <p:sp>
            <p:nvSpPr>
              <p:cNvPr id="503" name="Google Shape;503;p6"/>
              <p:cNvSpPr/>
              <p:nvPr/>
            </p:nvSpPr>
            <p:spPr>
              <a:xfrm>
                <a:off x="1076958"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1076958"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1076958"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1076958"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
              <p:cNvSpPr/>
              <p:nvPr/>
            </p:nvSpPr>
            <p:spPr>
              <a:xfrm>
                <a:off x="1076958"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
              <p:cNvSpPr/>
              <p:nvPr/>
            </p:nvSpPr>
            <p:spPr>
              <a:xfrm>
                <a:off x="1076958" y="198232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
              <p:cNvSpPr/>
              <p:nvPr/>
            </p:nvSpPr>
            <p:spPr>
              <a:xfrm>
                <a:off x="1076958" y="214302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1076958"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1076958"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
              <p:cNvSpPr/>
              <p:nvPr/>
            </p:nvSpPr>
            <p:spPr>
              <a:xfrm>
                <a:off x="1076958"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6"/>
            <p:cNvGrpSpPr/>
            <p:nvPr/>
          </p:nvGrpSpPr>
          <p:grpSpPr>
            <a:xfrm>
              <a:off x="1247707" y="1179665"/>
              <a:ext cx="80700" cy="1526144"/>
              <a:chOff x="1247707" y="1179665"/>
              <a:chExt cx="80700" cy="1526144"/>
            </a:xfrm>
          </p:grpSpPr>
          <p:sp>
            <p:nvSpPr>
              <p:cNvPr id="514" name="Google Shape;514;p6"/>
              <p:cNvSpPr/>
              <p:nvPr/>
            </p:nvSpPr>
            <p:spPr>
              <a:xfrm>
                <a:off x="1247707"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1247707"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
              <p:cNvSpPr/>
              <p:nvPr/>
            </p:nvSpPr>
            <p:spPr>
              <a:xfrm>
                <a:off x="1247707"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
              <p:cNvSpPr/>
              <p:nvPr/>
            </p:nvSpPr>
            <p:spPr>
              <a:xfrm>
                <a:off x="1247707" y="166175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
              <p:cNvSpPr/>
              <p:nvPr/>
            </p:nvSpPr>
            <p:spPr>
              <a:xfrm>
                <a:off x="1247707" y="1821630"/>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
              <p:cNvSpPr/>
              <p:nvPr/>
            </p:nvSpPr>
            <p:spPr>
              <a:xfrm>
                <a:off x="1247707"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
              <p:cNvSpPr/>
              <p:nvPr/>
            </p:nvSpPr>
            <p:spPr>
              <a:xfrm>
                <a:off x="1247707"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
              <p:cNvSpPr/>
              <p:nvPr/>
            </p:nvSpPr>
            <p:spPr>
              <a:xfrm>
                <a:off x="1247707"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
              <p:cNvSpPr/>
              <p:nvPr/>
            </p:nvSpPr>
            <p:spPr>
              <a:xfrm>
                <a:off x="1247707"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
              <p:cNvSpPr/>
              <p:nvPr/>
            </p:nvSpPr>
            <p:spPr>
              <a:xfrm>
                <a:off x="124770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6"/>
            <p:cNvGrpSpPr/>
            <p:nvPr/>
          </p:nvGrpSpPr>
          <p:grpSpPr>
            <a:xfrm>
              <a:off x="1421567" y="1179665"/>
              <a:ext cx="80700" cy="1526144"/>
              <a:chOff x="1421567" y="1179665"/>
              <a:chExt cx="80700" cy="1526144"/>
            </a:xfrm>
          </p:grpSpPr>
          <p:sp>
            <p:nvSpPr>
              <p:cNvPr id="525" name="Google Shape;525;p6"/>
              <p:cNvSpPr/>
              <p:nvPr/>
            </p:nvSpPr>
            <p:spPr>
              <a:xfrm>
                <a:off x="1421567"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
              <p:cNvSpPr/>
              <p:nvPr/>
            </p:nvSpPr>
            <p:spPr>
              <a:xfrm>
                <a:off x="1421567"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
              <p:cNvSpPr/>
              <p:nvPr/>
            </p:nvSpPr>
            <p:spPr>
              <a:xfrm>
                <a:off x="1421567"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
              <p:cNvSpPr/>
              <p:nvPr/>
            </p:nvSpPr>
            <p:spPr>
              <a:xfrm>
                <a:off x="1421567"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
              <p:cNvSpPr/>
              <p:nvPr/>
            </p:nvSpPr>
            <p:spPr>
              <a:xfrm>
                <a:off x="1421567"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
              <p:cNvSpPr/>
              <p:nvPr/>
            </p:nvSpPr>
            <p:spPr>
              <a:xfrm>
                <a:off x="1421567" y="198232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
              <p:cNvSpPr/>
              <p:nvPr/>
            </p:nvSpPr>
            <p:spPr>
              <a:xfrm>
                <a:off x="1421567" y="214302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
              <p:cNvSpPr/>
              <p:nvPr/>
            </p:nvSpPr>
            <p:spPr>
              <a:xfrm>
                <a:off x="1421567" y="2303717"/>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
              <p:cNvSpPr/>
              <p:nvPr/>
            </p:nvSpPr>
            <p:spPr>
              <a:xfrm>
                <a:off x="1421567"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
              <p:cNvSpPr/>
              <p:nvPr/>
            </p:nvSpPr>
            <p:spPr>
              <a:xfrm>
                <a:off x="142156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6"/>
            <p:cNvGrpSpPr/>
            <p:nvPr/>
          </p:nvGrpSpPr>
          <p:grpSpPr>
            <a:xfrm>
              <a:off x="1592327" y="1179665"/>
              <a:ext cx="80700" cy="1526144"/>
              <a:chOff x="1592327" y="1179665"/>
              <a:chExt cx="80700" cy="1526144"/>
            </a:xfrm>
          </p:grpSpPr>
          <p:sp>
            <p:nvSpPr>
              <p:cNvPr id="536" name="Google Shape;536;p6"/>
              <p:cNvSpPr/>
              <p:nvPr/>
            </p:nvSpPr>
            <p:spPr>
              <a:xfrm>
                <a:off x="1592327"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
              <p:cNvSpPr/>
              <p:nvPr/>
            </p:nvSpPr>
            <p:spPr>
              <a:xfrm>
                <a:off x="1592327"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
              <p:cNvSpPr/>
              <p:nvPr/>
            </p:nvSpPr>
            <p:spPr>
              <a:xfrm>
                <a:off x="1592327"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
              <p:cNvSpPr/>
              <p:nvPr/>
            </p:nvSpPr>
            <p:spPr>
              <a:xfrm>
                <a:off x="1592327"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
              <p:cNvSpPr/>
              <p:nvPr/>
            </p:nvSpPr>
            <p:spPr>
              <a:xfrm>
                <a:off x="1592327"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
              <p:cNvSpPr/>
              <p:nvPr/>
            </p:nvSpPr>
            <p:spPr>
              <a:xfrm>
                <a:off x="1592327" y="198232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
              <p:cNvSpPr/>
              <p:nvPr/>
            </p:nvSpPr>
            <p:spPr>
              <a:xfrm>
                <a:off x="1592327"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
              <p:cNvSpPr/>
              <p:nvPr/>
            </p:nvSpPr>
            <p:spPr>
              <a:xfrm>
                <a:off x="1592327"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
              <p:cNvSpPr/>
              <p:nvPr/>
            </p:nvSpPr>
            <p:spPr>
              <a:xfrm>
                <a:off x="1592327"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
              <p:cNvSpPr/>
              <p:nvPr/>
            </p:nvSpPr>
            <p:spPr>
              <a:xfrm>
                <a:off x="159232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6"/>
            <p:cNvGrpSpPr/>
            <p:nvPr/>
          </p:nvGrpSpPr>
          <p:grpSpPr>
            <a:xfrm>
              <a:off x="1766187" y="1179665"/>
              <a:ext cx="80700" cy="1526144"/>
              <a:chOff x="1766187" y="1179665"/>
              <a:chExt cx="80700" cy="1526144"/>
            </a:xfrm>
          </p:grpSpPr>
          <p:sp>
            <p:nvSpPr>
              <p:cNvPr id="547" name="Google Shape;547;p6"/>
              <p:cNvSpPr/>
              <p:nvPr/>
            </p:nvSpPr>
            <p:spPr>
              <a:xfrm>
                <a:off x="1766187"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
              <p:cNvSpPr/>
              <p:nvPr/>
            </p:nvSpPr>
            <p:spPr>
              <a:xfrm>
                <a:off x="1766187"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
              <p:cNvSpPr/>
              <p:nvPr/>
            </p:nvSpPr>
            <p:spPr>
              <a:xfrm>
                <a:off x="1766187"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
              <p:cNvSpPr/>
              <p:nvPr/>
            </p:nvSpPr>
            <p:spPr>
              <a:xfrm>
                <a:off x="1766187"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
              <p:cNvSpPr/>
              <p:nvPr/>
            </p:nvSpPr>
            <p:spPr>
              <a:xfrm>
                <a:off x="1766187"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
              <p:cNvSpPr/>
              <p:nvPr/>
            </p:nvSpPr>
            <p:spPr>
              <a:xfrm>
                <a:off x="1766187" y="198232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
              <p:cNvSpPr/>
              <p:nvPr/>
            </p:nvSpPr>
            <p:spPr>
              <a:xfrm>
                <a:off x="1766187" y="214302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
              <p:cNvSpPr/>
              <p:nvPr/>
            </p:nvSpPr>
            <p:spPr>
              <a:xfrm>
                <a:off x="1766187" y="2303717"/>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
              <p:cNvSpPr/>
              <p:nvPr/>
            </p:nvSpPr>
            <p:spPr>
              <a:xfrm>
                <a:off x="1766187" y="2464413"/>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
              <p:cNvSpPr/>
              <p:nvPr/>
            </p:nvSpPr>
            <p:spPr>
              <a:xfrm>
                <a:off x="176618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6"/>
            <p:cNvGrpSpPr/>
            <p:nvPr/>
          </p:nvGrpSpPr>
          <p:grpSpPr>
            <a:xfrm>
              <a:off x="1936935" y="1179665"/>
              <a:ext cx="80700" cy="1526144"/>
              <a:chOff x="1936935" y="1179665"/>
              <a:chExt cx="80700" cy="1526144"/>
            </a:xfrm>
          </p:grpSpPr>
          <p:sp>
            <p:nvSpPr>
              <p:cNvPr id="558" name="Google Shape;558;p6"/>
              <p:cNvSpPr/>
              <p:nvPr/>
            </p:nvSpPr>
            <p:spPr>
              <a:xfrm>
                <a:off x="1936935"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
              <p:cNvSpPr/>
              <p:nvPr/>
            </p:nvSpPr>
            <p:spPr>
              <a:xfrm>
                <a:off x="1936935"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
              <p:cNvSpPr/>
              <p:nvPr/>
            </p:nvSpPr>
            <p:spPr>
              <a:xfrm>
                <a:off x="1936935"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
              <p:cNvSpPr/>
              <p:nvPr/>
            </p:nvSpPr>
            <p:spPr>
              <a:xfrm>
                <a:off x="1936935"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
              <p:cNvSpPr/>
              <p:nvPr/>
            </p:nvSpPr>
            <p:spPr>
              <a:xfrm>
                <a:off x="1936935"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
              <p:cNvSpPr/>
              <p:nvPr/>
            </p:nvSpPr>
            <p:spPr>
              <a:xfrm>
                <a:off x="1936935"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
              <p:cNvSpPr/>
              <p:nvPr/>
            </p:nvSpPr>
            <p:spPr>
              <a:xfrm>
                <a:off x="1936935"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
              <p:cNvSpPr/>
              <p:nvPr/>
            </p:nvSpPr>
            <p:spPr>
              <a:xfrm>
                <a:off x="1936935"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
              <p:cNvSpPr/>
              <p:nvPr/>
            </p:nvSpPr>
            <p:spPr>
              <a:xfrm>
                <a:off x="1936935"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
              <p:cNvSpPr/>
              <p:nvPr/>
            </p:nvSpPr>
            <p:spPr>
              <a:xfrm>
                <a:off x="1936935"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8" name="Google Shape;568;p6"/>
            <p:cNvGrpSpPr/>
            <p:nvPr/>
          </p:nvGrpSpPr>
          <p:grpSpPr>
            <a:xfrm>
              <a:off x="2110795" y="1179665"/>
              <a:ext cx="80700" cy="1526144"/>
              <a:chOff x="2110795" y="1179665"/>
              <a:chExt cx="80700" cy="1526144"/>
            </a:xfrm>
          </p:grpSpPr>
          <p:sp>
            <p:nvSpPr>
              <p:cNvPr id="569" name="Google Shape;569;p6"/>
              <p:cNvSpPr/>
              <p:nvPr/>
            </p:nvSpPr>
            <p:spPr>
              <a:xfrm>
                <a:off x="2110795"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
              <p:cNvSpPr/>
              <p:nvPr/>
            </p:nvSpPr>
            <p:spPr>
              <a:xfrm>
                <a:off x="2110795"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
              <p:cNvSpPr/>
              <p:nvPr/>
            </p:nvSpPr>
            <p:spPr>
              <a:xfrm>
                <a:off x="2110795"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
              <p:cNvSpPr/>
              <p:nvPr/>
            </p:nvSpPr>
            <p:spPr>
              <a:xfrm>
                <a:off x="2110795"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
              <p:cNvSpPr/>
              <p:nvPr/>
            </p:nvSpPr>
            <p:spPr>
              <a:xfrm>
                <a:off x="2110795" y="1821630"/>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a:off x="2110795"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2110795"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
              <p:cNvSpPr/>
              <p:nvPr/>
            </p:nvSpPr>
            <p:spPr>
              <a:xfrm>
                <a:off x="2110795"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
              <p:cNvSpPr/>
              <p:nvPr/>
            </p:nvSpPr>
            <p:spPr>
              <a:xfrm>
                <a:off x="2110795"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
              <p:cNvSpPr/>
              <p:nvPr/>
            </p:nvSpPr>
            <p:spPr>
              <a:xfrm>
                <a:off x="2110795"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p6"/>
            <p:cNvGrpSpPr/>
            <p:nvPr/>
          </p:nvGrpSpPr>
          <p:grpSpPr>
            <a:xfrm>
              <a:off x="2284655" y="1179665"/>
              <a:ext cx="80700" cy="1526144"/>
              <a:chOff x="2284655" y="1179665"/>
              <a:chExt cx="80700" cy="1526144"/>
            </a:xfrm>
          </p:grpSpPr>
          <p:sp>
            <p:nvSpPr>
              <p:cNvPr id="580" name="Google Shape;580;p6"/>
              <p:cNvSpPr/>
              <p:nvPr/>
            </p:nvSpPr>
            <p:spPr>
              <a:xfrm>
                <a:off x="2284655" y="1179665"/>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
              <p:cNvSpPr/>
              <p:nvPr/>
            </p:nvSpPr>
            <p:spPr>
              <a:xfrm>
                <a:off x="2284655" y="134036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
              <p:cNvSpPr/>
              <p:nvPr/>
            </p:nvSpPr>
            <p:spPr>
              <a:xfrm>
                <a:off x="2284655" y="150105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
              <p:cNvSpPr/>
              <p:nvPr/>
            </p:nvSpPr>
            <p:spPr>
              <a:xfrm>
                <a:off x="2284655" y="1661752"/>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2284655" y="1821630"/>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2284655" y="1982326"/>
                <a:ext cx="80700" cy="80700"/>
              </a:xfrm>
              <a:prstGeom prst="rec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2284655"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2284655"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2284655"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2284655"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90" name="Google Shape;590;p6"/>
          <p:cNvSpPr txBox="1"/>
          <p:nvPr>
            <p:ph type="ctrTitle"/>
          </p:nvPr>
        </p:nvSpPr>
        <p:spPr>
          <a:xfrm>
            <a:off x="3124016" y="162476"/>
            <a:ext cx="3000772" cy="691898"/>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b="1" lang="ms-MY" sz="3600">
                <a:latin typeface="Caveat"/>
                <a:ea typeface="Caveat"/>
                <a:cs typeface="Caveat"/>
                <a:sym typeface="Caveat"/>
              </a:rPr>
              <a:t>Rangkaian</a:t>
            </a:r>
            <a:endParaRPr b="1" sz="3600">
              <a:latin typeface="Caveat"/>
              <a:ea typeface="Caveat"/>
              <a:cs typeface="Caveat"/>
              <a:sym typeface="Caveat"/>
            </a:endParaRPr>
          </a:p>
        </p:txBody>
      </p:sp>
      <p:sp>
        <p:nvSpPr>
          <p:cNvPr id="591" name="Google Shape;591;p6"/>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ms-MY">
                <a:solidFill>
                  <a:schemeClr val="dk2"/>
                </a:solidFill>
              </a:rPr>
              <a:t>01</a:t>
            </a:r>
            <a:endParaRPr>
              <a:solidFill>
                <a:schemeClr val="dk2"/>
              </a:solidFill>
            </a:endParaRPr>
          </a:p>
        </p:txBody>
      </p:sp>
      <p:pic>
        <p:nvPicPr>
          <p:cNvPr id="592" name="Google Shape;592;p6"/>
          <p:cNvPicPr preferRelativeResize="0"/>
          <p:nvPr/>
        </p:nvPicPr>
        <p:blipFill rotWithShape="1">
          <a:blip r:embed="rId3">
            <a:alphaModFix/>
          </a:blip>
          <a:srcRect b="0" l="0" r="0" t="0"/>
          <a:stretch/>
        </p:blipFill>
        <p:spPr>
          <a:xfrm>
            <a:off x="2035623" y="1165811"/>
            <a:ext cx="5299745" cy="3408791"/>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grpSp>
        <p:nvGrpSpPr>
          <p:cNvPr id="597" name="Google Shape;597;p7"/>
          <p:cNvGrpSpPr/>
          <p:nvPr/>
        </p:nvGrpSpPr>
        <p:grpSpPr>
          <a:xfrm>
            <a:off x="5534321" y="1424815"/>
            <a:ext cx="2633539" cy="2390551"/>
            <a:chOff x="6039282" y="1042577"/>
            <a:chExt cx="734316" cy="731929"/>
          </a:xfrm>
        </p:grpSpPr>
        <p:sp>
          <p:nvSpPr>
            <p:cNvPr id="598" name="Google Shape;598;p7"/>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7"/>
          <p:cNvSpPr txBox="1"/>
          <p:nvPr>
            <p:ph idx="8" type="ctrTitle"/>
          </p:nvPr>
        </p:nvSpPr>
        <p:spPr>
          <a:xfrm>
            <a:off x="4816037" y="2322669"/>
            <a:ext cx="3878402"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ms-MY">
                <a:latin typeface="Caveat"/>
                <a:ea typeface="Caveat"/>
                <a:cs typeface="Caveat"/>
                <a:sym typeface="Caveat"/>
              </a:rPr>
              <a:t>Program Arduino</a:t>
            </a:r>
            <a:endParaRPr b="1" sz="3000">
              <a:latin typeface="Caveat"/>
              <a:ea typeface="Caveat"/>
              <a:cs typeface="Caveat"/>
              <a:sym typeface="Caveat"/>
            </a:endParaRPr>
          </a:p>
        </p:txBody>
      </p:sp>
      <p:grpSp>
        <p:nvGrpSpPr>
          <p:cNvPr id="620" name="Google Shape;620;p7"/>
          <p:cNvGrpSpPr/>
          <p:nvPr/>
        </p:nvGrpSpPr>
        <p:grpSpPr>
          <a:xfrm rot="-5400000">
            <a:off x="4209284" y="2191614"/>
            <a:ext cx="589516" cy="726907"/>
            <a:chOff x="4882900" y="-64350"/>
            <a:chExt cx="2493750" cy="2922300"/>
          </a:xfrm>
        </p:grpSpPr>
        <p:sp>
          <p:nvSpPr>
            <p:cNvPr id="621" name="Google Shape;621;p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6" name="Google Shape;626;p7"/>
          <p:cNvSpPr/>
          <p:nvPr/>
        </p:nvSpPr>
        <p:spPr>
          <a:xfrm>
            <a:off x="270457" y="128789"/>
            <a:ext cx="3857734" cy="4816698"/>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412125" y="244699"/>
            <a:ext cx="3579956" cy="4584878"/>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8" name="Google Shape;628;p7"/>
          <p:cNvPicPr preferRelativeResize="0"/>
          <p:nvPr/>
        </p:nvPicPr>
        <p:blipFill rotWithShape="1">
          <a:blip r:embed="rId3">
            <a:alphaModFix/>
          </a:blip>
          <a:srcRect b="15355" l="667" r="384" t="0"/>
          <a:stretch/>
        </p:blipFill>
        <p:spPr>
          <a:xfrm>
            <a:off x="534320" y="354620"/>
            <a:ext cx="3315190" cy="4330270"/>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pSp>
        <p:nvGrpSpPr>
          <p:cNvPr id="633" name="Google Shape;633;p8"/>
          <p:cNvGrpSpPr/>
          <p:nvPr/>
        </p:nvGrpSpPr>
        <p:grpSpPr>
          <a:xfrm>
            <a:off x="754635" y="2705772"/>
            <a:ext cx="3302602" cy="1360953"/>
            <a:chOff x="732422" y="2990152"/>
            <a:chExt cx="1337773" cy="572103"/>
          </a:xfrm>
        </p:grpSpPr>
        <p:sp>
          <p:nvSpPr>
            <p:cNvPr id="634" name="Google Shape;634;p8"/>
            <p:cNvSpPr/>
            <p:nvPr/>
          </p:nvSpPr>
          <p:spPr>
            <a:xfrm>
              <a:off x="923705" y="3182595"/>
              <a:ext cx="380762" cy="379464"/>
            </a:xfrm>
            <a:custGeom>
              <a:rect b="b" l="l" r="r" t="t"/>
              <a:pathLst>
                <a:path extrusionOk="0" h="33040" w="33153">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cap="flat" cmpd="sng" w="9525">
              <a:solidFill>
                <a:srgbClr val="D6DB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8"/>
            <p:cNvSpPr/>
            <p:nvPr/>
          </p:nvSpPr>
          <p:spPr>
            <a:xfrm>
              <a:off x="1309210" y="3183709"/>
              <a:ext cx="378534" cy="377248"/>
            </a:xfrm>
            <a:custGeom>
              <a:rect b="b" l="l" r="r" t="t"/>
              <a:pathLst>
                <a:path extrusionOk="0" h="32847" w="32959">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8"/>
            <p:cNvSpPr/>
            <p:nvPr/>
          </p:nvSpPr>
          <p:spPr>
            <a:xfrm>
              <a:off x="732422" y="2990152"/>
              <a:ext cx="380716" cy="379441"/>
            </a:xfrm>
            <a:custGeom>
              <a:rect b="b" l="l" r="r" t="t"/>
              <a:pathLst>
                <a:path extrusionOk="0" h="33038" w="33149">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8"/>
            <p:cNvSpPr/>
            <p:nvPr/>
          </p:nvSpPr>
          <p:spPr>
            <a:xfrm>
              <a:off x="1115837" y="2990152"/>
              <a:ext cx="380728" cy="379430"/>
            </a:xfrm>
            <a:custGeom>
              <a:rect b="b" l="l" r="r" t="t"/>
              <a:pathLst>
                <a:path extrusionOk="0" h="33037" w="3315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8"/>
            <p:cNvSpPr/>
            <p:nvPr/>
          </p:nvSpPr>
          <p:spPr>
            <a:xfrm>
              <a:off x="1691707" y="3184996"/>
              <a:ext cx="378488" cy="377259"/>
            </a:xfrm>
            <a:custGeom>
              <a:rect b="b" l="l" r="r" t="t"/>
              <a:pathLst>
                <a:path extrusionOk="0" h="32848" w="32955">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8"/>
            <p:cNvSpPr/>
            <p:nvPr/>
          </p:nvSpPr>
          <p:spPr>
            <a:xfrm>
              <a:off x="1499792" y="2993162"/>
              <a:ext cx="378523" cy="377213"/>
            </a:xfrm>
            <a:custGeom>
              <a:rect b="b" l="l" r="r" t="t"/>
              <a:pathLst>
                <a:path extrusionOk="0" h="32844" w="32958">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0" name="Google Shape;640;p8"/>
          <p:cNvSpPr txBox="1"/>
          <p:nvPr>
            <p:ph idx="8" type="ctrTitle"/>
          </p:nvPr>
        </p:nvSpPr>
        <p:spPr>
          <a:xfrm>
            <a:off x="1198716" y="2066645"/>
            <a:ext cx="2481423"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ms-MY">
                <a:latin typeface="Caveat"/>
                <a:ea typeface="Caveat"/>
                <a:cs typeface="Caveat"/>
                <a:sym typeface="Caveat"/>
              </a:rPr>
              <a:t>Flowchart</a:t>
            </a:r>
            <a:endParaRPr b="1" sz="3000">
              <a:latin typeface="Caveat"/>
              <a:ea typeface="Caveat"/>
              <a:cs typeface="Caveat"/>
              <a:sym typeface="Caveat"/>
            </a:endParaRPr>
          </a:p>
        </p:txBody>
      </p:sp>
      <p:grpSp>
        <p:nvGrpSpPr>
          <p:cNvPr id="641" name="Google Shape;641;p8"/>
          <p:cNvGrpSpPr/>
          <p:nvPr/>
        </p:nvGrpSpPr>
        <p:grpSpPr>
          <a:xfrm>
            <a:off x="5056217" y="130267"/>
            <a:ext cx="3597976" cy="4832408"/>
            <a:chOff x="3580725" y="2020075"/>
            <a:chExt cx="1344925" cy="1786275"/>
          </a:xfrm>
        </p:grpSpPr>
        <p:sp>
          <p:nvSpPr>
            <p:cNvPr id="642" name="Google Shape;642;p8"/>
            <p:cNvSpPr/>
            <p:nvPr/>
          </p:nvSpPr>
          <p:spPr>
            <a:xfrm>
              <a:off x="3681925" y="2020075"/>
              <a:ext cx="1243725" cy="1786275"/>
            </a:xfrm>
            <a:custGeom>
              <a:rect b="b" l="l" r="r" t="t"/>
              <a:pathLst>
                <a:path extrusionOk="0" h="71451" w="49749">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8"/>
            <p:cNvSpPr/>
            <p:nvPr/>
          </p:nvSpPr>
          <p:spPr>
            <a:xfrm>
              <a:off x="3580725" y="2020075"/>
              <a:ext cx="1250250" cy="1786275"/>
            </a:xfrm>
            <a:custGeom>
              <a:rect b="b" l="l" r="r" t="t"/>
              <a:pathLst>
                <a:path extrusionOk="0" h="71451" w="5001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8"/>
            <p:cNvSpPr/>
            <p:nvPr/>
          </p:nvSpPr>
          <p:spPr>
            <a:xfrm>
              <a:off x="3680303" y="2113921"/>
              <a:ext cx="1140025" cy="1511564"/>
            </a:xfrm>
            <a:custGeom>
              <a:rect b="b" l="l" r="r" t="t"/>
              <a:pathLst>
                <a:path extrusionOk="0" h="60944" w="45601">
                  <a:moveTo>
                    <a:pt x="426" y="1"/>
                  </a:moveTo>
                  <a:cubicBezTo>
                    <a:pt x="197" y="1"/>
                    <a:pt x="0" y="181"/>
                    <a:pt x="0" y="427"/>
                  </a:cubicBezTo>
                  <a:lnTo>
                    <a:pt x="0" y="60534"/>
                  </a:lnTo>
                  <a:cubicBezTo>
                    <a:pt x="0" y="60763"/>
                    <a:pt x="197" y="60943"/>
                    <a:pt x="426" y="60943"/>
                  </a:cubicBezTo>
                  <a:lnTo>
                    <a:pt x="45191" y="60943"/>
                  </a:lnTo>
                  <a:cubicBezTo>
                    <a:pt x="45421" y="60943"/>
                    <a:pt x="45601" y="60763"/>
                    <a:pt x="45601" y="60534"/>
                  </a:cubicBezTo>
                  <a:lnTo>
                    <a:pt x="45601" y="427"/>
                  </a:lnTo>
                  <a:cubicBezTo>
                    <a:pt x="45601" y="181"/>
                    <a:pt x="45421" y="1"/>
                    <a:pt x="45191" y="1"/>
                  </a:cubicBezTo>
                  <a:close/>
                </a:path>
              </a:pathLst>
            </a:custGeom>
            <a:solidFill>
              <a:srgbClr val="F46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8"/>
            <p:cNvSpPr/>
            <p:nvPr/>
          </p:nvSpPr>
          <p:spPr>
            <a:xfrm>
              <a:off x="4237099" y="2051650"/>
              <a:ext cx="28700" cy="24925"/>
            </a:xfrm>
            <a:custGeom>
              <a:rect b="b" l="l" r="r" t="t"/>
              <a:pathLst>
                <a:path extrusionOk="0" h="997" w="1148">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8"/>
            <p:cNvSpPr/>
            <p:nvPr/>
          </p:nvSpPr>
          <p:spPr>
            <a:xfrm>
              <a:off x="4179825" y="3667150"/>
              <a:ext cx="125000" cy="106825"/>
            </a:xfrm>
            <a:custGeom>
              <a:rect b="b" l="l" r="r" t="t"/>
              <a:pathLst>
                <a:path extrusionOk="0" h="4273" w="5000">
                  <a:moveTo>
                    <a:pt x="2869" y="355"/>
                  </a:moveTo>
                  <a:cubicBezTo>
                    <a:pt x="3836" y="355"/>
                    <a:pt x="4639" y="1158"/>
                    <a:pt x="4639" y="2142"/>
                  </a:cubicBezTo>
                  <a:cubicBezTo>
                    <a:pt x="4639" y="3206"/>
                    <a:pt x="3762" y="3917"/>
                    <a:pt x="2850" y="3917"/>
                  </a:cubicBezTo>
                  <a:cubicBezTo>
                    <a:pt x="2413" y="3917"/>
                    <a:pt x="1968" y="3754"/>
                    <a:pt x="1607" y="3387"/>
                  </a:cubicBezTo>
                  <a:cubicBezTo>
                    <a:pt x="492" y="2273"/>
                    <a:pt x="1279" y="355"/>
                    <a:pt x="2869" y="355"/>
                  </a:cubicBezTo>
                  <a:close/>
                  <a:moveTo>
                    <a:pt x="2849" y="1"/>
                  </a:moveTo>
                  <a:cubicBezTo>
                    <a:pt x="2320" y="1"/>
                    <a:pt x="1781" y="197"/>
                    <a:pt x="1344" y="634"/>
                  </a:cubicBezTo>
                  <a:cubicBezTo>
                    <a:pt x="0" y="1978"/>
                    <a:pt x="967" y="4273"/>
                    <a:pt x="2869" y="4273"/>
                  </a:cubicBezTo>
                  <a:cubicBezTo>
                    <a:pt x="4049" y="4273"/>
                    <a:pt x="5000" y="3306"/>
                    <a:pt x="5000" y="2142"/>
                  </a:cubicBezTo>
                  <a:cubicBezTo>
                    <a:pt x="5000" y="847"/>
                    <a:pt x="3946" y="1"/>
                    <a:pt x="28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7" name="Google Shape;647;p8"/>
          <p:cNvSpPr/>
          <p:nvPr/>
        </p:nvSpPr>
        <p:spPr>
          <a:xfrm>
            <a:off x="5322610" y="379421"/>
            <a:ext cx="3062511" cy="4093960"/>
          </a:xfrm>
          <a:prstGeom prst="rect">
            <a:avLst/>
          </a:prstGeom>
          <a:solidFill>
            <a:srgbClr val="D8D8D8"/>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48" name="Google Shape;648;p8"/>
          <p:cNvPicPr preferRelativeResize="0"/>
          <p:nvPr/>
        </p:nvPicPr>
        <p:blipFill rotWithShape="1">
          <a:blip r:embed="rId3">
            <a:alphaModFix/>
          </a:blip>
          <a:srcRect b="0" l="0" r="0" t="0"/>
          <a:stretch/>
        </p:blipFill>
        <p:spPr>
          <a:xfrm>
            <a:off x="5399925" y="514212"/>
            <a:ext cx="2888314" cy="3909969"/>
          </a:xfrm>
          <a:prstGeom prst="rect">
            <a:avLst/>
          </a:prstGeom>
          <a:noFill/>
          <a:ln>
            <a:noFill/>
          </a:ln>
        </p:spPr>
      </p:pic>
      <p:grpSp>
        <p:nvGrpSpPr>
          <p:cNvPr id="649" name="Google Shape;649;p8"/>
          <p:cNvGrpSpPr/>
          <p:nvPr/>
        </p:nvGrpSpPr>
        <p:grpSpPr>
          <a:xfrm>
            <a:off x="-510429" y="-509460"/>
            <a:ext cx="2560796" cy="2017819"/>
            <a:chOff x="2623904" y="1198803"/>
            <a:chExt cx="1364248" cy="1102133"/>
          </a:xfrm>
        </p:grpSpPr>
        <p:grpSp>
          <p:nvGrpSpPr>
            <p:cNvPr id="650" name="Google Shape;650;p8"/>
            <p:cNvGrpSpPr/>
            <p:nvPr/>
          </p:nvGrpSpPr>
          <p:grpSpPr>
            <a:xfrm>
              <a:off x="2623907" y="1198803"/>
              <a:ext cx="1364245" cy="273000"/>
              <a:chOff x="2623907" y="1198803"/>
              <a:chExt cx="1364245" cy="273000"/>
            </a:xfrm>
          </p:grpSpPr>
          <p:sp>
            <p:nvSpPr>
              <p:cNvPr id="651" name="Google Shape;651;p8"/>
              <p:cNvSpPr/>
              <p:nvPr/>
            </p:nvSpPr>
            <p:spPr>
              <a:xfrm>
                <a:off x="3715152" y="1198803"/>
                <a:ext cx="273000" cy="273000"/>
              </a:xfrm>
              <a:prstGeom prst="diamond">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8"/>
              <p:cNvSpPr/>
              <p:nvPr/>
            </p:nvSpPr>
            <p:spPr>
              <a:xfrm>
                <a:off x="2623907"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8"/>
              <p:cNvSpPr/>
              <p:nvPr/>
            </p:nvSpPr>
            <p:spPr>
              <a:xfrm>
                <a:off x="2896718"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8"/>
              <p:cNvSpPr/>
              <p:nvPr/>
            </p:nvSpPr>
            <p:spPr>
              <a:xfrm>
                <a:off x="3169529"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8"/>
              <p:cNvSpPr/>
              <p:nvPr/>
            </p:nvSpPr>
            <p:spPr>
              <a:xfrm>
                <a:off x="3442341"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8"/>
            <p:cNvGrpSpPr/>
            <p:nvPr/>
          </p:nvGrpSpPr>
          <p:grpSpPr>
            <a:xfrm>
              <a:off x="2623904" y="1476964"/>
              <a:ext cx="1364245" cy="273000"/>
              <a:chOff x="2623904" y="1476964"/>
              <a:chExt cx="1364245" cy="273000"/>
            </a:xfrm>
          </p:grpSpPr>
          <p:sp>
            <p:nvSpPr>
              <p:cNvPr id="657" name="Google Shape;657;p8"/>
              <p:cNvSpPr/>
              <p:nvPr/>
            </p:nvSpPr>
            <p:spPr>
              <a:xfrm>
                <a:off x="3169527" y="1476964"/>
                <a:ext cx="273000" cy="273000"/>
              </a:xfrm>
              <a:prstGeom prst="diamond">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8"/>
              <p:cNvSpPr/>
              <p:nvPr/>
            </p:nvSpPr>
            <p:spPr>
              <a:xfrm>
                <a:off x="3442338" y="1476964"/>
                <a:ext cx="273000" cy="273000"/>
              </a:xfrm>
              <a:prstGeom prst="diamond">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8"/>
              <p:cNvSpPr/>
              <p:nvPr/>
            </p:nvSpPr>
            <p:spPr>
              <a:xfrm>
                <a:off x="3715149" y="1476964"/>
                <a:ext cx="273000" cy="273000"/>
              </a:xfrm>
              <a:prstGeom prst="diamond">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8"/>
              <p:cNvSpPr/>
              <p:nvPr/>
            </p:nvSpPr>
            <p:spPr>
              <a:xfrm>
                <a:off x="2623904" y="1476964"/>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8"/>
              <p:cNvSpPr/>
              <p:nvPr/>
            </p:nvSpPr>
            <p:spPr>
              <a:xfrm>
                <a:off x="2896716" y="1476964"/>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2" name="Google Shape;662;p8"/>
            <p:cNvGrpSpPr/>
            <p:nvPr/>
          </p:nvGrpSpPr>
          <p:grpSpPr>
            <a:xfrm>
              <a:off x="2623907" y="1749775"/>
              <a:ext cx="1364245" cy="273000"/>
              <a:chOff x="2623907" y="1749775"/>
              <a:chExt cx="1364245" cy="273000"/>
            </a:xfrm>
          </p:grpSpPr>
          <p:sp>
            <p:nvSpPr>
              <p:cNvPr id="663" name="Google Shape;663;p8"/>
              <p:cNvSpPr/>
              <p:nvPr/>
            </p:nvSpPr>
            <p:spPr>
              <a:xfrm>
                <a:off x="3442341" y="1749775"/>
                <a:ext cx="273000" cy="273000"/>
              </a:xfrm>
              <a:prstGeom prst="diamond">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8"/>
              <p:cNvSpPr/>
              <p:nvPr/>
            </p:nvSpPr>
            <p:spPr>
              <a:xfrm>
                <a:off x="3715152" y="1749775"/>
                <a:ext cx="273000" cy="273000"/>
              </a:xfrm>
              <a:prstGeom prst="diamond">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8"/>
              <p:cNvSpPr/>
              <p:nvPr/>
            </p:nvSpPr>
            <p:spPr>
              <a:xfrm>
                <a:off x="2623907" y="1749775"/>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8"/>
              <p:cNvSpPr/>
              <p:nvPr/>
            </p:nvSpPr>
            <p:spPr>
              <a:xfrm>
                <a:off x="2896718" y="1749775"/>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8"/>
              <p:cNvSpPr/>
              <p:nvPr/>
            </p:nvSpPr>
            <p:spPr>
              <a:xfrm>
                <a:off x="3169529" y="1749775"/>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8"/>
            <p:cNvGrpSpPr/>
            <p:nvPr/>
          </p:nvGrpSpPr>
          <p:grpSpPr>
            <a:xfrm>
              <a:off x="2623904" y="2027936"/>
              <a:ext cx="1364245" cy="273000"/>
              <a:chOff x="2623904" y="2027936"/>
              <a:chExt cx="1364245" cy="273000"/>
            </a:xfrm>
          </p:grpSpPr>
          <p:sp>
            <p:nvSpPr>
              <p:cNvPr id="669" name="Google Shape;669;p8"/>
              <p:cNvSpPr/>
              <p:nvPr/>
            </p:nvSpPr>
            <p:spPr>
              <a:xfrm>
                <a:off x="2623904"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8"/>
              <p:cNvSpPr/>
              <p:nvPr/>
            </p:nvSpPr>
            <p:spPr>
              <a:xfrm>
                <a:off x="2896716"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8"/>
              <p:cNvSpPr/>
              <p:nvPr/>
            </p:nvSpPr>
            <p:spPr>
              <a:xfrm>
                <a:off x="3169527"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8"/>
              <p:cNvSpPr/>
              <p:nvPr/>
            </p:nvSpPr>
            <p:spPr>
              <a:xfrm>
                <a:off x="3442338"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8"/>
              <p:cNvSpPr/>
              <p:nvPr/>
            </p:nvSpPr>
            <p:spPr>
              <a:xfrm>
                <a:off x="3715149"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
          <p:cNvSpPr/>
          <p:nvPr/>
        </p:nvSpPr>
        <p:spPr>
          <a:xfrm>
            <a:off x="3936789" y="1308651"/>
            <a:ext cx="72" cy="3058625"/>
          </a:xfrm>
          <a:custGeom>
            <a:rect b="b" l="l" r="r" t="t"/>
            <a:pathLst>
              <a:path extrusionOk="0" fill="none" h="42769" w="1">
                <a:moveTo>
                  <a:pt x="0" y="1"/>
                </a:moveTo>
                <a:lnTo>
                  <a:pt x="0" y="42768"/>
                </a:lnTo>
              </a:path>
            </a:pathLst>
          </a:custGeom>
          <a:noFill/>
          <a:ln cap="flat" cmpd="sng" w="9525">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9"/>
          <p:cNvSpPr/>
          <p:nvPr/>
        </p:nvSpPr>
        <p:spPr>
          <a:xfrm>
            <a:off x="4922624" y="1308651"/>
            <a:ext cx="72" cy="3058625"/>
          </a:xfrm>
          <a:custGeom>
            <a:rect b="b" l="l" r="r" t="t"/>
            <a:pathLst>
              <a:path extrusionOk="0" fill="none" h="42769" w="1">
                <a:moveTo>
                  <a:pt x="0" y="1"/>
                </a:moveTo>
                <a:lnTo>
                  <a:pt x="0" y="42768"/>
                </a:lnTo>
              </a:path>
            </a:pathLst>
          </a:custGeom>
          <a:noFill/>
          <a:ln cap="flat" cmpd="sng" w="9525">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9"/>
          <p:cNvSpPr/>
          <p:nvPr/>
        </p:nvSpPr>
        <p:spPr>
          <a:xfrm>
            <a:off x="5908459" y="1308651"/>
            <a:ext cx="72" cy="3058625"/>
          </a:xfrm>
          <a:custGeom>
            <a:rect b="b" l="l" r="r" t="t"/>
            <a:pathLst>
              <a:path extrusionOk="0" fill="none" h="42769" w="1">
                <a:moveTo>
                  <a:pt x="1" y="1"/>
                </a:moveTo>
                <a:lnTo>
                  <a:pt x="1" y="42768"/>
                </a:lnTo>
              </a:path>
            </a:pathLst>
          </a:custGeom>
          <a:noFill/>
          <a:ln cap="flat" cmpd="sng" w="9525">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9"/>
          <p:cNvSpPr/>
          <p:nvPr/>
        </p:nvSpPr>
        <p:spPr>
          <a:xfrm>
            <a:off x="6894365" y="1308651"/>
            <a:ext cx="72" cy="3058625"/>
          </a:xfrm>
          <a:custGeom>
            <a:rect b="b" l="l" r="r" t="t"/>
            <a:pathLst>
              <a:path extrusionOk="0" fill="none" h="42769" w="1">
                <a:moveTo>
                  <a:pt x="0" y="1"/>
                </a:moveTo>
                <a:lnTo>
                  <a:pt x="0" y="42768"/>
                </a:lnTo>
              </a:path>
            </a:pathLst>
          </a:custGeom>
          <a:noFill/>
          <a:ln cap="flat" cmpd="sng" w="9525">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2" name="Google Shape;682;p9"/>
          <p:cNvGrpSpPr/>
          <p:nvPr/>
        </p:nvGrpSpPr>
        <p:grpSpPr>
          <a:xfrm>
            <a:off x="3828658" y="3854100"/>
            <a:ext cx="3601799" cy="274905"/>
            <a:chOff x="3828658" y="3897730"/>
            <a:chExt cx="3601799" cy="274905"/>
          </a:xfrm>
        </p:grpSpPr>
        <p:sp>
          <p:nvSpPr>
            <p:cNvPr id="683" name="Google Shape;683;p9"/>
            <p:cNvSpPr/>
            <p:nvPr/>
          </p:nvSpPr>
          <p:spPr>
            <a:xfrm>
              <a:off x="3829516" y="3897730"/>
              <a:ext cx="2234837" cy="106414"/>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9"/>
            <p:cNvSpPr/>
            <p:nvPr/>
          </p:nvSpPr>
          <p:spPr>
            <a:xfrm>
              <a:off x="3828658" y="4067150"/>
              <a:ext cx="3601799" cy="105485"/>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9"/>
          <p:cNvGrpSpPr/>
          <p:nvPr/>
        </p:nvGrpSpPr>
        <p:grpSpPr>
          <a:xfrm>
            <a:off x="3811494" y="2983302"/>
            <a:ext cx="4240572" cy="274977"/>
            <a:chOff x="3811494" y="3103763"/>
            <a:chExt cx="4240572" cy="274977"/>
          </a:xfrm>
        </p:grpSpPr>
        <p:sp>
          <p:nvSpPr>
            <p:cNvPr id="686" name="Google Shape;686;p9"/>
            <p:cNvSpPr/>
            <p:nvPr/>
          </p:nvSpPr>
          <p:spPr>
            <a:xfrm>
              <a:off x="3811498" y="3103763"/>
              <a:ext cx="4240568" cy="106403"/>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9"/>
            <p:cNvSpPr/>
            <p:nvPr/>
          </p:nvSpPr>
          <p:spPr>
            <a:xfrm>
              <a:off x="3811494" y="3272326"/>
              <a:ext cx="1369750" cy="106414"/>
            </a:xfrm>
            <a:custGeom>
              <a:rect b="b" l="l" r="r" t="t"/>
              <a:pathLst>
                <a:path extrusionOk="0" h="1488" w="19154">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9"/>
          <p:cNvGrpSpPr/>
          <p:nvPr/>
        </p:nvGrpSpPr>
        <p:grpSpPr>
          <a:xfrm>
            <a:off x="3793472" y="2169574"/>
            <a:ext cx="2235767" cy="274905"/>
            <a:chOff x="3793472" y="2309869"/>
            <a:chExt cx="2235767" cy="274905"/>
          </a:xfrm>
        </p:grpSpPr>
        <p:sp>
          <p:nvSpPr>
            <p:cNvPr id="689" name="Google Shape;689;p9"/>
            <p:cNvSpPr/>
            <p:nvPr/>
          </p:nvSpPr>
          <p:spPr>
            <a:xfrm>
              <a:off x="3793472" y="2309869"/>
              <a:ext cx="2235767" cy="106414"/>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9"/>
            <p:cNvSpPr/>
            <p:nvPr/>
          </p:nvSpPr>
          <p:spPr>
            <a:xfrm>
              <a:off x="3793472" y="2478360"/>
              <a:ext cx="1508556" cy="106414"/>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9"/>
          <p:cNvGrpSpPr/>
          <p:nvPr/>
        </p:nvGrpSpPr>
        <p:grpSpPr>
          <a:xfrm>
            <a:off x="3771875" y="1384049"/>
            <a:ext cx="2876447" cy="274047"/>
            <a:chOff x="3771875" y="1457332"/>
            <a:chExt cx="2876447" cy="274047"/>
          </a:xfrm>
        </p:grpSpPr>
        <p:sp>
          <p:nvSpPr>
            <p:cNvPr id="692" name="Google Shape;692;p9"/>
            <p:cNvSpPr/>
            <p:nvPr/>
          </p:nvSpPr>
          <p:spPr>
            <a:xfrm>
              <a:off x="3771875" y="1457332"/>
              <a:ext cx="962415" cy="105556"/>
            </a:xfrm>
            <a:custGeom>
              <a:rect b="b" l="l" r="r" t="t"/>
              <a:pathLst>
                <a:path extrusionOk="0" h="1476" w="13458">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9"/>
            <p:cNvSpPr/>
            <p:nvPr/>
          </p:nvSpPr>
          <p:spPr>
            <a:xfrm>
              <a:off x="3771875" y="1625894"/>
              <a:ext cx="2876447" cy="105485"/>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4" name="Google Shape;694;p9"/>
          <p:cNvGrpSpPr/>
          <p:nvPr/>
        </p:nvGrpSpPr>
        <p:grpSpPr>
          <a:xfrm>
            <a:off x="784953" y="101600"/>
            <a:ext cx="2831098" cy="4941828"/>
            <a:chOff x="6417224" y="2247097"/>
            <a:chExt cx="951950" cy="1740368"/>
          </a:xfrm>
        </p:grpSpPr>
        <p:sp>
          <p:nvSpPr>
            <p:cNvPr id="695" name="Google Shape;695;p9"/>
            <p:cNvSpPr/>
            <p:nvPr/>
          </p:nvSpPr>
          <p:spPr>
            <a:xfrm>
              <a:off x="6505324" y="2247511"/>
              <a:ext cx="863850" cy="1739954"/>
            </a:xfrm>
            <a:custGeom>
              <a:rect b="b" l="l" r="r" t="t"/>
              <a:pathLst>
                <a:path extrusionOk="0" h="71434" w="34554">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9"/>
            <p:cNvSpPr/>
            <p:nvPr/>
          </p:nvSpPr>
          <p:spPr>
            <a:xfrm>
              <a:off x="6417224" y="2247097"/>
              <a:ext cx="868375" cy="1740368"/>
            </a:xfrm>
            <a:custGeom>
              <a:rect b="b" l="l" r="r" t="t"/>
              <a:pathLst>
                <a:path extrusionOk="0" h="71451" w="34735">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9"/>
            <p:cNvSpPr/>
            <p:nvPr/>
          </p:nvSpPr>
          <p:spPr>
            <a:xfrm>
              <a:off x="6492619" y="2340952"/>
              <a:ext cx="813450" cy="1457323"/>
            </a:xfrm>
            <a:custGeom>
              <a:rect b="b" l="l" r="r" t="t"/>
              <a:pathLst>
                <a:path extrusionOk="0" h="60944" w="32538">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9"/>
            <p:cNvSpPr/>
            <p:nvPr/>
          </p:nvSpPr>
          <p:spPr>
            <a:xfrm>
              <a:off x="6856100" y="3843492"/>
              <a:ext cx="96750" cy="83150"/>
            </a:xfrm>
            <a:custGeom>
              <a:rect b="b" l="l" r="r" t="t"/>
              <a:pathLst>
                <a:path extrusionOk="0" h="3326" w="387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9"/>
            <p:cNvSpPr/>
            <p:nvPr/>
          </p:nvSpPr>
          <p:spPr>
            <a:xfrm>
              <a:off x="6623350" y="3880717"/>
              <a:ext cx="82800" cy="9025"/>
            </a:xfrm>
            <a:custGeom>
              <a:rect b="b" l="l" r="r" t="t"/>
              <a:pathLst>
                <a:path extrusionOk="0" h="361" w="3312">
                  <a:moveTo>
                    <a:pt x="1" y="0"/>
                  </a:moveTo>
                  <a:lnTo>
                    <a:pt x="1" y="361"/>
                  </a:lnTo>
                  <a:lnTo>
                    <a:pt x="3312" y="361"/>
                  </a:lnTo>
                  <a:lnTo>
                    <a:pt x="33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9"/>
            <p:cNvSpPr/>
            <p:nvPr/>
          </p:nvSpPr>
          <p:spPr>
            <a:xfrm>
              <a:off x="7116325" y="3860642"/>
              <a:ext cx="60675" cy="48775"/>
            </a:xfrm>
            <a:custGeom>
              <a:rect b="b" l="l" r="r" t="t"/>
              <a:pathLst>
                <a:path extrusionOk="0" h="1951" w="2427">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9"/>
            <p:cNvSpPr/>
            <p:nvPr/>
          </p:nvSpPr>
          <p:spPr>
            <a:xfrm>
              <a:off x="6785429" y="2287275"/>
              <a:ext cx="238100" cy="14350"/>
            </a:xfrm>
            <a:custGeom>
              <a:rect b="b" l="l" r="r" t="t"/>
              <a:pathLst>
                <a:path extrusionOk="0" h="574" w="9524">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2" name="Google Shape;702;p9"/>
          <p:cNvSpPr txBox="1"/>
          <p:nvPr>
            <p:ph type="ctrTitle"/>
          </p:nvPr>
        </p:nvSpPr>
        <p:spPr>
          <a:xfrm>
            <a:off x="3936789" y="668145"/>
            <a:ext cx="281065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ms-MY" sz="2400">
                <a:latin typeface="Caveat"/>
                <a:ea typeface="Caveat"/>
                <a:cs typeface="Caveat"/>
                <a:sym typeface="Caveat"/>
              </a:rPr>
              <a:t>Blok Diagram</a:t>
            </a:r>
            <a:endParaRPr b="1" sz="2400">
              <a:latin typeface="Caveat"/>
              <a:ea typeface="Caveat"/>
              <a:cs typeface="Caveat"/>
              <a:sym typeface="Caveat"/>
            </a:endParaRPr>
          </a:p>
        </p:txBody>
      </p:sp>
      <p:sp>
        <p:nvSpPr>
          <p:cNvPr id="703" name="Google Shape;703;p9"/>
          <p:cNvSpPr/>
          <p:nvPr/>
        </p:nvSpPr>
        <p:spPr>
          <a:xfrm>
            <a:off x="1018374" y="368105"/>
            <a:ext cx="2410005" cy="4138112"/>
          </a:xfrm>
          <a:prstGeom prst="rect">
            <a:avLst/>
          </a:prstGeom>
          <a:solidFill>
            <a:srgbClr val="D8D8D8"/>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704" name="Google Shape;704;p9"/>
          <p:cNvPicPr preferRelativeResize="0"/>
          <p:nvPr/>
        </p:nvPicPr>
        <p:blipFill rotWithShape="1">
          <a:blip r:embed="rId3">
            <a:alphaModFix/>
          </a:blip>
          <a:srcRect b="0" l="0" r="0" t="0"/>
          <a:stretch/>
        </p:blipFill>
        <p:spPr>
          <a:xfrm>
            <a:off x="1236718" y="384829"/>
            <a:ext cx="1978769" cy="40903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Lisa Inayah</dc:creator>
</cp:coreProperties>
</file>