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70" r:id="rId9"/>
    <p:sldId id="271" r:id="rId10"/>
    <p:sldId id="273" r:id="rId11"/>
  </p:sldIdLst>
  <p:sldSz cx="18288000" cy="10287000"/>
  <p:notesSz cx="6858000" cy="9144000"/>
  <p:embeddedFontLst>
    <p:embeddedFont>
      <p:font typeface="Aileron" panose="020B0604020202020204" charset="0"/>
      <p:regular r:id="rId13"/>
    </p:embeddedFont>
    <p:embeddedFont>
      <p:font typeface="Aileron Bold" panose="020B0604020202020204" charset="0"/>
      <p:regular r:id="rId14"/>
    </p:embeddedFont>
    <p:embeddedFont>
      <p:font typeface="Aileron Heavy" panose="020B0604020202020204" charset="0"/>
      <p:regular r:id="rId15"/>
    </p:embeddedFont>
    <p:embeddedFont>
      <p:font typeface="Akzidenz-Grotesk Heavy" panose="020B0604020202020204" charset="0"/>
      <p:regular r:id="rId16"/>
    </p:embeddedFont>
    <p:embeddedFont>
      <p:font typeface="Algerian" panose="04020705040A02060702" pitchFamily="82" charset="0"/>
      <p:regular r:id="rId17"/>
    </p:embeddedFont>
    <p:embeddedFont>
      <p:font typeface="Tw Cen MT" panose="020B0602020104020603" pitchFamily="34" charset="0"/>
      <p:regular r:id="rId18"/>
      <p:bold r:id="rId19"/>
      <p:italic r:id="rId20"/>
      <p:boldItalic r:id="rId21"/>
    </p:embeddedFont>
  </p:embeddedFontLst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2" autoAdjust="0"/>
  </p:normalViewPr>
  <p:slideViewPr>
    <p:cSldViewPr>
      <p:cViewPr varScale="1">
        <p:scale>
          <a:sx n="39" d="100"/>
          <a:sy n="39" d="100"/>
        </p:scale>
        <p:origin x="956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62171A-D605-4BFC-9E70-D8EBAC658D7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A390FD-D248-483A-A0CF-CCFB11A8FEB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Limited Use Of Modern Technology For Athlete Performance Tracking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4AE502-7528-4F4B-8083-AB79C1281AF8}" type="parTrans" cxnId="{FEDEB9C9-201E-4CFA-93FD-6716883C7011}">
      <dgm:prSet/>
      <dgm:spPr/>
      <dgm:t>
        <a:bodyPr/>
        <a:lstStyle/>
        <a:p>
          <a:endParaRPr lang="en-IN"/>
        </a:p>
      </dgm:t>
    </dgm:pt>
    <dgm:pt modelId="{F7F6E253-268C-49CD-8985-A996A0EC85F5}" type="sibTrans" cxnId="{FEDEB9C9-201E-4CFA-93FD-6716883C7011}">
      <dgm:prSet/>
      <dgm:spPr/>
      <dgm:t>
        <a:bodyPr/>
        <a:lstStyle/>
        <a:p>
          <a:endParaRPr lang="en-IN"/>
        </a:p>
      </dgm:t>
    </dgm:pt>
    <dgm:pt modelId="{E89EE1A9-88C6-472F-9D01-A740767E140E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Delay In Real-time Data Updates During Events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192E65-D0E2-4ACC-89E3-EE8F28FA2BF6}" type="parTrans" cxnId="{ACA3D15C-806D-44E4-900C-171B6CEC06BF}">
      <dgm:prSet/>
      <dgm:spPr/>
      <dgm:t>
        <a:bodyPr/>
        <a:lstStyle/>
        <a:p>
          <a:endParaRPr lang="en-IN"/>
        </a:p>
      </dgm:t>
    </dgm:pt>
    <dgm:pt modelId="{EF80D483-CFEB-4000-911C-D2BC5598D00E}" type="sibTrans" cxnId="{ACA3D15C-806D-44E4-900C-171B6CEC06BF}">
      <dgm:prSet/>
      <dgm:spPr/>
      <dgm:t>
        <a:bodyPr/>
        <a:lstStyle/>
        <a:p>
          <a:endParaRPr lang="en-IN"/>
        </a:p>
      </dgm:t>
    </dgm:pt>
    <dgm:pt modelId="{42706FA7-15AE-4203-A587-FF76314BA93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Proper Security For Athlete And Event Data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1F5F9B-D9D3-471D-AC27-5C1B0BFFAD35}" type="parTrans" cxnId="{77035E3C-B53A-4931-9729-F01C1FCDB588}">
      <dgm:prSet/>
      <dgm:spPr/>
      <dgm:t>
        <a:bodyPr/>
        <a:lstStyle/>
        <a:p>
          <a:endParaRPr lang="en-IN"/>
        </a:p>
      </dgm:t>
    </dgm:pt>
    <dgm:pt modelId="{18446619-DFA0-43C0-B16D-1E8A21FC6701}" type="sibTrans" cxnId="{77035E3C-B53A-4931-9729-F01C1FCDB588}">
      <dgm:prSet/>
      <dgm:spPr/>
      <dgm:t>
        <a:bodyPr/>
        <a:lstStyle/>
        <a:p>
          <a:endParaRPr lang="en-IN"/>
        </a:p>
      </dgm:t>
    </dgm:pt>
    <dgm:pt modelId="{DDEC8B07-FFCD-4E1B-8116-EB058B29773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Low Audience Engagement Through Digital Platforms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8672E0-AF7B-4043-B518-3BD0174273BD}" type="parTrans" cxnId="{F669D8AD-493F-47A0-BE16-B5D6A9EA3CDE}">
      <dgm:prSet/>
      <dgm:spPr/>
      <dgm:t>
        <a:bodyPr/>
        <a:lstStyle/>
        <a:p>
          <a:endParaRPr lang="en-IN"/>
        </a:p>
      </dgm:t>
    </dgm:pt>
    <dgm:pt modelId="{4EDFE23D-1C31-41B8-AB3C-649851642E7D}" type="sibTrans" cxnId="{F669D8AD-493F-47A0-BE16-B5D6A9EA3CDE}">
      <dgm:prSet/>
      <dgm:spPr/>
      <dgm:t>
        <a:bodyPr/>
        <a:lstStyle/>
        <a:p>
          <a:endParaRPr lang="en-IN"/>
        </a:p>
      </dgm:t>
    </dgm:pt>
    <dgm:pt modelId="{F91E3C95-AFF2-4FAE-991E-C331329297BC}" type="pres">
      <dgm:prSet presAssocID="{1162171A-D605-4BFC-9E70-D8EBAC658D7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4537A13-59CE-44B5-A42B-1C2ECFD4CC7E}" type="pres">
      <dgm:prSet presAssocID="{9CA390FD-D248-483A-A0CF-CCFB11A8FEB7}" presName="horFlow" presStyleCnt="0"/>
      <dgm:spPr/>
    </dgm:pt>
    <dgm:pt modelId="{262FAFAD-BADC-4875-9B69-D3129FB7C770}" type="pres">
      <dgm:prSet presAssocID="{9CA390FD-D248-483A-A0CF-CCFB11A8FEB7}" presName="bigChev" presStyleLbl="node1" presStyleIdx="0" presStyleCnt="4" custScaleX="221283" custScaleY="99794" custLinFactNeighborX="303" custLinFactNeighborY="-6245"/>
      <dgm:spPr/>
    </dgm:pt>
    <dgm:pt modelId="{566E7A00-5E62-484E-9E7B-D46ACCEF4184}" type="pres">
      <dgm:prSet presAssocID="{9CA390FD-D248-483A-A0CF-CCFB11A8FEB7}" presName="vSp" presStyleCnt="0"/>
      <dgm:spPr/>
    </dgm:pt>
    <dgm:pt modelId="{FA8BD376-6192-4022-BE0D-5827BBDF508E}" type="pres">
      <dgm:prSet presAssocID="{E89EE1A9-88C6-472F-9D01-A740767E140E}" presName="horFlow" presStyleCnt="0"/>
      <dgm:spPr/>
    </dgm:pt>
    <dgm:pt modelId="{E6A1FB9E-A44A-41C7-9D97-29B2950151E7}" type="pres">
      <dgm:prSet presAssocID="{E89EE1A9-88C6-472F-9D01-A740767E140E}" presName="bigChev" presStyleLbl="node1" presStyleIdx="1" presStyleCnt="4" custScaleX="223014"/>
      <dgm:spPr/>
    </dgm:pt>
    <dgm:pt modelId="{C17030CE-F622-4832-B0E1-CC7761BD44AE}" type="pres">
      <dgm:prSet presAssocID="{E89EE1A9-88C6-472F-9D01-A740767E140E}" presName="vSp" presStyleCnt="0"/>
      <dgm:spPr/>
    </dgm:pt>
    <dgm:pt modelId="{AA991B96-ABDD-4E52-9421-9406195200E0}" type="pres">
      <dgm:prSet presAssocID="{42706FA7-15AE-4203-A587-FF76314BA93C}" presName="horFlow" presStyleCnt="0"/>
      <dgm:spPr/>
    </dgm:pt>
    <dgm:pt modelId="{A4EC6373-63F7-4C4F-AD34-900C91958A71}" type="pres">
      <dgm:prSet presAssocID="{42706FA7-15AE-4203-A587-FF76314BA93C}" presName="bigChev" presStyleLbl="node1" presStyleIdx="2" presStyleCnt="4" custScaleX="227213" custScaleY="92136"/>
      <dgm:spPr/>
    </dgm:pt>
    <dgm:pt modelId="{2B931A41-30E6-4031-B2B0-ED0AEDA64A88}" type="pres">
      <dgm:prSet presAssocID="{42706FA7-15AE-4203-A587-FF76314BA93C}" presName="vSp" presStyleCnt="0"/>
      <dgm:spPr/>
    </dgm:pt>
    <dgm:pt modelId="{B74CA1A7-F6DA-49FB-B1B1-B5E3BD7931BE}" type="pres">
      <dgm:prSet presAssocID="{DDEC8B07-FFCD-4E1B-8116-EB058B29773C}" presName="horFlow" presStyleCnt="0"/>
      <dgm:spPr/>
    </dgm:pt>
    <dgm:pt modelId="{DA10B0BE-57F0-4549-AA7E-7D06072E7FBE}" type="pres">
      <dgm:prSet presAssocID="{DDEC8B07-FFCD-4E1B-8116-EB058B29773C}" presName="bigChev" presStyleLbl="node1" presStyleIdx="3" presStyleCnt="4" custScaleX="226041"/>
      <dgm:spPr/>
    </dgm:pt>
  </dgm:ptLst>
  <dgm:cxnLst>
    <dgm:cxn modelId="{0AB4F405-B2CF-4AC5-9599-54CC6B77D654}" type="presOf" srcId="{E89EE1A9-88C6-472F-9D01-A740767E140E}" destId="{E6A1FB9E-A44A-41C7-9D97-29B2950151E7}" srcOrd="0" destOrd="0" presId="urn:microsoft.com/office/officeart/2005/8/layout/lProcess3"/>
    <dgm:cxn modelId="{77035E3C-B53A-4931-9729-F01C1FCDB588}" srcId="{1162171A-D605-4BFC-9E70-D8EBAC658D78}" destId="{42706FA7-15AE-4203-A587-FF76314BA93C}" srcOrd="2" destOrd="0" parTransId="{D61F5F9B-D9D3-471D-AC27-5C1B0BFFAD35}" sibTransId="{18446619-DFA0-43C0-B16D-1E8A21FC6701}"/>
    <dgm:cxn modelId="{ACA3D15C-806D-44E4-900C-171B6CEC06BF}" srcId="{1162171A-D605-4BFC-9E70-D8EBAC658D78}" destId="{E89EE1A9-88C6-472F-9D01-A740767E140E}" srcOrd="1" destOrd="0" parTransId="{22192E65-D0E2-4ACC-89E3-EE8F28FA2BF6}" sibTransId="{EF80D483-CFEB-4000-911C-D2BC5598D00E}"/>
    <dgm:cxn modelId="{D601AB6C-7671-41F8-8A2E-40503549D04B}" type="presOf" srcId="{1162171A-D605-4BFC-9E70-D8EBAC658D78}" destId="{F91E3C95-AFF2-4FAE-991E-C331329297BC}" srcOrd="0" destOrd="0" presId="urn:microsoft.com/office/officeart/2005/8/layout/lProcess3"/>
    <dgm:cxn modelId="{36133FA2-5E32-461D-BF77-88F72549AE61}" type="presOf" srcId="{42706FA7-15AE-4203-A587-FF76314BA93C}" destId="{A4EC6373-63F7-4C4F-AD34-900C91958A71}" srcOrd="0" destOrd="0" presId="urn:microsoft.com/office/officeart/2005/8/layout/lProcess3"/>
    <dgm:cxn modelId="{F669D8AD-493F-47A0-BE16-B5D6A9EA3CDE}" srcId="{1162171A-D605-4BFC-9E70-D8EBAC658D78}" destId="{DDEC8B07-FFCD-4E1B-8116-EB058B29773C}" srcOrd="3" destOrd="0" parTransId="{4D8672E0-AF7B-4043-B518-3BD0174273BD}" sibTransId="{4EDFE23D-1C31-41B8-AB3C-649851642E7D}"/>
    <dgm:cxn modelId="{25664FB0-AEC1-4C78-8E46-4A9167E20CC4}" type="presOf" srcId="{9CA390FD-D248-483A-A0CF-CCFB11A8FEB7}" destId="{262FAFAD-BADC-4875-9B69-D3129FB7C770}" srcOrd="0" destOrd="0" presId="urn:microsoft.com/office/officeart/2005/8/layout/lProcess3"/>
    <dgm:cxn modelId="{FEDEB9C9-201E-4CFA-93FD-6716883C7011}" srcId="{1162171A-D605-4BFC-9E70-D8EBAC658D78}" destId="{9CA390FD-D248-483A-A0CF-CCFB11A8FEB7}" srcOrd="0" destOrd="0" parTransId="{EA4AE502-7528-4F4B-8083-AB79C1281AF8}" sibTransId="{F7F6E253-268C-49CD-8985-A996A0EC85F5}"/>
    <dgm:cxn modelId="{96E00AE5-BE49-4967-9B55-E2CD2FE602B8}" type="presOf" srcId="{DDEC8B07-FFCD-4E1B-8116-EB058B29773C}" destId="{DA10B0BE-57F0-4549-AA7E-7D06072E7FBE}" srcOrd="0" destOrd="0" presId="urn:microsoft.com/office/officeart/2005/8/layout/lProcess3"/>
    <dgm:cxn modelId="{FD2586D2-B7E6-4328-8564-8D88B2CDC128}" type="presParOf" srcId="{F91E3C95-AFF2-4FAE-991E-C331329297BC}" destId="{D4537A13-59CE-44B5-A42B-1C2ECFD4CC7E}" srcOrd="0" destOrd="0" presId="urn:microsoft.com/office/officeart/2005/8/layout/lProcess3"/>
    <dgm:cxn modelId="{C45D0816-3CFB-4CE2-8202-9568F5F7A581}" type="presParOf" srcId="{D4537A13-59CE-44B5-A42B-1C2ECFD4CC7E}" destId="{262FAFAD-BADC-4875-9B69-D3129FB7C770}" srcOrd="0" destOrd="0" presId="urn:microsoft.com/office/officeart/2005/8/layout/lProcess3"/>
    <dgm:cxn modelId="{0C2BD728-6DEA-4714-9EC6-531C8B969B59}" type="presParOf" srcId="{F91E3C95-AFF2-4FAE-991E-C331329297BC}" destId="{566E7A00-5E62-484E-9E7B-D46ACCEF4184}" srcOrd="1" destOrd="0" presId="urn:microsoft.com/office/officeart/2005/8/layout/lProcess3"/>
    <dgm:cxn modelId="{D12AA314-133F-4065-BFA8-13898FBA5487}" type="presParOf" srcId="{F91E3C95-AFF2-4FAE-991E-C331329297BC}" destId="{FA8BD376-6192-4022-BE0D-5827BBDF508E}" srcOrd="2" destOrd="0" presId="urn:microsoft.com/office/officeart/2005/8/layout/lProcess3"/>
    <dgm:cxn modelId="{A801E3EE-E965-4B64-B87A-B3854E4B1DB8}" type="presParOf" srcId="{FA8BD376-6192-4022-BE0D-5827BBDF508E}" destId="{E6A1FB9E-A44A-41C7-9D97-29B2950151E7}" srcOrd="0" destOrd="0" presId="urn:microsoft.com/office/officeart/2005/8/layout/lProcess3"/>
    <dgm:cxn modelId="{113A1336-CE1F-4033-8E83-C519F8921885}" type="presParOf" srcId="{F91E3C95-AFF2-4FAE-991E-C331329297BC}" destId="{C17030CE-F622-4832-B0E1-CC7761BD44AE}" srcOrd="3" destOrd="0" presId="urn:microsoft.com/office/officeart/2005/8/layout/lProcess3"/>
    <dgm:cxn modelId="{7AB2091A-CC4F-421F-9BB9-A734AB82EBBD}" type="presParOf" srcId="{F91E3C95-AFF2-4FAE-991E-C331329297BC}" destId="{AA991B96-ABDD-4E52-9421-9406195200E0}" srcOrd="4" destOrd="0" presId="urn:microsoft.com/office/officeart/2005/8/layout/lProcess3"/>
    <dgm:cxn modelId="{978A2D6A-2BEE-4F35-9FE3-74C24C0851D6}" type="presParOf" srcId="{AA991B96-ABDD-4E52-9421-9406195200E0}" destId="{A4EC6373-63F7-4C4F-AD34-900C91958A71}" srcOrd="0" destOrd="0" presId="urn:microsoft.com/office/officeart/2005/8/layout/lProcess3"/>
    <dgm:cxn modelId="{599BD735-75A5-4C70-BAA0-EFB9C994FA8C}" type="presParOf" srcId="{F91E3C95-AFF2-4FAE-991E-C331329297BC}" destId="{2B931A41-30E6-4031-B2B0-ED0AEDA64A88}" srcOrd="5" destOrd="0" presId="urn:microsoft.com/office/officeart/2005/8/layout/lProcess3"/>
    <dgm:cxn modelId="{43D53713-5700-4BB4-9FC8-6C9DFDEA7E5E}" type="presParOf" srcId="{F91E3C95-AFF2-4FAE-991E-C331329297BC}" destId="{B74CA1A7-F6DA-49FB-B1B1-B5E3BD7931BE}" srcOrd="6" destOrd="0" presId="urn:microsoft.com/office/officeart/2005/8/layout/lProcess3"/>
    <dgm:cxn modelId="{E4FB3A5B-F9DB-4F65-8EB4-A1A82B713C1B}" type="presParOf" srcId="{B74CA1A7-F6DA-49FB-B1B1-B5E3BD7931BE}" destId="{DA10B0BE-57F0-4549-AA7E-7D06072E7FBE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209853-623C-4634-9BA1-B8ADC5E5E954}" type="doc">
      <dgm:prSet loTypeId="urn:microsoft.com/office/officeart/2005/8/layout/arrow6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3F38E4A-46A5-4003-8DE7-A8AEDD2D0B2A}">
      <dgm:prSet/>
      <dgm:spPr/>
      <dgm:t>
        <a:bodyPr/>
        <a:lstStyle/>
        <a:p>
          <a:r>
            <a:rPr lang="en-US" b="1"/>
            <a:t>Admin Module</a:t>
          </a:r>
          <a:endParaRPr lang="en-IN"/>
        </a:p>
      </dgm:t>
    </dgm:pt>
    <dgm:pt modelId="{14D06207-D071-46B2-8A0B-871D4ADCBC71}" type="parTrans" cxnId="{4B6FD3C0-1B45-4BD6-AEB9-7360D0727B54}">
      <dgm:prSet/>
      <dgm:spPr/>
      <dgm:t>
        <a:bodyPr/>
        <a:lstStyle/>
        <a:p>
          <a:endParaRPr lang="en-IN"/>
        </a:p>
      </dgm:t>
    </dgm:pt>
    <dgm:pt modelId="{AABE0479-21A7-4B7E-8CAC-2D013493A019}" type="sibTrans" cxnId="{4B6FD3C0-1B45-4BD6-AEB9-7360D0727B54}">
      <dgm:prSet/>
      <dgm:spPr/>
      <dgm:t>
        <a:bodyPr/>
        <a:lstStyle/>
        <a:p>
          <a:endParaRPr lang="en-IN"/>
        </a:p>
      </dgm:t>
    </dgm:pt>
    <dgm:pt modelId="{49D99368-F07F-4AD8-8F1B-AD2809A7F1DA}">
      <dgm:prSet/>
      <dgm:spPr/>
      <dgm:t>
        <a:bodyPr/>
        <a:lstStyle/>
        <a:p>
          <a:r>
            <a:rPr lang="en-US" b="1" dirty="0"/>
            <a:t>Customer Module</a:t>
          </a:r>
          <a:endParaRPr lang="en-IN" dirty="0"/>
        </a:p>
      </dgm:t>
    </dgm:pt>
    <dgm:pt modelId="{4894493C-215A-415C-994F-491AEC75E687}" type="parTrans" cxnId="{5F7D9F72-2ECF-452D-916D-399E24CA6FBC}">
      <dgm:prSet/>
      <dgm:spPr/>
      <dgm:t>
        <a:bodyPr/>
        <a:lstStyle/>
        <a:p>
          <a:endParaRPr lang="en-IN"/>
        </a:p>
      </dgm:t>
    </dgm:pt>
    <dgm:pt modelId="{D7F455FF-706D-4B1E-8617-2F91777D8347}" type="sibTrans" cxnId="{5F7D9F72-2ECF-452D-916D-399E24CA6FBC}">
      <dgm:prSet/>
      <dgm:spPr/>
      <dgm:t>
        <a:bodyPr/>
        <a:lstStyle/>
        <a:p>
          <a:endParaRPr lang="en-IN"/>
        </a:p>
      </dgm:t>
    </dgm:pt>
    <dgm:pt modelId="{79E3743E-9DBD-49A3-BCD0-26C503C6996B}" type="pres">
      <dgm:prSet presAssocID="{47209853-623C-4634-9BA1-B8ADC5E5E954}" presName="compositeShape" presStyleCnt="0">
        <dgm:presLayoutVars>
          <dgm:chMax val="2"/>
          <dgm:dir/>
          <dgm:resizeHandles val="exact"/>
        </dgm:presLayoutVars>
      </dgm:prSet>
      <dgm:spPr/>
    </dgm:pt>
    <dgm:pt modelId="{177C4D37-13E7-4256-9976-5A4546374218}" type="pres">
      <dgm:prSet presAssocID="{47209853-623C-4634-9BA1-B8ADC5E5E954}" presName="ribbon" presStyleLbl="node1" presStyleIdx="0" presStyleCnt="1" custLinFactNeighborX="332"/>
      <dgm:spPr/>
    </dgm:pt>
    <dgm:pt modelId="{B15CF3A7-0B5A-44E2-86A4-91F18ED5D9F2}" type="pres">
      <dgm:prSet presAssocID="{47209853-623C-4634-9BA1-B8ADC5E5E954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28244C58-8BE9-45D5-9031-8A2E3B2FD6A3}" type="pres">
      <dgm:prSet presAssocID="{47209853-623C-4634-9BA1-B8ADC5E5E954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4EC7065-07E2-45F2-A64F-B5FAD5EB5BBD}" type="presOf" srcId="{23F38E4A-46A5-4003-8DE7-A8AEDD2D0B2A}" destId="{B15CF3A7-0B5A-44E2-86A4-91F18ED5D9F2}" srcOrd="0" destOrd="0" presId="urn:microsoft.com/office/officeart/2005/8/layout/arrow6"/>
    <dgm:cxn modelId="{5F7D9F72-2ECF-452D-916D-399E24CA6FBC}" srcId="{47209853-623C-4634-9BA1-B8ADC5E5E954}" destId="{49D99368-F07F-4AD8-8F1B-AD2809A7F1DA}" srcOrd="1" destOrd="0" parTransId="{4894493C-215A-415C-994F-491AEC75E687}" sibTransId="{D7F455FF-706D-4B1E-8617-2F91777D8347}"/>
    <dgm:cxn modelId="{A92BA19C-B6A2-44EF-A760-4CA00D938251}" type="presOf" srcId="{47209853-623C-4634-9BA1-B8ADC5E5E954}" destId="{79E3743E-9DBD-49A3-BCD0-26C503C6996B}" srcOrd="0" destOrd="0" presId="urn:microsoft.com/office/officeart/2005/8/layout/arrow6"/>
    <dgm:cxn modelId="{B7A9EFBF-B510-428C-847B-E2E28339265E}" type="presOf" srcId="{49D99368-F07F-4AD8-8F1B-AD2809A7F1DA}" destId="{28244C58-8BE9-45D5-9031-8A2E3B2FD6A3}" srcOrd="0" destOrd="0" presId="urn:microsoft.com/office/officeart/2005/8/layout/arrow6"/>
    <dgm:cxn modelId="{4B6FD3C0-1B45-4BD6-AEB9-7360D0727B54}" srcId="{47209853-623C-4634-9BA1-B8ADC5E5E954}" destId="{23F38E4A-46A5-4003-8DE7-A8AEDD2D0B2A}" srcOrd="0" destOrd="0" parTransId="{14D06207-D071-46B2-8A0B-871D4ADCBC71}" sibTransId="{AABE0479-21A7-4B7E-8CAC-2D013493A019}"/>
    <dgm:cxn modelId="{65114EEA-BBE4-4372-845E-8032EF6310B0}" type="presParOf" srcId="{79E3743E-9DBD-49A3-BCD0-26C503C6996B}" destId="{177C4D37-13E7-4256-9976-5A4546374218}" srcOrd="0" destOrd="0" presId="urn:microsoft.com/office/officeart/2005/8/layout/arrow6"/>
    <dgm:cxn modelId="{4B98D68C-EDE1-495D-A2DC-903FB0B76747}" type="presParOf" srcId="{79E3743E-9DBD-49A3-BCD0-26C503C6996B}" destId="{B15CF3A7-0B5A-44E2-86A4-91F18ED5D9F2}" srcOrd="1" destOrd="0" presId="urn:microsoft.com/office/officeart/2005/8/layout/arrow6"/>
    <dgm:cxn modelId="{46D5E911-92EB-45A2-8BB3-17F57D843373}" type="presParOf" srcId="{79E3743E-9DBD-49A3-BCD0-26C503C6996B}" destId="{28244C58-8BE9-45D5-9031-8A2E3B2FD6A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BF2AB6-8A9E-457C-A06F-78266343B73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5BB1B32-EDC3-4949-B414-7066E5BBFCEE}">
      <dgm:prSet/>
      <dgm:spPr/>
      <dgm:t>
        <a:bodyPr/>
        <a:lstStyle/>
        <a:p>
          <a:r>
            <a:rPr lang="en-IN" b="1" dirty="0"/>
            <a:t>Advanced Performance Tracking </a:t>
          </a:r>
          <a:endParaRPr lang="en-IN" dirty="0"/>
        </a:p>
      </dgm:t>
    </dgm:pt>
    <dgm:pt modelId="{F79FAD7A-E355-4FA6-818F-F583C7888318}" type="parTrans" cxnId="{7638679B-05B8-4B63-831E-A72704BE07E6}">
      <dgm:prSet/>
      <dgm:spPr/>
      <dgm:t>
        <a:bodyPr/>
        <a:lstStyle/>
        <a:p>
          <a:endParaRPr lang="en-IN"/>
        </a:p>
      </dgm:t>
    </dgm:pt>
    <dgm:pt modelId="{F1D989C1-760B-4934-A9A0-C1C61F910D54}" type="sibTrans" cxnId="{7638679B-05B8-4B63-831E-A72704BE07E6}">
      <dgm:prSet/>
      <dgm:spPr/>
      <dgm:t>
        <a:bodyPr/>
        <a:lstStyle/>
        <a:p>
          <a:endParaRPr lang="en-IN"/>
        </a:p>
      </dgm:t>
    </dgm:pt>
    <dgm:pt modelId="{14DB7F74-63BE-420E-BB68-F52263E515E3}">
      <dgm:prSet/>
      <dgm:spPr/>
      <dgm:t>
        <a:bodyPr/>
        <a:lstStyle/>
        <a:p>
          <a:r>
            <a:rPr lang="en-IN" b="1" dirty="0"/>
            <a:t>Improved Digital Engagement </a:t>
          </a:r>
          <a:endParaRPr lang="en-IN" dirty="0"/>
        </a:p>
      </dgm:t>
    </dgm:pt>
    <dgm:pt modelId="{76720D09-D9A0-4245-8BA4-6D890FCF33AF}" type="parTrans" cxnId="{406790C2-CF92-4E1B-9459-799B3389095D}">
      <dgm:prSet/>
      <dgm:spPr/>
      <dgm:t>
        <a:bodyPr/>
        <a:lstStyle/>
        <a:p>
          <a:endParaRPr lang="en-IN"/>
        </a:p>
      </dgm:t>
    </dgm:pt>
    <dgm:pt modelId="{6F8B0DF2-8A17-4A7A-9ADA-FF16E994D3D6}" type="sibTrans" cxnId="{406790C2-CF92-4E1B-9459-799B3389095D}">
      <dgm:prSet/>
      <dgm:spPr/>
      <dgm:t>
        <a:bodyPr/>
        <a:lstStyle/>
        <a:p>
          <a:endParaRPr lang="en-IN"/>
        </a:p>
      </dgm:t>
    </dgm:pt>
    <dgm:pt modelId="{18F71EAC-5198-4CE9-B55F-128265225A1D}">
      <dgm:prSet/>
      <dgm:spPr/>
      <dgm:t>
        <a:bodyPr/>
        <a:lstStyle/>
        <a:p>
          <a:r>
            <a:rPr lang="en-IN" b="1" dirty="0"/>
            <a:t>Enhanced Data Security</a:t>
          </a:r>
          <a:endParaRPr lang="en-IN" dirty="0"/>
        </a:p>
      </dgm:t>
    </dgm:pt>
    <dgm:pt modelId="{7345BA73-25B1-4C9E-A6C6-737FD793BEB2}" type="parTrans" cxnId="{3A56C481-3EA3-4465-A244-99AD146C1EA2}">
      <dgm:prSet/>
      <dgm:spPr/>
      <dgm:t>
        <a:bodyPr/>
        <a:lstStyle/>
        <a:p>
          <a:endParaRPr lang="en-IN"/>
        </a:p>
      </dgm:t>
    </dgm:pt>
    <dgm:pt modelId="{14A3AF6F-A0B8-4B72-85BE-7EAECCC0FBD1}" type="sibTrans" cxnId="{3A56C481-3EA3-4465-A244-99AD146C1EA2}">
      <dgm:prSet/>
      <dgm:spPr/>
      <dgm:t>
        <a:bodyPr/>
        <a:lstStyle/>
        <a:p>
          <a:endParaRPr lang="en-IN"/>
        </a:p>
      </dgm:t>
    </dgm:pt>
    <dgm:pt modelId="{F07DBA3A-F22B-4C64-AB0B-FE12AAE47C36}">
      <dgm:prSet/>
      <dgm:spPr/>
      <dgm:t>
        <a:bodyPr/>
        <a:lstStyle/>
        <a:p>
          <a:r>
            <a:rPr lang="en-IN" b="1" dirty="0"/>
            <a:t>Real-Time Data Updates</a:t>
          </a:r>
          <a:endParaRPr lang="en-IN" dirty="0"/>
        </a:p>
      </dgm:t>
    </dgm:pt>
    <dgm:pt modelId="{9F77BEF2-92FD-4285-BDB0-10B4B0B27E31}" type="parTrans" cxnId="{F0DAE52D-58D3-457F-BEE8-62B5E2324D12}">
      <dgm:prSet/>
      <dgm:spPr/>
      <dgm:t>
        <a:bodyPr/>
        <a:lstStyle/>
        <a:p>
          <a:endParaRPr lang="en-IN"/>
        </a:p>
      </dgm:t>
    </dgm:pt>
    <dgm:pt modelId="{72DA46B7-76C5-4788-8CAF-D20ACE630505}" type="sibTrans" cxnId="{F0DAE52D-58D3-457F-BEE8-62B5E2324D12}">
      <dgm:prSet/>
      <dgm:spPr/>
      <dgm:t>
        <a:bodyPr/>
        <a:lstStyle/>
        <a:p>
          <a:endParaRPr lang="en-IN"/>
        </a:p>
      </dgm:t>
    </dgm:pt>
    <dgm:pt modelId="{F42FC06F-3A11-44A2-B46F-63A591D613CB}" type="pres">
      <dgm:prSet presAssocID="{F2BF2AB6-8A9E-457C-A06F-78266343B7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8AE604-C719-49D1-A20D-4C707BEE32BD}" type="pres">
      <dgm:prSet presAssocID="{45BB1B32-EDC3-4949-B414-7066E5BBFCEE}" presName="root" presStyleCnt="0"/>
      <dgm:spPr/>
    </dgm:pt>
    <dgm:pt modelId="{7EB35751-1BDA-4126-A8BF-5FDB628AF1DA}" type="pres">
      <dgm:prSet presAssocID="{45BB1B32-EDC3-4949-B414-7066E5BBFCEE}" presName="rootComposite" presStyleCnt="0"/>
      <dgm:spPr/>
    </dgm:pt>
    <dgm:pt modelId="{082DB924-2422-4057-B0E5-7E353B465902}" type="pres">
      <dgm:prSet presAssocID="{45BB1B32-EDC3-4949-B414-7066E5BBFCEE}" presName="rootText" presStyleLbl="node1" presStyleIdx="0" presStyleCnt="4"/>
      <dgm:spPr/>
    </dgm:pt>
    <dgm:pt modelId="{8B5690E5-B856-4F8E-B3A2-F16483621BA5}" type="pres">
      <dgm:prSet presAssocID="{45BB1B32-EDC3-4949-B414-7066E5BBFCEE}" presName="rootConnector" presStyleLbl="node1" presStyleIdx="0" presStyleCnt="4"/>
      <dgm:spPr/>
    </dgm:pt>
    <dgm:pt modelId="{45FB44D7-866A-4538-A8C9-03F4022BB1BF}" type="pres">
      <dgm:prSet presAssocID="{45BB1B32-EDC3-4949-B414-7066E5BBFCEE}" presName="childShape" presStyleCnt="0"/>
      <dgm:spPr/>
    </dgm:pt>
    <dgm:pt modelId="{1B95D7D9-515B-44A1-B864-3B0E46070D05}" type="pres">
      <dgm:prSet presAssocID="{14DB7F74-63BE-420E-BB68-F52263E515E3}" presName="root" presStyleCnt="0"/>
      <dgm:spPr/>
    </dgm:pt>
    <dgm:pt modelId="{655BCCAE-216D-4890-BB96-CFB581B52D31}" type="pres">
      <dgm:prSet presAssocID="{14DB7F74-63BE-420E-BB68-F52263E515E3}" presName="rootComposite" presStyleCnt="0"/>
      <dgm:spPr/>
    </dgm:pt>
    <dgm:pt modelId="{9F1A6190-DAF7-4DFF-8834-B7AAE3726B73}" type="pres">
      <dgm:prSet presAssocID="{14DB7F74-63BE-420E-BB68-F52263E515E3}" presName="rootText" presStyleLbl="node1" presStyleIdx="1" presStyleCnt="4"/>
      <dgm:spPr/>
    </dgm:pt>
    <dgm:pt modelId="{74233253-9F59-4403-B58C-85B9DC0EFE4B}" type="pres">
      <dgm:prSet presAssocID="{14DB7F74-63BE-420E-BB68-F52263E515E3}" presName="rootConnector" presStyleLbl="node1" presStyleIdx="1" presStyleCnt="4"/>
      <dgm:spPr/>
    </dgm:pt>
    <dgm:pt modelId="{B4DBDE22-FD76-4B1C-993A-5265C8B9C074}" type="pres">
      <dgm:prSet presAssocID="{14DB7F74-63BE-420E-BB68-F52263E515E3}" presName="childShape" presStyleCnt="0"/>
      <dgm:spPr/>
    </dgm:pt>
    <dgm:pt modelId="{C9E5C541-542C-4046-BAE9-7FF5D5E32672}" type="pres">
      <dgm:prSet presAssocID="{18F71EAC-5198-4CE9-B55F-128265225A1D}" presName="root" presStyleCnt="0"/>
      <dgm:spPr/>
    </dgm:pt>
    <dgm:pt modelId="{CDCF78BD-9E1C-456A-93FB-67E655A074F3}" type="pres">
      <dgm:prSet presAssocID="{18F71EAC-5198-4CE9-B55F-128265225A1D}" presName="rootComposite" presStyleCnt="0"/>
      <dgm:spPr/>
    </dgm:pt>
    <dgm:pt modelId="{3799DA43-863A-456D-A843-CBEB2DBDE343}" type="pres">
      <dgm:prSet presAssocID="{18F71EAC-5198-4CE9-B55F-128265225A1D}" presName="rootText" presStyleLbl="node1" presStyleIdx="2" presStyleCnt="4"/>
      <dgm:spPr/>
    </dgm:pt>
    <dgm:pt modelId="{C2474F9C-65A2-4CF3-BE47-769C3A4686C5}" type="pres">
      <dgm:prSet presAssocID="{18F71EAC-5198-4CE9-B55F-128265225A1D}" presName="rootConnector" presStyleLbl="node1" presStyleIdx="2" presStyleCnt="4"/>
      <dgm:spPr/>
    </dgm:pt>
    <dgm:pt modelId="{11F2040B-7C00-46CC-BB9E-EF3AEEA849F2}" type="pres">
      <dgm:prSet presAssocID="{18F71EAC-5198-4CE9-B55F-128265225A1D}" presName="childShape" presStyleCnt="0"/>
      <dgm:spPr/>
    </dgm:pt>
    <dgm:pt modelId="{1C9BBB54-3D8B-4F17-AF9B-C4C9CDF6689E}" type="pres">
      <dgm:prSet presAssocID="{F07DBA3A-F22B-4C64-AB0B-FE12AAE47C36}" presName="root" presStyleCnt="0"/>
      <dgm:spPr/>
    </dgm:pt>
    <dgm:pt modelId="{4716F7A6-4F41-415D-8EED-46A5F8C5F92E}" type="pres">
      <dgm:prSet presAssocID="{F07DBA3A-F22B-4C64-AB0B-FE12AAE47C36}" presName="rootComposite" presStyleCnt="0"/>
      <dgm:spPr/>
    </dgm:pt>
    <dgm:pt modelId="{C0544DC2-DE32-42BF-B786-BDC2058BC9B8}" type="pres">
      <dgm:prSet presAssocID="{F07DBA3A-F22B-4C64-AB0B-FE12AAE47C36}" presName="rootText" presStyleLbl="node1" presStyleIdx="3" presStyleCnt="4"/>
      <dgm:spPr/>
    </dgm:pt>
    <dgm:pt modelId="{7F362AA8-67B7-4545-ADF0-578C160923B0}" type="pres">
      <dgm:prSet presAssocID="{F07DBA3A-F22B-4C64-AB0B-FE12AAE47C36}" presName="rootConnector" presStyleLbl="node1" presStyleIdx="3" presStyleCnt="4"/>
      <dgm:spPr/>
    </dgm:pt>
    <dgm:pt modelId="{9E875FB7-F93F-4913-8BB8-2DB753CF1BFC}" type="pres">
      <dgm:prSet presAssocID="{F07DBA3A-F22B-4C64-AB0B-FE12AAE47C36}" presName="childShape" presStyleCnt="0"/>
      <dgm:spPr/>
    </dgm:pt>
  </dgm:ptLst>
  <dgm:cxnLst>
    <dgm:cxn modelId="{8FD9820A-E026-4DB8-92BD-14A289365995}" type="presOf" srcId="{F07DBA3A-F22B-4C64-AB0B-FE12AAE47C36}" destId="{7F362AA8-67B7-4545-ADF0-578C160923B0}" srcOrd="1" destOrd="0" presId="urn:microsoft.com/office/officeart/2005/8/layout/hierarchy3"/>
    <dgm:cxn modelId="{F0DAE52D-58D3-457F-BEE8-62B5E2324D12}" srcId="{F2BF2AB6-8A9E-457C-A06F-78266343B73C}" destId="{F07DBA3A-F22B-4C64-AB0B-FE12AAE47C36}" srcOrd="3" destOrd="0" parTransId="{9F77BEF2-92FD-4285-BDB0-10B4B0B27E31}" sibTransId="{72DA46B7-76C5-4788-8CAF-D20ACE630505}"/>
    <dgm:cxn modelId="{BB2C2533-D995-4A69-BE88-125235CCE3CA}" type="presOf" srcId="{14DB7F74-63BE-420E-BB68-F52263E515E3}" destId="{9F1A6190-DAF7-4DFF-8834-B7AAE3726B73}" srcOrd="0" destOrd="0" presId="urn:microsoft.com/office/officeart/2005/8/layout/hierarchy3"/>
    <dgm:cxn modelId="{D78A7646-25F3-415D-969C-FF8137276790}" type="presOf" srcId="{F2BF2AB6-8A9E-457C-A06F-78266343B73C}" destId="{F42FC06F-3A11-44A2-B46F-63A591D613CB}" srcOrd="0" destOrd="0" presId="urn:microsoft.com/office/officeart/2005/8/layout/hierarchy3"/>
    <dgm:cxn modelId="{78942647-5179-4343-A9A5-25462EA27E00}" type="presOf" srcId="{18F71EAC-5198-4CE9-B55F-128265225A1D}" destId="{3799DA43-863A-456D-A843-CBEB2DBDE343}" srcOrd="0" destOrd="0" presId="urn:microsoft.com/office/officeart/2005/8/layout/hierarchy3"/>
    <dgm:cxn modelId="{3A56C481-3EA3-4465-A244-99AD146C1EA2}" srcId="{F2BF2AB6-8A9E-457C-A06F-78266343B73C}" destId="{18F71EAC-5198-4CE9-B55F-128265225A1D}" srcOrd="2" destOrd="0" parTransId="{7345BA73-25B1-4C9E-A6C6-737FD793BEB2}" sibTransId="{14A3AF6F-A0B8-4B72-85BE-7EAECCC0FBD1}"/>
    <dgm:cxn modelId="{F6071486-9CFF-410A-BB57-2A9AEBE0FE6E}" type="presOf" srcId="{45BB1B32-EDC3-4949-B414-7066E5BBFCEE}" destId="{8B5690E5-B856-4F8E-B3A2-F16483621BA5}" srcOrd="1" destOrd="0" presId="urn:microsoft.com/office/officeart/2005/8/layout/hierarchy3"/>
    <dgm:cxn modelId="{0B49D898-D972-448D-9F6C-B0666BB32057}" type="presOf" srcId="{45BB1B32-EDC3-4949-B414-7066E5BBFCEE}" destId="{082DB924-2422-4057-B0E5-7E353B465902}" srcOrd="0" destOrd="0" presId="urn:microsoft.com/office/officeart/2005/8/layout/hierarchy3"/>
    <dgm:cxn modelId="{7638679B-05B8-4B63-831E-A72704BE07E6}" srcId="{F2BF2AB6-8A9E-457C-A06F-78266343B73C}" destId="{45BB1B32-EDC3-4949-B414-7066E5BBFCEE}" srcOrd="0" destOrd="0" parTransId="{F79FAD7A-E355-4FA6-818F-F583C7888318}" sibTransId="{F1D989C1-760B-4934-A9A0-C1C61F910D54}"/>
    <dgm:cxn modelId="{FAD33EAE-DF64-483A-907F-ACDFD617ECE7}" type="presOf" srcId="{F07DBA3A-F22B-4C64-AB0B-FE12AAE47C36}" destId="{C0544DC2-DE32-42BF-B786-BDC2058BC9B8}" srcOrd="0" destOrd="0" presId="urn:microsoft.com/office/officeart/2005/8/layout/hierarchy3"/>
    <dgm:cxn modelId="{406790C2-CF92-4E1B-9459-799B3389095D}" srcId="{F2BF2AB6-8A9E-457C-A06F-78266343B73C}" destId="{14DB7F74-63BE-420E-BB68-F52263E515E3}" srcOrd="1" destOrd="0" parTransId="{76720D09-D9A0-4245-8BA4-6D890FCF33AF}" sibTransId="{6F8B0DF2-8A17-4A7A-9ADA-FF16E994D3D6}"/>
    <dgm:cxn modelId="{84A129C8-9D3D-4991-B70D-9C4D3BB7ECB6}" type="presOf" srcId="{14DB7F74-63BE-420E-BB68-F52263E515E3}" destId="{74233253-9F59-4403-B58C-85B9DC0EFE4B}" srcOrd="1" destOrd="0" presId="urn:microsoft.com/office/officeart/2005/8/layout/hierarchy3"/>
    <dgm:cxn modelId="{104A37E8-E903-40BD-90DF-EBBFBAE39F0B}" type="presOf" srcId="{18F71EAC-5198-4CE9-B55F-128265225A1D}" destId="{C2474F9C-65A2-4CF3-BE47-769C3A4686C5}" srcOrd="1" destOrd="0" presId="urn:microsoft.com/office/officeart/2005/8/layout/hierarchy3"/>
    <dgm:cxn modelId="{7EA6492A-6A35-47D2-A98C-3B0FF83A543D}" type="presParOf" srcId="{F42FC06F-3A11-44A2-B46F-63A591D613CB}" destId="{158AE604-C719-49D1-A20D-4C707BEE32BD}" srcOrd="0" destOrd="0" presId="urn:microsoft.com/office/officeart/2005/8/layout/hierarchy3"/>
    <dgm:cxn modelId="{1DB7F0CE-4B78-46F5-B007-0FDFEC06F311}" type="presParOf" srcId="{158AE604-C719-49D1-A20D-4C707BEE32BD}" destId="{7EB35751-1BDA-4126-A8BF-5FDB628AF1DA}" srcOrd="0" destOrd="0" presId="urn:microsoft.com/office/officeart/2005/8/layout/hierarchy3"/>
    <dgm:cxn modelId="{1252DF89-1C7F-4D93-876E-2673ADB14F77}" type="presParOf" srcId="{7EB35751-1BDA-4126-A8BF-5FDB628AF1DA}" destId="{082DB924-2422-4057-B0E5-7E353B465902}" srcOrd="0" destOrd="0" presId="urn:microsoft.com/office/officeart/2005/8/layout/hierarchy3"/>
    <dgm:cxn modelId="{B097A0F3-0722-4950-8382-46002B1004F4}" type="presParOf" srcId="{7EB35751-1BDA-4126-A8BF-5FDB628AF1DA}" destId="{8B5690E5-B856-4F8E-B3A2-F16483621BA5}" srcOrd="1" destOrd="0" presId="urn:microsoft.com/office/officeart/2005/8/layout/hierarchy3"/>
    <dgm:cxn modelId="{BD094131-50F6-434D-B3D0-89BB800D197A}" type="presParOf" srcId="{158AE604-C719-49D1-A20D-4C707BEE32BD}" destId="{45FB44D7-866A-4538-A8C9-03F4022BB1BF}" srcOrd="1" destOrd="0" presId="urn:microsoft.com/office/officeart/2005/8/layout/hierarchy3"/>
    <dgm:cxn modelId="{CDB1B777-C727-4AE1-AC39-DB7D8C171942}" type="presParOf" srcId="{F42FC06F-3A11-44A2-B46F-63A591D613CB}" destId="{1B95D7D9-515B-44A1-B864-3B0E46070D05}" srcOrd="1" destOrd="0" presId="urn:microsoft.com/office/officeart/2005/8/layout/hierarchy3"/>
    <dgm:cxn modelId="{8457E83D-FB9F-4C09-AF9B-0A32BF19DC6C}" type="presParOf" srcId="{1B95D7D9-515B-44A1-B864-3B0E46070D05}" destId="{655BCCAE-216D-4890-BB96-CFB581B52D31}" srcOrd="0" destOrd="0" presId="urn:microsoft.com/office/officeart/2005/8/layout/hierarchy3"/>
    <dgm:cxn modelId="{EBEF51DC-A865-4D56-A2B4-A65D59D8CCE3}" type="presParOf" srcId="{655BCCAE-216D-4890-BB96-CFB581B52D31}" destId="{9F1A6190-DAF7-4DFF-8834-B7AAE3726B73}" srcOrd="0" destOrd="0" presId="urn:microsoft.com/office/officeart/2005/8/layout/hierarchy3"/>
    <dgm:cxn modelId="{8694A4F7-62B8-471F-A7A8-2656088A409E}" type="presParOf" srcId="{655BCCAE-216D-4890-BB96-CFB581B52D31}" destId="{74233253-9F59-4403-B58C-85B9DC0EFE4B}" srcOrd="1" destOrd="0" presId="urn:microsoft.com/office/officeart/2005/8/layout/hierarchy3"/>
    <dgm:cxn modelId="{40801A2C-ADD5-405B-BD9C-E2C5A6F8E435}" type="presParOf" srcId="{1B95D7D9-515B-44A1-B864-3B0E46070D05}" destId="{B4DBDE22-FD76-4B1C-993A-5265C8B9C074}" srcOrd="1" destOrd="0" presId="urn:microsoft.com/office/officeart/2005/8/layout/hierarchy3"/>
    <dgm:cxn modelId="{FC3CE89E-7ED9-48B3-B6FB-D9B01F46AC13}" type="presParOf" srcId="{F42FC06F-3A11-44A2-B46F-63A591D613CB}" destId="{C9E5C541-542C-4046-BAE9-7FF5D5E32672}" srcOrd="2" destOrd="0" presId="urn:microsoft.com/office/officeart/2005/8/layout/hierarchy3"/>
    <dgm:cxn modelId="{B06FE7AF-D4BF-4958-A5B9-AC547A830B0E}" type="presParOf" srcId="{C9E5C541-542C-4046-BAE9-7FF5D5E32672}" destId="{CDCF78BD-9E1C-456A-93FB-67E655A074F3}" srcOrd="0" destOrd="0" presId="urn:microsoft.com/office/officeart/2005/8/layout/hierarchy3"/>
    <dgm:cxn modelId="{80CD8D79-A22F-4F44-AACA-A271A03ED3E4}" type="presParOf" srcId="{CDCF78BD-9E1C-456A-93FB-67E655A074F3}" destId="{3799DA43-863A-456D-A843-CBEB2DBDE343}" srcOrd="0" destOrd="0" presId="urn:microsoft.com/office/officeart/2005/8/layout/hierarchy3"/>
    <dgm:cxn modelId="{F66DF3C1-90DE-44C2-BAC8-7DF032AB0FA5}" type="presParOf" srcId="{CDCF78BD-9E1C-456A-93FB-67E655A074F3}" destId="{C2474F9C-65A2-4CF3-BE47-769C3A4686C5}" srcOrd="1" destOrd="0" presId="urn:microsoft.com/office/officeart/2005/8/layout/hierarchy3"/>
    <dgm:cxn modelId="{8482A95F-8AEE-4CD9-9E6F-5CD43FB4A82D}" type="presParOf" srcId="{C9E5C541-542C-4046-BAE9-7FF5D5E32672}" destId="{11F2040B-7C00-46CC-BB9E-EF3AEEA849F2}" srcOrd="1" destOrd="0" presId="urn:microsoft.com/office/officeart/2005/8/layout/hierarchy3"/>
    <dgm:cxn modelId="{54C9D12F-C518-4084-AB51-1375FBF358BA}" type="presParOf" srcId="{F42FC06F-3A11-44A2-B46F-63A591D613CB}" destId="{1C9BBB54-3D8B-4F17-AF9B-C4C9CDF6689E}" srcOrd="3" destOrd="0" presId="urn:microsoft.com/office/officeart/2005/8/layout/hierarchy3"/>
    <dgm:cxn modelId="{D76A0F7B-5047-4FA2-BE51-0CD434834274}" type="presParOf" srcId="{1C9BBB54-3D8B-4F17-AF9B-C4C9CDF6689E}" destId="{4716F7A6-4F41-415D-8EED-46A5F8C5F92E}" srcOrd="0" destOrd="0" presId="urn:microsoft.com/office/officeart/2005/8/layout/hierarchy3"/>
    <dgm:cxn modelId="{48F914C8-0E39-444B-8B9D-8E09AB2ED031}" type="presParOf" srcId="{4716F7A6-4F41-415D-8EED-46A5F8C5F92E}" destId="{C0544DC2-DE32-42BF-B786-BDC2058BC9B8}" srcOrd="0" destOrd="0" presId="urn:microsoft.com/office/officeart/2005/8/layout/hierarchy3"/>
    <dgm:cxn modelId="{2A02E3C1-08C5-4701-8E10-37F1D1C36B75}" type="presParOf" srcId="{4716F7A6-4F41-415D-8EED-46A5F8C5F92E}" destId="{7F362AA8-67B7-4545-ADF0-578C160923B0}" srcOrd="1" destOrd="0" presId="urn:microsoft.com/office/officeart/2005/8/layout/hierarchy3"/>
    <dgm:cxn modelId="{8EFE2DAB-8FEA-4EA6-AC86-95D857ED38D0}" type="presParOf" srcId="{1C9BBB54-3D8B-4F17-AF9B-C4C9CDF6689E}" destId="{9E875FB7-F93F-4913-8BB8-2DB753CF1BF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333623-0F08-474C-896D-D7033B2A106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C7739F6-04C5-45AC-B133-9C62C2878E0C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The modern approach to Olympics management enhances performance, ensures data security, and boosts audience engagement. It overcomes the limitations of the existing system using technology-driven solutions.</a:t>
          </a:r>
          <a:r>
            <a:rPr lang="en-US" b="1" dirty="0"/>
            <a:t>. </a:t>
          </a:r>
          <a:endParaRPr lang="en-IN" dirty="0"/>
        </a:p>
      </dgm:t>
    </dgm:pt>
    <dgm:pt modelId="{A28B0D50-D380-4D71-8EE6-C77C648C71A6}" type="parTrans" cxnId="{E8908C22-F4DB-4F3D-B924-57F94210A62D}">
      <dgm:prSet/>
      <dgm:spPr/>
      <dgm:t>
        <a:bodyPr/>
        <a:lstStyle/>
        <a:p>
          <a:endParaRPr lang="en-IN"/>
        </a:p>
      </dgm:t>
    </dgm:pt>
    <dgm:pt modelId="{C1C508A3-BB7E-409F-929C-13A3B27F3637}" type="sibTrans" cxnId="{E8908C22-F4DB-4F3D-B924-57F94210A62D}">
      <dgm:prSet/>
      <dgm:spPr/>
      <dgm:t>
        <a:bodyPr/>
        <a:lstStyle/>
        <a:p>
          <a:endParaRPr lang="en-IN"/>
        </a:p>
      </dgm:t>
    </dgm:pt>
    <dgm:pt modelId="{EC499CB3-0436-4B52-8E55-5963A635E9E8}" type="pres">
      <dgm:prSet presAssocID="{4D333623-0F08-474C-896D-D7033B2A106F}" presName="linearFlow" presStyleCnt="0">
        <dgm:presLayoutVars>
          <dgm:dir/>
          <dgm:resizeHandles val="exact"/>
        </dgm:presLayoutVars>
      </dgm:prSet>
      <dgm:spPr/>
    </dgm:pt>
    <dgm:pt modelId="{F6FA43F6-B7D9-4224-B27B-EC081DE21C75}" type="pres">
      <dgm:prSet presAssocID="{9C7739F6-04C5-45AC-B133-9C62C2878E0C}" presName="composite" presStyleCnt="0"/>
      <dgm:spPr/>
    </dgm:pt>
    <dgm:pt modelId="{9D6D7A36-3BE7-447A-BE69-D8D933CF1C05}" type="pres">
      <dgm:prSet presAssocID="{9C7739F6-04C5-45AC-B133-9C62C2878E0C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54D13C63-60C2-4922-8824-0DFA1D31B9AA}" type="pres">
      <dgm:prSet presAssocID="{9C7739F6-04C5-45AC-B133-9C62C2878E0C}" presName="txShp" presStyleLbl="node1" presStyleIdx="0" presStyleCnt="1" custScaleX="106436">
        <dgm:presLayoutVars>
          <dgm:bulletEnabled val="1"/>
        </dgm:presLayoutVars>
      </dgm:prSet>
      <dgm:spPr/>
    </dgm:pt>
  </dgm:ptLst>
  <dgm:cxnLst>
    <dgm:cxn modelId="{6AB88715-32AC-444D-A3A4-5617CFA116F7}" type="presOf" srcId="{9C7739F6-04C5-45AC-B133-9C62C2878E0C}" destId="{54D13C63-60C2-4922-8824-0DFA1D31B9AA}" srcOrd="0" destOrd="0" presId="urn:microsoft.com/office/officeart/2005/8/layout/vList3"/>
    <dgm:cxn modelId="{E8908C22-F4DB-4F3D-B924-57F94210A62D}" srcId="{4D333623-0F08-474C-896D-D7033B2A106F}" destId="{9C7739F6-04C5-45AC-B133-9C62C2878E0C}" srcOrd="0" destOrd="0" parTransId="{A28B0D50-D380-4D71-8EE6-C77C648C71A6}" sibTransId="{C1C508A3-BB7E-409F-929C-13A3B27F3637}"/>
    <dgm:cxn modelId="{29111BA5-1387-43BF-8ABE-E04861ED567F}" type="presOf" srcId="{4D333623-0F08-474C-896D-D7033B2A106F}" destId="{EC499CB3-0436-4B52-8E55-5963A635E9E8}" srcOrd="0" destOrd="0" presId="urn:microsoft.com/office/officeart/2005/8/layout/vList3"/>
    <dgm:cxn modelId="{3B275EAB-19FF-4AEB-99B6-9E838F7337CB}" type="presParOf" srcId="{EC499CB3-0436-4B52-8E55-5963A635E9E8}" destId="{F6FA43F6-B7D9-4224-B27B-EC081DE21C75}" srcOrd="0" destOrd="0" presId="urn:microsoft.com/office/officeart/2005/8/layout/vList3"/>
    <dgm:cxn modelId="{9EC76E25-2061-4551-B84F-E0A26ABBED09}" type="presParOf" srcId="{F6FA43F6-B7D9-4224-B27B-EC081DE21C75}" destId="{9D6D7A36-3BE7-447A-BE69-D8D933CF1C05}" srcOrd="0" destOrd="0" presId="urn:microsoft.com/office/officeart/2005/8/layout/vList3"/>
    <dgm:cxn modelId="{3E1B2207-EB8F-4F71-979C-3E6161F0008E}" type="presParOf" srcId="{F6FA43F6-B7D9-4224-B27B-EC081DE21C75}" destId="{54D13C63-60C2-4922-8824-0DFA1D31B9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E72A5-B72E-4C45-934B-3BC837C38CF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73575F6-1B83-428B-8751-8E7BF78C2DFA}">
      <dgm:prSet custT="1"/>
      <dgm:spPr/>
      <dgm:t>
        <a:bodyPr/>
        <a:lstStyle/>
        <a:p>
          <a:r>
            <a:rPr lang="en-US" sz="2400" b="0" i="0" baseline="0" dirty="0"/>
            <a:t>Integration of AI for predictive analysis</a:t>
          </a:r>
          <a:endParaRPr lang="en-IN" sz="2400" dirty="0"/>
        </a:p>
      </dgm:t>
    </dgm:pt>
    <dgm:pt modelId="{680904C6-CF68-4131-B085-0EF716078C4A}" type="parTrans" cxnId="{C6DAAEC8-6B2C-4919-A933-E8A682CB27F7}">
      <dgm:prSet/>
      <dgm:spPr/>
      <dgm:t>
        <a:bodyPr/>
        <a:lstStyle/>
        <a:p>
          <a:endParaRPr lang="en-IN"/>
        </a:p>
      </dgm:t>
    </dgm:pt>
    <dgm:pt modelId="{D12A4D42-C4B8-4357-AAB0-18E944F71784}" type="sibTrans" cxnId="{C6DAAEC8-6B2C-4919-A933-E8A682CB27F7}">
      <dgm:prSet/>
      <dgm:spPr/>
      <dgm:t>
        <a:bodyPr/>
        <a:lstStyle/>
        <a:p>
          <a:endParaRPr lang="en-IN"/>
        </a:p>
      </dgm:t>
    </dgm:pt>
    <dgm:pt modelId="{973FBCB1-7A12-4DBF-8EA5-565111ADE2D9}">
      <dgm:prSet/>
      <dgm:spPr/>
      <dgm:t>
        <a:bodyPr/>
        <a:lstStyle/>
        <a:p>
          <a:r>
            <a:rPr lang="en-US" b="0" i="0" baseline="0"/>
            <a:t>Use of VR/AR for immersive audience experience</a:t>
          </a:r>
          <a:endParaRPr lang="en-IN"/>
        </a:p>
      </dgm:t>
    </dgm:pt>
    <dgm:pt modelId="{5C015778-2520-4FCF-B308-5E1D85ECCC68}" type="parTrans" cxnId="{3257569E-53A2-438F-A0AF-C55BF2C7AFAD}">
      <dgm:prSet/>
      <dgm:spPr/>
      <dgm:t>
        <a:bodyPr/>
        <a:lstStyle/>
        <a:p>
          <a:endParaRPr lang="en-IN"/>
        </a:p>
      </dgm:t>
    </dgm:pt>
    <dgm:pt modelId="{6159F91E-1F20-4A3C-B072-7E4C555F9801}" type="sibTrans" cxnId="{3257569E-53A2-438F-A0AF-C55BF2C7AFAD}">
      <dgm:prSet/>
      <dgm:spPr/>
      <dgm:t>
        <a:bodyPr/>
        <a:lstStyle/>
        <a:p>
          <a:endParaRPr lang="en-IN"/>
        </a:p>
      </dgm:t>
    </dgm:pt>
    <dgm:pt modelId="{F8A59A39-AE49-4576-9778-9ECB10531BFF}">
      <dgm:prSet/>
      <dgm:spPr/>
      <dgm:t>
        <a:bodyPr/>
        <a:lstStyle/>
        <a:p>
          <a:r>
            <a:rPr lang="en-US" b="0" i="0" baseline="0" dirty="0"/>
            <a:t>Blockchain for secure data handling</a:t>
          </a:r>
          <a:endParaRPr lang="en-IN" dirty="0"/>
        </a:p>
      </dgm:t>
    </dgm:pt>
    <dgm:pt modelId="{482C218D-5755-4F78-AFFF-6F4106936780}" type="parTrans" cxnId="{484F0D1F-E8B1-484E-8C0C-12232DE9D31C}">
      <dgm:prSet/>
      <dgm:spPr/>
      <dgm:t>
        <a:bodyPr/>
        <a:lstStyle/>
        <a:p>
          <a:endParaRPr lang="en-IN"/>
        </a:p>
      </dgm:t>
    </dgm:pt>
    <dgm:pt modelId="{27F696C5-06BB-4120-B04C-54159F3EACC8}" type="sibTrans" cxnId="{484F0D1F-E8B1-484E-8C0C-12232DE9D31C}">
      <dgm:prSet/>
      <dgm:spPr/>
      <dgm:t>
        <a:bodyPr/>
        <a:lstStyle/>
        <a:p>
          <a:endParaRPr lang="en-IN"/>
        </a:p>
      </dgm:t>
    </dgm:pt>
    <dgm:pt modelId="{9EA52114-CAE2-410E-92F7-5469AFF4EA86}">
      <dgm:prSet/>
      <dgm:spPr/>
      <dgm:t>
        <a:bodyPr/>
        <a:lstStyle/>
        <a:p>
          <a:r>
            <a:rPr lang="en-US" b="0" i="0" baseline="0"/>
            <a:t>Global data-sharing platforms for athlete development</a:t>
          </a:r>
          <a:endParaRPr lang="en-IN"/>
        </a:p>
      </dgm:t>
    </dgm:pt>
    <dgm:pt modelId="{17581FD4-4B48-4007-B400-1D088D81E87A}" type="parTrans" cxnId="{9C3A821C-1457-4384-B2B1-2138778153B9}">
      <dgm:prSet/>
      <dgm:spPr/>
      <dgm:t>
        <a:bodyPr/>
        <a:lstStyle/>
        <a:p>
          <a:endParaRPr lang="en-IN"/>
        </a:p>
      </dgm:t>
    </dgm:pt>
    <dgm:pt modelId="{CACC0BF2-69D6-4F89-B326-648CE9CA14ED}" type="sibTrans" cxnId="{9C3A821C-1457-4384-B2B1-2138778153B9}">
      <dgm:prSet/>
      <dgm:spPr/>
      <dgm:t>
        <a:bodyPr/>
        <a:lstStyle/>
        <a:p>
          <a:endParaRPr lang="en-IN"/>
        </a:p>
      </dgm:t>
    </dgm:pt>
    <dgm:pt modelId="{34D1C47D-9A65-4988-BF21-371FA8BA7337}" type="pres">
      <dgm:prSet presAssocID="{988E72A5-B72E-4C45-934B-3BC837C38CF7}" presName="Name0" presStyleCnt="0">
        <dgm:presLayoutVars>
          <dgm:dir/>
          <dgm:resizeHandles val="exact"/>
        </dgm:presLayoutVars>
      </dgm:prSet>
      <dgm:spPr/>
    </dgm:pt>
    <dgm:pt modelId="{8C662A25-8693-4DFC-893A-3303DB9BF1E0}" type="pres">
      <dgm:prSet presAssocID="{988E72A5-B72E-4C45-934B-3BC837C38CF7}" presName="arrow" presStyleLbl="bgShp" presStyleIdx="0" presStyleCnt="1"/>
      <dgm:spPr/>
    </dgm:pt>
    <dgm:pt modelId="{960EB56F-9784-461C-BFF2-E4D818692415}" type="pres">
      <dgm:prSet presAssocID="{988E72A5-B72E-4C45-934B-3BC837C38CF7}" presName="points" presStyleCnt="0"/>
      <dgm:spPr/>
    </dgm:pt>
    <dgm:pt modelId="{53DE7A54-DD11-44C5-9F61-0341A2FE53C3}" type="pres">
      <dgm:prSet presAssocID="{673575F6-1B83-428B-8751-8E7BF78C2DFA}" presName="compositeA" presStyleCnt="0"/>
      <dgm:spPr/>
    </dgm:pt>
    <dgm:pt modelId="{96C0DEAC-8B87-4E4C-94D3-964C50CAB8CC}" type="pres">
      <dgm:prSet presAssocID="{673575F6-1B83-428B-8751-8E7BF78C2DFA}" presName="textA" presStyleLbl="revTx" presStyleIdx="0" presStyleCnt="4">
        <dgm:presLayoutVars>
          <dgm:bulletEnabled val="1"/>
        </dgm:presLayoutVars>
      </dgm:prSet>
      <dgm:spPr/>
    </dgm:pt>
    <dgm:pt modelId="{C6C69736-C6F1-45AD-9A87-A31A728FCDE7}" type="pres">
      <dgm:prSet presAssocID="{673575F6-1B83-428B-8751-8E7BF78C2DFA}" presName="circleA" presStyleLbl="node1" presStyleIdx="0" presStyleCnt="4"/>
      <dgm:spPr/>
    </dgm:pt>
    <dgm:pt modelId="{D0A338F8-ADA8-47BC-B691-FB426510D395}" type="pres">
      <dgm:prSet presAssocID="{673575F6-1B83-428B-8751-8E7BF78C2DFA}" presName="spaceA" presStyleCnt="0"/>
      <dgm:spPr/>
    </dgm:pt>
    <dgm:pt modelId="{866F1CEB-F018-4F4B-A7CF-6F21C569AB70}" type="pres">
      <dgm:prSet presAssocID="{D12A4D42-C4B8-4357-AAB0-18E944F71784}" presName="space" presStyleCnt="0"/>
      <dgm:spPr/>
    </dgm:pt>
    <dgm:pt modelId="{039BCCCF-A8F9-4E52-920E-A1F6DF6C3958}" type="pres">
      <dgm:prSet presAssocID="{973FBCB1-7A12-4DBF-8EA5-565111ADE2D9}" presName="compositeB" presStyleCnt="0"/>
      <dgm:spPr/>
    </dgm:pt>
    <dgm:pt modelId="{D2538ED3-A0ED-4F6E-9EA6-C0CC99E2C835}" type="pres">
      <dgm:prSet presAssocID="{973FBCB1-7A12-4DBF-8EA5-565111ADE2D9}" presName="textB" presStyleLbl="revTx" presStyleIdx="1" presStyleCnt="4">
        <dgm:presLayoutVars>
          <dgm:bulletEnabled val="1"/>
        </dgm:presLayoutVars>
      </dgm:prSet>
      <dgm:spPr/>
    </dgm:pt>
    <dgm:pt modelId="{F574E913-1465-4C37-8F7B-CC5FEB0487DA}" type="pres">
      <dgm:prSet presAssocID="{973FBCB1-7A12-4DBF-8EA5-565111ADE2D9}" presName="circleB" presStyleLbl="node1" presStyleIdx="1" presStyleCnt="4"/>
      <dgm:spPr/>
    </dgm:pt>
    <dgm:pt modelId="{F6CD5A64-047D-4A84-850C-B42EBFA50680}" type="pres">
      <dgm:prSet presAssocID="{973FBCB1-7A12-4DBF-8EA5-565111ADE2D9}" presName="spaceB" presStyleCnt="0"/>
      <dgm:spPr/>
    </dgm:pt>
    <dgm:pt modelId="{9C6C3D52-8491-4A88-A994-59ABD2B89A71}" type="pres">
      <dgm:prSet presAssocID="{6159F91E-1F20-4A3C-B072-7E4C555F9801}" presName="space" presStyleCnt="0"/>
      <dgm:spPr/>
    </dgm:pt>
    <dgm:pt modelId="{B8E4049A-6828-4BEB-8177-A0222A7B27CB}" type="pres">
      <dgm:prSet presAssocID="{F8A59A39-AE49-4576-9778-9ECB10531BFF}" presName="compositeA" presStyleCnt="0"/>
      <dgm:spPr/>
    </dgm:pt>
    <dgm:pt modelId="{DF2AD495-FF92-4412-812C-CD32C9300C89}" type="pres">
      <dgm:prSet presAssocID="{F8A59A39-AE49-4576-9778-9ECB10531BFF}" presName="textA" presStyleLbl="revTx" presStyleIdx="2" presStyleCnt="4">
        <dgm:presLayoutVars>
          <dgm:bulletEnabled val="1"/>
        </dgm:presLayoutVars>
      </dgm:prSet>
      <dgm:spPr/>
    </dgm:pt>
    <dgm:pt modelId="{F1CF2BFF-E615-48F7-9ECB-3618FD329706}" type="pres">
      <dgm:prSet presAssocID="{F8A59A39-AE49-4576-9778-9ECB10531BFF}" presName="circleA" presStyleLbl="node1" presStyleIdx="2" presStyleCnt="4"/>
      <dgm:spPr/>
    </dgm:pt>
    <dgm:pt modelId="{DF777C4D-1F85-47B2-9D54-E8D6673F0381}" type="pres">
      <dgm:prSet presAssocID="{F8A59A39-AE49-4576-9778-9ECB10531BFF}" presName="spaceA" presStyleCnt="0"/>
      <dgm:spPr/>
    </dgm:pt>
    <dgm:pt modelId="{FC96DC5A-A8EE-49EA-8400-76E0581E8D68}" type="pres">
      <dgm:prSet presAssocID="{27F696C5-06BB-4120-B04C-54159F3EACC8}" presName="space" presStyleCnt="0"/>
      <dgm:spPr/>
    </dgm:pt>
    <dgm:pt modelId="{DA59140E-2397-4FE2-BA01-8CCAC2362196}" type="pres">
      <dgm:prSet presAssocID="{9EA52114-CAE2-410E-92F7-5469AFF4EA86}" presName="compositeB" presStyleCnt="0"/>
      <dgm:spPr/>
    </dgm:pt>
    <dgm:pt modelId="{4B8C4A83-CB29-4A1F-9EC7-D10029BA3F7C}" type="pres">
      <dgm:prSet presAssocID="{9EA52114-CAE2-410E-92F7-5469AFF4EA86}" presName="textB" presStyleLbl="revTx" presStyleIdx="3" presStyleCnt="4">
        <dgm:presLayoutVars>
          <dgm:bulletEnabled val="1"/>
        </dgm:presLayoutVars>
      </dgm:prSet>
      <dgm:spPr/>
    </dgm:pt>
    <dgm:pt modelId="{2AB4BEAB-F48D-4E10-93AF-B6EDECA722DE}" type="pres">
      <dgm:prSet presAssocID="{9EA52114-CAE2-410E-92F7-5469AFF4EA86}" presName="circleB" presStyleLbl="node1" presStyleIdx="3" presStyleCnt="4"/>
      <dgm:spPr/>
    </dgm:pt>
    <dgm:pt modelId="{1AC81074-B4CD-4DFC-9560-47A62FC504DF}" type="pres">
      <dgm:prSet presAssocID="{9EA52114-CAE2-410E-92F7-5469AFF4EA86}" presName="spaceB" presStyleCnt="0"/>
      <dgm:spPr/>
    </dgm:pt>
  </dgm:ptLst>
  <dgm:cxnLst>
    <dgm:cxn modelId="{9C3A821C-1457-4384-B2B1-2138778153B9}" srcId="{988E72A5-B72E-4C45-934B-3BC837C38CF7}" destId="{9EA52114-CAE2-410E-92F7-5469AFF4EA86}" srcOrd="3" destOrd="0" parTransId="{17581FD4-4B48-4007-B400-1D088D81E87A}" sibTransId="{CACC0BF2-69D6-4F89-B326-648CE9CA14ED}"/>
    <dgm:cxn modelId="{484F0D1F-E8B1-484E-8C0C-12232DE9D31C}" srcId="{988E72A5-B72E-4C45-934B-3BC837C38CF7}" destId="{F8A59A39-AE49-4576-9778-9ECB10531BFF}" srcOrd="2" destOrd="0" parTransId="{482C218D-5755-4F78-AFFF-6F4106936780}" sibTransId="{27F696C5-06BB-4120-B04C-54159F3EACC8}"/>
    <dgm:cxn modelId="{1BE7B328-93B2-4CD9-9E0F-57C1BAFDD315}" type="presOf" srcId="{9EA52114-CAE2-410E-92F7-5469AFF4EA86}" destId="{4B8C4A83-CB29-4A1F-9EC7-D10029BA3F7C}" srcOrd="0" destOrd="0" presId="urn:microsoft.com/office/officeart/2005/8/layout/hProcess11"/>
    <dgm:cxn modelId="{CCE9A06D-5233-4382-8152-93BCB165CBC5}" type="presOf" srcId="{673575F6-1B83-428B-8751-8E7BF78C2DFA}" destId="{96C0DEAC-8B87-4E4C-94D3-964C50CAB8CC}" srcOrd="0" destOrd="0" presId="urn:microsoft.com/office/officeart/2005/8/layout/hProcess11"/>
    <dgm:cxn modelId="{0BD9A255-4AA6-4C1A-8CB2-E76805B22E7F}" type="presOf" srcId="{973FBCB1-7A12-4DBF-8EA5-565111ADE2D9}" destId="{D2538ED3-A0ED-4F6E-9EA6-C0CC99E2C835}" srcOrd="0" destOrd="0" presId="urn:microsoft.com/office/officeart/2005/8/layout/hProcess11"/>
    <dgm:cxn modelId="{A2531199-7F2E-4F1D-B93B-2FBF84FAB214}" type="presOf" srcId="{F8A59A39-AE49-4576-9778-9ECB10531BFF}" destId="{DF2AD495-FF92-4412-812C-CD32C9300C89}" srcOrd="0" destOrd="0" presId="urn:microsoft.com/office/officeart/2005/8/layout/hProcess11"/>
    <dgm:cxn modelId="{3257569E-53A2-438F-A0AF-C55BF2C7AFAD}" srcId="{988E72A5-B72E-4C45-934B-3BC837C38CF7}" destId="{973FBCB1-7A12-4DBF-8EA5-565111ADE2D9}" srcOrd="1" destOrd="0" parTransId="{5C015778-2520-4FCF-B308-5E1D85ECCC68}" sibTransId="{6159F91E-1F20-4A3C-B072-7E4C555F9801}"/>
    <dgm:cxn modelId="{C6DAAEC8-6B2C-4919-A933-E8A682CB27F7}" srcId="{988E72A5-B72E-4C45-934B-3BC837C38CF7}" destId="{673575F6-1B83-428B-8751-8E7BF78C2DFA}" srcOrd="0" destOrd="0" parTransId="{680904C6-CF68-4131-B085-0EF716078C4A}" sibTransId="{D12A4D42-C4B8-4357-AAB0-18E944F71784}"/>
    <dgm:cxn modelId="{B2990ED3-CC6A-4E5C-9E51-AEB945387E6F}" type="presOf" srcId="{988E72A5-B72E-4C45-934B-3BC837C38CF7}" destId="{34D1C47D-9A65-4988-BF21-371FA8BA7337}" srcOrd="0" destOrd="0" presId="urn:microsoft.com/office/officeart/2005/8/layout/hProcess11"/>
    <dgm:cxn modelId="{957A3F7B-759B-41B0-9262-63D6E6A890FE}" type="presParOf" srcId="{34D1C47D-9A65-4988-BF21-371FA8BA7337}" destId="{8C662A25-8693-4DFC-893A-3303DB9BF1E0}" srcOrd="0" destOrd="0" presId="urn:microsoft.com/office/officeart/2005/8/layout/hProcess11"/>
    <dgm:cxn modelId="{2137FE73-967E-4868-8DB0-67F6C31F21C5}" type="presParOf" srcId="{34D1C47D-9A65-4988-BF21-371FA8BA7337}" destId="{960EB56F-9784-461C-BFF2-E4D818692415}" srcOrd="1" destOrd="0" presId="urn:microsoft.com/office/officeart/2005/8/layout/hProcess11"/>
    <dgm:cxn modelId="{A7658716-EEA5-4970-A775-759EBF5C032B}" type="presParOf" srcId="{960EB56F-9784-461C-BFF2-E4D818692415}" destId="{53DE7A54-DD11-44C5-9F61-0341A2FE53C3}" srcOrd="0" destOrd="0" presId="urn:microsoft.com/office/officeart/2005/8/layout/hProcess11"/>
    <dgm:cxn modelId="{BAE18171-9B64-46F5-AC9B-C6AD9A9A16BB}" type="presParOf" srcId="{53DE7A54-DD11-44C5-9F61-0341A2FE53C3}" destId="{96C0DEAC-8B87-4E4C-94D3-964C50CAB8CC}" srcOrd="0" destOrd="0" presId="urn:microsoft.com/office/officeart/2005/8/layout/hProcess11"/>
    <dgm:cxn modelId="{7DB62A85-2776-415E-9060-4416DAA2B7ED}" type="presParOf" srcId="{53DE7A54-DD11-44C5-9F61-0341A2FE53C3}" destId="{C6C69736-C6F1-45AD-9A87-A31A728FCDE7}" srcOrd="1" destOrd="0" presId="urn:microsoft.com/office/officeart/2005/8/layout/hProcess11"/>
    <dgm:cxn modelId="{C3020878-7EC9-4994-A1B8-76A4A92DB0C4}" type="presParOf" srcId="{53DE7A54-DD11-44C5-9F61-0341A2FE53C3}" destId="{D0A338F8-ADA8-47BC-B691-FB426510D395}" srcOrd="2" destOrd="0" presId="urn:microsoft.com/office/officeart/2005/8/layout/hProcess11"/>
    <dgm:cxn modelId="{167321D0-BA2B-4879-800C-DE906CEDEBB6}" type="presParOf" srcId="{960EB56F-9784-461C-BFF2-E4D818692415}" destId="{866F1CEB-F018-4F4B-A7CF-6F21C569AB70}" srcOrd="1" destOrd="0" presId="urn:microsoft.com/office/officeart/2005/8/layout/hProcess11"/>
    <dgm:cxn modelId="{73A9CEA2-2903-4DCE-8226-A661319E96C8}" type="presParOf" srcId="{960EB56F-9784-461C-BFF2-E4D818692415}" destId="{039BCCCF-A8F9-4E52-920E-A1F6DF6C3958}" srcOrd="2" destOrd="0" presId="urn:microsoft.com/office/officeart/2005/8/layout/hProcess11"/>
    <dgm:cxn modelId="{B79822B7-3A0D-4DD2-9864-3BA3E04216A7}" type="presParOf" srcId="{039BCCCF-A8F9-4E52-920E-A1F6DF6C3958}" destId="{D2538ED3-A0ED-4F6E-9EA6-C0CC99E2C835}" srcOrd="0" destOrd="0" presId="urn:microsoft.com/office/officeart/2005/8/layout/hProcess11"/>
    <dgm:cxn modelId="{C2FCF771-A316-410E-863B-7F53E7DCA9CA}" type="presParOf" srcId="{039BCCCF-A8F9-4E52-920E-A1F6DF6C3958}" destId="{F574E913-1465-4C37-8F7B-CC5FEB0487DA}" srcOrd="1" destOrd="0" presId="urn:microsoft.com/office/officeart/2005/8/layout/hProcess11"/>
    <dgm:cxn modelId="{AE7D11F6-C901-4401-B6E3-9F0740C607A9}" type="presParOf" srcId="{039BCCCF-A8F9-4E52-920E-A1F6DF6C3958}" destId="{F6CD5A64-047D-4A84-850C-B42EBFA50680}" srcOrd="2" destOrd="0" presId="urn:microsoft.com/office/officeart/2005/8/layout/hProcess11"/>
    <dgm:cxn modelId="{AE670EC7-7453-4904-8B13-D9491A4A79B1}" type="presParOf" srcId="{960EB56F-9784-461C-BFF2-E4D818692415}" destId="{9C6C3D52-8491-4A88-A994-59ABD2B89A71}" srcOrd="3" destOrd="0" presId="urn:microsoft.com/office/officeart/2005/8/layout/hProcess11"/>
    <dgm:cxn modelId="{12E2B831-974A-4CF4-ADCD-1D5495C0E8F3}" type="presParOf" srcId="{960EB56F-9784-461C-BFF2-E4D818692415}" destId="{B8E4049A-6828-4BEB-8177-A0222A7B27CB}" srcOrd="4" destOrd="0" presId="urn:microsoft.com/office/officeart/2005/8/layout/hProcess11"/>
    <dgm:cxn modelId="{20A3B36E-305E-4B38-B7CC-23BE9DC7CBDA}" type="presParOf" srcId="{B8E4049A-6828-4BEB-8177-A0222A7B27CB}" destId="{DF2AD495-FF92-4412-812C-CD32C9300C89}" srcOrd="0" destOrd="0" presId="urn:microsoft.com/office/officeart/2005/8/layout/hProcess11"/>
    <dgm:cxn modelId="{AA481A7A-ADEE-41AF-AEE7-13360CDE1A2B}" type="presParOf" srcId="{B8E4049A-6828-4BEB-8177-A0222A7B27CB}" destId="{F1CF2BFF-E615-48F7-9ECB-3618FD329706}" srcOrd="1" destOrd="0" presId="urn:microsoft.com/office/officeart/2005/8/layout/hProcess11"/>
    <dgm:cxn modelId="{EBCF7E69-8271-4B6C-B871-803A4861F4BD}" type="presParOf" srcId="{B8E4049A-6828-4BEB-8177-A0222A7B27CB}" destId="{DF777C4D-1F85-47B2-9D54-E8D6673F0381}" srcOrd="2" destOrd="0" presId="urn:microsoft.com/office/officeart/2005/8/layout/hProcess11"/>
    <dgm:cxn modelId="{3F4B2641-12F3-4667-BCF7-8CD4711C8DD9}" type="presParOf" srcId="{960EB56F-9784-461C-BFF2-E4D818692415}" destId="{FC96DC5A-A8EE-49EA-8400-76E0581E8D68}" srcOrd="5" destOrd="0" presId="urn:microsoft.com/office/officeart/2005/8/layout/hProcess11"/>
    <dgm:cxn modelId="{78AFD27C-B92A-41D1-ADA2-0EB1FC297344}" type="presParOf" srcId="{960EB56F-9784-461C-BFF2-E4D818692415}" destId="{DA59140E-2397-4FE2-BA01-8CCAC2362196}" srcOrd="6" destOrd="0" presId="urn:microsoft.com/office/officeart/2005/8/layout/hProcess11"/>
    <dgm:cxn modelId="{5A5EC98D-F448-4092-AB0A-CF11F8BCCAF8}" type="presParOf" srcId="{DA59140E-2397-4FE2-BA01-8CCAC2362196}" destId="{4B8C4A83-CB29-4A1F-9EC7-D10029BA3F7C}" srcOrd="0" destOrd="0" presId="urn:microsoft.com/office/officeart/2005/8/layout/hProcess11"/>
    <dgm:cxn modelId="{87A47DB3-1C5A-4B6B-99C2-FF72ACCCBEBA}" type="presParOf" srcId="{DA59140E-2397-4FE2-BA01-8CCAC2362196}" destId="{2AB4BEAB-F48D-4E10-93AF-B6EDECA722DE}" srcOrd="1" destOrd="0" presId="urn:microsoft.com/office/officeart/2005/8/layout/hProcess11"/>
    <dgm:cxn modelId="{D737FA8A-9F6A-442B-AA41-9C2FC4A53BCF}" type="presParOf" srcId="{DA59140E-2397-4FE2-BA01-8CCAC2362196}" destId="{1AC81074-B4CD-4DFC-9560-47A62FC504DF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FAFAD-BADC-4875-9B69-D3129FB7C770}">
      <dsp:nvSpPr>
        <dsp:cNvPr id="0" name=""/>
        <dsp:cNvSpPr/>
      </dsp:nvSpPr>
      <dsp:spPr>
        <a:xfrm>
          <a:off x="3601464" y="0"/>
          <a:ext cx="7984771" cy="144038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Use Of Modern Technology For Athlete Performance Tracking</a:t>
          </a:r>
          <a:endParaRPr lang="en-IN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21657" y="0"/>
        <a:ext cx="6544386" cy="1440385"/>
      </dsp:txXfrm>
    </dsp:sp>
    <dsp:sp modelId="{E6A1FB9E-A44A-41C7-9D97-29B2950151E7}">
      <dsp:nvSpPr>
        <dsp:cNvPr id="0" name=""/>
        <dsp:cNvSpPr/>
      </dsp:nvSpPr>
      <dsp:spPr>
        <a:xfrm>
          <a:off x="3590530" y="1644435"/>
          <a:ext cx="8047232" cy="14433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Delay In Real-time Data Updates During Events</a:t>
          </a:r>
          <a:endParaRPr lang="en-IN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2210" y="1644435"/>
        <a:ext cx="6603873" cy="1443359"/>
      </dsp:txXfrm>
    </dsp:sp>
    <dsp:sp modelId="{A4EC6373-63F7-4C4F-AD34-900C91958A71}">
      <dsp:nvSpPr>
        <dsp:cNvPr id="0" name=""/>
        <dsp:cNvSpPr/>
      </dsp:nvSpPr>
      <dsp:spPr>
        <a:xfrm>
          <a:off x="3590530" y="3289865"/>
          <a:ext cx="8198749" cy="13298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Lack Of Proper Security For Athlete And Event Data</a:t>
          </a:r>
          <a:endParaRPr lang="en-IN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55457" y="3289865"/>
        <a:ext cx="6868896" cy="1329853"/>
      </dsp:txXfrm>
    </dsp:sp>
    <dsp:sp modelId="{DA10B0BE-57F0-4549-AA7E-7D06072E7FBE}">
      <dsp:nvSpPr>
        <dsp:cNvPr id="0" name=""/>
        <dsp:cNvSpPr/>
      </dsp:nvSpPr>
      <dsp:spPr>
        <a:xfrm>
          <a:off x="3590530" y="4821789"/>
          <a:ext cx="8156459" cy="144335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 Audience Engagement Through Digital Platforms</a:t>
          </a:r>
          <a:endParaRPr lang="en-IN" sz="3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312210" y="4821789"/>
        <a:ext cx="6713100" cy="144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C4D37-13E7-4256-9976-5A4546374218}">
      <dsp:nvSpPr>
        <dsp:cNvPr id="0" name=""/>
        <dsp:cNvSpPr/>
      </dsp:nvSpPr>
      <dsp:spPr>
        <a:xfrm>
          <a:off x="2919633" y="0"/>
          <a:ext cx="7239000" cy="2895600"/>
        </a:xfrm>
        <a:prstGeom prst="leftRightRibb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15CF3A7-0B5A-44E2-86A4-91F18ED5D9F2}">
      <dsp:nvSpPr>
        <dsp:cNvPr id="0" name=""/>
        <dsp:cNvSpPr/>
      </dsp:nvSpPr>
      <dsp:spPr>
        <a:xfrm>
          <a:off x="3764280" y="506729"/>
          <a:ext cx="2388870" cy="141884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Admin Module</a:t>
          </a:r>
          <a:endParaRPr lang="en-IN" sz="4000" kern="1200"/>
        </a:p>
      </dsp:txBody>
      <dsp:txXfrm>
        <a:off x="3764280" y="506729"/>
        <a:ext cx="2388870" cy="1418844"/>
      </dsp:txXfrm>
    </dsp:sp>
    <dsp:sp modelId="{28244C58-8BE9-45D5-9031-8A2E3B2FD6A3}">
      <dsp:nvSpPr>
        <dsp:cNvPr id="0" name=""/>
        <dsp:cNvSpPr/>
      </dsp:nvSpPr>
      <dsp:spPr>
        <a:xfrm>
          <a:off x="6515100" y="970026"/>
          <a:ext cx="2823210" cy="1418844"/>
        </a:xfrm>
        <a:prstGeom prst="rect">
          <a:avLst/>
        </a:prstGeom>
        <a:noFill/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42240" rIns="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Customer Module</a:t>
          </a:r>
          <a:endParaRPr lang="en-IN" sz="4000" kern="1200" dirty="0"/>
        </a:p>
      </dsp:txBody>
      <dsp:txXfrm>
        <a:off x="6515100" y="970026"/>
        <a:ext cx="2823210" cy="1418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DB924-2422-4057-B0E5-7E353B465902}">
      <dsp:nvSpPr>
        <dsp:cNvPr id="0" name=""/>
        <dsp:cNvSpPr/>
      </dsp:nvSpPr>
      <dsp:spPr>
        <a:xfrm>
          <a:off x="2399" y="787769"/>
          <a:ext cx="2758231" cy="1379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Advanced Performance Tracking </a:t>
          </a:r>
          <a:endParaRPr lang="en-IN" sz="2900" kern="1200" dirty="0"/>
        </a:p>
      </dsp:txBody>
      <dsp:txXfrm>
        <a:off x="42792" y="828162"/>
        <a:ext cx="2677445" cy="1298329"/>
      </dsp:txXfrm>
    </dsp:sp>
    <dsp:sp modelId="{9F1A6190-DAF7-4DFF-8834-B7AAE3726B73}">
      <dsp:nvSpPr>
        <dsp:cNvPr id="0" name=""/>
        <dsp:cNvSpPr/>
      </dsp:nvSpPr>
      <dsp:spPr>
        <a:xfrm>
          <a:off x="3450189" y="787769"/>
          <a:ext cx="2758231" cy="1379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Improved Digital Engagement </a:t>
          </a:r>
          <a:endParaRPr lang="en-IN" sz="2900" kern="1200" dirty="0"/>
        </a:p>
      </dsp:txBody>
      <dsp:txXfrm>
        <a:off x="3490582" y="828162"/>
        <a:ext cx="2677445" cy="1298329"/>
      </dsp:txXfrm>
    </dsp:sp>
    <dsp:sp modelId="{3799DA43-863A-456D-A843-CBEB2DBDE343}">
      <dsp:nvSpPr>
        <dsp:cNvPr id="0" name=""/>
        <dsp:cNvSpPr/>
      </dsp:nvSpPr>
      <dsp:spPr>
        <a:xfrm>
          <a:off x="6897978" y="787769"/>
          <a:ext cx="2758231" cy="1379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Enhanced Data Security</a:t>
          </a:r>
          <a:endParaRPr lang="en-IN" sz="2900" kern="1200" dirty="0"/>
        </a:p>
      </dsp:txBody>
      <dsp:txXfrm>
        <a:off x="6938371" y="828162"/>
        <a:ext cx="2677445" cy="1298329"/>
      </dsp:txXfrm>
    </dsp:sp>
    <dsp:sp modelId="{C0544DC2-DE32-42BF-B786-BDC2058BC9B8}">
      <dsp:nvSpPr>
        <dsp:cNvPr id="0" name=""/>
        <dsp:cNvSpPr/>
      </dsp:nvSpPr>
      <dsp:spPr>
        <a:xfrm>
          <a:off x="10345768" y="787769"/>
          <a:ext cx="2758231" cy="13791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Real-Time Data Updates</a:t>
          </a:r>
          <a:endParaRPr lang="en-IN" sz="2900" kern="1200" dirty="0"/>
        </a:p>
      </dsp:txBody>
      <dsp:txXfrm>
        <a:off x="10386161" y="828162"/>
        <a:ext cx="2677445" cy="12983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13C63-60C2-4922-8824-0DFA1D31B9AA}">
      <dsp:nvSpPr>
        <dsp:cNvPr id="0" name=""/>
        <dsp:cNvSpPr/>
      </dsp:nvSpPr>
      <dsp:spPr>
        <a:xfrm rot="10800000">
          <a:off x="2582827" y="0"/>
          <a:ext cx="10709264" cy="213667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14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modern approach to Olympics management enhances performance, ensures data security, and boosts audience engagement. It overcomes the limitations of the existing system using technology-driven solutions.</a:t>
          </a:r>
          <a:r>
            <a:rPr lang="en-US" sz="2400" b="1" kern="1200" dirty="0"/>
            <a:t>. </a:t>
          </a:r>
          <a:endParaRPr lang="en-IN" sz="2400" kern="1200" dirty="0"/>
        </a:p>
      </dsp:txBody>
      <dsp:txXfrm rot="10800000">
        <a:off x="3116996" y="0"/>
        <a:ext cx="10175095" cy="2136675"/>
      </dsp:txXfrm>
    </dsp:sp>
    <dsp:sp modelId="{9D6D7A36-3BE7-447A-BE69-D8D933CF1C05}">
      <dsp:nvSpPr>
        <dsp:cNvPr id="0" name=""/>
        <dsp:cNvSpPr/>
      </dsp:nvSpPr>
      <dsp:spPr>
        <a:xfrm>
          <a:off x="1838275" y="0"/>
          <a:ext cx="2136675" cy="21366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62A25-8693-4DFC-893A-3303DB9BF1E0}">
      <dsp:nvSpPr>
        <dsp:cNvPr id="0" name=""/>
        <dsp:cNvSpPr/>
      </dsp:nvSpPr>
      <dsp:spPr>
        <a:xfrm>
          <a:off x="0" y="844003"/>
          <a:ext cx="13030200" cy="112533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0DEAC-8B87-4E4C-94D3-964C50CAB8CC}">
      <dsp:nvSpPr>
        <dsp:cNvPr id="0" name=""/>
        <dsp:cNvSpPr/>
      </dsp:nvSpPr>
      <dsp:spPr>
        <a:xfrm>
          <a:off x="5869" y="0"/>
          <a:ext cx="2822997" cy="1125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b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/>
            <a:t>Integration of AI for predictive analysis</a:t>
          </a:r>
          <a:endParaRPr lang="en-IN" sz="2400" kern="1200" dirty="0"/>
        </a:p>
      </dsp:txBody>
      <dsp:txXfrm>
        <a:off x="5869" y="0"/>
        <a:ext cx="2822997" cy="1125338"/>
      </dsp:txXfrm>
    </dsp:sp>
    <dsp:sp modelId="{C6C69736-C6F1-45AD-9A87-A31A728FCDE7}">
      <dsp:nvSpPr>
        <dsp:cNvPr id="0" name=""/>
        <dsp:cNvSpPr/>
      </dsp:nvSpPr>
      <dsp:spPr>
        <a:xfrm>
          <a:off x="1276701" y="1266005"/>
          <a:ext cx="281334" cy="281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38ED3-A0ED-4F6E-9EA6-C0CC99E2C835}">
      <dsp:nvSpPr>
        <dsp:cNvPr id="0" name=""/>
        <dsp:cNvSpPr/>
      </dsp:nvSpPr>
      <dsp:spPr>
        <a:xfrm>
          <a:off x="2970017" y="1688007"/>
          <a:ext cx="2822997" cy="1125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Use of VR/AR for immersive audience experience</a:t>
          </a:r>
          <a:endParaRPr lang="en-IN" sz="2000" kern="1200"/>
        </a:p>
      </dsp:txBody>
      <dsp:txXfrm>
        <a:off x="2970017" y="1688007"/>
        <a:ext cx="2822997" cy="1125338"/>
      </dsp:txXfrm>
    </dsp:sp>
    <dsp:sp modelId="{F574E913-1465-4C37-8F7B-CC5FEB0487DA}">
      <dsp:nvSpPr>
        <dsp:cNvPr id="0" name=""/>
        <dsp:cNvSpPr/>
      </dsp:nvSpPr>
      <dsp:spPr>
        <a:xfrm>
          <a:off x="4240848" y="1266005"/>
          <a:ext cx="281334" cy="281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AD495-FF92-4412-812C-CD32C9300C89}">
      <dsp:nvSpPr>
        <dsp:cNvPr id="0" name=""/>
        <dsp:cNvSpPr/>
      </dsp:nvSpPr>
      <dsp:spPr>
        <a:xfrm>
          <a:off x="5934164" y="0"/>
          <a:ext cx="2822997" cy="1125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Blockchain for secure data handling</a:t>
          </a:r>
          <a:endParaRPr lang="en-IN" sz="2000" kern="1200" dirty="0"/>
        </a:p>
      </dsp:txBody>
      <dsp:txXfrm>
        <a:off x="5934164" y="0"/>
        <a:ext cx="2822997" cy="1125338"/>
      </dsp:txXfrm>
    </dsp:sp>
    <dsp:sp modelId="{F1CF2BFF-E615-48F7-9ECB-3618FD329706}">
      <dsp:nvSpPr>
        <dsp:cNvPr id="0" name=""/>
        <dsp:cNvSpPr/>
      </dsp:nvSpPr>
      <dsp:spPr>
        <a:xfrm>
          <a:off x="7204996" y="1266005"/>
          <a:ext cx="281334" cy="281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C4A83-CB29-4A1F-9EC7-D10029BA3F7C}">
      <dsp:nvSpPr>
        <dsp:cNvPr id="0" name=""/>
        <dsp:cNvSpPr/>
      </dsp:nvSpPr>
      <dsp:spPr>
        <a:xfrm>
          <a:off x="8898312" y="1688007"/>
          <a:ext cx="2822997" cy="1125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Global data-sharing platforms for athlete development</a:t>
          </a:r>
          <a:endParaRPr lang="en-IN" sz="2000" kern="1200"/>
        </a:p>
      </dsp:txBody>
      <dsp:txXfrm>
        <a:off x="8898312" y="1688007"/>
        <a:ext cx="2822997" cy="1125338"/>
      </dsp:txXfrm>
    </dsp:sp>
    <dsp:sp modelId="{2AB4BEAB-F48D-4E10-93AF-B6EDECA722DE}">
      <dsp:nvSpPr>
        <dsp:cNvPr id="0" name=""/>
        <dsp:cNvSpPr/>
      </dsp:nvSpPr>
      <dsp:spPr>
        <a:xfrm>
          <a:off x="10169144" y="1266005"/>
          <a:ext cx="281334" cy="2813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3ED4E-FDF6-4B7E-AB3C-B4F81E965F0C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EC8A2-A7C0-48DF-A19D-B28E1B702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1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EC8A2-A7C0-48DF-A19D-B28E1B7028E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8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14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E0BF8B4-C5D8-9C89-94A4-A748E4273171}"/>
              </a:ext>
            </a:extLst>
          </p:cNvPr>
          <p:cNvSpPr/>
          <p:nvPr/>
        </p:nvSpPr>
        <p:spPr>
          <a:xfrm>
            <a:off x="1145914" y="815400"/>
            <a:ext cx="15996176" cy="6776199"/>
          </a:xfrm>
          <a:custGeom>
            <a:avLst/>
            <a:gdLst>
              <a:gd name="connsiteX0" fmla="*/ 2761968 w 9142702"/>
              <a:gd name="connsiteY0" fmla="*/ 4315664 h 4492460"/>
              <a:gd name="connsiteX1" fmla="*/ 2818568 w 9142702"/>
              <a:gd name="connsiteY1" fmla="*/ 4323801 h 4492460"/>
              <a:gd name="connsiteX2" fmla="*/ 2732491 w 9142702"/>
              <a:gd name="connsiteY2" fmla="*/ 4378352 h 4492460"/>
              <a:gd name="connsiteX3" fmla="*/ 2727067 w 9142702"/>
              <a:gd name="connsiteY3" fmla="*/ 4374856 h 4492460"/>
              <a:gd name="connsiteX4" fmla="*/ 2761968 w 9142702"/>
              <a:gd name="connsiteY4" fmla="*/ 4315664 h 4492460"/>
              <a:gd name="connsiteX5" fmla="*/ 8925389 w 9142702"/>
              <a:gd name="connsiteY5" fmla="*/ 4071422 h 4492460"/>
              <a:gd name="connsiteX6" fmla="*/ 8914540 w 9142702"/>
              <a:gd name="connsiteY6" fmla="*/ 4114821 h 4492460"/>
              <a:gd name="connsiteX7" fmla="*/ 8914540 w 9142702"/>
              <a:gd name="connsiteY7" fmla="*/ 4114882 h 4492460"/>
              <a:gd name="connsiteX8" fmla="*/ 8892900 w 9142702"/>
              <a:gd name="connsiteY8" fmla="*/ 4079499 h 4492460"/>
              <a:gd name="connsiteX9" fmla="*/ 8925389 w 9142702"/>
              <a:gd name="connsiteY9" fmla="*/ 4071422 h 4492460"/>
              <a:gd name="connsiteX10" fmla="*/ 8646616 w 9142702"/>
              <a:gd name="connsiteY10" fmla="*/ 4000009 h 4492460"/>
              <a:gd name="connsiteX11" fmla="*/ 8675240 w 9142702"/>
              <a:gd name="connsiteY11" fmla="*/ 4008071 h 4492460"/>
              <a:gd name="connsiteX12" fmla="*/ 8675240 w 9142702"/>
              <a:gd name="connsiteY12" fmla="*/ 4008131 h 4492460"/>
              <a:gd name="connsiteX13" fmla="*/ 8624186 w 9142702"/>
              <a:gd name="connsiteY13" fmla="*/ 4084020 h 4492460"/>
              <a:gd name="connsiteX14" fmla="*/ 8593866 w 9142702"/>
              <a:gd name="connsiteY14" fmla="*/ 4137787 h 4492460"/>
              <a:gd name="connsiteX15" fmla="*/ 8577531 w 9142702"/>
              <a:gd name="connsiteY15" fmla="*/ 4175882 h 4492460"/>
              <a:gd name="connsiteX16" fmla="*/ 8566681 w 9142702"/>
              <a:gd name="connsiteY16" fmla="*/ 4185466 h 4492460"/>
              <a:gd name="connsiteX17" fmla="*/ 8541546 w 9142702"/>
              <a:gd name="connsiteY17" fmla="*/ 4199028 h 4492460"/>
              <a:gd name="connsiteX18" fmla="*/ 8495253 w 9142702"/>
              <a:gd name="connsiteY18" fmla="*/ 4195171 h 4492460"/>
              <a:gd name="connsiteX19" fmla="*/ 8468852 w 9142702"/>
              <a:gd name="connsiteY19" fmla="*/ 4171482 h 4492460"/>
              <a:gd name="connsiteX20" fmla="*/ 8461136 w 9142702"/>
              <a:gd name="connsiteY20" fmla="*/ 4130614 h 4492460"/>
              <a:gd name="connsiteX21" fmla="*/ 8490431 w 9142702"/>
              <a:gd name="connsiteY21" fmla="*/ 4078414 h 4492460"/>
              <a:gd name="connsiteX22" fmla="*/ 8509660 w 9142702"/>
              <a:gd name="connsiteY22" fmla="*/ 4067926 h 4492460"/>
              <a:gd name="connsiteX23" fmla="*/ 8547996 w 9142702"/>
              <a:gd name="connsiteY23" fmla="*/ 4067444 h 4492460"/>
              <a:gd name="connsiteX24" fmla="*/ 8584825 w 9142702"/>
              <a:gd name="connsiteY24" fmla="*/ 4047854 h 4492460"/>
              <a:gd name="connsiteX25" fmla="*/ 8626718 w 9142702"/>
              <a:gd name="connsiteY25" fmla="*/ 4015365 h 4492460"/>
              <a:gd name="connsiteX26" fmla="*/ 8646616 w 9142702"/>
              <a:gd name="connsiteY26" fmla="*/ 4000009 h 4492460"/>
              <a:gd name="connsiteX27" fmla="*/ 7884890 w 9142702"/>
              <a:gd name="connsiteY27" fmla="*/ 3949903 h 4492460"/>
              <a:gd name="connsiteX28" fmla="*/ 7884950 w 9142702"/>
              <a:gd name="connsiteY28" fmla="*/ 3949903 h 4492460"/>
              <a:gd name="connsiteX29" fmla="*/ 7984407 w 9142702"/>
              <a:gd name="connsiteY29" fmla="*/ 3986853 h 4492460"/>
              <a:gd name="connsiteX30" fmla="*/ 7998451 w 9142702"/>
              <a:gd name="connsiteY30" fmla="*/ 3960693 h 4492460"/>
              <a:gd name="connsiteX31" fmla="*/ 8025094 w 9142702"/>
              <a:gd name="connsiteY31" fmla="*/ 3959367 h 4492460"/>
              <a:gd name="connsiteX32" fmla="*/ 8032508 w 9142702"/>
              <a:gd name="connsiteY32" fmla="*/ 4012169 h 4492460"/>
              <a:gd name="connsiteX33" fmla="*/ 8029373 w 9142702"/>
              <a:gd name="connsiteY33" fmla="*/ 4053881 h 4492460"/>
              <a:gd name="connsiteX34" fmla="*/ 7991279 w 9142702"/>
              <a:gd name="connsiteY34" fmla="*/ 4101801 h 4492460"/>
              <a:gd name="connsiteX35" fmla="*/ 7955776 w 9142702"/>
              <a:gd name="connsiteY35" fmla="*/ 4099089 h 4492460"/>
              <a:gd name="connsiteX36" fmla="*/ 7932811 w 9142702"/>
              <a:gd name="connsiteY36" fmla="*/ 4078715 h 4492460"/>
              <a:gd name="connsiteX37" fmla="*/ 7892967 w 9142702"/>
              <a:gd name="connsiteY37" fmla="*/ 3984984 h 4492460"/>
              <a:gd name="connsiteX38" fmla="*/ 7884890 w 9142702"/>
              <a:gd name="connsiteY38" fmla="*/ 3949903 h 4492460"/>
              <a:gd name="connsiteX39" fmla="*/ 8658725 w 9142702"/>
              <a:gd name="connsiteY39" fmla="*/ 3779862 h 4492460"/>
              <a:gd name="connsiteX40" fmla="*/ 8658906 w 9142702"/>
              <a:gd name="connsiteY40" fmla="*/ 3779923 h 4492460"/>
              <a:gd name="connsiteX41" fmla="*/ 8684282 w 9142702"/>
              <a:gd name="connsiteY41" fmla="*/ 3809217 h 4492460"/>
              <a:gd name="connsiteX42" fmla="*/ 8703209 w 9142702"/>
              <a:gd name="connsiteY42" fmla="*/ 3834835 h 4492460"/>
              <a:gd name="connsiteX43" fmla="*/ 8728043 w 9142702"/>
              <a:gd name="connsiteY43" fmla="*/ 3872327 h 4492460"/>
              <a:gd name="connsiteX44" fmla="*/ 8768489 w 9142702"/>
              <a:gd name="connsiteY44" fmla="*/ 3887939 h 4492460"/>
              <a:gd name="connsiteX45" fmla="*/ 8797301 w 9142702"/>
              <a:gd name="connsiteY45" fmla="*/ 3894449 h 4492460"/>
              <a:gd name="connsiteX46" fmla="*/ 8759749 w 9142702"/>
              <a:gd name="connsiteY46" fmla="*/ 3997944 h 4492460"/>
              <a:gd name="connsiteX47" fmla="*/ 8762521 w 9142702"/>
              <a:gd name="connsiteY47" fmla="*/ 3954424 h 4492460"/>
              <a:gd name="connsiteX48" fmla="*/ 8706585 w 9142702"/>
              <a:gd name="connsiteY48" fmla="*/ 4007528 h 4492460"/>
              <a:gd name="connsiteX49" fmla="*/ 8668731 w 9142702"/>
              <a:gd name="connsiteY49" fmla="*/ 3937004 h 4492460"/>
              <a:gd name="connsiteX50" fmla="*/ 8680303 w 9142702"/>
              <a:gd name="connsiteY50" fmla="*/ 3983538 h 4492460"/>
              <a:gd name="connsiteX51" fmla="*/ 8653662 w 9142702"/>
              <a:gd name="connsiteY51" fmla="*/ 3981187 h 4492460"/>
              <a:gd name="connsiteX52" fmla="*/ 8654686 w 9142702"/>
              <a:gd name="connsiteY52" fmla="*/ 3958945 h 4492460"/>
              <a:gd name="connsiteX53" fmla="*/ 8647815 w 9142702"/>
              <a:gd name="connsiteY53" fmla="*/ 3953580 h 4492460"/>
              <a:gd name="connsiteX54" fmla="*/ 8647755 w 9142702"/>
              <a:gd name="connsiteY54" fmla="*/ 3928686 h 4492460"/>
              <a:gd name="connsiteX55" fmla="*/ 8660413 w 9142702"/>
              <a:gd name="connsiteY55" fmla="*/ 3893424 h 4492460"/>
              <a:gd name="connsiteX56" fmla="*/ 8639918 w 9142702"/>
              <a:gd name="connsiteY56" fmla="*/ 3853702 h 4492460"/>
              <a:gd name="connsiteX57" fmla="*/ 8626477 w 9142702"/>
              <a:gd name="connsiteY57" fmla="*/ 3809037 h 4492460"/>
              <a:gd name="connsiteX58" fmla="*/ 8658725 w 9142702"/>
              <a:gd name="connsiteY58" fmla="*/ 3779862 h 4492460"/>
              <a:gd name="connsiteX59" fmla="*/ 8820606 w 9142702"/>
              <a:gd name="connsiteY59" fmla="*/ 3296269 h 4492460"/>
              <a:gd name="connsiteX60" fmla="*/ 8845704 w 9142702"/>
              <a:gd name="connsiteY60" fmla="*/ 3312898 h 4492460"/>
              <a:gd name="connsiteX61" fmla="*/ 8833166 w 9142702"/>
              <a:gd name="connsiteY61" fmla="*/ 3340504 h 4492460"/>
              <a:gd name="connsiteX62" fmla="*/ 8803208 w 9142702"/>
              <a:gd name="connsiteY62" fmla="*/ 3377153 h 4492460"/>
              <a:gd name="connsiteX63" fmla="*/ 8796940 w 9142702"/>
              <a:gd name="connsiteY63" fmla="*/ 3409099 h 4492460"/>
              <a:gd name="connsiteX64" fmla="*/ 8779218 w 9142702"/>
              <a:gd name="connsiteY64" fmla="*/ 3401083 h 4492460"/>
              <a:gd name="connsiteX65" fmla="*/ 8741485 w 9142702"/>
              <a:gd name="connsiteY65" fmla="*/ 3356900 h 4492460"/>
              <a:gd name="connsiteX66" fmla="*/ 8755469 w 9142702"/>
              <a:gd name="connsiteY66" fmla="*/ 3330016 h 4492460"/>
              <a:gd name="connsiteX67" fmla="*/ 8790852 w 9142702"/>
              <a:gd name="connsiteY67" fmla="*/ 3303193 h 4492460"/>
              <a:gd name="connsiteX68" fmla="*/ 8820606 w 9142702"/>
              <a:gd name="connsiteY68" fmla="*/ 3296269 h 4492460"/>
              <a:gd name="connsiteX69" fmla="*/ 8508816 w 9142702"/>
              <a:gd name="connsiteY69" fmla="*/ 3205605 h 4492460"/>
              <a:gd name="connsiteX70" fmla="*/ 8516713 w 9142702"/>
              <a:gd name="connsiteY70" fmla="*/ 3239179 h 4492460"/>
              <a:gd name="connsiteX71" fmla="*/ 8525031 w 9142702"/>
              <a:gd name="connsiteY71" fmla="*/ 3261361 h 4492460"/>
              <a:gd name="connsiteX72" fmla="*/ 8559750 w 9142702"/>
              <a:gd name="connsiteY72" fmla="*/ 3348280 h 4492460"/>
              <a:gd name="connsiteX73" fmla="*/ 8577230 w 9142702"/>
              <a:gd name="connsiteY73" fmla="*/ 3381433 h 4492460"/>
              <a:gd name="connsiteX74" fmla="*/ 8579099 w 9142702"/>
              <a:gd name="connsiteY74" fmla="*/ 3405784 h 4492460"/>
              <a:gd name="connsiteX75" fmla="*/ 8559449 w 9142702"/>
              <a:gd name="connsiteY75" fmla="*/ 3414765 h 4492460"/>
              <a:gd name="connsiteX76" fmla="*/ 8521776 w 9142702"/>
              <a:gd name="connsiteY76" fmla="*/ 3406809 h 4492460"/>
              <a:gd name="connsiteX77" fmla="*/ 8521776 w 9142702"/>
              <a:gd name="connsiteY77" fmla="*/ 3406869 h 4492460"/>
              <a:gd name="connsiteX78" fmla="*/ 8541848 w 9142702"/>
              <a:gd name="connsiteY78" fmla="*/ 3469196 h 4492460"/>
              <a:gd name="connsiteX79" fmla="*/ 8455109 w 9142702"/>
              <a:gd name="connsiteY79" fmla="*/ 3502469 h 4492460"/>
              <a:gd name="connsiteX80" fmla="*/ 8451131 w 9142702"/>
              <a:gd name="connsiteY80" fmla="*/ 3472089 h 4492460"/>
              <a:gd name="connsiteX81" fmla="*/ 8401463 w 9142702"/>
              <a:gd name="connsiteY81" fmla="*/ 3424470 h 4492460"/>
              <a:gd name="connsiteX82" fmla="*/ 8413519 w 9142702"/>
              <a:gd name="connsiteY82" fmla="*/ 3395115 h 4492460"/>
              <a:gd name="connsiteX83" fmla="*/ 8459932 w 9142702"/>
              <a:gd name="connsiteY83" fmla="*/ 3408678 h 4492460"/>
              <a:gd name="connsiteX84" fmla="*/ 8482837 w 9142702"/>
              <a:gd name="connsiteY84" fmla="*/ 3418623 h 4492460"/>
              <a:gd name="connsiteX85" fmla="*/ 8479642 w 9142702"/>
              <a:gd name="connsiteY85" fmla="*/ 3401565 h 4492460"/>
              <a:gd name="connsiteX86" fmla="*/ 8475061 w 9142702"/>
              <a:gd name="connsiteY86" fmla="*/ 3385833 h 4492460"/>
              <a:gd name="connsiteX87" fmla="*/ 8511107 w 9142702"/>
              <a:gd name="connsiteY87" fmla="*/ 3388063 h 4492460"/>
              <a:gd name="connsiteX88" fmla="*/ 8509781 w 9142702"/>
              <a:gd name="connsiteY88" fmla="*/ 3366243 h 4492460"/>
              <a:gd name="connsiteX89" fmla="*/ 8486755 w 9142702"/>
              <a:gd name="connsiteY89" fmla="*/ 3334417 h 4492460"/>
              <a:gd name="connsiteX90" fmla="*/ 8465778 w 9142702"/>
              <a:gd name="connsiteY90" fmla="*/ 3310185 h 4492460"/>
              <a:gd name="connsiteX91" fmla="*/ 8461378 w 9142702"/>
              <a:gd name="connsiteY91" fmla="*/ 3265098 h 4492460"/>
              <a:gd name="connsiteX92" fmla="*/ 8480064 w 9142702"/>
              <a:gd name="connsiteY92" fmla="*/ 3231464 h 4492460"/>
              <a:gd name="connsiteX93" fmla="*/ 8508816 w 9142702"/>
              <a:gd name="connsiteY93" fmla="*/ 3205605 h 4492460"/>
              <a:gd name="connsiteX94" fmla="*/ 8162607 w 9142702"/>
              <a:gd name="connsiteY94" fmla="*/ 3202154 h 4492460"/>
              <a:gd name="connsiteX95" fmla="*/ 8162646 w 9142702"/>
              <a:gd name="connsiteY95" fmla="*/ 3202170 h 4492460"/>
              <a:gd name="connsiteX96" fmla="*/ 8162586 w 9142702"/>
              <a:gd name="connsiteY96" fmla="*/ 3202170 h 4492460"/>
              <a:gd name="connsiteX97" fmla="*/ 5504919 w 9142702"/>
              <a:gd name="connsiteY97" fmla="*/ 3187703 h 4492460"/>
              <a:gd name="connsiteX98" fmla="*/ 5531862 w 9142702"/>
              <a:gd name="connsiteY98" fmla="*/ 3202652 h 4492460"/>
              <a:gd name="connsiteX99" fmla="*/ 5553683 w 9142702"/>
              <a:gd name="connsiteY99" fmla="*/ 3248101 h 4492460"/>
              <a:gd name="connsiteX100" fmla="*/ 5558445 w 9142702"/>
              <a:gd name="connsiteY100" fmla="*/ 3297045 h 4492460"/>
              <a:gd name="connsiteX101" fmla="*/ 5539518 w 9142702"/>
              <a:gd name="connsiteY101" fmla="*/ 3341228 h 4492460"/>
              <a:gd name="connsiteX102" fmla="*/ 5524689 w 9142702"/>
              <a:gd name="connsiteY102" fmla="*/ 3389871 h 4492460"/>
              <a:gd name="connsiteX103" fmla="*/ 5505582 w 9142702"/>
              <a:gd name="connsiteY103" fmla="*/ 3444844 h 4492460"/>
              <a:gd name="connsiteX104" fmla="*/ 5503231 w 9142702"/>
              <a:gd name="connsiteY104" fmla="*/ 3453223 h 4492460"/>
              <a:gd name="connsiteX105" fmla="*/ 5477794 w 9142702"/>
              <a:gd name="connsiteY105" fmla="*/ 3541950 h 4492460"/>
              <a:gd name="connsiteX106" fmla="*/ 5476709 w 9142702"/>
              <a:gd name="connsiteY106" fmla="*/ 3544723 h 4492460"/>
              <a:gd name="connsiteX107" fmla="*/ 5410043 w 9142702"/>
              <a:gd name="connsiteY107" fmla="*/ 3569316 h 4492460"/>
              <a:gd name="connsiteX108" fmla="*/ 5370200 w 9142702"/>
              <a:gd name="connsiteY108" fmla="*/ 3540624 h 4492460"/>
              <a:gd name="connsiteX109" fmla="*/ 5360797 w 9142702"/>
              <a:gd name="connsiteY109" fmla="*/ 3522240 h 4492460"/>
              <a:gd name="connsiteX110" fmla="*/ 5362002 w 9142702"/>
              <a:gd name="connsiteY110" fmla="*/ 3429956 h 4492460"/>
              <a:gd name="connsiteX111" fmla="*/ 5370139 w 9142702"/>
              <a:gd name="connsiteY111" fmla="*/ 3381252 h 4492460"/>
              <a:gd name="connsiteX112" fmla="*/ 5407933 w 9142702"/>
              <a:gd name="connsiteY112" fmla="*/ 3290716 h 4492460"/>
              <a:gd name="connsiteX113" fmla="*/ 5488041 w 9142702"/>
              <a:gd name="connsiteY113" fmla="*/ 3216395 h 4492460"/>
              <a:gd name="connsiteX114" fmla="*/ 5504919 w 9142702"/>
              <a:gd name="connsiteY114" fmla="*/ 3187763 h 4492460"/>
              <a:gd name="connsiteX115" fmla="*/ 7613057 w 9142702"/>
              <a:gd name="connsiteY115" fmla="*/ 3168346 h 4492460"/>
              <a:gd name="connsiteX116" fmla="*/ 7653910 w 9142702"/>
              <a:gd name="connsiteY116" fmla="*/ 3178661 h 4492460"/>
              <a:gd name="connsiteX117" fmla="*/ 7690497 w 9142702"/>
              <a:gd name="connsiteY117" fmla="*/ 3188004 h 4492460"/>
              <a:gd name="connsiteX118" fmla="*/ 7737393 w 9142702"/>
              <a:gd name="connsiteY118" fmla="*/ 3196141 h 4492460"/>
              <a:gd name="connsiteX119" fmla="*/ 7749809 w 9142702"/>
              <a:gd name="connsiteY119" fmla="*/ 3210608 h 4492460"/>
              <a:gd name="connsiteX120" fmla="*/ 7754391 w 9142702"/>
              <a:gd name="connsiteY120" fmla="*/ 3291379 h 4492460"/>
              <a:gd name="connsiteX121" fmla="*/ 7812860 w 9142702"/>
              <a:gd name="connsiteY121" fmla="*/ 3319468 h 4492460"/>
              <a:gd name="connsiteX122" fmla="*/ 7827989 w 9142702"/>
              <a:gd name="connsiteY122" fmla="*/ 3247799 h 4492460"/>
              <a:gd name="connsiteX123" fmla="*/ 7852823 w 9142702"/>
              <a:gd name="connsiteY123" fmla="*/ 3194273 h 4492460"/>
              <a:gd name="connsiteX124" fmla="*/ 7873498 w 9142702"/>
              <a:gd name="connsiteY124" fmla="*/ 3175467 h 4492460"/>
              <a:gd name="connsiteX125" fmla="*/ 7894474 w 9142702"/>
              <a:gd name="connsiteY125" fmla="*/ 3193007 h 4492460"/>
              <a:gd name="connsiteX126" fmla="*/ 7920996 w 9142702"/>
              <a:gd name="connsiteY126" fmla="*/ 3249185 h 4492460"/>
              <a:gd name="connsiteX127" fmla="*/ 7924070 w 9142702"/>
              <a:gd name="connsiteY127" fmla="*/ 3254188 h 4492460"/>
              <a:gd name="connsiteX128" fmla="*/ 7960659 w 9142702"/>
              <a:gd name="connsiteY128" fmla="*/ 3313078 h 4492460"/>
              <a:gd name="connsiteX129" fmla="*/ 7982659 w 9142702"/>
              <a:gd name="connsiteY129" fmla="*/ 3355875 h 4492460"/>
              <a:gd name="connsiteX130" fmla="*/ 8012978 w 9142702"/>
              <a:gd name="connsiteY130" fmla="*/ 3375947 h 4492460"/>
              <a:gd name="connsiteX131" fmla="*/ 8033050 w 9142702"/>
              <a:gd name="connsiteY131" fmla="*/ 3386857 h 4492460"/>
              <a:gd name="connsiteX132" fmla="*/ 8063551 w 9142702"/>
              <a:gd name="connsiteY132" fmla="*/ 3431161 h 4492460"/>
              <a:gd name="connsiteX133" fmla="*/ 8094352 w 9142702"/>
              <a:gd name="connsiteY133" fmla="*/ 3464916 h 4492460"/>
              <a:gd name="connsiteX134" fmla="*/ 8107673 w 9142702"/>
              <a:gd name="connsiteY134" fmla="*/ 3478900 h 4492460"/>
              <a:gd name="connsiteX135" fmla="*/ 8166865 w 9142702"/>
              <a:gd name="connsiteY135" fmla="*/ 3513740 h 4492460"/>
              <a:gd name="connsiteX136" fmla="*/ 8151073 w 9142702"/>
              <a:gd name="connsiteY136" fmla="*/ 3765818 h 4492460"/>
              <a:gd name="connsiteX137" fmla="*/ 8095859 w 9142702"/>
              <a:gd name="connsiteY137" fmla="*/ 3858343 h 4492460"/>
              <a:gd name="connsiteX138" fmla="*/ 8086034 w 9142702"/>
              <a:gd name="connsiteY138" fmla="*/ 3895956 h 4492460"/>
              <a:gd name="connsiteX139" fmla="*/ 8035643 w 9142702"/>
              <a:gd name="connsiteY139" fmla="*/ 3924768 h 4492460"/>
              <a:gd name="connsiteX140" fmla="*/ 7976571 w 9142702"/>
              <a:gd name="connsiteY140" fmla="*/ 3954002 h 4492460"/>
              <a:gd name="connsiteX141" fmla="*/ 7873679 w 9142702"/>
              <a:gd name="connsiteY141" fmla="*/ 3931941 h 4492460"/>
              <a:gd name="connsiteX142" fmla="*/ 7770786 w 9142702"/>
              <a:gd name="connsiteY142" fmla="*/ 3866601 h 4492460"/>
              <a:gd name="connsiteX143" fmla="*/ 7756260 w 9142702"/>
              <a:gd name="connsiteY143" fmla="*/ 3870278 h 4492460"/>
              <a:gd name="connsiteX144" fmla="*/ 7714307 w 9142702"/>
              <a:gd name="connsiteY144" fmla="*/ 3853641 h 4492460"/>
              <a:gd name="connsiteX145" fmla="*/ 7694174 w 9142702"/>
              <a:gd name="connsiteY145" fmla="*/ 3835137 h 4492460"/>
              <a:gd name="connsiteX146" fmla="*/ 7639925 w 9142702"/>
              <a:gd name="connsiteY146" fmla="*/ 3788422 h 4492460"/>
              <a:gd name="connsiteX147" fmla="*/ 7629799 w 9142702"/>
              <a:gd name="connsiteY147" fmla="*/ 3777873 h 4492460"/>
              <a:gd name="connsiteX148" fmla="*/ 7524796 w 9142702"/>
              <a:gd name="connsiteY148" fmla="*/ 3757379 h 4492460"/>
              <a:gd name="connsiteX149" fmla="*/ 7492066 w 9142702"/>
              <a:gd name="connsiteY149" fmla="*/ 3761116 h 4492460"/>
              <a:gd name="connsiteX150" fmla="*/ 7414670 w 9142702"/>
              <a:gd name="connsiteY150" fmla="*/ 3799272 h 4492460"/>
              <a:gd name="connsiteX151" fmla="*/ 7387124 w 9142702"/>
              <a:gd name="connsiteY151" fmla="*/ 3813798 h 4492460"/>
              <a:gd name="connsiteX152" fmla="*/ 7351139 w 9142702"/>
              <a:gd name="connsiteY152" fmla="*/ 3814883 h 4492460"/>
              <a:gd name="connsiteX153" fmla="*/ 7302073 w 9142702"/>
              <a:gd name="connsiteY153" fmla="*/ 3826457 h 4492460"/>
              <a:gd name="connsiteX154" fmla="*/ 7197252 w 9142702"/>
              <a:gd name="connsiteY154" fmla="*/ 3830073 h 4492460"/>
              <a:gd name="connsiteX155" fmla="*/ 7168741 w 9142702"/>
              <a:gd name="connsiteY155" fmla="*/ 3779501 h 4492460"/>
              <a:gd name="connsiteX156" fmla="*/ 7166812 w 9142702"/>
              <a:gd name="connsiteY156" fmla="*/ 3681189 h 4492460"/>
              <a:gd name="connsiteX157" fmla="*/ 7160061 w 9142702"/>
              <a:gd name="connsiteY157" fmla="*/ 3668170 h 4492460"/>
              <a:gd name="connsiteX158" fmla="*/ 7116119 w 9142702"/>
              <a:gd name="connsiteY158" fmla="*/ 3585952 h 4492460"/>
              <a:gd name="connsiteX159" fmla="*/ 7113286 w 9142702"/>
              <a:gd name="connsiteY159" fmla="*/ 3571907 h 4492460"/>
              <a:gd name="connsiteX160" fmla="*/ 7123051 w 9142702"/>
              <a:gd name="connsiteY160" fmla="*/ 3498671 h 4492460"/>
              <a:gd name="connsiteX161" fmla="*/ 7164461 w 9142702"/>
              <a:gd name="connsiteY161" fmla="*/ 3442493 h 4492460"/>
              <a:gd name="connsiteX162" fmla="*/ 7194660 w 9142702"/>
              <a:gd name="connsiteY162" fmla="*/ 3424651 h 4492460"/>
              <a:gd name="connsiteX163" fmla="*/ 7202134 w 9142702"/>
              <a:gd name="connsiteY163" fmla="*/ 3419768 h 4492460"/>
              <a:gd name="connsiteX164" fmla="*/ 7296286 w 9142702"/>
              <a:gd name="connsiteY164" fmla="*/ 3395236 h 4492460"/>
              <a:gd name="connsiteX165" fmla="*/ 7329499 w 9142702"/>
              <a:gd name="connsiteY165" fmla="*/ 3370100 h 4492460"/>
              <a:gd name="connsiteX166" fmla="*/ 7388269 w 9142702"/>
              <a:gd name="connsiteY166" fmla="*/ 3290475 h 4492460"/>
              <a:gd name="connsiteX167" fmla="*/ 7453006 w 9142702"/>
              <a:gd name="connsiteY167" fmla="*/ 3243519 h 4492460"/>
              <a:gd name="connsiteX168" fmla="*/ 7505930 w 9142702"/>
              <a:gd name="connsiteY168" fmla="*/ 3246955 h 4492460"/>
              <a:gd name="connsiteX169" fmla="*/ 7533175 w 9142702"/>
              <a:gd name="connsiteY169" fmla="*/ 3256298 h 4492460"/>
              <a:gd name="connsiteX170" fmla="*/ 7533114 w 9142702"/>
              <a:gd name="connsiteY170" fmla="*/ 3256177 h 4492460"/>
              <a:gd name="connsiteX171" fmla="*/ 7554392 w 9142702"/>
              <a:gd name="connsiteY171" fmla="*/ 3191801 h 4492460"/>
              <a:gd name="connsiteX172" fmla="*/ 7571932 w 9142702"/>
              <a:gd name="connsiteY172" fmla="*/ 3174442 h 4492460"/>
              <a:gd name="connsiteX173" fmla="*/ 7613057 w 9142702"/>
              <a:gd name="connsiteY173" fmla="*/ 3168346 h 4492460"/>
              <a:gd name="connsiteX174" fmla="*/ 8132937 w 9142702"/>
              <a:gd name="connsiteY174" fmla="*/ 3154799 h 4492460"/>
              <a:gd name="connsiteX175" fmla="*/ 8146913 w 9142702"/>
              <a:gd name="connsiteY175" fmla="*/ 3156058 h 4492460"/>
              <a:gd name="connsiteX176" fmla="*/ 8166443 w 9142702"/>
              <a:gd name="connsiteY176" fmla="*/ 3169801 h 4492460"/>
              <a:gd name="connsiteX177" fmla="*/ 8180307 w 9142702"/>
              <a:gd name="connsiteY177" fmla="*/ 3188969 h 4492460"/>
              <a:gd name="connsiteX178" fmla="*/ 8162607 w 9142702"/>
              <a:gd name="connsiteY178" fmla="*/ 3202154 h 4492460"/>
              <a:gd name="connsiteX179" fmla="*/ 8134203 w 9142702"/>
              <a:gd name="connsiteY179" fmla="*/ 3190559 h 4492460"/>
              <a:gd name="connsiteX180" fmla="*/ 8126058 w 9142702"/>
              <a:gd name="connsiteY180" fmla="*/ 3167510 h 4492460"/>
              <a:gd name="connsiteX181" fmla="*/ 8132937 w 9142702"/>
              <a:gd name="connsiteY181" fmla="*/ 3154799 h 4492460"/>
              <a:gd name="connsiteX182" fmla="*/ 8497063 w 9142702"/>
              <a:gd name="connsiteY182" fmla="*/ 3140506 h 4492460"/>
              <a:gd name="connsiteX183" fmla="*/ 8504235 w 9142702"/>
              <a:gd name="connsiteY183" fmla="*/ 3195358 h 4492460"/>
              <a:gd name="connsiteX184" fmla="*/ 8459088 w 9142702"/>
              <a:gd name="connsiteY184" fmla="*/ 3187040 h 4492460"/>
              <a:gd name="connsiteX185" fmla="*/ 8461016 w 9142702"/>
              <a:gd name="connsiteY185" fmla="*/ 3147498 h 4492460"/>
              <a:gd name="connsiteX186" fmla="*/ 8497063 w 9142702"/>
              <a:gd name="connsiteY186" fmla="*/ 3140506 h 4492460"/>
              <a:gd name="connsiteX187" fmla="*/ 7604657 w 9142702"/>
              <a:gd name="connsiteY187" fmla="*/ 3069335 h 4492460"/>
              <a:gd name="connsiteX188" fmla="*/ 7619070 w 9142702"/>
              <a:gd name="connsiteY188" fmla="*/ 3085293 h 4492460"/>
              <a:gd name="connsiteX189" fmla="*/ 7617924 w 9142702"/>
              <a:gd name="connsiteY189" fmla="*/ 3110790 h 4492460"/>
              <a:gd name="connsiteX190" fmla="*/ 7542277 w 9142702"/>
              <a:gd name="connsiteY190" fmla="*/ 3107715 h 4492460"/>
              <a:gd name="connsiteX191" fmla="*/ 7583687 w 9142702"/>
              <a:gd name="connsiteY191" fmla="*/ 3071369 h 4492460"/>
              <a:gd name="connsiteX192" fmla="*/ 7604657 w 9142702"/>
              <a:gd name="connsiteY192" fmla="*/ 3069335 h 4492460"/>
              <a:gd name="connsiteX193" fmla="*/ 6952286 w 9142702"/>
              <a:gd name="connsiteY193" fmla="*/ 3056540 h 4492460"/>
              <a:gd name="connsiteX194" fmla="*/ 7009911 w 9142702"/>
              <a:gd name="connsiteY194" fmla="*/ 3069379 h 4492460"/>
              <a:gd name="connsiteX195" fmla="*/ 7046439 w 9142702"/>
              <a:gd name="connsiteY195" fmla="*/ 3079205 h 4492460"/>
              <a:gd name="connsiteX196" fmla="*/ 7163436 w 9142702"/>
              <a:gd name="connsiteY196" fmla="*/ 3079506 h 4492460"/>
              <a:gd name="connsiteX197" fmla="*/ 7180253 w 9142702"/>
              <a:gd name="connsiteY197" fmla="*/ 3083424 h 4492460"/>
              <a:gd name="connsiteX198" fmla="*/ 7233538 w 9142702"/>
              <a:gd name="connsiteY198" fmla="*/ 3098734 h 4492460"/>
              <a:gd name="connsiteX199" fmla="*/ 7280373 w 9142702"/>
              <a:gd name="connsiteY199" fmla="*/ 3106088 h 4492460"/>
              <a:gd name="connsiteX200" fmla="*/ 7303459 w 9142702"/>
              <a:gd name="connsiteY200" fmla="*/ 3106510 h 4492460"/>
              <a:gd name="connsiteX201" fmla="*/ 7337877 w 9142702"/>
              <a:gd name="connsiteY201" fmla="*/ 3108740 h 4492460"/>
              <a:gd name="connsiteX202" fmla="*/ 7357226 w 9142702"/>
              <a:gd name="connsiteY202" fmla="*/ 3109102 h 4492460"/>
              <a:gd name="connsiteX203" fmla="*/ 7415393 w 9142702"/>
              <a:gd name="connsiteY203" fmla="*/ 3097589 h 4492460"/>
              <a:gd name="connsiteX204" fmla="*/ 7456140 w 9142702"/>
              <a:gd name="connsiteY204" fmla="*/ 3079024 h 4492460"/>
              <a:gd name="connsiteX205" fmla="*/ 7476755 w 9142702"/>
              <a:gd name="connsiteY205" fmla="*/ 3075709 h 4492460"/>
              <a:gd name="connsiteX206" fmla="*/ 7515573 w 9142702"/>
              <a:gd name="connsiteY206" fmla="*/ 3100181 h 4492460"/>
              <a:gd name="connsiteX207" fmla="*/ 7471993 w 9142702"/>
              <a:gd name="connsiteY207" fmla="*/ 3141531 h 4492460"/>
              <a:gd name="connsiteX208" fmla="*/ 7418528 w 9142702"/>
              <a:gd name="connsiteY208" fmla="*/ 3172634 h 4492460"/>
              <a:gd name="connsiteX209" fmla="*/ 7371030 w 9142702"/>
              <a:gd name="connsiteY209" fmla="*/ 3184207 h 4492460"/>
              <a:gd name="connsiteX210" fmla="*/ 7295563 w 9142702"/>
              <a:gd name="connsiteY210" fmla="*/ 3164738 h 4492460"/>
              <a:gd name="connsiteX211" fmla="*/ 7292730 w 9142702"/>
              <a:gd name="connsiteY211" fmla="*/ 3163773 h 4492460"/>
              <a:gd name="connsiteX212" fmla="*/ 7178686 w 9142702"/>
              <a:gd name="connsiteY212" fmla="*/ 3138819 h 4492460"/>
              <a:gd name="connsiteX213" fmla="*/ 7136070 w 9142702"/>
              <a:gd name="connsiteY213" fmla="*/ 3121700 h 4492460"/>
              <a:gd name="connsiteX214" fmla="*/ 7108464 w 9142702"/>
              <a:gd name="connsiteY214" fmla="*/ 3114587 h 4492460"/>
              <a:gd name="connsiteX215" fmla="*/ 7044509 w 9142702"/>
              <a:gd name="connsiteY215" fmla="*/ 3102291 h 4492460"/>
              <a:gd name="connsiteX216" fmla="*/ 7009187 w 9142702"/>
              <a:gd name="connsiteY216" fmla="*/ 3097227 h 4492460"/>
              <a:gd name="connsiteX217" fmla="*/ 6958193 w 9142702"/>
              <a:gd name="connsiteY217" fmla="*/ 3091019 h 4492460"/>
              <a:gd name="connsiteX218" fmla="*/ 6952226 w 9142702"/>
              <a:gd name="connsiteY218" fmla="*/ 3056601 h 4492460"/>
              <a:gd name="connsiteX219" fmla="*/ 8008277 w 9142702"/>
              <a:gd name="connsiteY219" fmla="*/ 2974804 h 4492460"/>
              <a:gd name="connsiteX220" fmla="*/ 8008337 w 9142702"/>
              <a:gd name="connsiteY220" fmla="*/ 2974805 h 4492460"/>
              <a:gd name="connsiteX221" fmla="*/ 8008277 w 9142702"/>
              <a:gd name="connsiteY221" fmla="*/ 2974805 h 4492460"/>
              <a:gd name="connsiteX222" fmla="*/ 7548086 w 9142702"/>
              <a:gd name="connsiteY222" fmla="*/ 2970495 h 4492460"/>
              <a:gd name="connsiteX223" fmla="*/ 7575971 w 9142702"/>
              <a:gd name="connsiteY223" fmla="*/ 2983725 h 4492460"/>
              <a:gd name="connsiteX224" fmla="*/ 7465544 w 9142702"/>
              <a:gd name="connsiteY224" fmla="*/ 2987764 h 4492460"/>
              <a:gd name="connsiteX225" fmla="*/ 7465122 w 9142702"/>
              <a:gd name="connsiteY225" fmla="*/ 2981375 h 4492460"/>
              <a:gd name="connsiteX226" fmla="*/ 7520878 w 9142702"/>
              <a:gd name="connsiteY226" fmla="*/ 2975528 h 4492460"/>
              <a:gd name="connsiteX227" fmla="*/ 7548086 w 9142702"/>
              <a:gd name="connsiteY227" fmla="*/ 2970495 h 4492460"/>
              <a:gd name="connsiteX228" fmla="*/ 7993991 w 9142702"/>
              <a:gd name="connsiteY228" fmla="*/ 2930743 h 4492460"/>
              <a:gd name="connsiteX229" fmla="*/ 8009362 w 9142702"/>
              <a:gd name="connsiteY229" fmla="*/ 2948321 h 4492460"/>
              <a:gd name="connsiteX230" fmla="*/ 8008277 w 9142702"/>
              <a:gd name="connsiteY230" fmla="*/ 2974804 h 4492460"/>
              <a:gd name="connsiteX231" fmla="*/ 7971749 w 9142702"/>
              <a:gd name="connsiteY231" fmla="*/ 2974383 h 4492460"/>
              <a:gd name="connsiteX232" fmla="*/ 7963552 w 9142702"/>
              <a:gd name="connsiteY232" fmla="*/ 2943100 h 4492460"/>
              <a:gd name="connsiteX233" fmla="*/ 7993991 w 9142702"/>
              <a:gd name="connsiteY233" fmla="*/ 2930743 h 4492460"/>
              <a:gd name="connsiteX234" fmla="*/ 7581275 w 9142702"/>
              <a:gd name="connsiteY234" fmla="*/ 2896204 h 4492460"/>
              <a:gd name="connsiteX235" fmla="*/ 7641974 w 9142702"/>
              <a:gd name="connsiteY235" fmla="*/ 2911092 h 4492460"/>
              <a:gd name="connsiteX236" fmla="*/ 7694957 w 9142702"/>
              <a:gd name="connsiteY236" fmla="*/ 2912478 h 4492460"/>
              <a:gd name="connsiteX237" fmla="*/ 7712317 w 9142702"/>
              <a:gd name="connsiteY237" fmla="*/ 2913262 h 4492460"/>
              <a:gd name="connsiteX238" fmla="*/ 7773860 w 9142702"/>
              <a:gd name="connsiteY238" fmla="*/ 2923148 h 4492460"/>
              <a:gd name="connsiteX239" fmla="*/ 7839803 w 9142702"/>
              <a:gd name="connsiteY239" fmla="*/ 2941110 h 4492460"/>
              <a:gd name="connsiteX240" fmla="*/ 7876873 w 9142702"/>
              <a:gd name="connsiteY240" fmla="*/ 2952080 h 4492460"/>
              <a:gd name="connsiteX241" fmla="*/ 7930218 w 9142702"/>
              <a:gd name="connsiteY241" fmla="*/ 2977457 h 4492460"/>
              <a:gd name="connsiteX242" fmla="*/ 7995498 w 9142702"/>
              <a:gd name="connsiteY242" fmla="*/ 3018927 h 4492460"/>
              <a:gd name="connsiteX243" fmla="*/ 8054871 w 9142702"/>
              <a:gd name="connsiteY243" fmla="*/ 3017662 h 4492460"/>
              <a:gd name="connsiteX244" fmla="*/ 8083261 w 9142702"/>
              <a:gd name="connsiteY244" fmla="*/ 3008500 h 4492460"/>
              <a:gd name="connsiteX245" fmla="*/ 8083020 w 9142702"/>
              <a:gd name="connsiteY245" fmla="*/ 3008500 h 4492460"/>
              <a:gd name="connsiteX246" fmla="*/ 8084406 w 9142702"/>
              <a:gd name="connsiteY246" fmla="*/ 2987041 h 4492460"/>
              <a:gd name="connsiteX247" fmla="*/ 8076571 w 9142702"/>
              <a:gd name="connsiteY247" fmla="*/ 2981737 h 4492460"/>
              <a:gd name="connsiteX248" fmla="*/ 8045046 w 9142702"/>
              <a:gd name="connsiteY248" fmla="*/ 2956902 h 4492460"/>
              <a:gd name="connsiteX249" fmla="*/ 8044021 w 9142702"/>
              <a:gd name="connsiteY249" fmla="*/ 2937976 h 4492460"/>
              <a:gd name="connsiteX250" fmla="*/ 8062888 w 9142702"/>
              <a:gd name="connsiteY250" fmla="*/ 2934239 h 4492460"/>
              <a:gd name="connsiteX251" fmla="*/ 8142031 w 9142702"/>
              <a:gd name="connsiteY251" fmla="*/ 2981857 h 4492460"/>
              <a:gd name="connsiteX252" fmla="*/ 8193869 w 9142702"/>
              <a:gd name="connsiteY252" fmla="*/ 3012357 h 4492460"/>
              <a:gd name="connsiteX253" fmla="*/ 8204297 w 9142702"/>
              <a:gd name="connsiteY253" fmla="*/ 3017059 h 4492460"/>
              <a:gd name="connsiteX254" fmla="*/ 8258787 w 9142702"/>
              <a:gd name="connsiteY254" fmla="*/ 3063834 h 4492460"/>
              <a:gd name="connsiteX255" fmla="*/ 8282476 w 9142702"/>
              <a:gd name="connsiteY255" fmla="*/ 3074201 h 4492460"/>
              <a:gd name="connsiteX256" fmla="*/ 8321957 w 9142702"/>
              <a:gd name="connsiteY256" fmla="*/ 3086076 h 4492460"/>
              <a:gd name="connsiteX257" fmla="*/ 8362886 w 9142702"/>
              <a:gd name="connsiteY257" fmla="*/ 3126823 h 4492460"/>
              <a:gd name="connsiteX258" fmla="*/ 8378376 w 9142702"/>
              <a:gd name="connsiteY258" fmla="*/ 3144545 h 4492460"/>
              <a:gd name="connsiteX259" fmla="*/ 8398509 w 9142702"/>
              <a:gd name="connsiteY259" fmla="*/ 3169801 h 4492460"/>
              <a:gd name="connsiteX260" fmla="*/ 8352277 w 9142702"/>
              <a:gd name="connsiteY260" fmla="*/ 3189692 h 4492460"/>
              <a:gd name="connsiteX261" fmla="*/ 8365176 w 9142702"/>
              <a:gd name="connsiteY261" fmla="*/ 3228812 h 4492460"/>
              <a:gd name="connsiteX262" fmla="*/ 8330396 w 9142702"/>
              <a:gd name="connsiteY262" fmla="*/ 3211271 h 4492460"/>
              <a:gd name="connsiteX263" fmla="*/ 8291397 w 9142702"/>
              <a:gd name="connsiteY263" fmla="*/ 3184508 h 4492460"/>
              <a:gd name="connsiteX264" fmla="*/ 8329974 w 9142702"/>
              <a:gd name="connsiteY264" fmla="*/ 3171488 h 4492460"/>
              <a:gd name="connsiteX265" fmla="*/ 8329613 w 9142702"/>
              <a:gd name="connsiteY265" fmla="*/ 3166545 h 4492460"/>
              <a:gd name="connsiteX266" fmla="*/ 8296098 w 9142702"/>
              <a:gd name="connsiteY266" fmla="*/ 3157745 h 4492460"/>
              <a:gd name="connsiteX267" fmla="*/ 8293085 w 9142702"/>
              <a:gd name="connsiteY267" fmla="*/ 3133453 h 4492460"/>
              <a:gd name="connsiteX268" fmla="*/ 8271807 w 9142702"/>
              <a:gd name="connsiteY268" fmla="*/ 3126040 h 4492460"/>
              <a:gd name="connsiteX269" fmla="*/ 8232446 w 9142702"/>
              <a:gd name="connsiteY269" fmla="*/ 3123448 h 4492460"/>
              <a:gd name="connsiteX270" fmla="*/ 8181271 w 9142702"/>
              <a:gd name="connsiteY270" fmla="*/ 3074925 h 4492460"/>
              <a:gd name="connsiteX271" fmla="*/ 8165238 w 9142702"/>
              <a:gd name="connsiteY271" fmla="*/ 3050633 h 4492460"/>
              <a:gd name="connsiteX272" fmla="*/ 8133773 w 9142702"/>
              <a:gd name="connsiteY272" fmla="*/ 3045510 h 4492460"/>
              <a:gd name="connsiteX273" fmla="*/ 8053062 w 9142702"/>
              <a:gd name="connsiteY273" fmla="*/ 3078843 h 4492460"/>
              <a:gd name="connsiteX274" fmla="*/ 8024852 w 9142702"/>
              <a:gd name="connsiteY274" fmla="*/ 3081194 h 4492460"/>
              <a:gd name="connsiteX275" fmla="*/ 8038958 w 9142702"/>
              <a:gd name="connsiteY275" fmla="*/ 3107353 h 4492460"/>
              <a:gd name="connsiteX276" fmla="*/ 8099054 w 9142702"/>
              <a:gd name="connsiteY276" fmla="*/ 3124774 h 4492460"/>
              <a:gd name="connsiteX277" fmla="*/ 8130458 w 9142702"/>
              <a:gd name="connsiteY277" fmla="*/ 3110850 h 4492460"/>
              <a:gd name="connsiteX278" fmla="*/ 8150952 w 9142702"/>
              <a:gd name="connsiteY278" fmla="*/ 3121036 h 4492460"/>
              <a:gd name="connsiteX279" fmla="*/ 8136606 w 9142702"/>
              <a:gd name="connsiteY279" fmla="*/ 3139059 h 4492460"/>
              <a:gd name="connsiteX280" fmla="*/ 8117558 w 9142702"/>
              <a:gd name="connsiteY280" fmla="*/ 3139059 h 4492460"/>
              <a:gd name="connsiteX281" fmla="*/ 8111651 w 9142702"/>
              <a:gd name="connsiteY281" fmla="*/ 3172091 h 4492460"/>
              <a:gd name="connsiteX282" fmla="*/ 7987481 w 9142702"/>
              <a:gd name="connsiteY282" fmla="*/ 3159493 h 4492460"/>
              <a:gd name="connsiteX283" fmla="*/ 7948543 w 9142702"/>
              <a:gd name="connsiteY283" fmla="*/ 3126280 h 4492460"/>
              <a:gd name="connsiteX284" fmla="*/ 7917741 w 9142702"/>
              <a:gd name="connsiteY284" fmla="*/ 3130741 h 4492460"/>
              <a:gd name="connsiteX285" fmla="*/ 7880610 w 9142702"/>
              <a:gd name="connsiteY285" fmla="*/ 3150150 h 4492460"/>
              <a:gd name="connsiteX286" fmla="*/ 7836247 w 9142702"/>
              <a:gd name="connsiteY286" fmla="*/ 3142796 h 4492460"/>
              <a:gd name="connsiteX287" fmla="*/ 7763914 w 9142702"/>
              <a:gd name="connsiteY287" fmla="*/ 3124653 h 4492460"/>
              <a:gd name="connsiteX288" fmla="*/ 7739623 w 9142702"/>
              <a:gd name="connsiteY288" fmla="*/ 3097408 h 4492460"/>
              <a:gd name="connsiteX289" fmla="*/ 7733776 w 9142702"/>
              <a:gd name="connsiteY289" fmla="*/ 3041652 h 4492460"/>
              <a:gd name="connsiteX290" fmla="*/ 7695440 w 9142702"/>
              <a:gd name="connsiteY290" fmla="*/ 3053285 h 4492460"/>
              <a:gd name="connsiteX291" fmla="*/ 7689352 w 9142702"/>
              <a:gd name="connsiteY291" fmla="*/ 3063713 h 4492460"/>
              <a:gd name="connsiteX292" fmla="*/ 7650413 w 9142702"/>
              <a:gd name="connsiteY292" fmla="*/ 3084207 h 4492460"/>
              <a:gd name="connsiteX293" fmla="*/ 7640226 w 9142702"/>
              <a:gd name="connsiteY293" fmla="*/ 3040507 h 4492460"/>
              <a:gd name="connsiteX294" fmla="*/ 7677417 w 9142702"/>
              <a:gd name="connsiteY294" fmla="*/ 3029898 h 4492460"/>
              <a:gd name="connsiteX295" fmla="*/ 7678020 w 9142702"/>
              <a:gd name="connsiteY295" fmla="*/ 3024473 h 4492460"/>
              <a:gd name="connsiteX296" fmla="*/ 7654331 w 9142702"/>
              <a:gd name="connsiteY296" fmla="*/ 3019651 h 4492460"/>
              <a:gd name="connsiteX297" fmla="*/ 7610871 w 9142702"/>
              <a:gd name="connsiteY297" fmla="*/ 2990838 h 4492460"/>
              <a:gd name="connsiteX298" fmla="*/ 7565904 w 9142702"/>
              <a:gd name="connsiteY298" fmla="*/ 3005064 h 4492460"/>
              <a:gd name="connsiteX299" fmla="*/ 7579407 w 9142702"/>
              <a:gd name="connsiteY299" fmla="*/ 2964739 h 4492460"/>
              <a:gd name="connsiteX300" fmla="*/ 7585736 w 9142702"/>
              <a:gd name="connsiteY300" fmla="*/ 2945992 h 4492460"/>
              <a:gd name="connsiteX301" fmla="*/ 7568255 w 9142702"/>
              <a:gd name="connsiteY301" fmla="*/ 2899459 h 4492460"/>
              <a:gd name="connsiteX302" fmla="*/ 7581275 w 9142702"/>
              <a:gd name="connsiteY302" fmla="*/ 2896204 h 4492460"/>
              <a:gd name="connsiteX303" fmla="*/ 1954136 w 9142702"/>
              <a:gd name="connsiteY303" fmla="*/ 2877639 h 4492460"/>
              <a:gd name="connsiteX304" fmla="*/ 1991326 w 9142702"/>
              <a:gd name="connsiteY304" fmla="*/ 2913021 h 4492460"/>
              <a:gd name="connsiteX305" fmla="*/ 1990482 w 9142702"/>
              <a:gd name="connsiteY305" fmla="*/ 2930683 h 4492460"/>
              <a:gd name="connsiteX306" fmla="*/ 1928156 w 9142702"/>
              <a:gd name="connsiteY306" fmla="*/ 2912901 h 4492460"/>
              <a:gd name="connsiteX307" fmla="*/ 1954196 w 9142702"/>
              <a:gd name="connsiteY307" fmla="*/ 2877699 h 4492460"/>
              <a:gd name="connsiteX308" fmla="*/ 7428353 w 9142702"/>
              <a:gd name="connsiteY308" fmla="*/ 2861183 h 4492460"/>
              <a:gd name="connsiteX309" fmla="*/ 7391644 w 9142702"/>
              <a:gd name="connsiteY309" fmla="*/ 2891984 h 4492460"/>
              <a:gd name="connsiteX310" fmla="*/ 7337877 w 9142702"/>
              <a:gd name="connsiteY310" fmla="*/ 2891984 h 4492460"/>
              <a:gd name="connsiteX311" fmla="*/ 7318348 w 9142702"/>
              <a:gd name="connsiteY311" fmla="*/ 2924775 h 4492460"/>
              <a:gd name="connsiteX312" fmla="*/ 7318408 w 9142702"/>
              <a:gd name="connsiteY312" fmla="*/ 2924835 h 4492460"/>
              <a:gd name="connsiteX313" fmla="*/ 7384110 w 9142702"/>
              <a:gd name="connsiteY313" fmla="*/ 2923208 h 4492460"/>
              <a:gd name="connsiteX314" fmla="*/ 7370608 w 9142702"/>
              <a:gd name="connsiteY314" fmla="*/ 2935806 h 4492460"/>
              <a:gd name="connsiteX315" fmla="*/ 7366931 w 9142702"/>
              <a:gd name="connsiteY315" fmla="*/ 2984329 h 4492460"/>
              <a:gd name="connsiteX316" fmla="*/ 7377117 w 9142702"/>
              <a:gd name="connsiteY316" fmla="*/ 3022665 h 4492460"/>
              <a:gd name="connsiteX317" fmla="*/ 7365665 w 9142702"/>
              <a:gd name="connsiteY317" fmla="*/ 3033997 h 4492460"/>
              <a:gd name="connsiteX318" fmla="*/ 7318348 w 9142702"/>
              <a:gd name="connsiteY318" fmla="*/ 2987644 h 4492460"/>
              <a:gd name="connsiteX319" fmla="*/ 7303941 w 9142702"/>
              <a:gd name="connsiteY319" fmla="*/ 3044545 h 4492460"/>
              <a:gd name="connsiteX320" fmla="*/ 7290620 w 9142702"/>
              <a:gd name="connsiteY320" fmla="*/ 3030983 h 4492460"/>
              <a:gd name="connsiteX321" fmla="*/ 7277118 w 9142702"/>
              <a:gd name="connsiteY321" fmla="*/ 2979446 h 4492460"/>
              <a:gd name="connsiteX322" fmla="*/ 7278866 w 9142702"/>
              <a:gd name="connsiteY322" fmla="*/ 2941472 h 4492460"/>
              <a:gd name="connsiteX323" fmla="*/ 7300385 w 9142702"/>
              <a:gd name="connsiteY323" fmla="*/ 2876614 h 4492460"/>
              <a:gd name="connsiteX324" fmla="*/ 7367895 w 9142702"/>
              <a:gd name="connsiteY324" fmla="*/ 2866186 h 4492460"/>
              <a:gd name="connsiteX325" fmla="*/ 7428353 w 9142702"/>
              <a:gd name="connsiteY325" fmla="*/ 2861183 h 4492460"/>
              <a:gd name="connsiteX326" fmla="*/ 7511957 w 9142702"/>
              <a:gd name="connsiteY326" fmla="*/ 2826403 h 4492460"/>
              <a:gd name="connsiteX327" fmla="*/ 7528111 w 9142702"/>
              <a:gd name="connsiteY327" fmla="*/ 2839845 h 4492460"/>
              <a:gd name="connsiteX328" fmla="*/ 7525942 w 9142702"/>
              <a:gd name="connsiteY328" fmla="*/ 2898916 h 4492460"/>
              <a:gd name="connsiteX329" fmla="*/ 7522023 w 9142702"/>
              <a:gd name="connsiteY329" fmla="*/ 2915914 h 4492460"/>
              <a:gd name="connsiteX330" fmla="*/ 7483506 w 9142702"/>
              <a:gd name="connsiteY330" fmla="*/ 2943099 h 4492460"/>
              <a:gd name="connsiteX331" fmla="*/ 7494477 w 9142702"/>
              <a:gd name="connsiteY331" fmla="*/ 2838820 h 4492460"/>
              <a:gd name="connsiteX332" fmla="*/ 7511957 w 9142702"/>
              <a:gd name="connsiteY332" fmla="*/ 2826403 h 4492460"/>
              <a:gd name="connsiteX333" fmla="*/ 7468438 w 9142702"/>
              <a:gd name="connsiteY333" fmla="*/ 2785716 h 4492460"/>
              <a:gd name="connsiteX334" fmla="*/ 7479047 w 9142702"/>
              <a:gd name="connsiteY334" fmla="*/ 2799158 h 4492460"/>
              <a:gd name="connsiteX335" fmla="*/ 7465665 w 9142702"/>
              <a:gd name="connsiteY335" fmla="*/ 2819049 h 4492460"/>
              <a:gd name="connsiteX336" fmla="*/ 7445713 w 9142702"/>
              <a:gd name="connsiteY336" fmla="*/ 2819531 h 4492460"/>
              <a:gd name="connsiteX337" fmla="*/ 7445653 w 9142702"/>
              <a:gd name="connsiteY337" fmla="*/ 2819592 h 4492460"/>
              <a:gd name="connsiteX338" fmla="*/ 7447642 w 9142702"/>
              <a:gd name="connsiteY338" fmla="*/ 2798917 h 4492460"/>
              <a:gd name="connsiteX339" fmla="*/ 7468438 w 9142702"/>
              <a:gd name="connsiteY339" fmla="*/ 2785716 h 4492460"/>
              <a:gd name="connsiteX340" fmla="*/ 7000568 w 9142702"/>
              <a:gd name="connsiteY340" fmla="*/ 2784089 h 4492460"/>
              <a:gd name="connsiteX341" fmla="*/ 7026668 w 9142702"/>
              <a:gd name="connsiteY341" fmla="*/ 2801750 h 4492460"/>
              <a:gd name="connsiteX342" fmla="*/ 7002436 w 9142702"/>
              <a:gd name="connsiteY342" fmla="*/ 2818989 h 4492460"/>
              <a:gd name="connsiteX343" fmla="*/ 6986946 w 9142702"/>
              <a:gd name="connsiteY343" fmla="*/ 2793432 h 4492460"/>
              <a:gd name="connsiteX344" fmla="*/ 7000568 w 9142702"/>
              <a:gd name="connsiteY344" fmla="*/ 2784089 h 4492460"/>
              <a:gd name="connsiteX345" fmla="*/ 7214017 w 9142702"/>
              <a:gd name="connsiteY345" fmla="*/ 2747886 h 4492460"/>
              <a:gd name="connsiteX346" fmla="*/ 7243967 w 9142702"/>
              <a:gd name="connsiteY346" fmla="*/ 2757326 h 4492460"/>
              <a:gd name="connsiteX347" fmla="*/ 7244328 w 9142702"/>
              <a:gd name="connsiteY347" fmla="*/ 2826223 h 4492460"/>
              <a:gd name="connsiteX348" fmla="*/ 7252646 w 9142702"/>
              <a:gd name="connsiteY348" fmla="*/ 2848224 h 4492460"/>
              <a:gd name="connsiteX349" fmla="*/ 7253551 w 9142702"/>
              <a:gd name="connsiteY349" fmla="*/ 2889875 h 4492460"/>
              <a:gd name="connsiteX350" fmla="*/ 7243062 w 9142702"/>
              <a:gd name="connsiteY350" fmla="*/ 2908079 h 4492460"/>
              <a:gd name="connsiteX351" fmla="*/ 7203400 w 9142702"/>
              <a:gd name="connsiteY351" fmla="*/ 2995842 h 4492460"/>
              <a:gd name="connsiteX352" fmla="*/ 7093395 w 9142702"/>
              <a:gd name="connsiteY352" fmla="*/ 2986620 h 4492460"/>
              <a:gd name="connsiteX353" fmla="*/ 7057470 w 9142702"/>
              <a:gd name="connsiteY353" fmla="*/ 2967331 h 4492460"/>
              <a:gd name="connsiteX354" fmla="*/ 7009008 w 9142702"/>
              <a:gd name="connsiteY354" fmla="*/ 2890719 h 4492460"/>
              <a:gd name="connsiteX355" fmla="*/ 7011298 w 9142702"/>
              <a:gd name="connsiteY355" fmla="*/ 2871189 h 4492460"/>
              <a:gd name="connsiteX356" fmla="*/ 7025704 w 9142702"/>
              <a:gd name="connsiteY356" fmla="*/ 2850454 h 4492460"/>
              <a:gd name="connsiteX357" fmla="*/ 7025885 w 9142702"/>
              <a:gd name="connsiteY357" fmla="*/ 2850334 h 4492460"/>
              <a:gd name="connsiteX358" fmla="*/ 7070490 w 9142702"/>
              <a:gd name="connsiteY358" fmla="*/ 2834842 h 4492460"/>
              <a:gd name="connsiteX359" fmla="*/ 7084112 w 9142702"/>
              <a:gd name="connsiteY359" fmla="*/ 2837796 h 4492460"/>
              <a:gd name="connsiteX360" fmla="*/ 7136131 w 9142702"/>
              <a:gd name="connsiteY360" fmla="*/ 2828393 h 4492460"/>
              <a:gd name="connsiteX361" fmla="*/ 7154817 w 9142702"/>
              <a:gd name="connsiteY361" fmla="*/ 2819834 h 4492460"/>
              <a:gd name="connsiteX362" fmla="*/ 7196769 w 9142702"/>
              <a:gd name="connsiteY362" fmla="*/ 2775831 h 4492460"/>
              <a:gd name="connsiteX363" fmla="*/ 7214017 w 9142702"/>
              <a:gd name="connsiteY363" fmla="*/ 2747886 h 4492460"/>
              <a:gd name="connsiteX364" fmla="*/ 6686398 w 9142702"/>
              <a:gd name="connsiteY364" fmla="*/ 2738754 h 4492460"/>
              <a:gd name="connsiteX365" fmla="*/ 6704670 w 9142702"/>
              <a:gd name="connsiteY365" fmla="*/ 2747863 h 4492460"/>
              <a:gd name="connsiteX366" fmla="*/ 6723054 w 9142702"/>
              <a:gd name="connsiteY366" fmla="*/ 2760521 h 4492460"/>
              <a:gd name="connsiteX367" fmla="*/ 6732336 w 9142702"/>
              <a:gd name="connsiteY367" fmla="*/ 2767453 h 4492460"/>
              <a:gd name="connsiteX368" fmla="*/ 6809069 w 9142702"/>
              <a:gd name="connsiteY368" fmla="*/ 2844004 h 4492460"/>
              <a:gd name="connsiteX369" fmla="*/ 6858858 w 9142702"/>
              <a:gd name="connsiteY369" fmla="*/ 2868417 h 4492460"/>
              <a:gd name="connsiteX370" fmla="*/ 6880135 w 9142702"/>
              <a:gd name="connsiteY370" fmla="*/ 2899158 h 4492460"/>
              <a:gd name="connsiteX371" fmla="*/ 6895687 w 9142702"/>
              <a:gd name="connsiteY371" fmla="*/ 2926463 h 4492460"/>
              <a:gd name="connsiteX372" fmla="*/ 6941316 w 9142702"/>
              <a:gd name="connsiteY372" fmla="*/ 2942437 h 4492460"/>
              <a:gd name="connsiteX373" fmla="*/ 6941316 w 9142702"/>
              <a:gd name="connsiteY373" fmla="*/ 2942497 h 4492460"/>
              <a:gd name="connsiteX374" fmla="*/ 6947464 w 9142702"/>
              <a:gd name="connsiteY374" fmla="*/ 2988548 h 4492460"/>
              <a:gd name="connsiteX375" fmla="*/ 6938302 w 9142702"/>
              <a:gd name="connsiteY375" fmla="*/ 3036770 h 4492460"/>
              <a:gd name="connsiteX376" fmla="*/ 6875494 w 9142702"/>
              <a:gd name="connsiteY376" fmla="*/ 3024051 h 4492460"/>
              <a:gd name="connsiteX377" fmla="*/ 6796411 w 9142702"/>
              <a:gd name="connsiteY377" fmla="*/ 2972093 h 4492460"/>
              <a:gd name="connsiteX378" fmla="*/ 6762113 w 9142702"/>
              <a:gd name="connsiteY378" fmla="*/ 2936590 h 4492460"/>
              <a:gd name="connsiteX379" fmla="*/ 6774289 w 9142702"/>
              <a:gd name="connsiteY379" fmla="*/ 2904944 h 4492460"/>
              <a:gd name="connsiteX380" fmla="*/ 6731492 w 9142702"/>
              <a:gd name="connsiteY380" fmla="*/ 2891563 h 4492460"/>
              <a:gd name="connsiteX381" fmla="*/ 6722933 w 9142702"/>
              <a:gd name="connsiteY381" fmla="*/ 2840870 h 4492460"/>
              <a:gd name="connsiteX382" fmla="*/ 6705452 w 9142702"/>
              <a:gd name="connsiteY382" fmla="*/ 2809948 h 4492460"/>
              <a:gd name="connsiteX383" fmla="*/ 6669227 w 9142702"/>
              <a:gd name="connsiteY383" fmla="*/ 2776615 h 4492460"/>
              <a:gd name="connsiteX384" fmla="*/ 6668081 w 9142702"/>
              <a:gd name="connsiteY384" fmla="*/ 2744970 h 4492460"/>
              <a:gd name="connsiteX385" fmla="*/ 6686398 w 9142702"/>
              <a:gd name="connsiteY385" fmla="*/ 2738754 h 4492460"/>
              <a:gd name="connsiteX386" fmla="*/ 6627394 w 9142702"/>
              <a:gd name="connsiteY386" fmla="*/ 2682100 h 4492460"/>
              <a:gd name="connsiteX387" fmla="*/ 6632277 w 9142702"/>
              <a:gd name="connsiteY387" fmla="*/ 2721883 h 4492460"/>
              <a:gd name="connsiteX388" fmla="*/ 6627394 w 9142702"/>
              <a:gd name="connsiteY388" fmla="*/ 2682100 h 4492460"/>
              <a:gd name="connsiteX389" fmla="*/ 2462910 w 9142702"/>
              <a:gd name="connsiteY389" fmla="*/ 2565284 h 4492460"/>
              <a:gd name="connsiteX390" fmla="*/ 2501938 w 9142702"/>
              <a:gd name="connsiteY390" fmla="*/ 2572276 h 4492460"/>
              <a:gd name="connsiteX391" fmla="*/ 2547025 w 9142702"/>
              <a:gd name="connsiteY391" fmla="*/ 2603620 h 4492460"/>
              <a:gd name="connsiteX392" fmla="*/ 2557152 w 9142702"/>
              <a:gd name="connsiteY392" fmla="*/ 2608563 h 4492460"/>
              <a:gd name="connsiteX393" fmla="*/ 2640273 w 9142702"/>
              <a:gd name="connsiteY393" fmla="*/ 2603982 h 4492460"/>
              <a:gd name="connsiteX394" fmla="*/ 2669207 w 9142702"/>
              <a:gd name="connsiteY394" fmla="*/ 2603259 h 4492460"/>
              <a:gd name="connsiteX395" fmla="*/ 2687168 w 9142702"/>
              <a:gd name="connsiteY395" fmla="*/ 2603801 h 4492460"/>
              <a:gd name="connsiteX396" fmla="*/ 2726228 w 9142702"/>
              <a:gd name="connsiteY396" fmla="*/ 2608864 h 4492460"/>
              <a:gd name="connsiteX397" fmla="*/ 2737500 w 9142702"/>
              <a:gd name="connsiteY397" fmla="*/ 2645875 h 4492460"/>
              <a:gd name="connsiteX398" fmla="*/ 2745035 w 9142702"/>
              <a:gd name="connsiteY398" fmla="*/ 2657809 h 4492460"/>
              <a:gd name="connsiteX399" fmla="*/ 2819115 w 9142702"/>
              <a:gd name="connsiteY399" fmla="*/ 2712842 h 4492460"/>
              <a:gd name="connsiteX400" fmla="*/ 2854739 w 9142702"/>
              <a:gd name="connsiteY400" fmla="*/ 2725500 h 4492460"/>
              <a:gd name="connsiteX401" fmla="*/ 2942562 w 9142702"/>
              <a:gd name="connsiteY401" fmla="*/ 2750636 h 4492460"/>
              <a:gd name="connsiteX402" fmla="*/ 2992772 w 9142702"/>
              <a:gd name="connsiteY402" fmla="*/ 2807658 h 4492460"/>
              <a:gd name="connsiteX403" fmla="*/ 3025804 w 9142702"/>
              <a:gd name="connsiteY403" fmla="*/ 2877458 h 4492460"/>
              <a:gd name="connsiteX404" fmla="*/ 3083007 w 9142702"/>
              <a:gd name="connsiteY404" fmla="*/ 2904040 h 4492460"/>
              <a:gd name="connsiteX405" fmla="*/ 3130746 w 9142702"/>
              <a:gd name="connsiteY405" fmla="*/ 2918627 h 4492460"/>
              <a:gd name="connsiteX406" fmla="*/ 3230806 w 9142702"/>
              <a:gd name="connsiteY406" fmla="*/ 2947862 h 4492460"/>
              <a:gd name="connsiteX407" fmla="*/ 3296810 w 9142702"/>
              <a:gd name="connsiteY407" fmla="*/ 2978362 h 4492460"/>
              <a:gd name="connsiteX408" fmla="*/ 3344790 w 9142702"/>
              <a:gd name="connsiteY408" fmla="*/ 3007234 h 4492460"/>
              <a:gd name="connsiteX409" fmla="*/ 3388972 w 9142702"/>
              <a:gd name="connsiteY409" fmla="*/ 3115612 h 4492460"/>
              <a:gd name="connsiteX410" fmla="*/ 3344247 w 9142702"/>
              <a:gd name="connsiteY410" fmla="*/ 3184087 h 4492460"/>
              <a:gd name="connsiteX411" fmla="*/ 3334241 w 9142702"/>
              <a:gd name="connsiteY411" fmla="*/ 3198674 h 4492460"/>
              <a:gd name="connsiteX412" fmla="*/ 3307720 w 9142702"/>
              <a:gd name="connsiteY412" fmla="*/ 3237251 h 4492460"/>
              <a:gd name="connsiteX413" fmla="*/ 3293857 w 9142702"/>
              <a:gd name="connsiteY413" fmla="*/ 3271428 h 4492460"/>
              <a:gd name="connsiteX414" fmla="*/ 3261910 w 9142702"/>
              <a:gd name="connsiteY414" fmla="*/ 3415610 h 4492460"/>
              <a:gd name="connsiteX415" fmla="*/ 3233036 w 9142702"/>
              <a:gd name="connsiteY415" fmla="*/ 3476369 h 4492460"/>
              <a:gd name="connsiteX416" fmla="*/ 3174206 w 9142702"/>
              <a:gd name="connsiteY416" fmla="*/ 3511089 h 4492460"/>
              <a:gd name="connsiteX417" fmla="*/ 3139306 w 9142702"/>
              <a:gd name="connsiteY417" fmla="*/ 3507713 h 4492460"/>
              <a:gd name="connsiteX418" fmla="*/ 3101331 w 9142702"/>
              <a:gd name="connsiteY418" fmla="*/ 3530196 h 4492460"/>
              <a:gd name="connsiteX419" fmla="*/ 3074147 w 9142702"/>
              <a:gd name="connsiteY419" fmla="*/ 3555271 h 4492460"/>
              <a:gd name="connsiteX420" fmla="*/ 3049915 w 9142702"/>
              <a:gd name="connsiteY420" fmla="*/ 3612173 h 4492460"/>
              <a:gd name="connsiteX421" fmla="*/ 3044732 w 9142702"/>
              <a:gd name="connsiteY421" fmla="*/ 3640804 h 4492460"/>
              <a:gd name="connsiteX422" fmla="*/ 2956426 w 9142702"/>
              <a:gd name="connsiteY422" fmla="*/ 3750930 h 4492460"/>
              <a:gd name="connsiteX423" fmla="*/ 2946961 w 9142702"/>
              <a:gd name="connsiteY423" fmla="*/ 3771003 h 4492460"/>
              <a:gd name="connsiteX424" fmla="*/ 2884999 w 9142702"/>
              <a:gd name="connsiteY424" fmla="*/ 3831942 h 4492460"/>
              <a:gd name="connsiteX425" fmla="*/ 2841297 w 9142702"/>
              <a:gd name="connsiteY425" fmla="*/ 3841105 h 4492460"/>
              <a:gd name="connsiteX426" fmla="*/ 2823755 w 9142702"/>
              <a:gd name="connsiteY426" fmla="*/ 3915546 h 4492460"/>
              <a:gd name="connsiteX427" fmla="*/ 2764203 w 9142702"/>
              <a:gd name="connsiteY427" fmla="*/ 3944238 h 4492460"/>
              <a:gd name="connsiteX428" fmla="*/ 2749857 w 9142702"/>
              <a:gd name="connsiteY428" fmla="*/ 3945745 h 4492460"/>
              <a:gd name="connsiteX429" fmla="*/ 2730869 w 9142702"/>
              <a:gd name="connsiteY429" fmla="*/ 3957800 h 4492460"/>
              <a:gd name="connsiteX430" fmla="*/ 2708325 w 9142702"/>
              <a:gd name="connsiteY430" fmla="*/ 3959790 h 4492460"/>
              <a:gd name="connsiteX431" fmla="*/ 2661791 w 9142702"/>
              <a:gd name="connsiteY431" fmla="*/ 4020729 h 4492460"/>
              <a:gd name="connsiteX432" fmla="*/ 2624540 w 9142702"/>
              <a:gd name="connsiteY432" fmla="*/ 4081006 h 4492460"/>
              <a:gd name="connsiteX433" fmla="*/ 2591148 w 9142702"/>
              <a:gd name="connsiteY433" fmla="*/ 4143091 h 4492460"/>
              <a:gd name="connsiteX434" fmla="*/ 2593739 w 9142702"/>
              <a:gd name="connsiteY434" fmla="*/ 4175520 h 4492460"/>
              <a:gd name="connsiteX435" fmla="*/ 2598983 w 9142702"/>
              <a:gd name="connsiteY435" fmla="*/ 4230553 h 4492460"/>
              <a:gd name="connsiteX436" fmla="*/ 2545699 w 9142702"/>
              <a:gd name="connsiteY436" fmla="*/ 4308130 h 4492460"/>
              <a:gd name="connsiteX437" fmla="*/ 2542143 w 9142702"/>
              <a:gd name="connsiteY437" fmla="*/ 4343090 h 4492460"/>
              <a:gd name="connsiteX438" fmla="*/ 2619116 w 9142702"/>
              <a:gd name="connsiteY438" fmla="*/ 4418979 h 4492460"/>
              <a:gd name="connsiteX439" fmla="*/ 2670230 w 9142702"/>
              <a:gd name="connsiteY439" fmla="*/ 4431456 h 4492460"/>
              <a:gd name="connsiteX440" fmla="*/ 2643287 w 9142702"/>
              <a:gd name="connsiteY440" fmla="*/ 4455386 h 4492460"/>
              <a:gd name="connsiteX441" fmla="*/ 2597597 w 9142702"/>
              <a:gd name="connsiteY441" fmla="*/ 4477266 h 4492460"/>
              <a:gd name="connsiteX442" fmla="*/ 2471257 w 9142702"/>
              <a:gd name="connsiteY442" fmla="*/ 4474735 h 4492460"/>
              <a:gd name="connsiteX443" fmla="*/ 2420746 w 9142702"/>
              <a:gd name="connsiteY443" fmla="*/ 4447972 h 4492460"/>
              <a:gd name="connsiteX444" fmla="*/ 2365171 w 9142702"/>
              <a:gd name="connsiteY444" fmla="*/ 4386429 h 4492460"/>
              <a:gd name="connsiteX445" fmla="*/ 2346485 w 9142702"/>
              <a:gd name="connsiteY445" fmla="*/ 4223682 h 4492460"/>
              <a:gd name="connsiteX446" fmla="*/ 2333164 w 9142702"/>
              <a:gd name="connsiteY446" fmla="*/ 4166841 h 4492460"/>
              <a:gd name="connsiteX447" fmla="*/ 2346605 w 9142702"/>
              <a:gd name="connsiteY447" fmla="*/ 4152193 h 4492460"/>
              <a:gd name="connsiteX448" fmla="*/ 2369390 w 9142702"/>
              <a:gd name="connsiteY448" fmla="*/ 4080765 h 4492460"/>
              <a:gd name="connsiteX449" fmla="*/ 2380361 w 9142702"/>
              <a:gd name="connsiteY449" fmla="*/ 4010543 h 4492460"/>
              <a:gd name="connsiteX450" fmla="*/ 2387534 w 9142702"/>
              <a:gd name="connsiteY450" fmla="*/ 3933629 h 4492460"/>
              <a:gd name="connsiteX451" fmla="*/ 2405737 w 9142702"/>
              <a:gd name="connsiteY451" fmla="*/ 3846650 h 4492460"/>
              <a:gd name="connsiteX452" fmla="*/ 2432680 w 9142702"/>
              <a:gd name="connsiteY452" fmla="*/ 3708013 h 4492460"/>
              <a:gd name="connsiteX453" fmla="*/ 2436538 w 9142702"/>
              <a:gd name="connsiteY453" fmla="*/ 3688182 h 4492460"/>
              <a:gd name="connsiteX454" fmla="*/ 2447991 w 9142702"/>
              <a:gd name="connsiteY454" fmla="*/ 3646470 h 4492460"/>
              <a:gd name="connsiteX455" fmla="*/ 2449438 w 9142702"/>
              <a:gd name="connsiteY455" fmla="*/ 3628508 h 4492460"/>
              <a:gd name="connsiteX456" fmla="*/ 2469027 w 9142702"/>
              <a:gd name="connsiteY456" fmla="*/ 3486134 h 4492460"/>
              <a:gd name="connsiteX457" fmla="*/ 2470896 w 9142702"/>
              <a:gd name="connsiteY457" fmla="*/ 3390053 h 4492460"/>
              <a:gd name="connsiteX458" fmla="*/ 2435573 w 9142702"/>
              <a:gd name="connsiteY458" fmla="*/ 3349245 h 4492460"/>
              <a:gd name="connsiteX459" fmla="*/ 2348535 w 9142702"/>
              <a:gd name="connsiteY459" fmla="*/ 3296985 h 4492460"/>
              <a:gd name="connsiteX460" fmla="*/ 2299409 w 9142702"/>
              <a:gd name="connsiteY460" fmla="*/ 3221880 h 4492460"/>
              <a:gd name="connsiteX461" fmla="*/ 2255589 w 9142702"/>
              <a:gd name="connsiteY461" fmla="*/ 3129717 h 4492460"/>
              <a:gd name="connsiteX462" fmla="*/ 2224003 w 9142702"/>
              <a:gd name="connsiteY462" fmla="*/ 3086378 h 4492460"/>
              <a:gd name="connsiteX463" fmla="*/ 2198085 w 9142702"/>
              <a:gd name="connsiteY463" fmla="*/ 3005366 h 4492460"/>
              <a:gd name="connsiteX464" fmla="*/ 2202425 w 9142702"/>
              <a:gd name="connsiteY464" fmla="*/ 2949067 h 4492460"/>
              <a:gd name="connsiteX465" fmla="*/ 2212973 w 9142702"/>
              <a:gd name="connsiteY465" fmla="*/ 2899942 h 4492460"/>
              <a:gd name="connsiteX466" fmla="*/ 2221894 w 9142702"/>
              <a:gd name="connsiteY466" fmla="*/ 2881075 h 4492460"/>
              <a:gd name="connsiteX467" fmla="*/ 2276445 w 9142702"/>
              <a:gd name="connsiteY467" fmla="*/ 2824837 h 4492460"/>
              <a:gd name="connsiteX468" fmla="*/ 2301640 w 9142702"/>
              <a:gd name="connsiteY468" fmla="*/ 2777821 h 4492460"/>
              <a:gd name="connsiteX469" fmla="*/ 2276082 w 9142702"/>
              <a:gd name="connsiteY469" fmla="*/ 2699521 h 4492460"/>
              <a:gd name="connsiteX470" fmla="*/ 2264570 w 9142702"/>
              <a:gd name="connsiteY470" fmla="*/ 2674687 h 4492460"/>
              <a:gd name="connsiteX471" fmla="*/ 2264570 w 9142702"/>
              <a:gd name="connsiteY471" fmla="*/ 2674506 h 4492460"/>
              <a:gd name="connsiteX472" fmla="*/ 2291091 w 9142702"/>
              <a:gd name="connsiteY472" fmla="*/ 2667092 h 4492460"/>
              <a:gd name="connsiteX473" fmla="*/ 2285123 w 9142702"/>
              <a:gd name="connsiteY473" fmla="*/ 2650154 h 4492460"/>
              <a:gd name="connsiteX474" fmla="*/ 2290127 w 9142702"/>
              <a:gd name="connsiteY474" fmla="*/ 2647743 h 4492460"/>
              <a:gd name="connsiteX475" fmla="*/ 2334551 w 9142702"/>
              <a:gd name="connsiteY475" fmla="*/ 2627912 h 4492460"/>
              <a:gd name="connsiteX476" fmla="*/ 2376925 w 9142702"/>
              <a:gd name="connsiteY476" fmla="*/ 2596628 h 4492460"/>
              <a:gd name="connsiteX477" fmla="*/ 2423880 w 9142702"/>
              <a:gd name="connsiteY477" fmla="*/ 2576918 h 4492460"/>
              <a:gd name="connsiteX478" fmla="*/ 2462910 w 9142702"/>
              <a:gd name="connsiteY478" fmla="*/ 2565284 h 4492460"/>
              <a:gd name="connsiteX479" fmla="*/ 5626136 w 9142702"/>
              <a:gd name="connsiteY479" fmla="*/ 2553590 h 4492460"/>
              <a:gd name="connsiteX480" fmla="*/ 5641868 w 9142702"/>
              <a:gd name="connsiteY480" fmla="*/ 2599521 h 4492460"/>
              <a:gd name="connsiteX481" fmla="*/ 5621012 w 9142702"/>
              <a:gd name="connsiteY481" fmla="*/ 2603077 h 4492460"/>
              <a:gd name="connsiteX482" fmla="*/ 5612573 w 9142702"/>
              <a:gd name="connsiteY482" fmla="*/ 2586923 h 4492460"/>
              <a:gd name="connsiteX483" fmla="*/ 5626136 w 9142702"/>
              <a:gd name="connsiteY483" fmla="*/ 2553590 h 4492460"/>
              <a:gd name="connsiteX484" fmla="*/ 6613802 w 9142702"/>
              <a:gd name="connsiteY484" fmla="*/ 2541957 h 4492460"/>
              <a:gd name="connsiteX485" fmla="*/ 6634085 w 9142702"/>
              <a:gd name="connsiteY485" fmla="*/ 2544127 h 4492460"/>
              <a:gd name="connsiteX486" fmla="*/ 6635170 w 9142702"/>
              <a:gd name="connsiteY486" fmla="*/ 2575109 h 4492460"/>
              <a:gd name="connsiteX487" fmla="*/ 6620583 w 9142702"/>
              <a:gd name="connsiteY487" fmla="*/ 2622065 h 4492460"/>
              <a:gd name="connsiteX488" fmla="*/ 6604248 w 9142702"/>
              <a:gd name="connsiteY488" fmla="*/ 2637676 h 4492460"/>
              <a:gd name="connsiteX489" fmla="*/ 6595749 w 9142702"/>
              <a:gd name="connsiteY489" fmla="*/ 2601872 h 4492460"/>
              <a:gd name="connsiteX490" fmla="*/ 6599305 w 9142702"/>
              <a:gd name="connsiteY490" fmla="*/ 2555338 h 4492460"/>
              <a:gd name="connsiteX491" fmla="*/ 6613802 w 9142702"/>
              <a:gd name="connsiteY491" fmla="*/ 2541957 h 4492460"/>
              <a:gd name="connsiteX492" fmla="*/ 2705065 w 9142702"/>
              <a:gd name="connsiteY492" fmla="*/ 2463778 h 4492460"/>
              <a:gd name="connsiteX493" fmla="*/ 2721158 w 9142702"/>
              <a:gd name="connsiteY493" fmla="*/ 2473362 h 4492460"/>
              <a:gd name="connsiteX494" fmla="*/ 2738941 w 9142702"/>
              <a:gd name="connsiteY494" fmla="*/ 2544187 h 4492460"/>
              <a:gd name="connsiteX495" fmla="*/ 2706813 w 9142702"/>
              <a:gd name="connsiteY495" fmla="*/ 2586200 h 4492460"/>
              <a:gd name="connsiteX496" fmla="*/ 2707053 w 9142702"/>
              <a:gd name="connsiteY496" fmla="*/ 2560281 h 4492460"/>
              <a:gd name="connsiteX497" fmla="*/ 2699217 w 9142702"/>
              <a:gd name="connsiteY497" fmla="*/ 2501752 h 4492460"/>
              <a:gd name="connsiteX498" fmla="*/ 2694937 w 9142702"/>
              <a:gd name="connsiteY498" fmla="*/ 2478847 h 4492460"/>
              <a:gd name="connsiteX499" fmla="*/ 2705065 w 9142702"/>
              <a:gd name="connsiteY499" fmla="*/ 2463778 h 4492460"/>
              <a:gd name="connsiteX500" fmla="*/ 3646953 w 9142702"/>
              <a:gd name="connsiteY500" fmla="*/ 2446358 h 4492460"/>
              <a:gd name="connsiteX501" fmla="*/ 3657622 w 9142702"/>
              <a:gd name="connsiteY501" fmla="*/ 2448407 h 4492460"/>
              <a:gd name="connsiteX502" fmla="*/ 3657622 w 9142702"/>
              <a:gd name="connsiteY502" fmla="*/ 2448468 h 4492460"/>
              <a:gd name="connsiteX503" fmla="*/ 3665759 w 9142702"/>
              <a:gd name="connsiteY503" fmla="*/ 2481198 h 4492460"/>
              <a:gd name="connsiteX504" fmla="*/ 3696802 w 9142702"/>
              <a:gd name="connsiteY504" fmla="*/ 2471553 h 4492460"/>
              <a:gd name="connsiteX505" fmla="*/ 3713559 w 9142702"/>
              <a:gd name="connsiteY505" fmla="*/ 2491083 h 4492460"/>
              <a:gd name="connsiteX506" fmla="*/ 3667508 w 9142702"/>
              <a:gd name="connsiteY506" fmla="*/ 2534121 h 4492460"/>
              <a:gd name="connsiteX507" fmla="*/ 3641226 w 9142702"/>
              <a:gd name="connsiteY507" fmla="*/ 2503560 h 4492460"/>
              <a:gd name="connsiteX508" fmla="*/ 3629894 w 9142702"/>
              <a:gd name="connsiteY508" fmla="*/ 2487587 h 4492460"/>
              <a:gd name="connsiteX509" fmla="*/ 3620009 w 9142702"/>
              <a:gd name="connsiteY509" fmla="*/ 2459739 h 4492460"/>
              <a:gd name="connsiteX510" fmla="*/ 3646953 w 9142702"/>
              <a:gd name="connsiteY510" fmla="*/ 2446358 h 4492460"/>
              <a:gd name="connsiteX511" fmla="*/ 2586499 w 9142702"/>
              <a:gd name="connsiteY511" fmla="*/ 2401331 h 4492460"/>
              <a:gd name="connsiteX512" fmla="*/ 2615250 w 9142702"/>
              <a:gd name="connsiteY512" fmla="*/ 2432132 h 4492460"/>
              <a:gd name="connsiteX513" fmla="*/ 2571732 w 9142702"/>
              <a:gd name="connsiteY513" fmla="*/ 2456423 h 4492460"/>
              <a:gd name="connsiteX514" fmla="*/ 2550574 w 9142702"/>
              <a:gd name="connsiteY514" fmla="*/ 2429540 h 4492460"/>
              <a:gd name="connsiteX515" fmla="*/ 2586499 w 9142702"/>
              <a:gd name="connsiteY515" fmla="*/ 2401331 h 4492460"/>
              <a:gd name="connsiteX516" fmla="*/ 7337999 w 9142702"/>
              <a:gd name="connsiteY516" fmla="*/ 2397654 h 4492460"/>
              <a:gd name="connsiteX517" fmla="*/ 7378444 w 9142702"/>
              <a:gd name="connsiteY517" fmla="*/ 2421102 h 4492460"/>
              <a:gd name="connsiteX518" fmla="*/ 7381579 w 9142702"/>
              <a:gd name="connsiteY518" fmla="*/ 2490360 h 4492460"/>
              <a:gd name="connsiteX519" fmla="*/ 7393393 w 9142702"/>
              <a:gd name="connsiteY519" fmla="*/ 2516339 h 4492460"/>
              <a:gd name="connsiteX520" fmla="*/ 7439384 w 9142702"/>
              <a:gd name="connsiteY520" fmla="*/ 2560824 h 4492460"/>
              <a:gd name="connsiteX521" fmla="*/ 7448245 w 9142702"/>
              <a:gd name="connsiteY521" fmla="*/ 2576074 h 4492460"/>
              <a:gd name="connsiteX522" fmla="*/ 7459457 w 9142702"/>
              <a:gd name="connsiteY522" fmla="*/ 2611336 h 4492460"/>
              <a:gd name="connsiteX523" fmla="*/ 7469824 w 9142702"/>
              <a:gd name="connsiteY523" fmla="*/ 2643463 h 4492460"/>
              <a:gd name="connsiteX524" fmla="*/ 7478685 w 9142702"/>
              <a:gd name="connsiteY524" fmla="*/ 2661004 h 4492460"/>
              <a:gd name="connsiteX525" fmla="*/ 7482422 w 9142702"/>
              <a:gd name="connsiteY525" fmla="*/ 2678303 h 4492460"/>
              <a:gd name="connsiteX526" fmla="*/ 7475671 w 9142702"/>
              <a:gd name="connsiteY526" fmla="*/ 2739665 h 4492460"/>
              <a:gd name="connsiteX527" fmla="*/ 7460059 w 9142702"/>
              <a:gd name="connsiteY527" fmla="*/ 2757748 h 4492460"/>
              <a:gd name="connsiteX528" fmla="*/ 7421965 w 9142702"/>
              <a:gd name="connsiteY528" fmla="*/ 2767332 h 4492460"/>
              <a:gd name="connsiteX529" fmla="*/ 7384231 w 9142702"/>
              <a:gd name="connsiteY529" fmla="*/ 2715132 h 4492460"/>
              <a:gd name="connsiteX530" fmla="*/ 7344026 w 9142702"/>
              <a:gd name="connsiteY530" fmla="*/ 2741534 h 4492460"/>
              <a:gd name="connsiteX531" fmla="*/ 7342338 w 9142702"/>
              <a:gd name="connsiteY531" fmla="*/ 2707116 h 4492460"/>
              <a:gd name="connsiteX532" fmla="*/ 7336913 w 9142702"/>
              <a:gd name="connsiteY532" fmla="*/ 2706091 h 4492460"/>
              <a:gd name="connsiteX533" fmla="*/ 7327692 w 9142702"/>
              <a:gd name="connsiteY533" fmla="*/ 2740027 h 4492460"/>
              <a:gd name="connsiteX534" fmla="*/ 7327692 w 9142702"/>
              <a:gd name="connsiteY534" fmla="*/ 2740147 h 4492460"/>
              <a:gd name="connsiteX535" fmla="*/ 7215094 w 9142702"/>
              <a:gd name="connsiteY535" fmla="*/ 2693131 h 4492460"/>
              <a:gd name="connsiteX536" fmla="*/ 7238662 w 9142702"/>
              <a:gd name="connsiteY536" fmla="*/ 2656844 h 4492460"/>
              <a:gd name="connsiteX537" fmla="*/ 7292429 w 9142702"/>
              <a:gd name="connsiteY537" fmla="*/ 2586260 h 4492460"/>
              <a:gd name="connsiteX538" fmla="*/ 7297251 w 9142702"/>
              <a:gd name="connsiteY538" fmla="*/ 2533518 h 4492460"/>
              <a:gd name="connsiteX539" fmla="*/ 7295684 w 9142702"/>
              <a:gd name="connsiteY539" fmla="*/ 2453832 h 4492460"/>
              <a:gd name="connsiteX540" fmla="*/ 7301411 w 9142702"/>
              <a:gd name="connsiteY540" fmla="*/ 2427612 h 4492460"/>
              <a:gd name="connsiteX541" fmla="*/ 7337999 w 9142702"/>
              <a:gd name="connsiteY541" fmla="*/ 2397654 h 4492460"/>
              <a:gd name="connsiteX542" fmla="*/ 2197555 w 9142702"/>
              <a:gd name="connsiteY542" fmla="*/ 2277620 h 4492460"/>
              <a:gd name="connsiteX543" fmla="*/ 2260529 w 9142702"/>
              <a:gd name="connsiteY543" fmla="*/ 2299161 h 4492460"/>
              <a:gd name="connsiteX544" fmla="*/ 2305917 w 9142702"/>
              <a:gd name="connsiteY544" fmla="*/ 2320319 h 4492460"/>
              <a:gd name="connsiteX545" fmla="*/ 2351848 w 9142702"/>
              <a:gd name="connsiteY545" fmla="*/ 2341536 h 4492460"/>
              <a:gd name="connsiteX546" fmla="*/ 2382288 w 9142702"/>
              <a:gd name="connsiteY546" fmla="*/ 2355701 h 4492460"/>
              <a:gd name="connsiteX547" fmla="*/ 2392414 w 9142702"/>
              <a:gd name="connsiteY547" fmla="*/ 2329661 h 4492460"/>
              <a:gd name="connsiteX548" fmla="*/ 2444914 w 9142702"/>
              <a:gd name="connsiteY548" fmla="*/ 2371554 h 4492460"/>
              <a:gd name="connsiteX549" fmla="*/ 2444914 w 9142702"/>
              <a:gd name="connsiteY549" fmla="*/ 2371614 h 4492460"/>
              <a:gd name="connsiteX550" fmla="*/ 2513329 w 9142702"/>
              <a:gd name="connsiteY550" fmla="*/ 2386623 h 4492460"/>
              <a:gd name="connsiteX551" fmla="*/ 2530568 w 9142702"/>
              <a:gd name="connsiteY551" fmla="*/ 2402355 h 4492460"/>
              <a:gd name="connsiteX552" fmla="*/ 2539067 w 9142702"/>
              <a:gd name="connsiteY552" fmla="*/ 2431831 h 4492460"/>
              <a:gd name="connsiteX553" fmla="*/ 2515558 w 9142702"/>
              <a:gd name="connsiteY553" fmla="*/ 2444911 h 4492460"/>
              <a:gd name="connsiteX554" fmla="*/ 2468182 w 9142702"/>
              <a:gd name="connsiteY554" fmla="*/ 2458232 h 4492460"/>
              <a:gd name="connsiteX555" fmla="*/ 2413089 w 9142702"/>
              <a:gd name="connsiteY555" fmla="*/ 2447322 h 4492460"/>
              <a:gd name="connsiteX556" fmla="*/ 2364808 w 9142702"/>
              <a:gd name="connsiteY556" fmla="*/ 2409528 h 4492460"/>
              <a:gd name="connsiteX557" fmla="*/ 2336899 w 9142702"/>
              <a:gd name="connsiteY557" fmla="*/ 2409528 h 4492460"/>
              <a:gd name="connsiteX558" fmla="*/ 2333886 w 9142702"/>
              <a:gd name="connsiteY558" fmla="*/ 2449130 h 4492460"/>
              <a:gd name="connsiteX559" fmla="*/ 2314719 w 9142702"/>
              <a:gd name="connsiteY559" fmla="*/ 2464441 h 4492460"/>
              <a:gd name="connsiteX560" fmla="*/ 2269449 w 9142702"/>
              <a:gd name="connsiteY560" fmla="*/ 2433639 h 4492460"/>
              <a:gd name="connsiteX561" fmla="*/ 2276743 w 9142702"/>
              <a:gd name="connsiteY561" fmla="*/ 2413627 h 4492460"/>
              <a:gd name="connsiteX562" fmla="*/ 2275236 w 9142702"/>
              <a:gd name="connsiteY562" fmla="*/ 2381560 h 4492460"/>
              <a:gd name="connsiteX563" fmla="*/ 2251969 w 9142702"/>
              <a:gd name="connsiteY563" fmla="*/ 2362814 h 4492460"/>
              <a:gd name="connsiteX564" fmla="*/ 2179879 w 9142702"/>
              <a:gd name="connsiteY564" fmla="*/ 2367154 h 4492460"/>
              <a:gd name="connsiteX565" fmla="*/ 2107788 w 9142702"/>
              <a:gd name="connsiteY565" fmla="*/ 2351241 h 4492460"/>
              <a:gd name="connsiteX566" fmla="*/ 2134129 w 9142702"/>
              <a:gd name="connsiteY566" fmla="*/ 2294460 h 4492460"/>
              <a:gd name="connsiteX567" fmla="*/ 2197555 w 9142702"/>
              <a:gd name="connsiteY567" fmla="*/ 2277620 h 4492460"/>
              <a:gd name="connsiteX568" fmla="*/ 7413042 w 9142702"/>
              <a:gd name="connsiteY568" fmla="*/ 2246841 h 4492460"/>
              <a:gd name="connsiteX569" fmla="*/ 7438720 w 9142702"/>
              <a:gd name="connsiteY569" fmla="*/ 2268481 h 4492460"/>
              <a:gd name="connsiteX570" fmla="*/ 7438781 w 9142702"/>
              <a:gd name="connsiteY570" fmla="*/ 2268481 h 4492460"/>
              <a:gd name="connsiteX571" fmla="*/ 7401590 w 9142702"/>
              <a:gd name="connsiteY571" fmla="*/ 2279692 h 4492460"/>
              <a:gd name="connsiteX572" fmla="*/ 7396346 w 9142702"/>
              <a:gd name="connsiteY572" fmla="*/ 2259379 h 4492460"/>
              <a:gd name="connsiteX573" fmla="*/ 7413042 w 9142702"/>
              <a:gd name="connsiteY573" fmla="*/ 2246841 h 4492460"/>
              <a:gd name="connsiteX574" fmla="*/ 5153987 w 9142702"/>
              <a:gd name="connsiteY574" fmla="*/ 2203020 h 4492460"/>
              <a:gd name="connsiteX575" fmla="*/ 5153987 w 9142702"/>
              <a:gd name="connsiteY575" fmla="*/ 2203081 h 4492460"/>
              <a:gd name="connsiteX576" fmla="*/ 5146573 w 9142702"/>
              <a:gd name="connsiteY576" fmla="*/ 2208747 h 4492460"/>
              <a:gd name="connsiteX577" fmla="*/ 5162425 w 9142702"/>
              <a:gd name="connsiteY577" fmla="*/ 2245636 h 4492460"/>
              <a:gd name="connsiteX578" fmla="*/ 5171105 w 9142702"/>
              <a:gd name="connsiteY578" fmla="*/ 2278969 h 4492460"/>
              <a:gd name="connsiteX579" fmla="*/ 5179906 w 9142702"/>
              <a:gd name="connsiteY579" fmla="*/ 2310976 h 4492460"/>
              <a:gd name="connsiteX580" fmla="*/ 5206246 w 9142702"/>
              <a:gd name="connsiteY580" fmla="*/ 2376015 h 4492460"/>
              <a:gd name="connsiteX581" fmla="*/ 5216132 w 9142702"/>
              <a:gd name="connsiteY581" fmla="*/ 2409830 h 4492460"/>
              <a:gd name="connsiteX582" fmla="*/ 5261099 w 9142702"/>
              <a:gd name="connsiteY582" fmla="*/ 2483248 h 4492460"/>
              <a:gd name="connsiteX583" fmla="*/ 5264956 w 9142702"/>
              <a:gd name="connsiteY583" fmla="*/ 2487708 h 4492460"/>
              <a:gd name="connsiteX584" fmla="*/ 5318904 w 9142702"/>
              <a:gd name="connsiteY584" fmla="*/ 2529661 h 4492460"/>
              <a:gd name="connsiteX585" fmla="*/ 5344883 w 9142702"/>
              <a:gd name="connsiteY585" fmla="*/ 2540752 h 4492460"/>
              <a:gd name="connsiteX586" fmla="*/ 5337168 w 9142702"/>
              <a:gd name="connsiteY586" fmla="*/ 2489336 h 4492460"/>
              <a:gd name="connsiteX587" fmla="*/ 5311972 w 9142702"/>
              <a:gd name="connsiteY587" fmla="*/ 2438341 h 4492460"/>
              <a:gd name="connsiteX588" fmla="*/ 5272370 w 9142702"/>
              <a:gd name="connsiteY588" fmla="*/ 2387588 h 4492460"/>
              <a:gd name="connsiteX589" fmla="*/ 5245607 w 9142702"/>
              <a:gd name="connsiteY589" fmla="*/ 2349855 h 4492460"/>
              <a:gd name="connsiteX590" fmla="*/ 5209381 w 9142702"/>
              <a:gd name="connsiteY590" fmla="*/ 2276739 h 4492460"/>
              <a:gd name="connsiteX591" fmla="*/ 5197265 w 9142702"/>
              <a:gd name="connsiteY591" fmla="*/ 2259681 h 4492460"/>
              <a:gd name="connsiteX592" fmla="*/ 5167790 w 9142702"/>
              <a:gd name="connsiteY592" fmla="*/ 2211158 h 4492460"/>
              <a:gd name="connsiteX593" fmla="*/ 5153987 w 9142702"/>
              <a:gd name="connsiteY593" fmla="*/ 2203020 h 4492460"/>
              <a:gd name="connsiteX594" fmla="*/ 7524555 w 9142702"/>
              <a:gd name="connsiteY594" fmla="*/ 2143647 h 4492460"/>
              <a:gd name="connsiteX595" fmla="*/ 7553006 w 9142702"/>
              <a:gd name="connsiteY595" fmla="*/ 2145214 h 4492460"/>
              <a:gd name="connsiteX596" fmla="*/ 7557225 w 9142702"/>
              <a:gd name="connsiteY596" fmla="*/ 2153653 h 4492460"/>
              <a:gd name="connsiteX597" fmla="*/ 7557165 w 9142702"/>
              <a:gd name="connsiteY597" fmla="*/ 2153653 h 4492460"/>
              <a:gd name="connsiteX598" fmla="*/ 7538419 w 9142702"/>
              <a:gd name="connsiteY598" fmla="*/ 2177161 h 4492460"/>
              <a:gd name="connsiteX599" fmla="*/ 7522566 w 9142702"/>
              <a:gd name="connsiteY599" fmla="*/ 2203803 h 4492460"/>
              <a:gd name="connsiteX600" fmla="*/ 7484712 w 9142702"/>
              <a:gd name="connsiteY600" fmla="*/ 2230566 h 4492460"/>
              <a:gd name="connsiteX601" fmla="*/ 7494055 w 9142702"/>
              <a:gd name="connsiteY601" fmla="*/ 2185660 h 4492460"/>
              <a:gd name="connsiteX602" fmla="*/ 7524555 w 9142702"/>
              <a:gd name="connsiteY602" fmla="*/ 2143647 h 4492460"/>
              <a:gd name="connsiteX603" fmla="*/ 3601136 w 9142702"/>
              <a:gd name="connsiteY603" fmla="*/ 1875237 h 4492460"/>
              <a:gd name="connsiteX604" fmla="*/ 3628246 w 9142702"/>
              <a:gd name="connsiteY604" fmla="*/ 1876335 h 4492460"/>
              <a:gd name="connsiteX605" fmla="*/ 3635253 w 9142702"/>
              <a:gd name="connsiteY605" fmla="*/ 1888917 h 4492460"/>
              <a:gd name="connsiteX606" fmla="*/ 3616748 w 9142702"/>
              <a:gd name="connsiteY606" fmla="*/ 1907181 h 4492460"/>
              <a:gd name="connsiteX607" fmla="*/ 3600905 w 9142702"/>
              <a:gd name="connsiteY607" fmla="*/ 1891712 h 4492460"/>
              <a:gd name="connsiteX608" fmla="*/ 3601076 w 9142702"/>
              <a:gd name="connsiteY608" fmla="*/ 1875234 h 4492460"/>
              <a:gd name="connsiteX609" fmla="*/ 3601136 w 9142702"/>
              <a:gd name="connsiteY609" fmla="*/ 1875234 h 4492460"/>
              <a:gd name="connsiteX610" fmla="*/ 3601136 w 9142702"/>
              <a:gd name="connsiteY610" fmla="*/ 1875237 h 4492460"/>
              <a:gd name="connsiteX611" fmla="*/ 3563432 w 9142702"/>
              <a:gd name="connsiteY611" fmla="*/ 1854462 h 4492460"/>
              <a:gd name="connsiteX612" fmla="*/ 3577326 w 9142702"/>
              <a:gd name="connsiteY612" fmla="*/ 1861612 h 4492460"/>
              <a:gd name="connsiteX613" fmla="*/ 3578954 w 9142702"/>
              <a:gd name="connsiteY613" fmla="*/ 1877344 h 4492460"/>
              <a:gd name="connsiteX614" fmla="*/ 3546826 w 9142702"/>
              <a:gd name="connsiteY614" fmla="*/ 1889279 h 4492460"/>
              <a:gd name="connsiteX615" fmla="*/ 3546826 w 9142702"/>
              <a:gd name="connsiteY615" fmla="*/ 1858116 h 4492460"/>
              <a:gd name="connsiteX616" fmla="*/ 3563432 w 9142702"/>
              <a:gd name="connsiteY616" fmla="*/ 1854462 h 4492460"/>
              <a:gd name="connsiteX617" fmla="*/ 4469181 w 9142702"/>
              <a:gd name="connsiteY617" fmla="*/ 1735694 h 4492460"/>
              <a:gd name="connsiteX618" fmla="*/ 4449531 w 9142702"/>
              <a:gd name="connsiteY618" fmla="*/ 1740154 h 4492460"/>
              <a:gd name="connsiteX619" fmla="*/ 4425179 w 9142702"/>
              <a:gd name="connsiteY619" fmla="*/ 1750462 h 4492460"/>
              <a:gd name="connsiteX620" fmla="*/ 4355017 w 9142702"/>
              <a:gd name="connsiteY620" fmla="*/ 1786568 h 4492460"/>
              <a:gd name="connsiteX621" fmla="*/ 4339224 w 9142702"/>
              <a:gd name="connsiteY621" fmla="*/ 1800250 h 4492460"/>
              <a:gd name="connsiteX622" fmla="*/ 4374124 w 9142702"/>
              <a:gd name="connsiteY622" fmla="*/ 1811100 h 4492460"/>
              <a:gd name="connsiteX623" fmla="*/ 4380212 w 9142702"/>
              <a:gd name="connsiteY623" fmla="*/ 1842746 h 4492460"/>
              <a:gd name="connsiteX624" fmla="*/ 4319996 w 9142702"/>
              <a:gd name="connsiteY624" fmla="*/ 1873125 h 4492460"/>
              <a:gd name="connsiteX625" fmla="*/ 4284191 w 9142702"/>
              <a:gd name="connsiteY625" fmla="*/ 1885120 h 4492460"/>
              <a:gd name="connsiteX626" fmla="*/ 4243746 w 9142702"/>
              <a:gd name="connsiteY626" fmla="*/ 1922552 h 4492460"/>
              <a:gd name="connsiteX627" fmla="*/ 4271593 w 9142702"/>
              <a:gd name="connsiteY627" fmla="*/ 1924481 h 4492460"/>
              <a:gd name="connsiteX628" fmla="*/ 4385517 w 9142702"/>
              <a:gd name="connsiteY628" fmla="*/ 1904108 h 4492460"/>
              <a:gd name="connsiteX629" fmla="*/ 4414992 w 9142702"/>
              <a:gd name="connsiteY629" fmla="*/ 1901335 h 4492460"/>
              <a:gd name="connsiteX630" fmla="*/ 4524696 w 9142702"/>
              <a:gd name="connsiteY630" fmla="*/ 1892956 h 4492460"/>
              <a:gd name="connsiteX631" fmla="*/ 4557547 w 9142702"/>
              <a:gd name="connsiteY631" fmla="*/ 1927555 h 4492460"/>
              <a:gd name="connsiteX632" fmla="*/ 4571953 w 9142702"/>
              <a:gd name="connsiteY632" fmla="*/ 2008206 h 4492460"/>
              <a:gd name="connsiteX633" fmla="*/ 4597450 w 9142702"/>
              <a:gd name="connsiteY633" fmla="*/ 2011762 h 4492460"/>
              <a:gd name="connsiteX634" fmla="*/ 4658390 w 9142702"/>
              <a:gd name="connsiteY634" fmla="*/ 2034908 h 4492460"/>
              <a:gd name="connsiteX635" fmla="*/ 4756159 w 9142702"/>
              <a:gd name="connsiteY635" fmla="*/ 2073124 h 4492460"/>
              <a:gd name="connsiteX636" fmla="*/ 4802934 w 9142702"/>
              <a:gd name="connsiteY636" fmla="*/ 2020924 h 4492460"/>
              <a:gd name="connsiteX637" fmla="*/ 4849890 w 9142702"/>
              <a:gd name="connsiteY637" fmla="*/ 2022792 h 4492460"/>
              <a:gd name="connsiteX638" fmla="*/ 4973216 w 9142702"/>
              <a:gd name="connsiteY638" fmla="*/ 2060707 h 4492460"/>
              <a:gd name="connsiteX639" fmla="*/ 5004922 w 9142702"/>
              <a:gd name="connsiteY639" fmla="*/ 2062877 h 4492460"/>
              <a:gd name="connsiteX640" fmla="*/ 5093167 w 9142702"/>
              <a:gd name="connsiteY640" fmla="*/ 2053172 h 4492460"/>
              <a:gd name="connsiteX641" fmla="*/ 5115530 w 9142702"/>
              <a:gd name="connsiteY641" fmla="*/ 2049013 h 4492460"/>
              <a:gd name="connsiteX642" fmla="*/ 5147658 w 9142702"/>
              <a:gd name="connsiteY642" fmla="*/ 1990364 h 4492460"/>
              <a:gd name="connsiteX643" fmla="*/ 5091841 w 9142702"/>
              <a:gd name="connsiteY643" fmla="*/ 1999405 h 4492460"/>
              <a:gd name="connsiteX644" fmla="*/ 5065681 w 9142702"/>
              <a:gd name="connsiteY644" fmla="*/ 1971617 h 4492460"/>
              <a:gd name="connsiteX645" fmla="*/ 5046513 w 9142702"/>
              <a:gd name="connsiteY645" fmla="*/ 1954680 h 4492460"/>
              <a:gd name="connsiteX646" fmla="*/ 5013843 w 9142702"/>
              <a:gd name="connsiteY646" fmla="*/ 1958477 h 4492460"/>
              <a:gd name="connsiteX647" fmla="*/ 4940848 w 9142702"/>
              <a:gd name="connsiteY647" fmla="*/ 1984396 h 4492460"/>
              <a:gd name="connsiteX648" fmla="*/ 4846756 w 9142702"/>
              <a:gd name="connsiteY648" fmla="*/ 1970653 h 4492460"/>
              <a:gd name="connsiteX649" fmla="*/ 4826442 w 9142702"/>
              <a:gd name="connsiteY649" fmla="*/ 1949375 h 4492460"/>
              <a:gd name="connsiteX650" fmla="*/ 4760921 w 9142702"/>
              <a:gd name="connsiteY650" fmla="*/ 1861311 h 4492460"/>
              <a:gd name="connsiteX651" fmla="*/ 4729939 w 9142702"/>
              <a:gd name="connsiteY651" fmla="*/ 1853053 h 4492460"/>
              <a:gd name="connsiteX652" fmla="*/ 4702091 w 9142702"/>
              <a:gd name="connsiteY652" fmla="*/ 1880057 h 4492460"/>
              <a:gd name="connsiteX653" fmla="*/ 4649409 w 9142702"/>
              <a:gd name="connsiteY653" fmla="*/ 1949918 h 4492460"/>
              <a:gd name="connsiteX654" fmla="*/ 4582984 w 9142702"/>
              <a:gd name="connsiteY654" fmla="*/ 1916283 h 4492460"/>
              <a:gd name="connsiteX655" fmla="*/ 4572435 w 9142702"/>
              <a:gd name="connsiteY655" fmla="*/ 1887652 h 4492460"/>
              <a:gd name="connsiteX656" fmla="*/ 4592508 w 9142702"/>
              <a:gd name="connsiteY656" fmla="*/ 1869147 h 4492460"/>
              <a:gd name="connsiteX657" fmla="*/ 4623068 w 9142702"/>
              <a:gd name="connsiteY657" fmla="*/ 1865229 h 4492460"/>
              <a:gd name="connsiteX658" fmla="*/ 4615895 w 9142702"/>
              <a:gd name="connsiteY658" fmla="*/ 1817610 h 4492460"/>
              <a:gd name="connsiteX659" fmla="*/ 4522526 w 9142702"/>
              <a:gd name="connsiteY659" fmla="*/ 1764205 h 4492460"/>
              <a:gd name="connsiteX660" fmla="*/ 4529458 w 9142702"/>
              <a:gd name="connsiteY660" fmla="*/ 1796875 h 4492460"/>
              <a:gd name="connsiteX661" fmla="*/ 4528554 w 9142702"/>
              <a:gd name="connsiteY661" fmla="*/ 1846724 h 4492460"/>
              <a:gd name="connsiteX662" fmla="*/ 4483406 w 9142702"/>
              <a:gd name="connsiteY662" fmla="*/ 1877646 h 4492460"/>
              <a:gd name="connsiteX663" fmla="*/ 4454474 w 9142702"/>
              <a:gd name="connsiteY663" fmla="*/ 1847206 h 4492460"/>
              <a:gd name="connsiteX664" fmla="*/ 4468337 w 9142702"/>
              <a:gd name="connsiteY664" fmla="*/ 1786085 h 4492460"/>
              <a:gd name="connsiteX665" fmla="*/ 4469181 w 9142702"/>
              <a:gd name="connsiteY665" fmla="*/ 1777466 h 4492460"/>
              <a:gd name="connsiteX666" fmla="*/ 4469181 w 9142702"/>
              <a:gd name="connsiteY666" fmla="*/ 1735694 h 4492460"/>
              <a:gd name="connsiteX667" fmla="*/ 7854933 w 9142702"/>
              <a:gd name="connsiteY667" fmla="*/ 1664868 h 4492460"/>
              <a:gd name="connsiteX668" fmla="*/ 7880671 w 9142702"/>
              <a:gd name="connsiteY668" fmla="*/ 1672824 h 4492460"/>
              <a:gd name="connsiteX669" fmla="*/ 7945951 w 9142702"/>
              <a:gd name="connsiteY669" fmla="*/ 1693500 h 4492460"/>
              <a:gd name="connsiteX670" fmla="*/ 7963974 w 9142702"/>
              <a:gd name="connsiteY670" fmla="*/ 1694826 h 4492460"/>
              <a:gd name="connsiteX671" fmla="*/ 7930098 w 9142702"/>
              <a:gd name="connsiteY671" fmla="*/ 1746784 h 4492460"/>
              <a:gd name="connsiteX672" fmla="*/ 7873739 w 9142702"/>
              <a:gd name="connsiteY672" fmla="*/ 1793680 h 4492460"/>
              <a:gd name="connsiteX673" fmla="*/ 7874041 w 9142702"/>
              <a:gd name="connsiteY673" fmla="*/ 1807423 h 4492460"/>
              <a:gd name="connsiteX674" fmla="*/ 7867230 w 9142702"/>
              <a:gd name="connsiteY674" fmla="*/ 1886205 h 4492460"/>
              <a:gd name="connsiteX675" fmla="*/ 7849267 w 9142702"/>
              <a:gd name="connsiteY675" fmla="*/ 1950641 h 4492460"/>
              <a:gd name="connsiteX676" fmla="*/ 7809906 w 9142702"/>
              <a:gd name="connsiteY676" fmla="*/ 1993377 h 4492460"/>
              <a:gd name="connsiteX677" fmla="*/ 7759093 w 9142702"/>
              <a:gd name="connsiteY677" fmla="*/ 1998741 h 4492460"/>
              <a:gd name="connsiteX678" fmla="*/ 7741914 w 9142702"/>
              <a:gd name="connsiteY678" fmla="*/ 2003081 h 4492460"/>
              <a:gd name="connsiteX679" fmla="*/ 7672294 w 9142702"/>
              <a:gd name="connsiteY679" fmla="*/ 2025384 h 4492460"/>
              <a:gd name="connsiteX680" fmla="*/ 7661022 w 9142702"/>
              <a:gd name="connsiteY680" fmla="*/ 2027674 h 4492460"/>
              <a:gd name="connsiteX681" fmla="*/ 7620637 w 9142702"/>
              <a:gd name="connsiteY681" fmla="*/ 2031592 h 4492460"/>
              <a:gd name="connsiteX682" fmla="*/ 7593392 w 9142702"/>
              <a:gd name="connsiteY682" fmla="*/ 2064865 h 4492460"/>
              <a:gd name="connsiteX683" fmla="*/ 7568497 w 9142702"/>
              <a:gd name="connsiteY683" fmla="*/ 2071435 h 4492460"/>
              <a:gd name="connsiteX684" fmla="*/ 7552825 w 9142702"/>
              <a:gd name="connsiteY684" fmla="*/ 2057451 h 4492460"/>
              <a:gd name="connsiteX685" fmla="*/ 7551138 w 9142702"/>
              <a:gd name="connsiteY685" fmla="*/ 2012424 h 4492460"/>
              <a:gd name="connsiteX686" fmla="*/ 7669582 w 9142702"/>
              <a:gd name="connsiteY686" fmla="*/ 1950158 h 4492460"/>
              <a:gd name="connsiteX687" fmla="*/ 7714247 w 9142702"/>
              <a:gd name="connsiteY687" fmla="*/ 1925385 h 4492460"/>
              <a:gd name="connsiteX688" fmla="*/ 7765964 w 9142702"/>
              <a:gd name="connsiteY688" fmla="*/ 1886566 h 4492460"/>
              <a:gd name="connsiteX689" fmla="*/ 7785434 w 9142702"/>
              <a:gd name="connsiteY689" fmla="*/ 1866554 h 4492460"/>
              <a:gd name="connsiteX690" fmla="*/ 7797429 w 9142702"/>
              <a:gd name="connsiteY690" fmla="*/ 1784337 h 4492460"/>
              <a:gd name="connsiteX691" fmla="*/ 7797067 w 9142702"/>
              <a:gd name="connsiteY691" fmla="*/ 1735874 h 4492460"/>
              <a:gd name="connsiteX692" fmla="*/ 7854933 w 9142702"/>
              <a:gd name="connsiteY692" fmla="*/ 1664868 h 4492460"/>
              <a:gd name="connsiteX693" fmla="*/ 5060135 w 9142702"/>
              <a:gd name="connsiteY693" fmla="*/ 1651487 h 4492460"/>
              <a:gd name="connsiteX694" fmla="*/ 4992565 w 9142702"/>
              <a:gd name="connsiteY694" fmla="*/ 1759624 h 4492460"/>
              <a:gd name="connsiteX695" fmla="*/ 4992565 w 9142702"/>
              <a:gd name="connsiteY695" fmla="*/ 1759744 h 4492460"/>
              <a:gd name="connsiteX696" fmla="*/ 5066826 w 9142702"/>
              <a:gd name="connsiteY696" fmla="*/ 1758840 h 4492460"/>
              <a:gd name="connsiteX697" fmla="*/ 5148622 w 9142702"/>
              <a:gd name="connsiteY697" fmla="*/ 1746001 h 4492460"/>
              <a:gd name="connsiteX698" fmla="*/ 5174903 w 9142702"/>
              <a:gd name="connsiteY698" fmla="*/ 1756670 h 4492460"/>
              <a:gd name="connsiteX699" fmla="*/ 5264956 w 9142702"/>
              <a:gd name="connsiteY699" fmla="*/ 1782047 h 4492460"/>
              <a:gd name="connsiteX700" fmla="*/ 5286777 w 9142702"/>
              <a:gd name="connsiteY700" fmla="*/ 1764024 h 4492460"/>
              <a:gd name="connsiteX701" fmla="*/ 5245246 w 9142702"/>
              <a:gd name="connsiteY701" fmla="*/ 1721649 h 4492460"/>
              <a:gd name="connsiteX702" fmla="*/ 5228187 w 9142702"/>
              <a:gd name="connsiteY702" fmla="*/ 1710679 h 4492460"/>
              <a:gd name="connsiteX703" fmla="*/ 5211973 w 9142702"/>
              <a:gd name="connsiteY703" fmla="*/ 1704531 h 4492460"/>
              <a:gd name="connsiteX704" fmla="*/ 5158085 w 9142702"/>
              <a:gd name="connsiteY704" fmla="*/ 1697117 h 4492460"/>
              <a:gd name="connsiteX705" fmla="*/ 5136084 w 9142702"/>
              <a:gd name="connsiteY705" fmla="*/ 1706460 h 4492460"/>
              <a:gd name="connsiteX706" fmla="*/ 5113722 w 9142702"/>
              <a:gd name="connsiteY706" fmla="*/ 1704953 h 4492460"/>
              <a:gd name="connsiteX707" fmla="*/ 5060135 w 9142702"/>
              <a:gd name="connsiteY707" fmla="*/ 1651487 h 4492460"/>
              <a:gd name="connsiteX708" fmla="*/ 8017624 w 9142702"/>
              <a:gd name="connsiteY708" fmla="*/ 1644772 h 4492460"/>
              <a:gd name="connsiteX709" fmla="*/ 8027143 w 9142702"/>
              <a:gd name="connsiteY709" fmla="*/ 1661191 h 4492460"/>
              <a:gd name="connsiteX710" fmla="*/ 7993449 w 9142702"/>
              <a:gd name="connsiteY710" fmla="*/ 1678551 h 4492460"/>
              <a:gd name="connsiteX711" fmla="*/ 8009362 w 9142702"/>
              <a:gd name="connsiteY711" fmla="*/ 1652692 h 4492460"/>
              <a:gd name="connsiteX712" fmla="*/ 7986879 w 9142702"/>
              <a:gd name="connsiteY712" fmla="*/ 1661974 h 4492460"/>
              <a:gd name="connsiteX713" fmla="*/ 7984468 w 9142702"/>
              <a:gd name="connsiteY713" fmla="*/ 1658539 h 4492460"/>
              <a:gd name="connsiteX714" fmla="*/ 7999048 w 9142702"/>
              <a:gd name="connsiteY714" fmla="*/ 1646212 h 4492460"/>
              <a:gd name="connsiteX715" fmla="*/ 8019948 w 9142702"/>
              <a:gd name="connsiteY715" fmla="*/ 1643522 h 4492460"/>
              <a:gd name="connsiteX716" fmla="*/ 8018079 w 9142702"/>
              <a:gd name="connsiteY716" fmla="*/ 1644713 h 4492460"/>
              <a:gd name="connsiteX717" fmla="*/ 8018102 w 9142702"/>
              <a:gd name="connsiteY717" fmla="*/ 1644735 h 4492460"/>
              <a:gd name="connsiteX718" fmla="*/ 8018101 w 9142702"/>
              <a:gd name="connsiteY718" fmla="*/ 1644735 h 4492460"/>
              <a:gd name="connsiteX719" fmla="*/ 8018102 w 9142702"/>
              <a:gd name="connsiteY719" fmla="*/ 1644736 h 4492460"/>
              <a:gd name="connsiteX720" fmla="*/ 8018089 w 9142702"/>
              <a:gd name="connsiteY720" fmla="*/ 1644736 h 4492460"/>
              <a:gd name="connsiteX721" fmla="*/ 8017624 w 9142702"/>
              <a:gd name="connsiteY721" fmla="*/ 1644772 h 4492460"/>
              <a:gd name="connsiteX722" fmla="*/ 8017078 w 9142702"/>
              <a:gd name="connsiteY722" fmla="*/ 1643831 h 4492460"/>
              <a:gd name="connsiteX723" fmla="*/ 8017138 w 9142702"/>
              <a:gd name="connsiteY723" fmla="*/ 1643831 h 4492460"/>
              <a:gd name="connsiteX724" fmla="*/ 5572368 w 9142702"/>
              <a:gd name="connsiteY724" fmla="*/ 1633886 h 4492460"/>
              <a:gd name="connsiteX725" fmla="*/ 5479964 w 9142702"/>
              <a:gd name="connsiteY725" fmla="*/ 1675960 h 4492460"/>
              <a:gd name="connsiteX726" fmla="*/ 5504195 w 9142702"/>
              <a:gd name="connsiteY726" fmla="*/ 1755525 h 4492460"/>
              <a:gd name="connsiteX727" fmla="*/ 5515286 w 9142702"/>
              <a:gd name="connsiteY727" fmla="*/ 1773126 h 4492460"/>
              <a:gd name="connsiteX728" fmla="*/ 5530235 w 9142702"/>
              <a:gd name="connsiteY728" fmla="*/ 1790305 h 4492460"/>
              <a:gd name="connsiteX729" fmla="*/ 5542531 w 9142702"/>
              <a:gd name="connsiteY729" fmla="*/ 1828400 h 4492460"/>
              <a:gd name="connsiteX730" fmla="*/ 5527100 w 9142702"/>
              <a:gd name="connsiteY730" fmla="*/ 1853716 h 4492460"/>
              <a:gd name="connsiteX731" fmla="*/ 5530777 w 9142702"/>
              <a:gd name="connsiteY731" fmla="*/ 1888255 h 4492460"/>
              <a:gd name="connsiteX732" fmla="*/ 5596599 w 9142702"/>
              <a:gd name="connsiteY732" fmla="*/ 1908206 h 4492460"/>
              <a:gd name="connsiteX733" fmla="*/ 5601241 w 9142702"/>
              <a:gd name="connsiteY733" fmla="*/ 1862095 h 4492460"/>
              <a:gd name="connsiteX734" fmla="*/ 5583098 w 9142702"/>
              <a:gd name="connsiteY734" fmla="*/ 1796935 h 4492460"/>
              <a:gd name="connsiteX735" fmla="*/ 5568330 w 9142702"/>
              <a:gd name="connsiteY735" fmla="*/ 1753114 h 4492460"/>
              <a:gd name="connsiteX736" fmla="*/ 5534695 w 9142702"/>
              <a:gd name="connsiteY736" fmla="*/ 1709172 h 4492460"/>
              <a:gd name="connsiteX737" fmla="*/ 5544942 w 9142702"/>
              <a:gd name="connsiteY737" fmla="*/ 1662879 h 4492460"/>
              <a:gd name="connsiteX738" fmla="*/ 5575342 w 9142702"/>
              <a:gd name="connsiteY738" fmla="*/ 1640607 h 4492460"/>
              <a:gd name="connsiteX739" fmla="*/ 5575382 w 9142702"/>
              <a:gd name="connsiteY739" fmla="*/ 1640698 h 4492460"/>
              <a:gd name="connsiteX740" fmla="*/ 5575382 w 9142702"/>
              <a:gd name="connsiteY740" fmla="*/ 1640577 h 4492460"/>
              <a:gd name="connsiteX741" fmla="*/ 5575342 w 9142702"/>
              <a:gd name="connsiteY741" fmla="*/ 1640607 h 4492460"/>
              <a:gd name="connsiteX742" fmla="*/ 8101405 w 9142702"/>
              <a:gd name="connsiteY742" fmla="*/ 1590607 h 4492460"/>
              <a:gd name="connsiteX743" fmla="*/ 8129614 w 9142702"/>
              <a:gd name="connsiteY743" fmla="*/ 1612066 h 4492460"/>
              <a:gd name="connsiteX744" fmla="*/ 8097969 w 9142702"/>
              <a:gd name="connsiteY744" fmla="*/ 1634971 h 4492460"/>
              <a:gd name="connsiteX745" fmla="*/ 8036185 w 9142702"/>
              <a:gd name="connsiteY745" fmla="*/ 1673126 h 4492460"/>
              <a:gd name="connsiteX746" fmla="*/ 8083804 w 9142702"/>
              <a:gd name="connsiteY746" fmla="*/ 1633645 h 4492460"/>
              <a:gd name="connsiteX747" fmla="*/ 8044865 w 9142702"/>
              <a:gd name="connsiteY747" fmla="*/ 1637804 h 4492460"/>
              <a:gd name="connsiteX748" fmla="*/ 8032177 w 9142702"/>
              <a:gd name="connsiteY748" fmla="*/ 1642174 h 4492460"/>
              <a:gd name="connsiteX749" fmla="*/ 8019948 w 9142702"/>
              <a:gd name="connsiteY749" fmla="*/ 1643522 h 4492460"/>
              <a:gd name="connsiteX750" fmla="*/ 8045370 w 9142702"/>
              <a:gd name="connsiteY750" fmla="*/ 1627316 h 4492460"/>
              <a:gd name="connsiteX751" fmla="*/ 8077355 w 9142702"/>
              <a:gd name="connsiteY751" fmla="*/ 1620565 h 4492460"/>
              <a:gd name="connsiteX752" fmla="*/ 8090736 w 9142702"/>
              <a:gd name="connsiteY752" fmla="*/ 1610981 h 4492460"/>
              <a:gd name="connsiteX753" fmla="*/ 8101405 w 9142702"/>
              <a:gd name="connsiteY753" fmla="*/ 1590607 h 4492460"/>
              <a:gd name="connsiteX754" fmla="*/ 2052085 w 9142702"/>
              <a:gd name="connsiteY754" fmla="*/ 1558441 h 4492460"/>
              <a:gd name="connsiteX755" fmla="*/ 1994829 w 9142702"/>
              <a:gd name="connsiteY755" fmla="*/ 1587835 h 4492460"/>
              <a:gd name="connsiteX756" fmla="*/ 1994768 w 9142702"/>
              <a:gd name="connsiteY756" fmla="*/ 1587835 h 4492460"/>
              <a:gd name="connsiteX757" fmla="*/ 2019843 w 9142702"/>
              <a:gd name="connsiteY757" fmla="*/ 1601939 h 4492460"/>
              <a:gd name="connsiteX758" fmla="*/ 2055588 w 9142702"/>
              <a:gd name="connsiteY758" fmla="*/ 1614959 h 4492460"/>
              <a:gd name="connsiteX759" fmla="*/ 2104416 w 9142702"/>
              <a:gd name="connsiteY759" fmla="*/ 1595490 h 4492460"/>
              <a:gd name="connsiteX760" fmla="*/ 2052085 w 9142702"/>
              <a:gd name="connsiteY760" fmla="*/ 1558441 h 4492460"/>
              <a:gd name="connsiteX761" fmla="*/ 8912792 w 9142702"/>
              <a:gd name="connsiteY761" fmla="*/ 1443532 h 4492460"/>
              <a:gd name="connsiteX762" fmla="*/ 8925872 w 9142702"/>
              <a:gd name="connsiteY762" fmla="*/ 1452091 h 4492460"/>
              <a:gd name="connsiteX763" fmla="*/ 8915866 w 9142702"/>
              <a:gd name="connsiteY763" fmla="*/ 1463966 h 4492460"/>
              <a:gd name="connsiteX764" fmla="*/ 8872406 w 9142702"/>
              <a:gd name="connsiteY764" fmla="*/ 1449500 h 4492460"/>
              <a:gd name="connsiteX765" fmla="*/ 8872346 w 9142702"/>
              <a:gd name="connsiteY765" fmla="*/ 1449439 h 4492460"/>
              <a:gd name="connsiteX766" fmla="*/ 8912792 w 9142702"/>
              <a:gd name="connsiteY766" fmla="*/ 1443532 h 4492460"/>
              <a:gd name="connsiteX767" fmla="*/ 8827607 w 9142702"/>
              <a:gd name="connsiteY767" fmla="*/ 1434131 h 4492460"/>
              <a:gd name="connsiteX768" fmla="*/ 8818940 w 9142702"/>
              <a:gd name="connsiteY768" fmla="*/ 1470658 h 4492460"/>
              <a:gd name="connsiteX769" fmla="*/ 8775180 w 9142702"/>
              <a:gd name="connsiteY769" fmla="*/ 1467765 h 4492460"/>
              <a:gd name="connsiteX770" fmla="*/ 8754505 w 9142702"/>
              <a:gd name="connsiteY770" fmla="*/ 1451128 h 4492460"/>
              <a:gd name="connsiteX771" fmla="*/ 8778434 w 9142702"/>
              <a:gd name="connsiteY771" fmla="*/ 1436421 h 4492460"/>
              <a:gd name="connsiteX772" fmla="*/ 8827621 w 9142702"/>
              <a:gd name="connsiteY772" fmla="*/ 1434071 h 4492460"/>
              <a:gd name="connsiteX773" fmla="*/ 8827621 w 9142702"/>
              <a:gd name="connsiteY773" fmla="*/ 1434130 h 4492460"/>
              <a:gd name="connsiteX774" fmla="*/ 8827607 w 9142702"/>
              <a:gd name="connsiteY774" fmla="*/ 1434131 h 4492460"/>
              <a:gd name="connsiteX775" fmla="*/ 8979247 w 9142702"/>
              <a:gd name="connsiteY775" fmla="*/ 1422179 h 4492460"/>
              <a:gd name="connsiteX776" fmla="*/ 9008572 w 9142702"/>
              <a:gd name="connsiteY776" fmla="*/ 1431236 h 4492460"/>
              <a:gd name="connsiteX777" fmla="*/ 8949199 w 9142702"/>
              <a:gd name="connsiteY777" fmla="*/ 1434008 h 4492460"/>
              <a:gd name="connsiteX778" fmla="*/ 8979247 w 9142702"/>
              <a:gd name="connsiteY778" fmla="*/ 1422179 h 4492460"/>
              <a:gd name="connsiteX779" fmla="*/ 8639278 w 9142702"/>
              <a:gd name="connsiteY779" fmla="*/ 1397852 h 4492460"/>
              <a:gd name="connsiteX780" fmla="*/ 8656796 w 9142702"/>
              <a:gd name="connsiteY780" fmla="*/ 1400556 h 4492460"/>
              <a:gd name="connsiteX781" fmla="*/ 8674638 w 9142702"/>
              <a:gd name="connsiteY781" fmla="*/ 1459025 h 4492460"/>
              <a:gd name="connsiteX782" fmla="*/ 8674577 w 9142702"/>
              <a:gd name="connsiteY782" fmla="*/ 1459085 h 4492460"/>
              <a:gd name="connsiteX783" fmla="*/ 8630877 w 9142702"/>
              <a:gd name="connsiteY783" fmla="*/ 1434914 h 4492460"/>
              <a:gd name="connsiteX784" fmla="*/ 8624608 w 9142702"/>
              <a:gd name="connsiteY784" fmla="*/ 1406404 h 4492460"/>
              <a:gd name="connsiteX785" fmla="*/ 8639278 w 9142702"/>
              <a:gd name="connsiteY785" fmla="*/ 1397852 h 4492460"/>
              <a:gd name="connsiteX786" fmla="*/ 9110680 w 9142702"/>
              <a:gd name="connsiteY786" fmla="*/ 1383318 h 4492460"/>
              <a:gd name="connsiteX787" fmla="*/ 9135092 w 9142702"/>
              <a:gd name="connsiteY787" fmla="*/ 1383861 h 4492460"/>
              <a:gd name="connsiteX788" fmla="*/ 9139553 w 9142702"/>
              <a:gd name="connsiteY788" fmla="*/ 1407248 h 4492460"/>
              <a:gd name="connsiteX789" fmla="*/ 9128221 w 9142702"/>
              <a:gd name="connsiteY789" fmla="*/ 1426657 h 4492460"/>
              <a:gd name="connsiteX790" fmla="*/ 9128160 w 9142702"/>
              <a:gd name="connsiteY790" fmla="*/ 1426718 h 4492460"/>
              <a:gd name="connsiteX791" fmla="*/ 9071741 w 9142702"/>
              <a:gd name="connsiteY791" fmla="*/ 1426718 h 4492460"/>
              <a:gd name="connsiteX792" fmla="*/ 9065593 w 9142702"/>
              <a:gd name="connsiteY792" fmla="*/ 1410865 h 4492460"/>
              <a:gd name="connsiteX793" fmla="*/ 9110680 w 9142702"/>
              <a:gd name="connsiteY793" fmla="*/ 1383318 h 4492460"/>
              <a:gd name="connsiteX794" fmla="*/ 7886103 w 9142702"/>
              <a:gd name="connsiteY794" fmla="*/ 1372334 h 4492460"/>
              <a:gd name="connsiteX795" fmla="*/ 7896343 w 9142702"/>
              <a:gd name="connsiteY795" fmla="*/ 1383923 h 4492460"/>
              <a:gd name="connsiteX796" fmla="*/ 7902310 w 9142702"/>
              <a:gd name="connsiteY796" fmla="*/ 1425032 h 4492460"/>
              <a:gd name="connsiteX797" fmla="*/ 7913522 w 9142702"/>
              <a:gd name="connsiteY797" fmla="*/ 1473795 h 4492460"/>
              <a:gd name="connsiteX798" fmla="*/ 7925517 w 9142702"/>
              <a:gd name="connsiteY798" fmla="*/ 1546006 h 4492460"/>
              <a:gd name="connsiteX799" fmla="*/ 7902792 w 9142702"/>
              <a:gd name="connsiteY799" fmla="*/ 1622795 h 4492460"/>
              <a:gd name="connsiteX800" fmla="*/ 7876572 w 9142702"/>
              <a:gd name="connsiteY800" fmla="*/ 1632198 h 4492460"/>
              <a:gd name="connsiteX801" fmla="*/ 7856922 w 9142702"/>
              <a:gd name="connsiteY801" fmla="*/ 1618515 h 4492460"/>
              <a:gd name="connsiteX802" fmla="*/ 7857585 w 9142702"/>
              <a:gd name="connsiteY802" fmla="*/ 1530756 h 4492460"/>
              <a:gd name="connsiteX803" fmla="*/ 7863432 w 9142702"/>
              <a:gd name="connsiteY803" fmla="*/ 1559690 h 4492460"/>
              <a:gd name="connsiteX804" fmla="*/ 7871087 w 9142702"/>
              <a:gd name="connsiteY804" fmla="*/ 1553662 h 4492460"/>
              <a:gd name="connsiteX805" fmla="*/ 7868013 w 9142702"/>
              <a:gd name="connsiteY805" fmla="*/ 1467285 h 4492460"/>
              <a:gd name="connsiteX806" fmla="*/ 7860840 w 9142702"/>
              <a:gd name="connsiteY806" fmla="*/ 1419486 h 4492460"/>
              <a:gd name="connsiteX807" fmla="*/ 7860900 w 9142702"/>
              <a:gd name="connsiteY807" fmla="*/ 1419486 h 4492460"/>
              <a:gd name="connsiteX808" fmla="*/ 7823890 w 9142702"/>
              <a:gd name="connsiteY808" fmla="*/ 1390251 h 4492460"/>
              <a:gd name="connsiteX809" fmla="*/ 7869399 w 9142702"/>
              <a:gd name="connsiteY809" fmla="*/ 1373856 h 4492460"/>
              <a:gd name="connsiteX810" fmla="*/ 7886103 w 9142702"/>
              <a:gd name="connsiteY810" fmla="*/ 1372334 h 4492460"/>
              <a:gd name="connsiteX811" fmla="*/ 8433048 w 9142702"/>
              <a:gd name="connsiteY811" fmla="*/ 1353843 h 4492460"/>
              <a:gd name="connsiteX812" fmla="*/ 8433057 w 9142702"/>
              <a:gd name="connsiteY812" fmla="*/ 1353847 h 4492460"/>
              <a:gd name="connsiteX813" fmla="*/ 8433048 w 9142702"/>
              <a:gd name="connsiteY813" fmla="*/ 1353903 h 4492460"/>
              <a:gd name="connsiteX814" fmla="*/ 8443716 w 9142702"/>
              <a:gd name="connsiteY814" fmla="*/ 1286092 h 4492460"/>
              <a:gd name="connsiteX815" fmla="*/ 8504416 w 9142702"/>
              <a:gd name="connsiteY815" fmla="*/ 1320148 h 4492460"/>
              <a:gd name="connsiteX816" fmla="*/ 8504416 w 9142702"/>
              <a:gd name="connsiteY816" fmla="*/ 1391034 h 4492460"/>
              <a:gd name="connsiteX817" fmla="*/ 8467827 w 9142702"/>
              <a:gd name="connsiteY817" fmla="*/ 1391034 h 4492460"/>
              <a:gd name="connsiteX818" fmla="*/ 8457852 w 9142702"/>
              <a:gd name="connsiteY818" fmla="*/ 1366516 h 4492460"/>
              <a:gd name="connsiteX819" fmla="*/ 8433057 w 9142702"/>
              <a:gd name="connsiteY819" fmla="*/ 1353847 h 4492460"/>
              <a:gd name="connsiteX820" fmla="*/ 8438179 w 9142702"/>
              <a:gd name="connsiteY820" fmla="*/ 1321445 h 4492460"/>
              <a:gd name="connsiteX821" fmla="*/ 8443716 w 9142702"/>
              <a:gd name="connsiteY821" fmla="*/ 1286092 h 4492460"/>
              <a:gd name="connsiteX822" fmla="*/ 8458726 w 9142702"/>
              <a:gd name="connsiteY822" fmla="*/ 1259508 h 4492460"/>
              <a:gd name="connsiteX823" fmla="*/ 8506887 w 9142702"/>
              <a:gd name="connsiteY823" fmla="*/ 1293926 h 4492460"/>
              <a:gd name="connsiteX824" fmla="*/ 8482595 w 9142702"/>
              <a:gd name="connsiteY824" fmla="*/ 1293443 h 4492460"/>
              <a:gd name="connsiteX825" fmla="*/ 8458726 w 9142702"/>
              <a:gd name="connsiteY825" fmla="*/ 1259508 h 4492460"/>
              <a:gd name="connsiteX826" fmla="*/ 8997963 w 9142702"/>
              <a:gd name="connsiteY826" fmla="*/ 1119002 h 4492460"/>
              <a:gd name="connsiteX827" fmla="*/ 9032320 w 9142702"/>
              <a:gd name="connsiteY827" fmla="*/ 1144259 h 4492460"/>
              <a:gd name="connsiteX828" fmla="*/ 9014720 w 9142702"/>
              <a:gd name="connsiteY828" fmla="*/ 1160715 h 4492460"/>
              <a:gd name="connsiteX829" fmla="*/ 8991212 w 9142702"/>
              <a:gd name="connsiteY829" fmla="*/ 1152456 h 4492460"/>
              <a:gd name="connsiteX830" fmla="*/ 8997963 w 9142702"/>
              <a:gd name="connsiteY830" fmla="*/ 1119002 h 4492460"/>
              <a:gd name="connsiteX831" fmla="*/ 4235641 w 9142702"/>
              <a:gd name="connsiteY831" fmla="*/ 1108902 h 4492460"/>
              <a:gd name="connsiteX832" fmla="*/ 4271835 w 9142702"/>
              <a:gd name="connsiteY832" fmla="*/ 1124490 h 4492460"/>
              <a:gd name="connsiteX833" fmla="*/ 4244228 w 9142702"/>
              <a:gd name="connsiteY833" fmla="*/ 1178136 h 4492460"/>
              <a:gd name="connsiteX834" fmla="*/ 4208424 w 9142702"/>
              <a:gd name="connsiteY834" fmla="*/ 1178136 h 4492460"/>
              <a:gd name="connsiteX835" fmla="*/ 4222468 w 9142702"/>
              <a:gd name="connsiteY835" fmla="*/ 1113881 h 4492460"/>
              <a:gd name="connsiteX836" fmla="*/ 4235641 w 9142702"/>
              <a:gd name="connsiteY836" fmla="*/ 1108902 h 4492460"/>
              <a:gd name="connsiteX837" fmla="*/ 2241620 w 9142702"/>
              <a:gd name="connsiteY837" fmla="*/ 1101811 h 4492460"/>
              <a:gd name="connsiteX838" fmla="*/ 2241653 w 9142702"/>
              <a:gd name="connsiteY838" fmla="*/ 1101823 h 4492460"/>
              <a:gd name="connsiteX839" fmla="*/ 2241593 w 9142702"/>
              <a:gd name="connsiteY839" fmla="*/ 1101823 h 4492460"/>
              <a:gd name="connsiteX840" fmla="*/ 2248283 w 9142702"/>
              <a:gd name="connsiteY840" fmla="*/ 1061016 h 4492460"/>
              <a:gd name="connsiteX841" fmla="*/ 2267873 w 9142702"/>
              <a:gd name="connsiteY841" fmla="*/ 1078255 h 4492460"/>
              <a:gd name="connsiteX842" fmla="*/ 2258530 w 9142702"/>
              <a:gd name="connsiteY842" fmla="*/ 1093927 h 4492460"/>
              <a:gd name="connsiteX843" fmla="*/ 2241620 w 9142702"/>
              <a:gd name="connsiteY843" fmla="*/ 1101811 h 4492460"/>
              <a:gd name="connsiteX844" fmla="*/ 2229326 w 9142702"/>
              <a:gd name="connsiteY844" fmla="*/ 1097258 h 4492460"/>
              <a:gd name="connsiteX845" fmla="*/ 2225499 w 9142702"/>
              <a:gd name="connsiteY845" fmla="*/ 1085006 h 4492460"/>
              <a:gd name="connsiteX846" fmla="*/ 2248283 w 9142702"/>
              <a:gd name="connsiteY846" fmla="*/ 1061016 h 4492460"/>
              <a:gd name="connsiteX847" fmla="*/ 4091674 w 9142702"/>
              <a:gd name="connsiteY847" fmla="*/ 1053121 h 4492460"/>
              <a:gd name="connsiteX848" fmla="*/ 4122596 w 9142702"/>
              <a:gd name="connsiteY848" fmla="*/ 1086395 h 4492460"/>
              <a:gd name="connsiteX849" fmla="*/ 4085105 w 9142702"/>
              <a:gd name="connsiteY849" fmla="*/ 1118944 h 4492460"/>
              <a:gd name="connsiteX850" fmla="*/ 4065393 w 9142702"/>
              <a:gd name="connsiteY850" fmla="*/ 1100017 h 4492460"/>
              <a:gd name="connsiteX851" fmla="*/ 4065032 w 9142702"/>
              <a:gd name="connsiteY851" fmla="*/ 1054869 h 4492460"/>
              <a:gd name="connsiteX852" fmla="*/ 4064973 w 9142702"/>
              <a:gd name="connsiteY852" fmla="*/ 1054869 h 4492460"/>
              <a:gd name="connsiteX853" fmla="*/ 4091674 w 9142702"/>
              <a:gd name="connsiteY853" fmla="*/ 1053121 h 4492460"/>
              <a:gd name="connsiteX854" fmla="*/ 2318386 w 9142702"/>
              <a:gd name="connsiteY854" fmla="*/ 1005923 h 4492460"/>
              <a:gd name="connsiteX855" fmla="*/ 2332792 w 9142702"/>
              <a:gd name="connsiteY855" fmla="*/ 1019607 h 4492460"/>
              <a:gd name="connsiteX856" fmla="*/ 2319290 w 9142702"/>
              <a:gd name="connsiteY856" fmla="*/ 1034917 h 4492460"/>
              <a:gd name="connsiteX857" fmla="*/ 2275710 w 9142702"/>
              <a:gd name="connsiteY857" fmla="*/ 1033772 h 4492460"/>
              <a:gd name="connsiteX858" fmla="*/ 2275710 w 9142702"/>
              <a:gd name="connsiteY858" fmla="*/ 1033711 h 4492460"/>
              <a:gd name="connsiteX859" fmla="*/ 2286319 w 9142702"/>
              <a:gd name="connsiteY859" fmla="*/ 1009962 h 4492460"/>
              <a:gd name="connsiteX860" fmla="*/ 2318386 w 9142702"/>
              <a:gd name="connsiteY860" fmla="*/ 1005923 h 4492460"/>
              <a:gd name="connsiteX861" fmla="*/ 9087233 w 9142702"/>
              <a:gd name="connsiteY861" fmla="*/ 1005050 h 4492460"/>
              <a:gd name="connsiteX862" fmla="*/ 9124845 w 9142702"/>
              <a:gd name="connsiteY862" fmla="*/ 1021838 h 4492460"/>
              <a:gd name="connsiteX863" fmla="*/ 9124845 w 9142702"/>
              <a:gd name="connsiteY863" fmla="*/ 1021897 h 4492460"/>
              <a:gd name="connsiteX864" fmla="*/ 9089704 w 9142702"/>
              <a:gd name="connsiteY864" fmla="*/ 1048178 h 4492460"/>
              <a:gd name="connsiteX865" fmla="*/ 9043592 w 9142702"/>
              <a:gd name="connsiteY865" fmla="*/ 1037027 h 4492460"/>
              <a:gd name="connsiteX866" fmla="*/ 9031597 w 9142702"/>
              <a:gd name="connsiteY866" fmla="*/ 1020210 h 4492460"/>
              <a:gd name="connsiteX867" fmla="*/ 9046184 w 9142702"/>
              <a:gd name="connsiteY867" fmla="*/ 1005804 h 4492460"/>
              <a:gd name="connsiteX868" fmla="*/ 9087233 w 9142702"/>
              <a:gd name="connsiteY868" fmla="*/ 1005050 h 4492460"/>
              <a:gd name="connsiteX869" fmla="*/ 4878582 w 9142702"/>
              <a:gd name="connsiteY869" fmla="*/ 945952 h 4492460"/>
              <a:gd name="connsiteX870" fmla="*/ 4828371 w 9142702"/>
              <a:gd name="connsiteY870" fmla="*/ 972414 h 4492460"/>
              <a:gd name="connsiteX871" fmla="*/ 4785213 w 9142702"/>
              <a:gd name="connsiteY871" fmla="*/ 1020636 h 4492460"/>
              <a:gd name="connsiteX872" fmla="*/ 4728311 w 9142702"/>
              <a:gd name="connsiteY872" fmla="*/ 1067050 h 4492460"/>
              <a:gd name="connsiteX873" fmla="*/ 4730602 w 9142702"/>
              <a:gd name="connsiteY873" fmla="*/ 1136850 h 4492460"/>
              <a:gd name="connsiteX874" fmla="*/ 4734761 w 9142702"/>
              <a:gd name="connsiteY874" fmla="*/ 1198693 h 4492460"/>
              <a:gd name="connsiteX875" fmla="*/ 4706069 w 9142702"/>
              <a:gd name="connsiteY875" fmla="*/ 1240164 h 4492460"/>
              <a:gd name="connsiteX876" fmla="*/ 4730059 w 9142702"/>
              <a:gd name="connsiteY876" fmla="*/ 1233955 h 4492460"/>
              <a:gd name="connsiteX877" fmla="*/ 4756159 w 9142702"/>
              <a:gd name="connsiteY877" fmla="*/ 1239861 h 4492460"/>
              <a:gd name="connsiteX878" fmla="*/ 4754472 w 9142702"/>
              <a:gd name="connsiteY878" fmla="*/ 1270422 h 4492460"/>
              <a:gd name="connsiteX879" fmla="*/ 4726985 w 9142702"/>
              <a:gd name="connsiteY879" fmla="*/ 1283864 h 4492460"/>
              <a:gd name="connsiteX880" fmla="*/ 4663092 w 9142702"/>
              <a:gd name="connsiteY880" fmla="*/ 1338053 h 4492460"/>
              <a:gd name="connsiteX881" fmla="*/ 4664538 w 9142702"/>
              <a:gd name="connsiteY881" fmla="*/ 1343177 h 4492460"/>
              <a:gd name="connsiteX882" fmla="*/ 4754351 w 9142702"/>
              <a:gd name="connsiteY882" fmla="*/ 1336908 h 4492460"/>
              <a:gd name="connsiteX883" fmla="*/ 4780632 w 9142702"/>
              <a:gd name="connsiteY883" fmla="*/ 1310507 h 4492460"/>
              <a:gd name="connsiteX884" fmla="*/ 4787986 w 9142702"/>
              <a:gd name="connsiteY884" fmla="*/ 1263250 h 4492460"/>
              <a:gd name="connsiteX885" fmla="*/ 4804742 w 9142702"/>
              <a:gd name="connsiteY885" fmla="*/ 1209483 h 4492460"/>
              <a:gd name="connsiteX886" fmla="*/ 4811011 w 9142702"/>
              <a:gd name="connsiteY886" fmla="*/ 1190194 h 4492460"/>
              <a:gd name="connsiteX887" fmla="*/ 4848624 w 9142702"/>
              <a:gd name="connsiteY887" fmla="*/ 1192545 h 4492460"/>
              <a:gd name="connsiteX888" fmla="*/ 4914627 w 9142702"/>
              <a:gd name="connsiteY888" fmla="*/ 1178080 h 4492460"/>
              <a:gd name="connsiteX889" fmla="*/ 4938557 w 9142702"/>
              <a:gd name="connsiteY889" fmla="*/ 1180370 h 4492460"/>
              <a:gd name="connsiteX890" fmla="*/ 4978581 w 9142702"/>
              <a:gd name="connsiteY890" fmla="*/ 1145289 h 4492460"/>
              <a:gd name="connsiteX891" fmla="*/ 4943741 w 9142702"/>
              <a:gd name="connsiteY891" fmla="*/ 1145651 h 4492460"/>
              <a:gd name="connsiteX892" fmla="*/ 4894254 w 9142702"/>
              <a:gd name="connsiteY892" fmla="*/ 1158309 h 4492460"/>
              <a:gd name="connsiteX893" fmla="*/ 4832711 w 9142702"/>
              <a:gd name="connsiteY893" fmla="*/ 1152583 h 4492460"/>
              <a:gd name="connsiteX894" fmla="*/ 4804562 w 9142702"/>
              <a:gd name="connsiteY894" fmla="*/ 1111353 h 4492460"/>
              <a:gd name="connsiteX895" fmla="*/ 4800161 w 9142702"/>
              <a:gd name="connsiteY895" fmla="*/ 1073198 h 4492460"/>
              <a:gd name="connsiteX896" fmla="*/ 4814567 w 9142702"/>
              <a:gd name="connsiteY896" fmla="*/ 1030702 h 4492460"/>
              <a:gd name="connsiteX897" fmla="*/ 4872012 w 9142702"/>
              <a:gd name="connsiteY897" fmla="*/ 966868 h 4492460"/>
              <a:gd name="connsiteX898" fmla="*/ 4878642 w 9142702"/>
              <a:gd name="connsiteY898" fmla="*/ 945952 h 4492460"/>
              <a:gd name="connsiteX899" fmla="*/ 3867118 w 9142702"/>
              <a:gd name="connsiteY899" fmla="*/ 881525 h 4492460"/>
              <a:gd name="connsiteX900" fmla="*/ 3948281 w 9142702"/>
              <a:gd name="connsiteY900" fmla="*/ 955957 h 4492460"/>
              <a:gd name="connsiteX901" fmla="*/ 3912838 w 9142702"/>
              <a:gd name="connsiteY901" fmla="*/ 999958 h 4492460"/>
              <a:gd name="connsiteX902" fmla="*/ 3871006 w 9142702"/>
              <a:gd name="connsiteY902" fmla="*/ 1020694 h 4492460"/>
              <a:gd name="connsiteX903" fmla="*/ 3862325 w 9142702"/>
              <a:gd name="connsiteY903" fmla="*/ 1034920 h 4492460"/>
              <a:gd name="connsiteX904" fmla="*/ 3862266 w 9142702"/>
              <a:gd name="connsiteY904" fmla="*/ 1034799 h 4492460"/>
              <a:gd name="connsiteX905" fmla="*/ 3819288 w 9142702"/>
              <a:gd name="connsiteY905" fmla="*/ 1051857 h 4492460"/>
              <a:gd name="connsiteX906" fmla="*/ 3751596 w 9142702"/>
              <a:gd name="connsiteY906" fmla="*/ 1059271 h 4492460"/>
              <a:gd name="connsiteX907" fmla="*/ 3743882 w 9142702"/>
              <a:gd name="connsiteY907" fmla="*/ 1055594 h 4492460"/>
              <a:gd name="connsiteX908" fmla="*/ 3695178 w 9142702"/>
              <a:gd name="connsiteY908" fmla="*/ 1025456 h 4492460"/>
              <a:gd name="connsiteX909" fmla="*/ 3677939 w 9142702"/>
              <a:gd name="connsiteY909" fmla="*/ 1003695 h 4492460"/>
              <a:gd name="connsiteX910" fmla="*/ 3674383 w 9142702"/>
              <a:gd name="connsiteY910" fmla="*/ 982177 h 4492460"/>
              <a:gd name="connsiteX911" fmla="*/ 3635021 w 9142702"/>
              <a:gd name="connsiteY911" fmla="*/ 958187 h 4492460"/>
              <a:gd name="connsiteX912" fmla="*/ 3647980 w 9142702"/>
              <a:gd name="connsiteY912" fmla="*/ 919911 h 4492460"/>
              <a:gd name="connsiteX913" fmla="*/ 3661481 w 9142702"/>
              <a:gd name="connsiteY913" fmla="*/ 908398 h 4492460"/>
              <a:gd name="connsiteX914" fmla="*/ 3727787 w 9142702"/>
              <a:gd name="connsiteY914" fmla="*/ 901647 h 4492460"/>
              <a:gd name="connsiteX915" fmla="*/ 3748041 w 9142702"/>
              <a:gd name="connsiteY915" fmla="*/ 904782 h 4492460"/>
              <a:gd name="connsiteX916" fmla="*/ 3793127 w 9142702"/>
              <a:gd name="connsiteY916" fmla="*/ 903998 h 4492460"/>
              <a:gd name="connsiteX917" fmla="*/ 3831463 w 9142702"/>
              <a:gd name="connsiteY917" fmla="*/ 892485 h 4492460"/>
              <a:gd name="connsiteX918" fmla="*/ 3867118 w 9142702"/>
              <a:gd name="connsiteY918" fmla="*/ 881525 h 4492460"/>
              <a:gd name="connsiteX919" fmla="*/ 8836775 w 9142702"/>
              <a:gd name="connsiteY919" fmla="*/ 665241 h 4492460"/>
              <a:gd name="connsiteX920" fmla="*/ 8890851 w 9142702"/>
              <a:gd name="connsiteY920" fmla="*/ 697730 h 4492460"/>
              <a:gd name="connsiteX921" fmla="*/ 8864871 w 9142702"/>
              <a:gd name="connsiteY921" fmla="*/ 712137 h 4492460"/>
              <a:gd name="connsiteX922" fmla="*/ 8784643 w 9142702"/>
              <a:gd name="connsiteY922" fmla="*/ 703276 h 4492460"/>
              <a:gd name="connsiteX923" fmla="*/ 8836775 w 9142702"/>
              <a:gd name="connsiteY923" fmla="*/ 665241 h 4492460"/>
              <a:gd name="connsiteX924" fmla="*/ 5751571 w 9142702"/>
              <a:gd name="connsiteY924" fmla="*/ 614124 h 4492460"/>
              <a:gd name="connsiteX925" fmla="*/ 5751611 w 9142702"/>
              <a:gd name="connsiteY925" fmla="*/ 614169 h 4492460"/>
              <a:gd name="connsiteX926" fmla="*/ 5751571 w 9142702"/>
              <a:gd name="connsiteY926" fmla="*/ 614184 h 4492460"/>
              <a:gd name="connsiteX927" fmla="*/ 5774860 w 9142702"/>
              <a:gd name="connsiteY927" fmla="*/ 605693 h 4492460"/>
              <a:gd name="connsiteX928" fmla="*/ 5798105 w 9142702"/>
              <a:gd name="connsiteY928" fmla="*/ 609543 h 4492460"/>
              <a:gd name="connsiteX929" fmla="*/ 5798105 w 9142702"/>
              <a:gd name="connsiteY929" fmla="*/ 638114 h 4492460"/>
              <a:gd name="connsiteX930" fmla="*/ 5770498 w 9142702"/>
              <a:gd name="connsiteY930" fmla="*/ 635551 h 4492460"/>
              <a:gd name="connsiteX931" fmla="*/ 5751611 w 9142702"/>
              <a:gd name="connsiteY931" fmla="*/ 614169 h 4492460"/>
              <a:gd name="connsiteX932" fmla="*/ 7830272 w 9142702"/>
              <a:gd name="connsiteY932" fmla="*/ 544972 h 4492460"/>
              <a:gd name="connsiteX933" fmla="*/ 7847759 w 9142702"/>
              <a:gd name="connsiteY933" fmla="*/ 552281 h 4492460"/>
              <a:gd name="connsiteX934" fmla="*/ 7876572 w 9142702"/>
              <a:gd name="connsiteY934" fmla="*/ 568073 h 4492460"/>
              <a:gd name="connsiteX935" fmla="*/ 7883383 w 9142702"/>
              <a:gd name="connsiteY935" fmla="*/ 582962 h 4492460"/>
              <a:gd name="connsiteX936" fmla="*/ 7874523 w 9142702"/>
              <a:gd name="connsiteY936" fmla="*/ 592726 h 4492460"/>
              <a:gd name="connsiteX937" fmla="*/ 7812257 w 9142702"/>
              <a:gd name="connsiteY937" fmla="*/ 596705 h 4492460"/>
              <a:gd name="connsiteX938" fmla="*/ 7815451 w 9142702"/>
              <a:gd name="connsiteY938" fmla="*/ 552763 h 4492460"/>
              <a:gd name="connsiteX939" fmla="*/ 7830272 w 9142702"/>
              <a:gd name="connsiteY939" fmla="*/ 544972 h 4492460"/>
              <a:gd name="connsiteX940" fmla="*/ 7701988 w 9142702"/>
              <a:gd name="connsiteY940" fmla="*/ 541120 h 4492460"/>
              <a:gd name="connsiteX941" fmla="*/ 7731064 w 9142702"/>
              <a:gd name="connsiteY941" fmla="*/ 553424 h 4492460"/>
              <a:gd name="connsiteX942" fmla="*/ 7689051 w 9142702"/>
              <a:gd name="connsiteY942" fmla="*/ 560416 h 4492460"/>
              <a:gd name="connsiteX943" fmla="*/ 7701988 w 9142702"/>
              <a:gd name="connsiteY943" fmla="*/ 541120 h 4492460"/>
              <a:gd name="connsiteX944" fmla="*/ 4745754 w 9142702"/>
              <a:gd name="connsiteY944" fmla="*/ 511006 h 4492460"/>
              <a:gd name="connsiteX945" fmla="*/ 4770384 w 9142702"/>
              <a:gd name="connsiteY945" fmla="*/ 520696 h 4492460"/>
              <a:gd name="connsiteX946" fmla="*/ 4769782 w 9142702"/>
              <a:gd name="connsiteY946" fmla="*/ 551859 h 4492460"/>
              <a:gd name="connsiteX947" fmla="*/ 4727467 w 9142702"/>
              <a:gd name="connsiteY947" fmla="*/ 555174 h 4492460"/>
              <a:gd name="connsiteX948" fmla="*/ 4718185 w 9142702"/>
              <a:gd name="connsiteY948" fmla="*/ 512980 h 4492460"/>
              <a:gd name="connsiteX949" fmla="*/ 4745754 w 9142702"/>
              <a:gd name="connsiteY949" fmla="*/ 511006 h 4492460"/>
              <a:gd name="connsiteX950" fmla="*/ 7833052 w 9142702"/>
              <a:gd name="connsiteY950" fmla="*/ 431849 h 4492460"/>
              <a:gd name="connsiteX951" fmla="*/ 7859272 w 9142702"/>
              <a:gd name="connsiteY951" fmla="*/ 436430 h 4492460"/>
              <a:gd name="connsiteX952" fmla="*/ 7907373 w 9142702"/>
              <a:gd name="connsiteY952" fmla="*/ 453609 h 4492460"/>
              <a:gd name="connsiteX953" fmla="*/ 8033352 w 9142702"/>
              <a:gd name="connsiteY953" fmla="*/ 477961 h 4492460"/>
              <a:gd name="connsiteX954" fmla="*/ 8072050 w 9142702"/>
              <a:gd name="connsiteY954" fmla="*/ 482964 h 4492460"/>
              <a:gd name="connsiteX955" fmla="*/ 8092664 w 9142702"/>
              <a:gd name="connsiteY955" fmla="*/ 509366 h 4492460"/>
              <a:gd name="connsiteX956" fmla="*/ 8069157 w 9142702"/>
              <a:gd name="connsiteY956" fmla="*/ 527691 h 4492460"/>
              <a:gd name="connsiteX957" fmla="*/ 7976511 w 9142702"/>
              <a:gd name="connsiteY957" fmla="*/ 512078 h 4492460"/>
              <a:gd name="connsiteX958" fmla="*/ 7932086 w 9142702"/>
              <a:gd name="connsiteY958" fmla="*/ 512017 h 4492460"/>
              <a:gd name="connsiteX959" fmla="*/ 7878501 w 9142702"/>
              <a:gd name="connsiteY959" fmla="*/ 528173 h 4492460"/>
              <a:gd name="connsiteX960" fmla="*/ 7779285 w 9142702"/>
              <a:gd name="connsiteY960" fmla="*/ 528656 h 4492460"/>
              <a:gd name="connsiteX961" fmla="*/ 7732932 w 9142702"/>
              <a:gd name="connsiteY961" fmla="*/ 511716 h 4492460"/>
              <a:gd name="connsiteX962" fmla="*/ 7689894 w 9142702"/>
              <a:gd name="connsiteY962" fmla="*/ 499963 h 4492460"/>
              <a:gd name="connsiteX963" fmla="*/ 7689834 w 9142702"/>
              <a:gd name="connsiteY963" fmla="*/ 499963 h 4492460"/>
              <a:gd name="connsiteX964" fmla="*/ 7703336 w 9142702"/>
              <a:gd name="connsiteY964" fmla="*/ 463012 h 4492460"/>
              <a:gd name="connsiteX965" fmla="*/ 7745952 w 9142702"/>
              <a:gd name="connsiteY965" fmla="*/ 442397 h 4492460"/>
              <a:gd name="connsiteX966" fmla="*/ 7776091 w 9142702"/>
              <a:gd name="connsiteY966" fmla="*/ 433778 h 4492460"/>
              <a:gd name="connsiteX967" fmla="*/ 7833052 w 9142702"/>
              <a:gd name="connsiteY967" fmla="*/ 431849 h 4492460"/>
              <a:gd name="connsiteX968" fmla="*/ 5931370 w 9142702"/>
              <a:gd name="connsiteY968" fmla="*/ 376629 h 4492460"/>
              <a:gd name="connsiteX969" fmla="*/ 5982432 w 9142702"/>
              <a:gd name="connsiteY969" fmla="*/ 386702 h 4492460"/>
              <a:gd name="connsiteX970" fmla="*/ 6030472 w 9142702"/>
              <a:gd name="connsiteY970" fmla="*/ 398336 h 4492460"/>
              <a:gd name="connsiteX971" fmla="*/ 6032039 w 9142702"/>
              <a:gd name="connsiteY971" fmla="*/ 424918 h 4492460"/>
              <a:gd name="connsiteX972" fmla="*/ 6020165 w 9142702"/>
              <a:gd name="connsiteY972" fmla="*/ 446557 h 4492460"/>
              <a:gd name="connsiteX973" fmla="*/ 6007085 w 9142702"/>
              <a:gd name="connsiteY973" fmla="*/ 457769 h 4492460"/>
              <a:gd name="connsiteX974" fmla="*/ 5982613 w 9142702"/>
              <a:gd name="connsiteY974" fmla="*/ 469884 h 4492460"/>
              <a:gd name="connsiteX975" fmla="*/ 5937465 w 9142702"/>
              <a:gd name="connsiteY975" fmla="*/ 482060 h 4492460"/>
              <a:gd name="connsiteX976" fmla="*/ 5900998 w 9142702"/>
              <a:gd name="connsiteY976" fmla="*/ 492307 h 4492460"/>
              <a:gd name="connsiteX977" fmla="*/ 5858924 w 9142702"/>
              <a:gd name="connsiteY977" fmla="*/ 522086 h 4492460"/>
              <a:gd name="connsiteX978" fmla="*/ 5858864 w 9142702"/>
              <a:gd name="connsiteY978" fmla="*/ 522026 h 4492460"/>
              <a:gd name="connsiteX979" fmla="*/ 5811487 w 9142702"/>
              <a:gd name="connsiteY979" fmla="*/ 524859 h 4492460"/>
              <a:gd name="connsiteX980" fmla="*/ 5712572 w 9142702"/>
              <a:gd name="connsiteY980" fmla="*/ 612199 h 4492460"/>
              <a:gd name="connsiteX981" fmla="*/ 5690029 w 9142702"/>
              <a:gd name="connsiteY981" fmla="*/ 638540 h 4492460"/>
              <a:gd name="connsiteX982" fmla="*/ 5689125 w 9142702"/>
              <a:gd name="connsiteY982" fmla="*/ 657648 h 4492460"/>
              <a:gd name="connsiteX983" fmla="*/ 5730595 w 9142702"/>
              <a:gd name="connsiteY983" fmla="*/ 716056 h 4492460"/>
              <a:gd name="connsiteX984" fmla="*/ 5559228 w 9142702"/>
              <a:gd name="connsiteY984" fmla="*/ 658552 h 4492460"/>
              <a:gd name="connsiteX985" fmla="*/ 5571223 w 9142702"/>
              <a:gd name="connsiteY985" fmla="*/ 621301 h 4492460"/>
              <a:gd name="connsiteX986" fmla="*/ 5575683 w 9142702"/>
              <a:gd name="connsiteY986" fmla="*/ 608221 h 4492460"/>
              <a:gd name="connsiteX987" fmla="*/ 5625713 w 9142702"/>
              <a:gd name="connsiteY987" fmla="*/ 557951 h 4492460"/>
              <a:gd name="connsiteX988" fmla="*/ 5662723 w 9142702"/>
              <a:gd name="connsiteY988" fmla="*/ 508944 h 4492460"/>
              <a:gd name="connsiteX989" fmla="*/ 5703109 w 9142702"/>
              <a:gd name="connsiteY989" fmla="*/ 472175 h 4492460"/>
              <a:gd name="connsiteX990" fmla="*/ 5743072 w 9142702"/>
              <a:gd name="connsiteY990" fmla="*/ 435225 h 4492460"/>
              <a:gd name="connsiteX991" fmla="*/ 5852897 w 9142702"/>
              <a:gd name="connsiteY991" fmla="*/ 390861 h 4492460"/>
              <a:gd name="connsiteX992" fmla="*/ 5880986 w 9142702"/>
              <a:gd name="connsiteY992" fmla="*/ 386582 h 4492460"/>
              <a:gd name="connsiteX993" fmla="*/ 5931370 w 9142702"/>
              <a:gd name="connsiteY993" fmla="*/ 376629 h 4492460"/>
              <a:gd name="connsiteX994" fmla="*/ 1290012 w 9142702"/>
              <a:gd name="connsiteY994" fmla="*/ 373321 h 4492460"/>
              <a:gd name="connsiteX995" fmla="*/ 1342033 w 9142702"/>
              <a:gd name="connsiteY995" fmla="*/ 408764 h 4492460"/>
              <a:gd name="connsiteX996" fmla="*/ 1378621 w 9142702"/>
              <a:gd name="connsiteY996" fmla="*/ 411476 h 4492460"/>
              <a:gd name="connsiteX997" fmla="*/ 1375064 w 9142702"/>
              <a:gd name="connsiteY997" fmla="*/ 436069 h 4492460"/>
              <a:gd name="connsiteX998" fmla="*/ 1374942 w 9142702"/>
              <a:gd name="connsiteY998" fmla="*/ 436069 h 4492460"/>
              <a:gd name="connsiteX999" fmla="*/ 1449627 w 9142702"/>
              <a:gd name="connsiteY999" fmla="*/ 444206 h 4492460"/>
              <a:gd name="connsiteX1000" fmla="*/ 1491036 w 9142702"/>
              <a:gd name="connsiteY1000" fmla="*/ 398336 h 4492460"/>
              <a:gd name="connsiteX1001" fmla="*/ 1484285 w 9142702"/>
              <a:gd name="connsiteY1001" fmla="*/ 414791 h 4492460"/>
              <a:gd name="connsiteX1002" fmla="*/ 1531300 w 9142702"/>
              <a:gd name="connsiteY1002" fmla="*/ 439927 h 4492460"/>
              <a:gd name="connsiteX1003" fmla="*/ 1565718 w 9142702"/>
              <a:gd name="connsiteY1003" fmla="*/ 457106 h 4492460"/>
              <a:gd name="connsiteX1004" fmla="*/ 1596820 w 9142702"/>
              <a:gd name="connsiteY1004" fmla="*/ 486521 h 4492460"/>
              <a:gd name="connsiteX1005" fmla="*/ 1523406 w 9142702"/>
              <a:gd name="connsiteY1005" fmla="*/ 511415 h 4492460"/>
              <a:gd name="connsiteX1006" fmla="*/ 1444260 w 9142702"/>
              <a:gd name="connsiteY1006" fmla="*/ 535225 h 4492460"/>
              <a:gd name="connsiteX1007" fmla="*/ 1392122 w 9142702"/>
              <a:gd name="connsiteY1007" fmla="*/ 545412 h 4492460"/>
              <a:gd name="connsiteX1008" fmla="*/ 1373677 w 9142702"/>
              <a:gd name="connsiteY1008" fmla="*/ 537878 h 4492460"/>
              <a:gd name="connsiteX1009" fmla="*/ 1306649 w 9142702"/>
              <a:gd name="connsiteY1009" fmla="*/ 511536 h 4492460"/>
              <a:gd name="connsiteX1010" fmla="*/ 1263128 w 9142702"/>
              <a:gd name="connsiteY1010" fmla="*/ 496768 h 4492460"/>
              <a:gd name="connsiteX1011" fmla="*/ 1243718 w 9142702"/>
              <a:gd name="connsiteY1011" fmla="*/ 490499 h 4492460"/>
              <a:gd name="connsiteX1012" fmla="*/ 1227865 w 9142702"/>
              <a:gd name="connsiteY1012" fmla="*/ 483688 h 4492460"/>
              <a:gd name="connsiteX1013" fmla="*/ 1182356 w 9142702"/>
              <a:gd name="connsiteY1013" fmla="*/ 464399 h 4492460"/>
              <a:gd name="connsiteX1014" fmla="*/ 1170481 w 9142702"/>
              <a:gd name="connsiteY1014" fmla="*/ 465002 h 4492460"/>
              <a:gd name="connsiteX1015" fmla="*/ 1148241 w 9142702"/>
              <a:gd name="connsiteY1015" fmla="*/ 454634 h 4492460"/>
              <a:gd name="connsiteX1016" fmla="*/ 1155291 w 9142702"/>
              <a:gd name="connsiteY1016" fmla="*/ 431367 h 4492460"/>
              <a:gd name="connsiteX1017" fmla="*/ 1191277 w 9142702"/>
              <a:gd name="connsiteY1017" fmla="*/ 388450 h 4492460"/>
              <a:gd name="connsiteX1018" fmla="*/ 1216655 w 9142702"/>
              <a:gd name="connsiteY1018" fmla="*/ 376214 h 4492460"/>
              <a:gd name="connsiteX1019" fmla="*/ 1290012 w 9142702"/>
              <a:gd name="connsiteY1019" fmla="*/ 373321 h 4492460"/>
              <a:gd name="connsiteX1020" fmla="*/ 6916868 w 9142702"/>
              <a:gd name="connsiteY1020" fmla="*/ 364268 h 4492460"/>
              <a:gd name="connsiteX1021" fmla="*/ 6948791 w 9142702"/>
              <a:gd name="connsiteY1021" fmla="*/ 368681 h 4492460"/>
              <a:gd name="connsiteX1022" fmla="*/ 6991165 w 9142702"/>
              <a:gd name="connsiteY1022" fmla="*/ 400025 h 4492460"/>
              <a:gd name="connsiteX1023" fmla="*/ 7014975 w 9142702"/>
              <a:gd name="connsiteY1023" fmla="*/ 403039 h 4492460"/>
              <a:gd name="connsiteX1024" fmla="*/ 7113889 w 9142702"/>
              <a:gd name="connsiteY1024" fmla="*/ 423593 h 4492460"/>
              <a:gd name="connsiteX1025" fmla="*/ 7151019 w 9142702"/>
              <a:gd name="connsiteY1025" fmla="*/ 452104 h 4492460"/>
              <a:gd name="connsiteX1026" fmla="*/ 7139085 w 9142702"/>
              <a:gd name="connsiteY1026" fmla="*/ 512562 h 4492460"/>
              <a:gd name="connsiteX1027" fmla="*/ 7149573 w 9142702"/>
              <a:gd name="connsiteY1027" fmla="*/ 558494 h 4492460"/>
              <a:gd name="connsiteX1028" fmla="*/ 7194178 w 9142702"/>
              <a:gd name="connsiteY1028" fmla="*/ 563738 h 4492460"/>
              <a:gd name="connsiteX1029" fmla="*/ 7248367 w 9142702"/>
              <a:gd name="connsiteY1029" fmla="*/ 563376 h 4492460"/>
              <a:gd name="connsiteX1030" fmla="*/ 7288691 w 9142702"/>
              <a:gd name="connsiteY1030" fmla="*/ 583026 h 4492460"/>
              <a:gd name="connsiteX1031" fmla="*/ 7310090 w 9142702"/>
              <a:gd name="connsiteY1031" fmla="*/ 597071 h 4492460"/>
              <a:gd name="connsiteX1032" fmla="*/ 7364881 w 9142702"/>
              <a:gd name="connsiteY1032" fmla="*/ 602074 h 4492460"/>
              <a:gd name="connsiteX1033" fmla="*/ 7436069 w 9142702"/>
              <a:gd name="connsiteY1033" fmla="*/ 562954 h 4492460"/>
              <a:gd name="connsiteX1034" fmla="*/ 7504664 w 9142702"/>
              <a:gd name="connsiteY1034" fmla="*/ 572116 h 4492460"/>
              <a:gd name="connsiteX1035" fmla="*/ 7548365 w 9142702"/>
              <a:gd name="connsiteY1035" fmla="*/ 615998 h 4492460"/>
              <a:gd name="connsiteX1036" fmla="*/ 7553307 w 9142702"/>
              <a:gd name="connsiteY1036" fmla="*/ 660844 h 4492460"/>
              <a:gd name="connsiteX1037" fmla="*/ 7573741 w 9142702"/>
              <a:gd name="connsiteY1037" fmla="*/ 689596 h 4492460"/>
              <a:gd name="connsiteX1038" fmla="*/ 7601589 w 9142702"/>
              <a:gd name="connsiteY1038" fmla="*/ 665183 h 4492460"/>
              <a:gd name="connsiteX1039" fmla="*/ 7626182 w 9142702"/>
              <a:gd name="connsiteY1039" fmla="*/ 652285 h 4492460"/>
              <a:gd name="connsiteX1040" fmla="*/ 7725819 w 9142702"/>
              <a:gd name="connsiteY1040" fmla="*/ 666329 h 4492460"/>
              <a:gd name="connsiteX1041" fmla="*/ 7755837 w 9142702"/>
              <a:gd name="connsiteY1041" fmla="*/ 663858 h 4492460"/>
              <a:gd name="connsiteX1042" fmla="*/ 7784589 w 9142702"/>
              <a:gd name="connsiteY1042" fmla="*/ 643725 h 4492460"/>
              <a:gd name="connsiteX1043" fmla="*/ 7798695 w 9142702"/>
              <a:gd name="connsiteY1043" fmla="*/ 630766 h 4492460"/>
              <a:gd name="connsiteX1044" fmla="*/ 7857404 w 9142702"/>
              <a:gd name="connsiteY1044" fmla="*/ 622508 h 4492460"/>
              <a:gd name="connsiteX1045" fmla="*/ 7995679 w 9142702"/>
              <a:gd name="connsiteY1045" fmla="*/ 630223 h 4492460"/>
              <a:gd name="connsiteX1046" fmla="*/ 8039922 w 9142702"/>
              <a:gd name="connsiteY1046" fmla="*/ 638300 h 4492460"/>
              <a:gd name="connsiteX1047" fmla="*/ 8071809 w 9142702"/>
              <a:gd name="connsiteY1047" fmla="*/ 658312 h 4492460"/>
              <a:gd name="connsiteX1048" fmla="*/ 8128530 w 9142702"/>
              <a:gd name="connsiteY1048" fmla="*/ 696888 h 4492460"/>
              <a:gd name="connsiteX1049" fmla="*/ 8166443 w 9142702"/>
              <a:gd name="connsiteY1049" fmla="*/ 696347 h 4492460"/>
              <a:gd name="connsiteX1050" fmla="*/ 8252458 w 9142702"/>
              <a:gd name="connsiteY1050" fmla="*/ 691705 h 4492460"/>
              <a:gd name="connsiteX1051" fmla="*/ 8339197 w 9142702"/>
              <a:gd name="connsiteY1051" fmla="*/ 713345 h 4492460"/>
              <a:gd name="connsiteX1052" fmla="*/ 8344924 w 9142702"/>
              <a:gd name="connsiteY1052" fmla="*/ 714490 h 4492460"/>
              <a:gd name="connsiteX1053" fmla="*/ 8432265 w 9142702"/>
              <a:gd name="connsiteY1053" fmla="*/ 738541 h 4492460"/>
              <a:gd name="connsiteX1054" fmla="*/ 8381029 w 9142702"/>
              <a:gd name="connsiteY1054" fmla="*/ 742157 h 4492460"/>
              <a:gd name="connsiteX1055" fmla="*/ 8520690 w 9142702"/>
              <a:gd name="connsiteY1055" fmla="*/ 740408 h 4492460"/>
              <a:gd name="connsiteX1056" fmla="*/ 8547393 w 9142702"/>
              <a:gd name="connsiteY1056" fmla="*/ 740167 h 4492460"/>
              <a:gd name="connsiteX1057" fmla="*/ 8579883 w 9142702"/>
              <a:gd name="connsiteY1057" fmla="*/ 733116 h 4492460"/>
              <a:gd name="connsiteX1058" fmla="*/ 8619303 w 9142702"/>
              <a:gd name="connsiteY1058" fmla="*/ 731427 h 4492460"/>
              <a:gd name="connsiteX1059" fmla="*/ 8726295 w 9142702"/>
              <a:gd name="connsiteY1059" fmla="*/ 743603 h 4492460"/>
              <a:gd name="connsiteX1060" fmla="*/ 8774336 w 9142702"/>
              <a:gd name="connsiteY1060" fmla="*/ 744206 h 4492460"/>
              <a:gd name="connsiteX1061" fmla="*/ 8823281 w 9142702"/>
              <a:gd name="connsiteY1061" fmla="*/ 777600 h 4492460"/>
              <a:gd name="connsiteX1062" fmla="*/ 8912671 w 9142702"/>
              <a:gd name="connsiteY1062" fmla="*/ 826785 h 4492460"/>
              <a:gd name="connsiteX1063" fmla="*/ 8960712 w 9142702"/>
              <a:gd name="connsiteY1063" fmla="*/ 860420 h 4492460"/>
              <a:gd name="connsiteX1064" fmla="*/ 8990247 w 9142702"/>
              <a:gd name="connsiteY1064" fmla="*/ 869220 h 4492460"/>
              <a:gd name="connsiteX1065" fmla="*/ 9053056 w 9142702"/>
              <a:gd name="connsiteY1065" fmla="*/ 885193 h 4492460"/>
              <a:gd name="connsiteX1066" fmla="*/ 9067281 w 9142702"/>
              <a:gd name="connsiteY1066" fmla="*/ 895923 h 4492460"/>
              <a:gd name="connsiteX1067" fmla="*/ 9052996 w 9142702"/>
              <a:gd name="connsiteY1067" fmla="*/ 950534 h 4492460"/>
              <a:gd name="connsiteX1068" fmla="*/ 9030934 w 9142702"/>
              <a:gd name="connsiteY1068" fmla="*/ 967411 h 4492460"/>
              <a:gd name="connsiteX1069" fmla="*/ 8959748 w 9142702"/>
              <a:gd name="connsiteY1069" fmla="*/ 988145 h 4492460"/>
              <a:gd name="connsiteX1070" fmla="*/ 8923822 w 9142702"/>
              <a:gd name="connsiteY1070" fmla="*/ 978983 h 4492460"/>
              <a:gd name="connsiteX1071" fmla="*/ 8886571 w 9142702"/>
              <a:gd name="connsiteY1071" fmla="*/ 970847 h 4492460"/>
              <a:gd name="connsiteX1072" fmla="*/ 8832443 w 9142702"/>
              <a:gd name="connsiteY1072" fmla="*/ 1007856 h 4492460"/>
              <a:gd name="connsiteX1073" fmla="*/ 8830876 w 9142702"/>
              <a:gd name="connsiteY1073" fmla="*/ 1034921 h 4492460"/>
              <a:gd name="connsiteX1074" fmla="*/ 8791756 w 9142702"/>
              <a:gd name="connsiteY1074" fmla="*/ 1094476 h 4492460"/>
              <a:gd name="connsiteX1075" fmla="*/ 8777470 w 9142702"/>
              <a:gd name="connsiteY1075" fmla="*/ 1086881 h 4492460"/>
              <a:gd name="connsiteX1076" fmla="*/ 8749321 w 9142702"/>
              <a:gd name="connsiteY1076" fmla="*/ 1087965 h 4492460"/>
              <a:gd name="connsiteX1077" fmla="*/ 8648116 w 9142702"/>
              <a:gd name="connsiteY1077" fmla="*/ 1148845 h 4492460"/>
              <a:gd name="connsiteX1078" fmla="*/ 8589225 w 9142702"/>
              <a:gd name="connsiteY1078" fmla="*/ 1176270 h 4492460"/>
              <a:gd name="connsiteX1079" fmla="*/ 8555893 w 9142702"/>
              <a:gd name="connsiteY1079" fmla="*/ 1173438 h 4492460"/>
              <a:gd name="connsiteX1080" fmla="*/ 8505561 w 9142702"/>
              <a:gd name="connsiteY1080" fmla="*/ 1176090 h 4492460"/>
              <a:gd name="connsiteX1081" fmla="*/ 8463910 w 9142702"/>
              <a:gd name="connsiteY1081" fmla="*/ 1190677 h 4492460"/>
              <a:gd name="connsiteX1082" fmla="*/ 8428889 w 9142702"/>
              <a:gd name="connsiteY1082" fmla="*/ 1239440 h 4492460"/>
              <a:gd name="connsiteX1083" fmla="*/ 8419365 w 9142702"/>
              <a:gd name="connsiteY1083" fmla="*/ 1259814 h 4492460"/>
              <a:gd name="connsiteX1084" fmla="*/ 8420631 w 9142702"/>
              <a:gd name="connsiteY1084" fmla="*/ 1283804 h 4492460"/>
              <a:gd name="connsiteX1085" fmla="*/ 8387237 w 9142702"/>
              <a:gd name="connsiteY1085" fmla="*/ 1328349 h 4492460"/>
              <a:gd name="connsiteX1086" fmla="*/ 8388925 w 9142702"/>
              <a:gd name="connsiteY1086" fmla="*/ 1351314 h 4492460"/>
              <a:gd name="connsiteX1087" fmla="*/ 8378016 w 9142702"/>
              <a:gd name="connsiteY1087" fmla="*/ 1384768 h 4492460"/>
              <a:gd name="connsiteX1088" fmla="*/ 8332386 w 9142702"/>
              <a:gd name="connsiteY1088" fmla="*/ 1450590 h 4492460"/>
              <a:gd name="connsiteX1089" fmla="*/ 8308998 w 9142702"/>
              <a:gd name="connsiteY1089" fmla="*/ 1472652 h 4492460"/>
              <a:gd name="connsiteX1090" fmla="*/ 8245949 w 9142702"/>
              <a:gd name="connsiteY1090" fmla="*/ 1507190 h 4492460"/>
              <a:gd name="connsiteX1091" fmla="*/ 8227564 w 9142702"/>
              <a:gd name="connsiteY1091" fmla="*/ 1525093 h 4492460"/>
              <a:gd name="connsiteX1092" fmla="*/ 8177535 w 9142702"/>
              <a:gd name="connsiteY1092" fmla="*/ 1559812 h 4492460"/>
              <a:gd name="connsiteX1093" fmla="*/ 8186516 w 9142702"/>
              <a:gd name="connsiteY1093" fmla="*/ 1484767 h 4492460"/>
              <a:gd name="connsiteX1094" fmla="*/ 8213038 w 9142702"/>
              <a:gd name="connsiteY1094" fmla="*/ 1443598 h 4492460"/>
              <a:gd name="connsiteX1095" fmla="*/ 8194955 w 9142702"/>
              <a:gd name="connsiteY1095" fmla="*/ 1340645 h 4492460"/>
              <a:gd name="connsiteX1096" fmla="*/ 8242212 w 9142702"/>
              <a:gd name="connsiteY1096" fmla="*/ 1237632 h 4492460"/>
              <a:gd name="connsiteX1097" fmla="*/ 8281452 w 9142702"/>
              <a:gd name="connsiteY1097" fmla="*/ 1211653 h 4492460"/>
              <a:gd name="connsiteX1098" fmla="*/ 8308094 w 9142702"/>
              <a:gd name="connsiteY1098" fmla="*/ 1178320 h 4492460"/>
              <a:gd name="connsiteX1099" fmla="*/ 8314965 w 9142702"/>
              <a:gd name="connsiteY1099" fmla="*/ 1198693 h 4492460"/>
              <a:gd name="connsiteX1100" fmla="*/ 8360896 w 9142702"/>
              <a:gd name="connsiteY1100" fmla="*/ 1166085 h 4492460"/>
              <a:gd name="connsiteX1101" fmla="*/ 8379523 w 9142702"/>
              <a:gd name="connsiteY1101" fmla="*/ 1182420 h 4492460"/>
              <a:gd name="connsiteX1102" fmla="*/ 8371505 w 9142702"/>
              <a:gd name="connsiteY1102" fmla="*/ 1192967 h 4492460"/>
              <a:gd name="connsiteX1103" fmla="*/ 8360354 w 9142702"/>
              <a:gd name="connsiteY1103" fmla="*/ 1233050 h 4492460"/>
              <a:gd name="connsiteX1104" fmla="*/ 8367708 w 9142702"/>
              <a:gd name="connsiteY1104" fmla="*/ 1279947 h 4492460"/>
              <a:gd name="connsiteX1105" fmla="*/ 8362343 w 9142702"/>
              <a:gd name="connsiteY1105" fmla="*/ 1292787 h 4492460"/>
              <a:gd name="connsiteX1106" fmla="*/ 8348962 w 9142702"/>
              <a:gd name="connsiteY1106" fmla="*/ 1337752 h 4492460"/>
              <a:gd name="connsiteX1107" fmla="*/ 8361861 w 9142702"/>
              <a:gd name="connsiteY1107" fmla="*/ 1309181 h 4492460"/>
              <a:gd name="connsiteX1108" fmla="*/ 8395315 w 9142702"/>
              <a:gd name="connsiteY1108" fmla="*/ 1291218 h 4492460"/>
              <a:gd name="connsiteX1109" fmla="*/ 8387117 w 9142702"/>
              <a:gd name="connsiteY1109" fmla="*/ 1238657 h 4492460"/>
              <a:gd name="connsiteX1110" fmla="*/ 8384405 w 9142702"/>
              <a:gd name="connsiteY1110" fmla="*/ 1219368 h 4492460"/>
              <a:gd name="connsiteX1111" fmla="*/ 8411710 w 9142702"/>
              <a:gd name="connsiteY1111" fmla="*/ 1169339 h 4492460"/>
              <a:gd name="connsiteX1112" fmla="*/ 8427141 w 9142702"/>
              <a:gd name="connsiteY1112" fmla="*/ 1162347 h 4492460"/>
              <a:gd name="connsiteX1113" fmla="*/ 8463187 w 9142702"/>
              <a:gd name="connsiteY1113" fmla="*/ 1160598 h 4492460"/>
              <a:gd name="connsiteX1114" fmla="*/ 8506104 w 9142702"/>
              <a:gd name="connsiteY1114" fmla="*/ 1147881 h 4492460"/>
              <a:gd name="connsiteX1115" fmla="*/ 8558063 w 9142702"/>
              <a:gd name="connsiteY1115" fmla="*/ 1146977 h 4492460"/>
              <a:gd name="connsiteX1116" fmla="*/ 8590853 w 9142702"/>
              <a:gd name="connsiteY1116" fmla="*/ 1148243 h 4492460"/>
              <a:gd name="connsiteX1117" fmla="*/ 8626898 w 9142702"/>
              <a:gd name="connsiteY1117" fmla="*/ 1126362 h 4492460"/>
              <a:gd name="connsiteX1118" fmla="*/ 8623463 w 9142702"/>
              <a:gd name="connsiteY1118" fmla="*/ 1120454 h 4492460"/>
              <a:gd name="connsiteX1119" fmla="*/ 8609298 w 9142702"/>
              <a:gd name="connsiteY1119" fmla="*/ 1127568 h 4492460"/>
              <a:gd name="connsiteX1120" fmla="*/ 8543415 w 9142702"/>
              <a:gd name="connsiteY1120" fmla="*/ 1131124 h 4492460"/>
              <a:gd name="connsiteX1121" fmla="*/ 8510263 w 9142702"/>
              <a:gd name="connsiteY1121" fmla="*/ 1134982 h 4492460"/>
              <a:gd name="connsiteX1122" fmla="*/ 8442451 w 9142702"/>
              <a:gd name="connsiteY1122" fmla="*/ 1145168 h 4492460"/>
              <a:gd name="connsiteX1123" fmla="*/ 8423284 w 9142702"/>
              <a:gd name="connsiteY1123" fmla="*/ 1141430 h 4492460"/>
              <a:gd name="connsiteX1124" fmla="*/ 8439799 w 9142702"/>
              <a:gd name="connsiteY1124" fmla="*/ 1103034 h 4492460"/>
              <a:gd name="connsiteX1125" fmla="*/ 8435761 w 9142702"/>
              <a:gd name="connsiteY1125" fmla="*/ 1100323 h 4492460"/>
              <a:gd name="connsiteX1126" fmla="*/ 8421957 w 9142702"/>
              <a:gd name="connsiteY1126" fmla="*/ 1115392 h 4492460"/>
              <a:gd name="connsiteX1127" fmla="*/ 8371325 w 9142702"/>
              <a:gd name="connsiteY1127" fmla="*/ 1131003 h 4492460"/>
              <a:gd name="connsiteX1128" fmla="*/ 8321235 w 9142702"/>
              <a:gd name="connsiteY1128" fmla="*/ 1125759 h 4492460"/>
              <a:gd name="connsiteX1129" fmla="*/ 8316593 w 9142702"/>
              <a:gd name="connsiteY1129" fmla="*/ 1119732 h 4492460"/>
              <a:gd name="connsiteX1130" fmla="*/ 8288745 w 9142702"/>
              <a:gd name="connsiteY1130" fmla="*/ 1088146 h 4492460"/>
              <a:gd name="connsiteX1131" fmla="*/ 8230398 w 9142702"/>
              <a:gd name="connsiteY1131" fmla="*/ 1104542 h 4492460"/>
              <a:gd name="connsiteX1132" fmla="*/ 8167649 w 9142702"/>
              <a:gd name="connsiteY1132" fmla="*/ 1173317 h 4492460"/>
              <a:gd name="connsiteX1133" fmla="*/ 8113340 w 9142702"/>
              <a:gd name="connsiteY1133" fmla="*/ 1187904 h 4492460"/>
              <a:gd name="connsiteX1134" fmla="*/ 8078078 w 9142702"/>
              <a:gd name="connsiteY1134" fmla="*/ 1170967 h 4492460"/>
              <a:gd name="connsiteX1135" fmla="*/ 8032147 w 9142702"/>
              <a:gd name="connsiteY1135" fmla="*/ 1179707 h 4492460"/>
              <a:gd name="connsiteX1136" fmla="*/ 8006047 w 9142702"/>
              <a:gd name="connsiteY1136" fmla="*/ 1190134 h 4492460"/>
              <a:gd name="connsiteX1137" fmla="*/ 7964094 w 9142702"/>
              <a:gd name="connsiteY1137" fmla="*/ 1187543 h 4492460"/>
              <a:gd name="connsiteX1138" fmla="*/ 7861081 w 9142702"/>
              <a:gd name="connsiteY1138" fmla="*/ 1201045 h 4492460"/>
              <a:gd name="connsiteX1139" fmla="*/ 7830581 w 9142702"/>
              <a:gd name="connsiteY1139" fmla="*/ 1219489 h 4492460"/>
              <a:gd name="connsiteX1140" fmla="*/ 7788387 w 9142702"/>
              <a:gd name="connsiteY1140" fmla="*/ 1252038 h 4492460"/>
              <a:gd name="connsiteX1141" fmla="*/ 7758851 w 9142702"/>
              <a:gd name="connsiteY1141" fmla="*/ 1284466 h 4492460"/>
              <a:gd name="connsiteX1142" fmla="*/ 7721359 w 9142702"/>
              <a:gd name="connsiteY1142" fmla="*/ 1313100 h 4492460"/>
              <a:gd name="connsiteX1143" fmla="*/ 7717080 w 9142702"/>
              <a:gd name="connsiteY1143" fmla="*/ 1362345 h 4492460"/>
              <a:gd name="connsiteX1144" fmla="*/ 7794174 w 9142702"/>
              <a:gd name="connsiteY1144" fmla="*/ 1386034 h 4492460"/>
              <a:gd name="connsiteX1145" fmla="*/ 7815994 w 9142702"/>
              <a:gd name="connsiteY1145" fmla="*/ 1401465 h 4492460"/>
              <a:gd name="connsiteX1146" fmla="*/ 7820153 w 9142702"/>
              <a:gd name="connsiteY1146" fmla="*/ 1448903 h 4492460"/>
              <a:gd name="connsiteX1147" fmla="*/ 7812558 w 9142702"/>
              <a:gd name="connsiteY1147" fmla="*/ 1538715 h 4492460"/>
              <a:gd name="connsiteX1148" fmla="*/ 7807977 w 9142702"/>
              <a:gd name="connsiteY1148" fmla="*/ 1555593 h 4492460"/>
              <a:gd name="connsiteX1149" fmla="*/ 7808881 w 9142702"/>
              <a:gd name="connsiteY1149" fmla="*/ 1596876 h 4492460"/>
              <a:gd name="connsiteX1150" fmla="*/ 7733957 w 9142702"/>
              <a:gd name="connsiteY1150" fmla="*/ 1699769 h 4492460"/>
              <a:gd name="connsiteX1151" fmla="*/ 7696224 w 9142702"/>
              <a:gd name="connsiteY1151" fmla="*/ 1736297 h 4492460"/>
              <a:gd name="connsiteX1152" fmla="*/ 7640950 w 9142702"/>
              <a:gd name="connsiteY1152" fmla="*/ 1767761 h 4492460"/>
              <a:gd name="connsiteX1153" fmla="*/ 7605989 w 9142702"/>
              <a:gd name="connsiteY1153" fmla="*/ 1762216 h 4492460"/>
              <a:gd name="connsiteX1154" fmla="*/ 7589112 w 9142702"/>
              <a:gd name="connsiteY1154" fmla="*/ 1770052 h 4492460"/>
              <a:gd name="connsiteX1155" fmla="*/ 7564097 w 9142702"/>
              <a:gd name="connsiteY1155" fmla="*/ 1789762 h 4492460"/>
              <a:gd name="connsiteX1156" fmla="*/ 7526966 w 9142702"/>
              <a:gd name="connsiteY1156" fmla="*/ 1834849 h 4492460"/>
              <a:gd name="connsiteX1157" fmla="*/ 7526182 w 9142702"/>
              <a:gd name="connsiteY1157" fmla="*/ 1868604 h 4492460"/>
              <a:gd name="connsiteX1158" fmla="*/ 7547279 w 9142702"/>
              <a:gd name="connsiteY1158" fmla="*/ 1950279 h 4492460"/>
              <a:gd name="connsiteX1159" fmla="*/ 7510390 w 9142702"/>
              <a:gd name="connsiteY1159" fmla="*/ 1988013 h 4492460"/>
              <a:gd name="connsiteX1160" fmla="*/ 7480794 w 9142702"/>
              <a:gd name="connsiteY1160" fmla="*/ 2005312 h 4492460"/>
              <a:gd name="connsiteX1161" fmla="*/ 7456683 w 9142702"/>
              <a:gd name="connsiteY1161" fmla="*/ 1998742 h 4492460"/>
              <a:gd name="connsiteX1162" fmla="*/ 7454092 w 9142702"/>
              <a:gd name="connsiteY1162" fmla="*/ 1953956 h 4492460"/>
              <a:gd name="connsiteX1163" fmla="*/ 7428775 w 9142702"/>
              <a:gd name="connsiteY1163" fmla="*/ 1910135 h 4492460"/>
              <a:gd name="connsiteX1164" fmla="*/ 7409968 w 9142702"/>
              <a:gd name="connsiteY1164" fmla="*/ 1882649 h 4492460"/>
              <a:gd name="connsiteX1165" fmla="*/ 7408763 w 9142702"/>
              <a:gd name="connsiteY1165" fmla="*/ 1858659 h 4492460"/>
              <a:gd name="connsiteX1166" fmla="*/ 7358674 w 9142702"/>
              <a:gd name="connsiteY1166" fmla="*/ 1884518 h 4492460"/>
              <a:gd name="connsiteX1167" fmla="*/ 7379227 w 9142702"/>
              <a:gd name="connsiteY1167" fmla="*/ 1890545 h 4492460"/>
              <a:gd name="connsiteX1168" fmla="*/ 7395563 w 9142702"/>
              <a:gd name="connsiteY1168" fmla="*/ 1903686 h 4492460"/>
              <a:gd name="connsiteX1169" fmla="*/ 7384954 w 9142702"/>
              <a:gd name="connsiteY1169" fmla="*/ 1925506 h 4492460"/>
              <a:gd name="connsiteX1170" fmla="*/ 7349149 w 9142702"/>
              <a:gd name="connsiteY1170" fmla="*/ 1947567 h 4492460"/>
              <a:gd name="connsiteX1171" fmla="*/ 7336491 w 9142702"/>
              <a:gd name="connsiteY1171" fmla="*/ 2001153 h 4492460"/>
              <a:gd name="connsiteX1172" fmla="*/ 7373743 w 9142702"/>
              <a:gd name="connsiteY1172" fmla="*/ 2061731 h 4492460"/>
              <a:gd name="connsiteX1173" fmla="*/ 7352886 w 9142702"/>
              <a:gd name="connsiteY1173" fmla="*/ 2184998 h 4492460"/>
              <a:gd name="connsiteX1174" fmla="*/ 7332573 w 9142702"/>
              <a:gd name="connsiteY1174" fmla="*/ 2212785 h 4492460"/>
              <a:gd name="connsiteX1175" fmla="*/ 7374827 w 9142702"/>
              <a:gd name="connsiteY1175" fmla="*/ 2254437 h 4492460"/>
              <a:gd name="connsiteX1176" fmla="*/ 7376334 w 9142702"/>
              <a:gd name="connsiteY1176" fmla="*/ 2269084 h 4492460"/>
              <a:gd name="connsiteX1177" fmla="*/ 7346798 w 9142702"/>
              <a:gd name="connsiteY1177" fmla="*/ 2330868 h 4492460"/>
              <a:gd name="connsiteX1178" fmla="*/ 7303761 w 9142702"/>
              <a:gd name="connsiteY1178" fmla="*/ 2330988 h 4492460"/>
              <a:gd name="connsiteX1179" fmla="*/ 7278505 w 9142702"/>
              <a:gd name="connsiteY1179" fmla="*/ 2283309 h 4492460"/>
              <a:gd name="connsiteX1180" fmla="*/ 7239265 w 9142702"/>
              <a:gd name="connsiteY1180" fmla="*/ 2308083 h 4492460"/>
              <a:gd name="connsiteX1181" fmla="*/ 7151924 w 9142702"/>
              <a:gd name="connsiteY1181" fmla="*/ 2345756 h 4492460"/>
              <a:gd name="connsiteX1182" fmla="*/ 7092008 w 9142702"/>
              <a:gd name="connsiteY1182" fmla="*/ 2370108 h 4492460"/>
              <a:gd name="connsiteX1183" fmla="*/ 7089296 w 9142702"/>
              <a:gd name="connsiteY1183" fmla="*/ 2400367 h 4492460"/>
              <a:gd name="connsiteX1184" fmla="*/ 7053371 w 9142702"/>
              <a:gd name="connsiteY1184" fmla="*/ 2444490 h 4492460"/>
              <a:gd name="connsiteX1185" fmla="*/ 7008766 w 9142702"/>
              <a:gd name="connsiteY1185" fmla="*/ 2436171 h 4492460"/>
              <a:gd name="connsiteX1186" fmla="*/ 7013648 w 9142702"/>
              <a:gd name="connsiteY1186" fmla="*/ 2380717 h 4492460"/>
              <a:gd name="connsiteX1187" fmla="*/ 7021545 w 9142702"/>
              <a:gd name="connsiteY1187" fmla="*/ 2372037 h 4492460"/>
              <a:gd name="connsiteX1188" fmla="*/ 6974589 w 9142702"/>
              <a:gd name="connsiteY1188" fmla="*/ 2387227 h 4492460"/>
              <a:gd name="connsiteX1189" fmla="*/ 6978205 w 9142702"/>
              <a:gd name="connsiteY1189" fmla="*/ 2430264 h 4492460"/>
              <a:gd name="connsiteX1190" fmla="*/ 7017084 w 9142702"/>
              <a:gd name="connsiteY1190" fmla="*/ 2474447 h 4492460"/>
              <a:gd name="connsiteX1191" fmla="*/ 7054637 w 9142702"/>
              <a:gd name="connsiteY1191" fmla="*/ 2561246 h 4492460"/>
              <a:gd name="connsiteX1192" fmla="*/ 7004426 w 9142702"/>
              <a:gd name="connsiteY1192" fmla="*/ 2639726 h 4492460"/>
              <a:gd name="connsiteX1193" fmla="*/ 6961147 w 9142702"/>
              <a:gd name="connsiteY1193" fmla="*/ 2674385 h 4492460"/>
              <a:gd name="connsiteX1194" fmla="*/ 6914312 w 9142702"/>
              <a:gd name="connsiteY1194" fmla="*/ 2686019 h 4492460"/>
              <a:gd name="connsiteX1195" fmla="*/ 6842402 w 9142702"/>
              <a:gd name="connsiteY1195" fmla="*/ 2600848 h 4492460"/>
              <a:gd name="connsiteX1196" fmla="*/ 6805332 w 9142702"/>
              <a:gd name="connsiteY1196" fmla="*/ 2610070 h 4492460"/>
              <a:gd name="connsiteX1197" fmla="*/ 6797134 w 9142702"/>
              <a:gd name="connsiteY1197" fmla="*/ 2636592 h 4492460"/>
              <a:gd name="connsiteX1198" fmla="*/ 6808104 w 9142702"/>
              <a:gd name="connsiteY1198" fmla="*/ 2656664 h 4492460"/>
              <a:gd name="connsiteX1199" fmla="*/ 6857592 w 9142702"/>
              <a:gd name="connsiteY1199" fmla="*/ 2717363 h 4492460"/>
              <a:gd name="connsiteX1200" fmla="*/ 6904426 w 9142702"/>
              <a:gd name="connsiteY1200" fmla="*/ 2786320 h 4492460"/>
              <a:gd name="connsiteX1201" fmla="*/ 6910394 w 9142702"/>
              <a:gd name="connsiteY1201" fmla="*/ 2827670 h 4492460"/>
              <a:gd name="connsiteX1202" fmla="*/ 6899363 w 9142702"/>
              <a:gd name="connsiteY1202" fmla="*/ 2829297 h 4492460"/>
              <a:gd name="connsiteX1203" fmla="*/ 6899363 w 9142702"/>
              <a:gd name="connsiteY1203" fmla="*/ 2867693 h 4492460"/>
              <a:gd name="connsiteX1204" fmla="*/ 6881642 w 9142702"/>
              <a:gd name="connsiteY1204" fmla="*/ 2859857 h 4492460"/>
              <a:gd name="connsiteX1205" fmla="*/ 6871516 w 9142702"/>
              <a:gd name="connsiteY1205" fmla="*/ 2848887 h 4492460"/>
              <a:gd name="connsiteX1206" fmla="*/ 6810214 w 9142702"/>
              <a:gd name="connsiteY1206" fmla="*/ 2746175 h 4492460"/>
              <a:gd name="connsiteX1207" fmla="*/ 6795325 w 9142702"/>
              <a:gd name="connsiteY1207" fmla="*/ 2723571 h 4492460"/>
              <a:gd name="connsiteX1208" fmla="*/ 6789177 w 9142702"/>
              <a:gd name="connsiteY1208" fmla="*/ 2726766 h 4492460"/>
              <a:gd name="connsiteX1209" fmla="*/ 6798158 w 9142702"/>
              <a:gd name="connsiteY1209" fmla="*/ 2751058 h 4492460"/>
              <a:gd name="connsiteX1210" fmla="*/ 6778328 w 9142702"/>
              <a:gd name="connsiteY1210" fmla="*/ 2743463 h 4492460"/>
              <a:gd name="connsiteX1211" fmla="*/ 6769105 w 9142702"/>
              <a:gd name="connsiteY1211" fmla="*/ 2725862 h 4492460"/>
              <a:gd name="connsiteX1212" fmla="*/ 6742041 w 9142702"/>
              <a:gd name="connsiteY1212" fmla="*/ 2653831 h 4492460"/>
              <a:gd name="connsiteX1213" fmla="*/ 6740956 w 9142702"/>
              <a:gd name="connsiteY1213" fmla="*/ 2563717 h 4492460"/>
              <a:gd name="connsiteX1214" fmla="*/ 6710697 w 9142702"/>
              <a:gd name="connsiteY1214" fmla="*/ 2493615 h 4492460"/>
              <a:gd name="connsiteX1215" fmla="*/ 6694241 w 9142702"/>
              <a:gd name="connsiteY1215" fmla="*/ 2501692 h 4492460"/>
              <a:gd name="connsiteX1216" fmla="*/ 6638726 w 9142702"/>
              <a:gd name="connsiteY1216" fmla="*/ 2470650 h 4492460"/>
              <a:gd name="connsiteX1217" fmla="*/ 6613892 w 9142702"/>
              <a:gd name="connsiteY1217" fmla="*/ 2408564 h 4492460"/>
              <a:gd name="connsiteX1218" fmla="*/ 6571578 w 9142702"/>
              <a:gd name="connsiteY1218" fmla="*/ 2348951 h 4492460"/>
              <a:gd name="connsiteX1219" fmla="*/ 6487311 w 9142702"/>
              <a:gd name="connsiteY1219" fmla="*/ 2370048 h 4492460"/>
              <a:gd name="connsiteX1220" fmla="*/ 6444273 w 9142702"/>
              <a:gd name="connsiteY1220" fmla="*/ 2410071 h 4492460"/>
              <a:gd name="connsiteX1221" fmla="*/ 6417269 w 9142702"/>
              <a:gd name="connsiteY1221" fmla="*/ 2435448 h 4492460"/>
              <a:gd name="connsiteX1222" fmla="*/ 6404009 w 9142702"/>
              <a:gd name="connsiteY1222" fmla="*/ 2449914 h 4492460"/>
              <a:gd name="connsiteX1223" fmla="*/ 6346384 w 9142702"/>
              <a:gd name="connsiteY1223" fmla="*/ 2491988 h 4492460"/>
              <a:gd name="connsiteX1224" fmla="*/ 6318114 w 9142702"/>
              <a:gd name="connsiteY1224" fmla="*/ 2564983 h 4492460"/>
              <a:gd name="connsiteX1225" fmla="*/ 6313111 w 9142702"/>
              <a:gd name="connsiteY1225" fmla="*/ 2590299 h 4492460"/>
              <a:gd name="connsiteX1226" fmla="*/ 6310398 w 9142702"/>
              <a:gd name="connsiteY1226" fmla="*/ 2630986 h 4492460"/>
              <a:gd name="connsiteX1227" fmla="*/ 6338668 w 9142702"/>
              <a:gd name="connsiteY1227" fmla="*/ 2693614 h 4492460"/>
              <a:gd name="connsiteX1228" fmla="*/ 6348433 w 9142702"/>
              <a:gd name="connsiteY1228" fmla="*/ 2708382 h 4492460"/>
              <a:gd name="connsiteX1229" fmla="*/ 6337342 w 9142702"/>
              <a:gd name="connsiteY1229" fmla="*/ 2747320 h 4492460"/>
              <a:gd name="connsiteX1230" fmla="*/ 6317692 w 9142702"/>
              <a:gd name="connsiteY1230" fmla="*/ 2754735 h 4492460"/>
              <a:gd name="connsiteX1231" fmla="*/ 6302381 w 9142702"/>
              <a:gd name="connsiteY1231" fmla="*/ 2766127 h 4492460"/>
              <a:gd name="connsiteX1232" fmla="*/ 6261936 w 9142702"/>
              <a:gd name="connsiteY1232" fmla="*/ 2693132 h 4492460"/>
              <a:gd name="connsiteX1233" fmla="*/ 6257475 w 9142702"/>
              <a:gd name="connsiteY1233" fmla="*/ 2693493 h 4492460"/>
              <a:gd name="connsiteX1234" fmla="*/ 6223057 w 9142702"/>
              <a:gd name="connsiteY1234" fmla="*/ 2705549 h 4492460"/>
              <a:gd name="connsiteX1235" fmla="*/ 6189784 w 9142702"/>
              <a:gd name="connsiteY1235" fmla="*/ 2665645 h 4492460"/>
              <a:gd name="connsiteX1236" fmla="*/ 6175137 w 9142702"/>
              <a:gd name="connsiteY1236" fmla="*/ 2636471 h 4492460"/>
              <a:gd name="connsiteX1237" fmla="*/ 6137524 w 9142702"/>
              <a:gd name="connsiteY1237" fmla="*/ 2558112 h 4492460"/>
              <a:gd name="connsiteX1238" fmla="*/ 6114679 w 9142702"/>
              <a:gd name="connsiteY1238" fmla="*/ 2509408 h 4492460"/>
              <a:gd name="connsiteX1239" fmla="*/ 6094848 w 9142702"/>
              <a:gd name="connsiteY1239" fmla="*/ 2450276 h 4492460"/>
              <a:gd name="connsiteX1240" fmla="*/ 6070436 w 9142702"/>
              <a:gd name="connsiteY1240" fmla="*/ 2394339 h 4492460"/>
              <a:gd name="connsiteX1241" fmla="*/ 6024143 w 9142702"/>
              <a:gd name="connsiteY1241" fmla="*/ 2362995 h 4492460"/>
              <a:gd name="connsiteX1242" fmla="*/ 6003227 w 9142702"/>
              <a:gd name="connsiteY1242" fmla="*/ 2339367 h 4492460"/>
              <a:gd name="connsiteX1243" fmla="*/ 5938912 w 9142702"/>
              <a:gd name="connsiteY1243" fmla="*/ 2268662 h 4492460"/>
              <a:gd name="connsiteX1244" fmla="*/ 5924928 w 9142702"/>
              <a:gd name="connsiteY1244" fmla="*/ 2264623 h 4492460"/>
              <a:gd name="connsiteX1245" fmla="*/ 5755550 w 9142702"/>
              <a:gd name="connsiteY1245" fmla="*/ 2265949 h 4492460"/>
              <a:gd name="connsiteX1246" fmla="*/ 5769414 w 9142702"/>
              <a:gd name="connsiteY1246" fmla="*/ 2287227 h 4492460"/>
              <a:gd name="connsiteX1247" fmla="*/ 5760131 w 9142702"/>
              <a:gd name="connsiteY1247" fmla="*/ 2385358 h 4492460"/>
              <a:gd name="connsiteX1248" fmla="*/ 5748075 w 9142702"/>
              <a:gd name="connsiteY1248" fmla="*/ 2397715 h 4492460"/>
              <a:gd name="connsiteX1249" fmla="*/ 5698106 w 9142702"/>
              <a:gd name="connsiteY1249" fmla="*/ 2445213 h 4492460"/>
              <a:gd name="connsiteX1250" fmla="*/ 5690873 w 9142702"/>
              <a:gd name="connsiteY1250" fmla="*/ 2449914 h 4492460"/>
              <a:gd name="connsiteX1251" fmla="*/ 5622217 w 9142702"/>
              <a:gd name="connsiteY1251" fmla="*/ 2489094 h 4492460"/>
              <a:gd name="connsiteX1252" fmla="*/ 5597443 w 9142702"/>
              <a:gd name="connsiteY1252" fmla="*/ 2501632 h 4492460"/>
              <a:gd name="connsiteX1253" fmla="*/ 5554587 w 9142702"/>
              <a:gd name="connsiteY1253" fmla="*/ 2526165 h 4492460"/>
              <a:gd name="connsiteX1254" fmla="*/ 5514563 w 9142702"/>
              <a:gd name="connsiteY1254" fmla="*/ 2543766 h 4492460"/>
              <a:gd name="connsiteX1255" fmla="*/ 5467969 w 9142702"/>
              <a:gd name="connsiteY1255" fmla="*/ 2563356 h 4492460"/>
              <a:gd name="connsiteX1256" fmla="*/ 5420350 w 9142702"/>
              <a:gd name="connsiteY1256" fmla="*/ 2597713 h 4492460"/>
              <a:gd name="connsiteX1257" fmla="*/ 5568209 w 9142702"/>
              <a:gd name="connsiteY1257" fmla="*/ 2579871 h 4492460"/>
              <a:gd name="connsiteX1258" fmla="*/ 5572911 w 9142702"/>
              <a:gd name="connsiteY1258" fmla="*/ 2650998 h 4492460"/>
              <a:gd name="connsiteX1259" fmla="*/ 5542893 w 9142702"/>
              <a:gd name="connsiteY1259" fmla="*/ 2712902 h 4492460"/>
              <a:gd name="connsiteX1260" fmla="*/ 5491597 w 9142702"/>
              <a:gd name="connsiteY1260" fmla="*/ 2795542 h 4492460"/>
              <a:gd name="connsiteX1261" fmla="*/ 5480446 w 9142702"/>
              <a:gd name="connsiteY1261" fmla="*/ 2812661 h 4492460"/>
              <a:gd name="connsiteX1262" fmla="*/ 5465377 w 9142702"/>
              <a:gd name="connsiteY1262" fmla="*/ 2830081 h 4492460"/>
              <a:gd name="connsiteX1263" fmla="*/ 5391899 w 9142702"/>
              <a:gd name="connsiteY1263" fmla="*/ 2888429 h 4492460"/>
              <a:gd name="connsiteX1264" fmla="*/ 5348982 w 9142702"/>
              <a:gd name="connsiteY1264" fmla="*/ 2926102 h 4492460"/>
              <a:gd name="connsiteX1265" fmla="*/ 5319748 w 9142702"/>
              <a:gd name="connsiteY1265" fmla="*/ 2962328 h 4492460"/>
              <a:gd name="connsiteX1266" fmla="*/ 5290092 w 9142702"/>
              <a:gd name="connsiteY1266" fmla="*/ 3022424 h 4492460"/>
              <a:gd name="connsiteX1267" fmla="*/ 5285450 w 9142702"/>
              <a:gd name="connsiteY1267" fmla="*/ 3113804 h 4492460"/>
              <a:gd name="connsiteX1268" fmla="*/ 5287379 w 9142702"/>
              <a:gd name="connsiteY1268" fmla="*/ 3125377 h 4492460"/>
              <a:gd name="connsiteX1269" fmla="*/ 5310465 w 9142702"/>
              <a:gd name="connsiteY1269" fmla="*/ 3210247 h 4492460"/>
              <a:gd name="connsiteX1270" fmla="*/ 5312876 w 9142702"/>
              <a:gd name="connsiteY1270" fmla="*/ 3243218 h 4492460"/>
              <a:gd name="connsiteX1271" fmla="*/ 5271647 w 9142702"/>
              <a:gd name="connsiteY1271" fmla="*/ 3338576 h 4492460"/>
              <a:gd name="connsiteX1272" fmla="*/ 5244763 w 9142702"/>
              <a:gd name="connsiteY1272" fmla="*/ 3344664 h 4492460"/>
              <a:gd name="connsiteX1273" fmla="*/ 5171587 w 9142702"/>
              <a:gd name="connsiteY1273" fmla="*/ 3413018 h 4492460"/>
              <a:gd name="connsiteX1274" fmla="*/ 5174842 w 9142702"/>
              <a:gd name="connsiteY1274" fmla="*/ 3443458 h 4492460"/>
              <a:gd name="connsiteX1275" fmla="*/ 5152359 w 9142702"/>
              <a:gd name="connsiteY1275" fmla="*/ 3565217 h 4492460"/>
              <a:gd name="connsiteX1276" fmla="*/ 5116253 w 9142702"/>
              <a:gd name="connsiteY1276" fmla="*/ 3583843 h 4492460"/>
              <a:gd name="connsiteX1277" fmla="*/ 5112396 w 9142702"/>
              <a:gd name="connsiteY1277" fmla="*/ 3603312 h 4492460"/>
              <a:gd name="connsiteX1278" fmla="*/ 5099557 w 9142702"/>
              <a:gd name="connsiteY1278" fmla="*/ 3635500 h 4492460"/>
              <a:gd name="connsiteX1279" fmla="*/ 5089430 w 9142702"/>
              <a:gd name="connsiteY1279" fmla="*/ 3656778 h 4492460"/>
              <a:gd name="connsiteX1280" fmla="*/ 5080147 w 9142702"/>
              <a:gd name="connsiteY1280" fmla="*/ 3675162 h 4492460"/>
              <a:gd name="connsiteX1281" fmla="*/ 5030299 w 9142702"/>
              <a:gd name="connsiteY1281" fmla="*/ 3743396 h 4492460"/>
              <a:gd name="connsiteX1282" fmla="*/ 5024452 w 9142702"/>
              <a:gd name="connsiteY1282" fmla="*/ 3750147 h 4492460"/>
              <a:gd name="connsiteX1283" fmla="*/ 4867008 w 9142702"/>
              <a:gd name="connsiteY1283" fmla="*/ 3818380 h 4492460"/>
              <a:gd name="connsiteX1284" fmla="*/ 4799016 w 9142702"/>
              <a:gd name="connsiteY1284" fmla="*/ 3828205 h 4492460"/>
              <a:gd name="connsiteX1285" fmla="*/ 4701368 w 9142702"/>
              <a:gd name="connsiteY1285" fmla="*/ 3759188 h 4492460"/>
              <a:gd name="connsiteX1286" fmla="*/ 4674243 w 9142702"/>
              <a:gd name="connsiteY1286" fmla="*/ 3680467 h 4492460"/>
              <a:gd name="connsiteX1287" fmla="*/ 4635545 w 9142702"/>
              <a:gd name="connsiteY1287" fmla="*/ 3596079 h 4492460"/>
              <a:gd name="connsiteX1288" fmla="*/ 4615172 w 9142702"/>
              <a:gd name="connsiteY1288" fmla="*/ 3500420 h 4492460"/>
              <a:gd name="connsiteX1289" fmla="*/ 4584370 w 9142702"/>
              <a:gd name="connsiteY1289" fmla="*/ 3436406 h 4492460"/>
              <a:gd name="connsiteX1290" fmla="*/ 4559054 w 9142702"/>
              <a:gd name="connsiteY1290" fmla="*/ 3248703 h 4492460"/>
              <a:gd name="connsiteX1291" fmla="*/ 4582080 w 9142702"/>
              <a:gd name="connsiteY1291" fmla="*/ 3211513 h 4492460"/>
              <a:gd name="connsiteX1292" fmla="*/ 4591242 w 9142702"/>
              <a:gd name="connsiteY1292" fmla="*/ 3167812 h 4492460"/>
              <a:gd name="connsiteX1293" fmla="*/ 4580573 w 9142702"/>
              <a:gd name="connsiteY1293" fmla="*/ 3133755 h 4492460"/>
              <a:gd name="connsiteX1294" fmla="*/ 4510169 w 9142702"/>
              <a:gd name="connsiteY1294" fmla="*/ 2990357 h 4492460"/>
              <a:gd name="connsiteX1295" fmla="*/ 4475631 w 9142702"/>
              <a:gd name="connsiteY1295" fmla="*/ 2934721 h 4492460"/>
              <a:gd name="connsiteX1296" fmla="*/ 4476535 w 9142702"/>
              <a:gd name="connsiteY1296" fmla="*/ 2902533 h 4492460"/>
              <a:gd name="connsiteX1297" fmla="*/ 4488108 w 9142702"/>
              <a:gd name="connsiteY1297" fmla="*/ 2865222 h 4492460"/>
              <a:gd name="connsiteX1298" fmla="*/ 4478464 w 9142702"/>
              <a:gd name="connsiteY1298" fmla="*/ 2825680 h 4492460"/>
              <a:gd name="connsiteX1299" fmla="*/ 4466951 w 9142702"/>
              <a:gd name="connsiteY1299" fmla="*/ 2798737 h 4492460"/>
              <a:gd name="connsiteX1300" fmla="*/ 4433618 w 9142702"/>
              <a:gd name="connsiteY1300" fmla="*/ 2802172 h 4492460"/>
              <a:gd name="connsiteX1301" fmla="*/ 4395885 w 9142702"/>
              <a:gd name="connsiteY1301" fmla="*/ 2790660 h 4492460"/>
              <a:gd name="connsiteX1302" fmla="*/ 4290279 w 9142702"/>
              <a:gd name="connsiteY1302" fmla="*/ 2764017 h 4492460"/>
              <a:gd name="connsiteX1303" fmla="*/ 4270930 w 9142702"/>
              <a:gd name="connsiteY1303" fmla="*/ 2770587 h 4492460"/>
              <a:gd name="connsiteX1304" fmla="*/ 4247001 w 9142702"/>
              <a:gd name="connsiteY1304" fmla="*/ 2780171 h 4492460"/>
              <a:gd name="connsiteX1305" fmla="*/ 4195765 w 9142702"/>
              <a:gd name="connsiteY1305" fmla="*/ 2793131 h 4492460"/>
              <a:gd name="connsiteX1306" fmla="*/ 4118142 w 9142702"/>
              <a:gd name="connsiteY1306" fmla="*/ 2794397 h 4492460"/>
              <a:gd name="connsiteX1307" fmla="*/ 4067027 w 9142702"/>
              <a:gd name="connsiteY1307" fmla="*/ 2797411 h 4492460"/>
              <a:gd name="connsiteX1308" fmla="*/ 4016214 w 9142702"/>
              <a:gd name="connsiteY1308" fmla="*/ 2773722 h 4492460"/>
              <a:gd name="connsiteX1309" fmla="*/ 3999698 w 9142702"/>
              <a:gd name="connsiteY1309" fmla="*/ 2761184 h 4492460"/>
              <a:gd name="connsiteX1310" fmla="*/ 3934660 w 9142702"/>
              <a:gd name="connsiteY1310" fmla="*/ 2726404 h 4492460"/>
              <a:gd name="connsiteX1311" fmla="*/ 3918263 w 9142702"/>
              <a:gd name="connsiteY1311" fmla="*/ 2700003 h 4492460"/>
              <a:gd name="connsiteX1312" fmla="*/ 3890958 w 9142702"/>
              <a:gd name="connsiteY1312" fmla="*/ 2649009 h 4492460"/>
              <a:gd name="connsiteX1313" fmla="*/ 3856541 w 9142702"/>
              <a:gd name="connsiteY1313" fmla="*/ 2619714 h 4492460"/>
              <a:gd name="connsiteX1314" fmla="*/ 3816397 w 9142702"/>
              <a:gd name="connsiteY1314" fmla="*/ 2537919 h 4492460"/>
              <a:gd name="connsiteX1315" fmla="*/ 3822786 w 9142702"/>
              <a:gd name="connsiteY1315" fmla="*/ 2500366 h 4492460"/>
              <a:gd name="connsiteX1316" fmla="*/ 3825197 w 9142702"/>
              <a:gd name="connsiteY1316" fmla="*/ 2367034 h 4492460"/>
              <a:gd name="connsiteX1317" fmla="*/ 3829296 w 9142702"/>
              <a:gd name="connsiteY1317" fmla="*/ 2319234 h 4492460"/>
              <a:gd name="connsiteX1318" fmla="*/ 3831285 w 9142702"/>
              <a:gd name="connsiteY1318" fmla="*/ 2317064 h 4492460"/>
              <a:gd name="connsiteX1319" fmla="*/ 3871550 w 9142702"/>
              <a:gd name="connsiteY1319" fmla="*/ 2238463 h 4492460"/>
              <a:gd name="connsiteX1320" fmla="*/ 3895539 w 9142702"/>
              <a:gd name="connsiteY1320" fmla="*/ 2206336 h 4492460"/>
              <a:gd name="connsiteX1321" fmla="*/ 3903497 w 9142702"/>
              <a:gd name="connsiteY1321" fmla="*/ 2186083 h 4492460"/>
              <a:gd name="connsiteX1322" fmla="*/ 3810851 w 9142702"/>
              <a:gd name="connsiteY1322" fmla="*/ 2186083 h 4492460"/>
              <a:gd name="connsiteX1323" fmla="*/ 3812056 w 9142702"/>
              <a:gd name="connsiteY1323" fmla="*/ 2146300 h 4492460"/>
              <a:gd name="connsiteX1324" fmla="*/ 3870586 w 9142702"/>
              <a:gd name="connsiteY1324" fmla="*/ 2148711 h 4492460"/>
              <a:gd name="connsiteX1325" fmla="*/ 3916094 w 9142702"/>
              <a:gd name="connsiteY1325" fmla="*/ 2130507 h 4492460"/>
              <a:gd name="connsiteX1326" fmla="*/ 3983302 w 9142702"/>
              <a:gd name="connsiteY1326" fmla="*/ 2126951 h 4492460"/>
              <a:gd name="connsiteX1327" fmla="*/ 3998432 w 9142702"/>
              <a:gd name="connsiteY1327" fmla="*/ 2083793 h 4492460"/>
              <a:gd name="connsiteX1328" fmla="*/ 4061181 w 9142702"/>
              <a:gd name="connsiteY1328" fmla="*/ 1994161 h 4492460"/>
              <a:gd name="connsiteX1329" fmla="*/ 4081734 w 9142702"/>
              <a:gd name="connsiteY1329" fmla="*/ 1975114 h 4492460"/>
              <a:gd name="connsiteX1330" fmla="*/ 4055213 w 9142702"/>
              <a:gd name="connsiteY1330" fmla="*/ 1933161 h 4492460"/>
              <a:gd name="connsiteX1331" fmla="*/ 4023085 w 9142702"/>
              <a:gd name="connsiteY1331" fmla="*/ 1905494 h 4492460"/>
              <a:gd name="connsiteX1332" fmla="*/ 4009523 w 9142702"/>
              <a:gd name="connsiteY1332" fmla="*/ 1873909 h 4492460"/>
              <a:gd name="connsiteX1333" fmla="*/ 4011452 w 9142702"/>
              <a:gd name="connsiteY1333" fmla="*/ 1836296 h 4492460"/>
              <a:gd name="connsiteX1334" fmla="*/ 4024050 w 9142702"/>
              <a:gd name="connsiteY1334" fmla="*/ 1783132 h 4492460"/>
              <a:gd name="connsiteX1335" fmla="*/ 4020675 w 9142702"/>
              <a:gd name="connsiteY1335" fmla="*/ 1756248 h 4492460"/>
              <a:gd name="connsiteX1336" fmla="*/ 4069981 w 9142702"/>
              <a:gd name="connsiteY1336" fmla="*/ 1700372 h 4492460"/>
              <a:gd name="connsiteX1337" fmla="*/ 4127063 w 9142702"/>
              <a:gd name="connsiteY1337" fmla="*/ 1702361 h 4492460"/>
              <a:gd name="connsiteX1338" fmla="*/ 4203481 w 9142702"/>
              <a:gd name="connsiteY1338" fmla="*/ 1702481 h 4492460"/>
              <a:gd name="connsiteX1339" fmla="*/ 4183060 w 9142702"/>
              <a:gd name="connsiteY1339" fmla="*/ 1608871 h 4492460"/>
              <a:gd name="connsiteX1340" fmla="*/ 4157080 w 9142702"/>
              <a:gd name="connsiteY1340" fmla="*/ 1605074 h 4492460"/>
              <a:gd name="connsiteX1341" fmla="*/ 4127786 w 9142702"/>
              <a:gd name="connsiteY1341" fmla="*/ 1574935 h 4492460"/>
              <a:gd name="connsiteX1342" fmla="*/ 4159009 w 9142702"/>
              <a:gd name="connsiteY1342" fmla="*/ 1542814 h 4492460"/>
              <a:gd name="connsiteX1343" fmla="*/ 4199804 w 9142702"/>
              <a:gd name="connsiteY1343" fmla="*/ 1537811 h 4492460"/>
              <a:gd name="connsiteX1344" fmla="*/ 4159311 w 9142702"/>
              <a:gd name="connsiteY1344" fmla="*/ 1525454 h 4492460"/>
              <a:gd name="connsiteX1345" fmla="*/ 4144422 w 9142702"/>
              <a:gd name="connsiteY1345" fmla="*/ 1526178 h 4492460"/>
              <a:gd name="connsiteX1346" fmla="*/ 4115068 w 9142702"/>
              <a:gd name="connsiteY1346" fmla="*/ 1515870 h 4492460"/>
              <a:gd name="connsiteX1347" fmla="*/ 4121276 w 9142702"/>
              <a:gd name="connsiteY1347" fmla="*/ 1481030 h 4492460"/>
              <a:gd name="connsiteX1348" fmla="*/ 4128208 w 9142702"/>
              <a:gd name="connsiteY1348" fmla="*/ 1466624 h 4492460"/>
              <a:gd name="connsiteX1349" fmla="*/ 4057624 w 9142702"/>
              <a:gd name="connsiteY1349" fmla="*/ 1474761 h 4492460"/>
              <a:gd name="connsiteX1350" fmla="*/ 4029655 w 9142702"/>
              <a:gd name="connsiteY1350" fmla="*/ 1484767 h 4492460"/>
              <a:gd name="connsiteX1351" fmla="*/ 3992706 w 9142702"/>
              <a:gd name="connsiteY1351" fmla="*/ 1469517 h 4492460"/>
              <a:gd name="connsiteX1352" fmla="*/ 3990295 w 9142702"/>
              <a:gd name="connsiteY1352" fmla="*/ 1427264 h 4492460"/>
              <a:gd name="connsiteX1353" fmla="*/ 3990475 w 9142702"/>
              <a:gd name="connsiteY1353" fmla="*/ 1398511 h 4492460"/>
              <a:gd name="connsiteX1354" fmla="*/ 4005183 w 9142702"/>
              <a:gd name="connsiteY1354" fmla="*/ 1360296 h 4492460"/>
              <a:gd name="connsiteX1355" fmla="*/ 4031947 w 9142702"/>
              <a:gd name="connsiteY1355" fmla="*/ 1343719 h 4492460"/>
              <a:gd name="connsiteX1356" fmla="*/ 4084628 w 9142702"/>
              <a:gd name="connsiteY1356" fmla="*/ 1307794 h 4492460"/>
              <a:gd name="connsiteX1357" fmla="*/ 4071488 w 9142702"/>
              <a:gd name="connsiteY1357" fmla="*/ 1277053 h 4492460"/>
              <a:gd name="connsiteX1358" fmla="*/ 4089209 w 9142702"/>
              <a:gd name="connsiteY1358" fmla="*/ 1209785 h 4492460"/>
              <a:gd name="connsiteX1359" fmla="*/ 4150269 w 9142702"/>
              <a:gd name="connsiteY1359" fmla="*/ 1190857 h 4492460"/>
              <a:gd name="connsiteX1360" fmla="*/ 4166846 w 9142702"/>
              <a:gd name="connsiteY1360" fmla="*/ 1185072 h 4492460"/>
              <a:gd name="connsiteX1361" fmla="*/ 4202697 w 9142702"/>
              <a:gd name="connsiteY1361" fmla="*/ 1186157 h 4492460"/>
              <a:gd name="connsiteX1362" fmla="*/ 4201250 w 9142702"/>
              <a:gd name="connsiteY1362" fmla="*/ 1224492 h 4492460"/>
              <a:gd name="connsiteX1363" fmla="*/ 4212703 w 9142702"/>
              <a:gd name="connsiteY1363" fmla="*/ 1229856 h 4492460"/>
              <a:gd name="connsiteX1364" fmla="*/ 4237296 w 9142702"/>
              <a:gd name="connsiteY1364" fmla="*/ 1264696 h 4492460"/>
              <a:gd name="connsiteX1365" fmla="*/ 4253089 w 9142702"/>
              <a:gd name="connsiteY1365" fmla="*/ 1323828 h 4492460"/>
              <a:gd name="connsiteX1366" fmla="*/ 4287808 w 9142702"/>
              <a:gd name="connsiteY1366" fmla="*/ 1387842 h 4492460"/>
              <a:gd name="connsiteX1367" fmla="*/ 4301009 w 9142702"/>
              <a:gd name="connsiteY1367" fmla="*/ 1397968 h 4492460"/>
              <a:gd name="connsiteX1368" fmla="*/ 4345493 w 9142702"/>
              <a:gd name="connsiteY1368" fmla="*/ 1437270 h 4492460"/>
              <a:gd name="connsiteX1369" fmla="*/ 4345975 w 9142702"/>
              <a:gd name="connsiteY1369" fmla="*/ 1437270 h 4492460"/>
              <a:gd name="connsiteX1370" fmla="*/ 4458030 w 9142702"/>
              <a:gd name="connsiteY1370" fmla="*/ 1371568 h 4492460"/>
              <a:gd name="connsiteX1371" fmla="*/ 4459055 w 9142702"/>
              <a:gd name="connsiteY1371" fmla="*/ 1284648 h 4492460"/>
              <a:gd name="connsiteX1372" fmla="*/ 4532171 w 9142702"/>
              <a:gd name="connsiteY1372" fmla="*/ 1246613 h 4492460"/>
              <a:gd name="connsiteX1373" fmla="*/ 4533979 w 9142702"/>
              <a:gd name="connsiteY1373" fmla="*/ 1277534 h 4492460"/>
              <a:gd name="connsiteX1374" fmla="*/ 4550374 w 9142702"/>
              <a:gd name="connsiteY1374" fmla="*/ 1306830 h 4492460"/>
              <a:gd name="connsiteX1375" fmla="*/ 4578403 w 9142702"/>
              <a:gd name="connsiteY1375" fmla="*/ 1288869 h 4492460"/>
              <a:gd name="connsiteX1376" fmla="*/ 4547240 w 9142702"/>
              <a:gd name="connsiteY1376" fmla="*/ 1222503 h 4492460"/>
              <a:gd name="connsiteX1377" fmla="*/ 4503418 w 9142702"/>
              <a:gd name="connsiteY1377" fmla="*/ 1212075 h 4492460"/>
              <a:gd name="connsiteX1378" fmla="*/ 4433859 w 9142702"/>
              <a:gd name="connsiteY1378" fmla="*/ 1242093 h 4492460"/>
              <a:gd name="connsiteX1379" fmla="*/ 4402033 w 9142702"/>
              <a:gd name="connsiteY1379" fmla="*/ 1232749 h 4492460"/>
              <a:gd name="connsiteX1380" fmla="*/ 4379911 w 9142702"/>
              <a:gd name="connsiteY1380" fmla="*/ 1194414 h 4492460"/>
              <a:gd name="connsiteX1381" fmla="*/ 4373461 w 9142702"/>
              <a:gd name="connsiteY1381" fmla="*/ 1092847 h 4492460"/>
              <a:gd name="connsiteX1382" fmla="*/ 4394799 w 9142702"/>
              <a:gd name="connsiteY1382" fmla="*/ 1062709 h 4492460"/>
              <a:gd name="connsiteX1383" fmla="*/ 4458090 w 9142702"/>
              <a:gd name="connsiteY1383" fmla="*/ 1012980 h 4492460"/>
              <a:gd name="connsiteX1384" fmla="*/ 4465866 w 9142702"/>
              <a:gd name="connsiteY1384" fmla="*/ 1008941 h 4492460"/>
              <a:gd name="connsiteX1385" fmla="*/ 4564840 w 9142702"/>
              <a:gd name="connsiteY1385" fmla="*/ 927448 h 4492460"/>
              <a:gd name="connsiteX1386" fmla="*/ 4582321 w 9142702"/>
              <a:gd name="connsiteY1386" fmla="*/ 873680 h 4492460"/>
              <a:gd name="connsiteX1387" fmla="*/ 4575268 w 9142702"/>
              <a:gd name="connsiteY1387" fmla="*/ 851499 h 4492460"/>
              <a:gd name="connsiteX1388" fmla="*/ 4584671 w 9142702"/>
              <a:gd name="connsiteY1388" fmla="*/ 824495 h 4492460"/>
              <a:gd name="connsiteX1389" fmla="*/ 4618788 w 9142702"/>
              <a:gd name="connsiteY1389" fmla="*/ 792427 h 4492460"/>
              <a:gd name="connsiteX1390" fmla="*/ 4638258 w 9142702"/>
              <a:gd name="connsiteY1390" fmla="*/ 781819 h 4492460"/>
              <a:gd name="connsiteX1391" fmla="*/ 4726503 w 9142702"/>
              <a:gd name="connsiteY1391" fmla="*/ 729981 h 4492460"/>
              <a:gd name="connsiteX1392" fmla="*/ 4758510 w 9142702"/>
              <a:gd name="connsiteY1392" fmla="*/ 718348 h 4492460"/>
              <a:gd name="connsiteX1393" fmla="*/ 4811493 w 9142702"/>
              <a:gd name="connsiteY1393" fmla="*/ 708221 h 4492460"/>
              <a:gd name="connsiteX1394" fmla="*/ 4814025 w 9142702"/>
              <a:gd name="connsiteY1394" fmla="*/ 706774 h 4492460"/>
              <a:gd name="connsiteX1395" fmla="*/ 4973699 w 9142702"/>
              <a:gd name="connsiteY1395" fmla="*/ 681458 h 4492460"/>
              <a:gd name="connsiteX1396" fmla="*/ 4999738 w 9142702"/>
              <a:gd name="connsiteY1396" fmla="*/ 687968 h 4492460"/>
              <a:gd name="connsiteX1397" fmla="*/ 5059292 w 9142702"/>
              <a:gd name="connsiteY1397" fmla="*/ 710391 h 4492460"/>
              <a:gd name="connsiteX1398" fmla="*/ 5072251 w 9142702"/>
              <a:gd name="connsiteY1398" fmla="*/ 738118 h 4492460"/>
              <a:gd name="connsiteX1399" fmla="*/ 5119448 w 9142702"/>
              <a:gd name="connsiteY1399" fmla="*/ 756502 h 4492460"/>
              <a:gd name="connsiteX1400" fmla="*/ 5139098 w 9142702"/>
              <a:gd name="connsiteY1400" fmla="*/ 759938 h 4492460"/>
              <a:gd name="connsiteX1401" fmla="*/ 5193468 w 9142702"/>
              <a:gd name="connsiteY1401" fmla="*/ 773863 h 4492460"/>
              <a:gd name="connsiteX1402" fmla="*/ 5266102 w 9142702"/>
              <a:gd name="connsiteY1402" fmla="*/ 804422 h 4492460"/>
              <a:gd name="connsiteX1403" fmla="*/ 5309441 w 9142702"/>
              <a:gd name="connsiteY1403" fmla="*/ 826122 h 4492460"/>
              <a:gd name="connsiteX1404" fmla="*/ 5339519 w 9142702"/>
              <a:gd name="connsiteY1404" fmla="*/ 882481 h 4492460"/>
              <a:gd name="connsiteX1405" fmla="*/ 5358446 w 9142702"/>
              <a:gd name="connsiteY1405" fmla="*/ 884410 h 4492460"/>
              <a:gd name="connsiteX1406" fmla="*/ 5339097 w 9142702"/>
              <a:gd name="connsiteY1406" fmla="*/ 811535 h 4492460"/>
              <a:gd name="connsiteX1407" fmla="*/ 5346089 w 9142702"/>
              <a:gd name="connsiteY1407" fmla="*/ 786761 h 4492460"/>
              <a:gd name="connsiteX1408" fmla="*/ 5371345 w 9142702"/>
              <a:gd name="connsiteY1408" fmla="*/ 777840 h 4492460"/>
              <a:gd name="connsiteX1409" fmla="*/ 5401725 w 9142702"/>
              <a:gd name="connsiteY1409" fmla="*/ 803518 h 4492460"/>
              <a:gd name="connsiteX1410" fmla="*/ 5452056 w 9142702"/>
              <a:gd name="connsiteY1410" fmla="*/ 808521 h 4492460"/>
              <a:gd name="connsiteX1411" fmla="*/ 5462604 w 9142702"/>
              <a:gd name="connsiteY1411" fmla="*/ 843180 h 4492460"/>
              <a:gd name="connsiteX1412" fmla="*/ 5471766 w 9142702"/>
              <a:gd name="connsiteY1412" fmla="*/ 812680 h 4492460"/>
              <a:gd name="connsiteX1413" fmla="*/ 5510765 w 9142702"/>
              <a:gd name="connsiteY1413" fmla="*/ 761746 h 4492460"/>
              <a:gd name="connsiteX1414" fmla="*/ 5531682 w 9142702"/>
              <a:gd name="connsiteY1414" fmla="*/ 763072 h 4492460"/>
              <a:gd name="connsiteX1415" fmla="*/ 5556395 w 9142702"/>
              <a:gd name="connsiteY1415" fmla="*/ 803639 h 4492460"/>
              <a:gd name="connsiteX1416" fmla="*/ 5590511 w 9142702"/>
              <a:gd name="connsiteY1416" fmla="*/ 791222 h 4492460"/>
              <a:gd name="connsiteX1417" fmla="*/ 5643555 w 9142702"/>
              <a:gd name="connsiteY1417" fmla="*/ 795562 h 4492460"/>
              <a:gd name="connsiteX1418" fmla="*/ 5661518 w 9142702"/>
              <a:gd name="connsiteY1418" fmla="*/ 797189 h 4492460"/>
              <a:gd name="connsiteX1419" fmla="*/ 5720047 w 9142702"/>
              <a:gd name="connsiteY1419" fmla="*/ 781999 h 4492460"/>
              <a:gd name="connsiteX1420" fmla="*/ 5750426 w 9142702"/>
              <a:gd name="connsiteY1420" fmla="*/ 780191 h 4492460"/>
              <a:gd name="connsiteX1421" fmla="*/ 5735960 w 9142702"/>
              <a:gd name="connsiteY1421" fmla="*/ 756261 h 4492460"/>
              <a:gd name="connsiteX1422" fmla="*/ 5747955 w 9142702"/>
              <a:gd name="connsiteY1422" fmla="*/ 751680 h 4492460"/>
              <a:gd name="connsiteX1423" fmla="*/ 5750607 w 9142702"/>
              <a:gd name="connsiteY1423" fmla="*/ 731005 h 4492460"/>
              <a:gd name="connsiteX1424" fmla="*/ 5774718 w 9142702"/>
              <a:gd name="connsiteY1424" fmla="*/ 728053 h 4492460"/>
              <a:gd name="connsiteX1425" fmla="*/ 5837044 w 9142702"/>
              <a:gd name="connsiteY1425" fmla="*/ 739384 h 4492460"/>
              <a:gd name="connsiteX1426" fmla="*/ 5910883 w 9142702"/>
              <a:gd name="connsiteY1426" fmla="*/ 762530 h 4492460"/>
              <a:gd name="connsiteX1427" fmla="*/ 5967845 w 9142702"/>
              <a:gd name="connsiteY1427" fmla="*/ 787545 h 4492460"/>
              <a:gd name="connsiteX1428" fmla="*/ 5978634 w 9142702"/>
              <a:gd name="connsiteY1428" fmla="*/ 782843 h 4492460"/>
              <a:gd name="connsiteX1429" fmla="*/ 5945482 w 9142702"/>
              <a:gd name="connsiteY1429" fmla="*/ 763374 h 4492460"/>
              <a:gd name="connsiteX1430" fmla="*/ 5953680 w 9142702"/>
              <a:gd name="connsiteY1430" fmla="*/ 732150 h 4492460"/>
              <a:gd name="connsiteX1431" fmla="*/ 5943252 w 9142702"/>
              <a:gd name="connsiteY1431" fmla="*/ 696406 h 4492460"/>
              <a:gd name="connsiteX1432" fmla="*/ 5980865 w 9142702"/>
              <a:gd name="connsiteY1432" fmla="*/ 657288 h 4492460"/>
              <a:gd name="connsiteX1433" fmla="*/ 6000093 w 9142702"/>
              <a:gd name="connsiteY1433" fmla="*/ 624738 h 4492460"/>
              <a:gd name="connsiteX1434" fmla="*/ 6056693 w 9142702"/>
              <a:gd name="connsiteY1434" fmla="*/ 560302 h 4492460"/>
              <a:gd name="connsiteX1435" fmla="*/ 6115222 w 9142702"/>
              <a:gd name="connsiteY1435" fmla="*/ 659699 h 4492460"/>
              <a:gd name="connsiteX1436" fmla="*/ 6157114 w 9142702"/>
              <a:gd name="connsiteY1436" fmla="*/ 615214 h 4492460"/>
              <a:gd name="connsiteX1437" fmla="*/ 6186831 w 9142702"/>
              <a:gd name="connsiteY1437" fmla="*/ 632032 h 4492460"/>
              <a:gd name="connsiteX1438" fmla="*/ 6215221 w 9142702"/>
              <a:gd name="connsiteY1438" fmla="*/ 644871 h 4492460"/>
              <a:gd name="connsiteX1439" fmla="*/ 6293039 w 9142702"/>
              <a:gd name="connsiteY1439" fmla="*/ 639565 h 4492460"/>
              <a:gd name="connsiteX1440" fmla="*/ 6309012 w 9142702"/>
              <a:gd name="connsiteY1440" fmla="*/ 639687 h 4492460"/>
              <a:gd name="connsiteX1441" fmla="*/ 6298704 w 9142702"/>
              <a:gd name="connsiteY1441" fmla="*/ 610694 h 4492460"/>
              <a:gd name="connsiteX1442" fmla="*/ 6307505 w 9142702"/>
              <a:gd name="connsiteY1442" fmla="*/ 577963 h 4492460"/>
              <a:gd name="connsiteX1443" fmla="*/ 6344816 w 9142702"/>
              <a:gd name="connsiteY1443" fmla="*/ 560061 h 4492460"/>
              <a:gd name="connsiteX1444" fmla="*/ 6327819 w 9142702"/>
              <a:gd name="connsiteY1444" fmla="*/ 557168 h 4492460"/>
              <a:gd name="connsiteX1445" fmla="*/ 6406178 w 9142702"/>
              <a:gd name="connsiteY1445" fmla="*/ 543605 h 4492460"/>
              <a:gd name="connsiteX1446" fmla="*/ 6408710 w 9142702"/>
              <a:gd name="connsiteY1446" fmla="*/ 523714 h 4492460"/>
              <a:gd name="connsiteX1447" fmla="*/ 6427034 w 9142702"/>
              <a:gd name="connsiteY1447" fmla="*/ 498819 h 4492460"/>
              <a:gd name="connsiteX1448" fmla="*/ 6441018 w 9142702"/>
              <a:gd name="connsiteY1448" fmla="*/ 494539 h 4492460"/>
              <a:gd name="connsiteX1449" fmla="*/ 6493459 w 9142702"/>
              <a:gd name="connsiteY1449" fmla="*/ 473804 h 4492460"/>
              <a:gd name="connsiteX1450" fmla="*/ 6582609 w 9142702"/>
              <a:gd name="connsiteY1450" fmla="*/ 454816 h 4492460"/>
              <a:gd name="connsiteX1451" fmla="*/ 6718774 w 9142702"/>
              <a:gd name="connsiteY1451" fmla="*/ 437155 h 4492460"/>
              <a:gd name="connsiteX1452" fmla="*/ 6755784 w 9142702"/>
              <a:gd name="connsiteY1452" fmla="*/ 420459 h 4492460"/>
              <a:gd name="connsiteX1453" fmla="*/ 6768382 w 9142702"/>
              <a:gd name="connsiteY1453" fmla="*/ 414732 h 4492460"/>
              <a:gd name="connsiteX1454" fmla="*/ 6816362 w 9142702"/>
              <a:gd name="connsiteY1454" fmla="*/ 386824 h 4492460"/>
              <a:gd name="connsiteX1455" fmla="*/ 6826127 w 9142702"/>
              <a:gd name="connsiteY1455" fmla="*/ 376517 h 4492460"/>
              <a:gd name="connsiteX1456" fmla="*/ 6916868 w 9142702"/>
              <a:gd name="connsiteY1456" fmla="*/ 364268 h 4492460"/>
              <a:gd name="connsiteX1457" fmla="*/ 1587530 w 9142702"/>
              <a:gd name="connsiteY1457" fmla="*/ 356561 h 4492460"/>
              <a:gd name="connsiteX1458" fmla="*/ 1627312 w 9142702"/>
              <a:gd name="connsiteY1458" fmla="*/ 393451 h 4492460"/>
              <a:gd name="connsiteX1459" fmla="*/ 1595487 w 9142702"/>
              <a:gd name="connsiteY1459" fmla="*/ 399599 h 4492460"/>
              <a:gd name="connsiteX1460" fmla="*/ 1574752 w 9142702"/>
              <a:gd name="connsiteY1460" fmla="*/ 382962 h 4492460"/>
              <a:gd name="connsiteX1461" fmla="*/ 1568603 w 9142702"/>
              <a:gd name="connsiteY1461" fmla="*/ 365904 h 4492460"/>
              <a:gd name="connsiteX1462" fmla="*/ 1587530 w 9142702"/>
              <a:gd name="connsiteY1462" fmla="*/ 356561 h 4492460"/>
              <a:gd name="connsiteX1463" fmla="*/ 6204191 w 9142702"/>
              <a:gd name="connsiteY1463" fmla="*/ 324674 h 4492460"/>
              <a:gd name="connsiteX1464" fmla="*/ 6261996 w 9142702"/>
              <a:gd name="connsiteY1464" fmla="*/ 324674 h 4492460"/>
              <a:gd name="connsiteX1465" fmla="*/ 6262057 w 9142702"/>
              <a:gd name="connsiteY1465" fmla="*/ 324674 h 4492460"/>
              <a:gd name="connsiteX1466" fmla="*/ 6255848 w 9142702"/>
              <a:gd name="connsiteY1466" fmla="*/ 357404 h 4492460"/>
              <a:gd name="connsiteX1467" fmla="*/ 6204191 w 9142702"/>
              <a:gd name="connsiteY1467" fmla="*/ 355054 h 4492460"/>
              <a:gd name="connsiteX1468" fmla="*/ 1798396 w 9142702"/>
              <a:gd name="connsiteY1468" fmla="*/ 299842 h 4492460"/>
              <a:gd name="connsiteX1469" fmla="*/ 1815500 w 9142702"/>
              <a:gd name="connsiteY1469" fmla="*/ 304363 h 4492460"/>
              <a:gd name="connsiteX1470" fmla="*/ 1848772 w 9142702"/>
              <a:gd name="connsiteY1470" fmla="*/ 322687 h 4492460"/>
              <a:gd name="connsiteX1471" fmla="*/ 1861008 w 9142702"/>
              <a:gd name="connsiteY1471" fmla="*/ 333899 h 4492460"/>
              <a:gd name="connsiteX1472" fmla="*/ 1896994 w 9142702"/>
              <a:gd name="connsiteY1472" fmla="*/ 360299 h 4492460"/>
              <a:gd name="connsiteX1473" fmla="*/ 1921346 w 9142702"/>
              <a:gd name="connsiteY1473" fmla="*/ 365363 h 4492460"/>
              <a:gd name="connsiteX1474" fmla="*/ 1920321 w 9142702"/>
              <a:gd name="connsiteY1474" fmla="*/ 374103 h 4492460"/>
              <a:gd name="connsiteX1475" fmla="*/ 1920261 w 9142702"/>
              <a:gd name="connsiteY1475" fmla="*/ 374103 h 4492460"/>
              <a:gd name="connsiteX1476" fmla="*/ 1852751 w 9142702"/>
              <a:gd name="connsiteY1476" fmla="*/ 380130 h 4492460"/>
              <a:gd name="connsiteX1477" fmla="*/ 1821769 w 9142702"/>
              <a:gd name="connsiteY1477" fmla="*/ 370185 h 4492460"/>
              <a:gd name="connsiteX1478" fmla="*/ 1779997 w 9142702"/>
              <a:gd name="connsiteY1478" fmla="*/ 339986 h 4492460"/>
              <a:gd name="connsiteX1479" fmla="*/ 1782468 w 9142702"/>
              <a:gd name="connsiteY1479" fmla="*/ 307256 h 4492460"/>
              <a:gd name="connsiteX1480" fmla="*/ 1798396 w 9142702"/>
              <a:gd name="connsiteY1480" fmla="*/ 299842 h 4492460"/>
              <a:gd name="connsiteX1481" fmla="*/ 1470125 w 9142702"/>
              <a:gd name="connsiteY1481" fmla="*/ 292232 h 4492460"/>
              <a:gd name="connsiteX1482" fmla="*/ 1497664 w 9142702"/>
              <a:gd name="connsiteY1482" fmla="*/ 301590 h 4492460"/>
              <a:gd name="connsiteX1483" fmla="*/ 1504114 w 9142702"/>
              <a:gd name="connsiteY1483" fmla="*/ 348124 h 4492460"/>
              <a:gd name="connsiteX1484" fmla="*/ 1466743 w 9142702"/>
              <a:gd name="connsiteY1484" fmla="*/ 387786 h 4492460"/>
              <a:gd name="connsiteX1485" fmla="*/ 1389346 w 9142702"/>
              <a:gd name="connsiteY1485" fmla="*/ 382301 h 4492460"/>
              <a:gd name="connsiteX1486" fmla="*/ 1337449 w 9142702"/>
              <a:gd name="connsiteY1486" fmla="*/ 352102 h 4492460"/>
              <a:gd name="connsiteX1487" fmla="*/ 1345223 w 9142702"/>
              <a:gd name="connsiteY1487" fmla="*/ 344025 h 4492460"/>
              <a:gd name="connsiteX1488" fmla="*/ 1416472 w 9142702"/>
              <a:gd name="connsiteY1488" fmla="*/ 314972 h 4492460"/>
              <a:gd name="connsiteX1489" fmla="*/ 1441546 w 9142702"/>
              <a:gd name="connsiteY1489" fmla="*/ 300144 h 4492460"/>
              <a:gd name="connsiteX1490" fmla="*/ 1470125 w 9142702"/>
              <a:gd name="connsiteY1490" fmla="*/ 292232 h 4492460"/>
              <a:gd name="connsiteX1491" fmla="*/ 1614901 w 9142702"/>
              <a:gd name="connsiteY1491" fmla="*/ 261868 h 4492460"/>
              <a:gd name="connsiteX1492" fmla="*/ 1640037 w 9142702"/>
              <a:gd name="connsiteY1492" fmla="*/ 264581 h 4492460"/>
              <a:gd name="connsiteX1493" fmla="*/ 1679999 w 9142702"/>
              <a:gd name="connsiteY1493" fmla="*/ 281760 h 4492460"/>
              <a:gd name="connsiteX1494" fmla="*/ 1757396 w 9142702"/>
              <a:gd name="connsiteY1494" fmla="*/ 328956 h 4492460"/>
              <a:gd name="connsiteX1495" fmla="*/ 1749981 w 9142702"/>
              <a:gd name="connsiteY1495" fmla="*/ 363676 h 4492460"/>
              <a:gd name="connsiteX1496" fmla="*/ 1656853 w 9142702"/>
              <a:gd name="connsiteY1496" fmla="*/ 375430 h 4492460"/>
              <a:gd name="connsiteX1497" fmla="*/ 1656794 w 9142702"/>
              <a:gd name="connsiteY1497" fmla="*/ 375490 h 4492460"/>
              <a:gd name="connsiteX1498" fmla="*/ 1675900 w 9142702"/>
              <a:gd name="connsiteY1498" fmla="*/ 349390 h 4492460"/>
              <a:gd name="connsiteX1499" fmla="*/ 1598988 w 9142702"/>
              <a:gd name="connsiteY1499" fmla="*/ 334261 h 4492460"/>
              <a:gd name="connsiteX1500" fmla="*/ 1597059 w 9142702"/>
              <a:gd name="connsiteY1500" fmla="*/ 307498 h 4492460"/>
              <a:gd name="connsiteX1501" fmla="*/ 1584461 w 9142702"/>
              <a:gd name="connsiteY1501" fmla="*/ 299843 h 4492460"/>
              <a:gd name="connsiteX1502" fmla="*/ 1587475 w 9142702"/>
              <a:gd name="connsiteY1502" fmla="*/ 273562 h 4492460"/>
              <a:gd name="connsiteX1503" fmla="*/ 1614901 w 9142702"/>
              <a:gd name="connsiteY1503" fmla="*/ 261868 h 4492460"/>
              <a:gd name="connsiteX1504" fmla="*/ 5992317 w 9142702"/>
              <a:gd name="connsiteY1504" fmla="*/ 258331 h 4492460"/>
              <a:gd name="connsiteX1505" fmla="*/ 6008049 w 9142702"/>
              <a:gd name="connsiteY1505" fmla="*/ 279346 h 4492460"/>
              <a:gd name="connsiteX1506" fmla="*/ 5960129 w 9142702"/>
              <a:gd name="connsiteY1506" fmla="*/ 272715 h 4492460"/>
              <a:gd name="connsiteX1507" fmla="*/ 5992317 w 9142702"/>
              <a:gd name="connsiteY1507" fmla="*/ 258331 h 4492460"/>
              <a:gd name="connsiteX1508" fmla="*/ 6851323 w 9142702"/>
              <a:gd name="connsiteY1508" fmla="*/ 257347 h 4492460"/>
              <a:gd name="connsiteX1509" fmla="*/ 6883511 w 9142702"/>
              <a:gd name="connsiteY1509" fmla="*/ 260904 h 4492460"/>
              <a:gd name="connsiteX1510" fmla="*/ 6942583 w 9142702"/>
              <a:gd name="connsiteY1510" fmla="*/ 300566 h 4492460"/>
              <a:gd name="connsiteX1511" fmla="*/ 6948610 w 9142702"/>
              <a:gd name="connsiteY1511" fmla="*/ 324436 h 4492460"/>
              <a:gd name="connsiteX1512" fmla="*/ 6932034 w 9142702"/>
              <a:gd name="connsiteY1512" fmla="*/ 339023 h 4492460"/>
              <a:gd name="connsiteX1513" fmla="*/ 6785983 w 9142702"/>
              <a:gd name="connsiteY1513" fmla="*/ 356021 h 4492460"/>
              <a:gd name="connsiteX1514" fmla="*/ 6785923 w 9142702"/>
              <a:gd name="connsiteY1514" fmla="*/ 356021 h 4492460"/>
              <a:gd name="connsiteX1515" fmla="*/ 6808828 w 9142702"/>
              <a:gd name="connsiteY1515" fmla="*/ 303821 h 4492460"/>
              <a:gd name="connsiteX1516" fmla="*/ 6833059 w 9142702"/>
              <a:gd name="connsiteY1516" fmla="*/ 274225 h 4492460"/>
              <a:gd name="connsiteX1517" fmla="*/ 6851323 w 9142702"/>
              <a:gd name="connsiteY1517" fmla="*/ 257347 h 4492460"/>
              <a:gd name="connsiteX1518" fmla="*/ 4418195 w 9142702"/>
              <a:gd name="connsiteY1518" fmla="*/ 251708 h 4492460"/>
              <a:gd name="connsiteX1519" fmla="*/ 4434702 w 9142702"/>
              <a:gd name="connsiteY1519" fmla="*/ 253969 h 4492460"/>
              <a:gd name="connsiteX1520" fmla="*/ 4429579 w 9142702"/>
              <a:gd name="connsiteY1520" fmla="*/ 289411 h 4492460"/>
              <a:gd name="connsiteX1521" fmla="*/ 4411074 w 9142702"/>
              <a:gd name="connsiteY1521" fmla="*/ 288206 h 4492460"/>
              <a:gd name="connsiteX1522" fmla="*/ 4406975 w 9142702"/>
              <a:gd name="connsiteY1522" fmla="*/ 261383 h 4492460"/>
              <a:gd name="connsiteX1523" fmla="*/ 4418195 w 9142702"/>
              <a:gd name="connsiteY1523" fmla="*/ 251708 h 4492460"/>
              <a:gd name="connsiteX1524" fmla="*/ 1751385 w 9142702"/>
              <a:gd name="connsiteY1524" fmla="*/ 209945 h 4492460"/>
              <a:gd name="connsiteX1525" fmla="*/ 1761790 w 9142702"/>
              <a:gd name="connsiteY1525" fmla="*/ 219009 h 4492460"/>
              <a:gd name="connsiteX1526" fmla="*/ 1769084 w 9142702"/>
              <a:gd name="connsiteY1526" fmla="*/ 228412 h 4492460"/>
              <a:gd name="connsiteX1527" fmla="*/ 1777402 w 9142702"/>
              <a:gd name="connsiteY1527" fmla="*/ 255778 h 4492460"/>
              <a:gd name="connsiteX1528" fmla="*/ 1748047 w 9142702"/>
              <a:gd name="connsiteY1528" fmla="*/ 262951 h 4492460"/>
              <a:gd name="connsiteX1529" fmla="*/ 1722851 w 9142702"/>
              <a:gd name="connsiteY1529" fmla="*/ 255356 h 4492460"/>
              <a:gd name="connsiteX1530" fmla="*/ 1722912 w 9142702"/>
              <a:gd name="connsiteY1530" fmla="*/ 255295 h 4492460"/>
              <a:gd name="connsiteX1531" fmla="*/ 1721043 w 9142702"/>
              <a:gd name="connsiteY1531" fmla="*/ 233174 h 4492460"/>
              <a:gd name="connsiteX1532" fmla="*/ 1738945 w 9142702"/>
              <a:gd name="connsiteY1532" fmla="*/ 212137 h 4492460"/>
              <a:gd name="connsiteX1533" fmla="*/ 1751385 w 9142702"/>
              <a:gd name="connsiteY1533" fmla="*/ 209945 h 4492460"/>
              <a:gd name="connsiteX1534" fmla="*/ 5925973 w 9142702"/>
              <a:gd name="connsiteY1534" fmla="*/ 204663 h 4492460"/>
              <a:gd name="connsiteX1535" fmla="*/ 5951186 w 9142702"/>
              <a:gd name="connsiteY1535" fmla="*/ 214126 h 4492460"/>
              <a:gd name="connsiteX1536" fmla="*/ 5948677 w 9142702"/>
              <a:gd name="connsiteY1536" fmla="*/ 251557 h 4492460"/>
              <a:gd name="connsiteX1537" fmla="*/ 5920045 w 9142702"/>
              <a:gd name="connsiteY1537" fmla="*/ 251557 h 4492460"/>
              <a:gd name="connsiteX1538" fmla="*/ 5925305 w 9142702"/>
              <a:gd name="connsiteY1538" fmla="*/ 203427 h 4492460"/>
              <a:gd name="connsiteX1539" fmla="*/ 5926015 w 9142702"/>
              <a:gd name="connsiteY1539" fmla="*/ 203459 h 4492460"/>
              <a:gd name="connsiteX1540" fmla="*/ 5925169 w 9142702"/>
              <a:gd name="connsiteY1540" fmla="*/ 204304 h 4492460"/>
              <a:gd name="connsiteX1541" fmla="*/ 5926133 w 9142702"/>
              <a:gd name="connsiteY1541" fmla="*/ 203396 h 4492460"/>
              <a:gd name="connsiteX1542" fmla="*/ 5925973 w 9142702"/>
              <a:gd name="connsiteY1542" fmla="*/ 204663 h 4492460"/>
              <a:gd name="connsiteX1543" fmla="*/ 5925168 w 9142702"/>
              <a:gd name="connsiteY1543" fmla="*/ 204361 h 4492460"/>
              <a:gd name="connsiteX1544" fmla="*/ 5925229 w 9142702"/>
              <a:gd name="connsiteY1544" fmla="*/ 204301 h 4492460"/>
              <a:gd name="connsiteX1545" fmla="*/ 5926069 w 9142702"/>
              <a:gd name="connsiteY1545" fmla="*/ 203461 h 4492460"/>
              <a:gd name="connsiteX1546" fmla="*/ 5926015 w 9142702"/>
              <a:gd name="connsiteY1546" fmla="*/ 203459 h 4492460"/>
              <a:gd name="connsiteX1547" fmla="*/ 5926073 w 9142702"/>
              <a:gd name="connsiteY1547" fmla="*/ 203400 h 4492460"/>
              <a:gd name="connsiteX1548" fmla="*/ 5926073 w 9142702"/>
              <a:gd name="connsiteY1548" fmla="*/ 203456 h 4492460"/>
              <a:gd name="connsiteX1549" fmla="*/ 4010145 w 9142702"/>
              <a:gd name="connsiteY1549" fmla="*/ 201074 h 4492460"/>
              <a:gd name="connsiteX1550" fmla="*/ 4025063 w 9142702"/>
              <a:gd name="connsiteY1550" fmla="*/ 205324 h 4492460"/>
              <a:gd name="connsiteX1551" fmla="*/ 3993116 w 9142702"/>
              <a:gd name="connsiteY1551" fmla="*/ 231123 h 4492460"/>
              <a:gd name="connsiteX1552" fmla="*/ 4010145 w 9142702"/>
              <a:gd name="connsiteY1552" fmla="*/ 201074 h 4492460"/>
              <a:gd name="connsiteX1553" fmla="*/ 4897834 w 9142702"/>
              <a:gd name="connsiteY1553" fmla="*/ 178451 h 4492460"/>
              <a:gd name="connsiteX1554" fmla="*/ 4905514 w 9142702"/>
              <a:gd name="connsiteY1554" fmla="*/ 189967 h 4492460"/>
              <a:gd name="connsiteX1555" fmla="*/ 4935664 w 9142702"/>
              <a:gd name="connsiteY1555" fmla="*/ 198579 h 4492460"/>
              <a:gd name="connsiteX1556" fmla="*/ 4973699 w 9142702"/>
              <a:gd name="connsiteY1556" fmla="*/ 239929 h 4492460"/>
              <a:gd name="connsiteX1557" fmla="*/ 4963452 w 9142702"/>
              <a:gd name="connsiteY1557" fmla="*/ 262652 h 4492460"/>
              <a:gd name="connsiteX1558" fmla="*/ 4952602 w 9142702"/>
              <a:gd name="connsiteY1558" fmla="*/ 292792 h 4492460"/>
              <a:gd name="connsiteX1559" fmla="*/ 5020956 w 9142702"/>
              <a:gd name="connsiteY1559" fmla="*/ 312803 h 4492460"/>
              <a:gd name="connsiteX1560" fmla="*/ 4964416 w 9142702"/>
              <a:gd name="connsiteY1560" fmla="*/ 319614 h 4492460"/>
              <a:gd name="connsiteX1561" fmla="*/ 4910589 w 9142702"/>
              <a:gd name="connsiteY1561" fmla="*/ 324316 h 4492460"/>
              <a:gd name="connsiteX1562" fmla="*/ 4910589 w 9142702"/>
              <a:gd name="connsiteY1562" fmla="*/ 378504 h 4492460"/>
              <a:gd name="connsiteX1563" fmla="*/ 4840005 w 9142702"/>
              <a:gd name="connsiteY1563" fmla="*/ 407920 h 4492460"/>
              <a:gd name="connsiteX1564" fmla="*/ 4816617 w 9142702"/>
              <a:gd name="connsiteY1564" fmla="*/ 398637 h 4492460"/>
              <a:gd name="connsiteX1565" fmla="*/ 4801247 w 9142702"/>
              <a:gd name="connsiteY1565" fmla="*/ 390560 h 4492460"/>
              <a:gd name="connsiteX1566" fmla="*/ 4776593 w 9142702"/>
              <a:gd name="connsiteY1566" fmla="*/ 356805 h 4492460"/>
              <a:gd name="connsiteX1567" fmla="*/ 4774363 w 9142702"/>
              <a:gd name="connsiteY1567" fmla="*/ 345352 h 4492460"/>
              <a:gd name="connsiteX1568" fmla="*/ 4760560 w 9142702"/>
              <a:gd name="connsiteY1568" fmla="*/ 356081 h 4492460"/>
              <a:gd name="connsiteX1569" fmla="*/ 4715171 w 9142702"/>
              <a:gd name="connsiteY1569" fmla="*/ 427570 h 4492460"/>
              <a:gd name="connsiteX1570" fmla="*/ 4664479 w 9142702"/>
              <a:gd name="connsiteY1570" fmla="*/ 441012 h 4492460"/>
              <a:gd name="connsiteX1571" fmla="*/ 4601911 w 9142702"/>
              <a:gd name="connsiteY1571" fmla="*/ 397311 h 4492460"/>
              <a:gd name="connsiteX1572" fmla="*/ 4599801 w 9142702"/>
              <a:gd name="connsiteY1572" fmla="*/ 395322 h 4492460"/>
              <a:gd name="connsiteX1573" fmla="*/ 4539585 w 9142702"/>
              <a:gd name="connsiteY1573" fmla="*/ 316781 h 4492460"/>
              <a:gd name="connsiteX1574" fmla="*/ 4516981 w 9142702"/>
              <a:gd name="connsiteY1574" fmla="*/ 286160 h 4492460"/>
              <a:gd name="connsiteX1575" fmla="*/ 4518126 w 9142702"/>
              <a:gd name="connsiteY1575" fmla="*/ 250719 h 4492460"/>
              <a:gd name="connsiteX1576" fmla="*/ 4558029 w 9142702"/>
              <a:gd name="connsiteY1576" fmla="*/ 233238 h 4492460"/>
              <a:gd name="connsiteX1577" fmla="*/ 4633315 w 9142702"/>
              <a:gd name="connsiteY1577" fmla="*/ 234021 h 4492460"/>
              <a:gd name="connsiteX1578" fmla="*/ 4700825 w 9142702"/>
              <a:gd name="connsiteY1578" fmla="*/ 213588 h 4492460"/>
              <a:gd name="connsiteX1579" fmla="*/ 4747962 w 9142702"/>
              <a:gd name="connsiteY1579" fmla="*/ 188211 h 4492460"/>
              <a:gd name="connsiteX1580" fmla="*/ 4770867 w 9142702"/>
              <a:gd name="connsiteY1580" fmla="*/ 188935 h 4492460"/>
              <a:gd name="connsiteX1581" fmla="*/ 4832410 w 9142702"/>
              <a:gd name="connsiteY1581" fmla="*/ 187368 h 4492460"/>
              <a:gd name="connsiteX1582" fmla="*/ 4861041 w 9142702"/>
              <a:gd name="connsiteY1582" fmla="*/ 189598 h 4492460"/>
              <a:gd name="connsiteX1583" fmla="*/ 4880443 w 9142702"/>
              <a:gd name="connsiteY1583" fmla="*/ 192280 h 4492460"/>
              <a:gd name="connsiteX1584" fmla="*/ 4897750 w 9142702"/>
              <a:gd name="connsiteY1584" fmla="*/ 178326 h 4492460"/>
              <a:gd name="connsiteX1585" fmla="*/ 4897991 w 9142702"/>
              <a:gd name="connsiteY1585" fmla="*/ 178326 h 4492460"/>
              <a:gd name="connsiteX1586" fmla="*/ 4897834 w 9142702"/>
              <a:gd name="connsiteY1586" fmla="*/ 178451 h 4492460"/>
              <a:gd name="connsiteX1587" fmla="*/ 6570079 w 9142702"/>
              <a:gd name="connsiteY1587" fmla="*/ 151807 h 4492460"/>
              <a:gd name="connsiteX1588" fmla="*/ 6588335 w 9142702"/>
              <a:gd name="connsiteY1588" fmla="*/ 164638 h 4492460"/>
              <a:gd name="connsiteX1589" fmla="*/ 6588275 w 9142702"/>
              <a:gd name="connsiteY1589" fmla="*/ 164698 h 4492460"/>
              <a:gd name="connsiteX1590" fmla="*/ 6552290 w 9142702"/>
              <a:gd name="connsiteY1590" fmla="*/ 179104 h 4492460"/>
              <a:gd name="connsiteX1591" fmla="*/ 6538968 w 9142702"/>
              <a:gd name="connsiteY1591" fmla="*/ 166627 h 4492460"/>
              <a:gd name="connsiteX1592" fmla="*/ 6548613 w 9142702"/>
              <a:gd name="connsiteY1592" fmla="*/ 154391 h 4492460"/>
              <a:gd name="connsiteX1593" fmla="*/ 6570079 w 9142702"/>
              <a:gd name="connsiteY1593" fmla="*/ 151807 h 4492460"/>
              <a:gd name="connsiteX1594" fmla="*/ 6675156 w 9142702"/>
              <a:gd name="connsiteY1594" fmla="*/ 148289 h 4492460"/>
              <a:gd name="connsiteX1595" fmla="*/ 6755181 w 9142702"/>
              <a:gd name="connsiteY1595" fmla="*/ 182906 h 4492460"/>
              <a:gd name="connsiteX1596" fmla="*/ 6776398 w 9142702"/>
              <a:gd name="connsiteY1596" fmla="*/ 211899 h 4492460"/>
              <a:gd name="connsiteX1597" fmla="*/ 6800148 w 9142702"/>
              <a:gd name="connsiteY1597" fmla="*/ 231610 h 4492460"/>
              <a:gd name="connsiteX1598" fmla="*/ 6793457 w 9142702"/>
              <a:gd name="connsiteY1598" fmla="*/ 274045 h 4492460"/>
              <a:gd name="connsiteX1599" fmla="*/ 6755543 w 9142702"/>
              <a:gd name="connsiteY1599" fmla="*/ 306412 h 4492460"/>
              <a:gd name="connsiteX1600" fmla="*/ 6722812 w 9142702"/>
              <a:gd name="connsiteY1600" fmla="*/ 302133 h 4492460"/>
              <a:gd name="connsiteX1601" fmla="*/ 6672964 w 9142702"/>
              <a:gd name="connsiteY1601" fmla="*/ 300083 h 4492460"/>
              <a:gd name="connsiteX1602" fmla="*/ 6650360 w 9142702"/>
              <a:gd name="connsiteY1602" fmla="*/ 294055 h 4492460"/>
              <a:gd name="connsiteX1603" fmla="*/ 6562838 w 9142702"/>
              <a:gd name="connsiteY1603" fmla="*/ 250416 h 4492460"/>
              <a:gd name="connsiteX1604" fmla="*/ 6562838 w 9142702"/>
              <a:gd name="connsiteY1604" fmla="*/ 250355 h 4492460"/>
              <a:gd name="connsiteX1605" fmla="*/ 6596653 w 9142702"/>
              <a:gd name="connsiteY1605" fmla="*/ 181158 h 4492460"/>
              <a:gd name="connsiteX1606" fmla="*/ 6645719 w 9142702"/>
              <a:gd name="connsiteY1606" fmla="*/ 154757 h 4492460"/>
              <a:gd name="connsiteX1607" fmla="*/ 6675156 w 9142702"/>
              <a:gd name="connsiteY1607" fmla="*/ 148289 h 4492460"/>
              <a:gd name="connsiteX1608" fmla="*/ 5758263 w 9142702"/>
              <a:gd name="connsiteY1608" fmla="*/ 113483 h 4492460"/>
              <a:gd name="connsiteX1609" fmla="*/ 5779420 w 9142702"/>
              <a:gd name="connsiteY1609" fmla="*/ 126187 h 4492460"/>
              <a:gd name="connsiteX1610" fmla="*/ 5755188 w 9142702"/>
              <a:gd name="connsiteY1610" fmla="*/ 168501 h 4492460"/>
              <a:gd name="connsiteX1611" fmla="*/ 5812271 w 9142702"/>
              <a:gd name="connsiteY1611" fmla="*/ 149032 h 4492460"/>
              <a:gd name="connsiteX1612" fmla="*/ 5884543 w 9142702"/>
              <a:gd name="connsiteY1612" fmla="*/ 141980 h 4492460"/>
              <a:gd name="connsiteX1613" fmla="*/ 5903952 w 9142702"/>
              <a:gd name="connsiteY1613" fmla="*/ 154215 h 4492460"/>
              <a:gd name="connsiteX1614" fmla="*/ 5926555 w 9142702"/>
              <a:gd name="connsiteY1614" fmla="*/ 195383 h 4492460"/>
              <a:gd name="connsiteX1615" fmla="*/ 5925305 w 9142702"/>
              <a:gd name="connsiteY1615" fmla="*/ 203427 h 4492460"/>
              <a:gd name="connsiteX1616" fmla="*/ 5893908 w 9142702"/>
              <a:gd name="connsiteY1616" fmla="*/ 202044 h 4492460"/>
              <a:gd name="connsiteX1617" fmla="*/ 5873813 w 9142702"/>
              <a:gd name="connsiteY1617" fmla="*/ 225402 h 4492460"/>
              <a:gd name="connsiteX1618" fmla="*/ 5801903 w 9142702"/>
              <a:gd name="connsiteY1618" fmla="*/ 229078 h 4492460"/>
              <a:gd name="connsiteX1619" fmla="*/ 5786954 w 9142702"/>
              <a:gd name="connsiteY1619" fmla="*/ 261326 h 4492460"/>
              <a:gd name="connsiteX1620" fmla="*/ 5736322 w 9142702"/>
              <a:gd name="connsiteY1620" fmla="*/ 253189 h 4492460"/>
              <a:gd name="connsiteX1621" fmla="*/ 5715586 w 9142702"/>
              <a:gd name="connsiteY1621" fmla="*/ 245594 h 4492460"/>
              <a:gd name="connsiteX1622" fmla="*/ 5672911 w 9142702"/>
              <a:gd name="connsiteY1622" fmla="*/ 245232 h 4492460"/>
              <a:gd name="connsiteX1623" fmla="*/ 5652537 w 9142702"/>
              <a:gd name="connsiteY1623" fmla="*/ 215516 h 4492460"/>
              <a:gd name="connsiteX1624" fmla="*/ 5589668 w 9142702"/>
              <a:gd name="connsiteY1624" fmla="*/ 246378 h 4492460"/>
              <a:gd name="connsiteX1625" fmla="*/ 5569656 w 9142702"/>
              <a:gd name="connsiteY1625" fmla="*/ 235227 h 4492460"/>
              <a:gd name="connsiteX1626" fmla="*/ 5542773 w 9142702"/>
              <a:gd name="connsiteY1626" fmla="*/ 225763 h 4492460"/>
              <a:gd name="connsiteX1627" fmla="*/ 5519325 w 9142702"/>
              <a:gd name="connsiteY1627" fmla="*/ 237879 h 4492460"/>
              <a:gd name="connsiteX1628" fmla="*/ 5507511 w 9142702"/>
              <a:gd name="connsiteY1628" fmla="*/ 244449 h 4492460"/>
              <a:gd name="connsiteX1629" fmla="*/ 5436023 w 9142702"/>
              <a:gd name="connsiteY1629" fmla="*/ 238421 h 4492460"/>
              <a:gd name="connsiteX1630" fmla="*/ 5388826 w 9142702"/>
              <a:gd name="connsiteY1630" fmla="*/ 216722 h 4492460"/>
              <a:gd name="connsiteX1631" fmla="*/ 5398169 w 9142702"/>
              <a:gd name="connsiteY1631" fmla="*/ 187849 h 4492460"/>
              <a:gd name="connsiteX1632" fmla="*/ 5427343 w 9142702"/>
              <a:gd name="connsiteY1632" fmla="*/ 166512 h 4492460"/>
              <a:gd name="connsiteX1633" fmla="*/ 5481049 w 9142702"/>
              <a:gd name="connsiteY1633" fmla="*/ 162654 h 4492460"/>
              <a:gd name="connsiteX1634" fmla="*/ 5508897 w 9142702"/>
              <a:gd name="connsiteY1634" fmla="*/ 165005 h 4492460"/>
              <a:gd name="connsiteX1635" fmla="*/ 5591416 w 9142702"/>
              <a:gd name="connsiteY1635" fmla="*/ 185619 h 4492460"/>
              <a:gd name="connsiteX1636" fmla="*/ 5603773 w 9142702"/>
              <a:gd name="connsiteY1636" fmla="*/ 157109 h 4492460"/>
              <a:gd name="connsiteX1637" fmla="*/ 5648317 w 9142702"/>
              <a:gd name="connsiteY1637" fmla="*/ 158194 h 4492460"/>
              <a:gd name="connsiteX1638" fmla="*/ 5736020 w 9142702"/>
              <a:gd name="connsiteY1638" fmla="*/ 114975 h 4492460"/>
              <a:gd name="connsiteX1639" fmla="*/ 5758263 w 9142702"/>
              <a:gd name="connsiteY1639" fmla="*/ 113483 h 4492460"/>
              <a:gd name="connsiteX1640" fmla="*/ 2523316 w 9142702"/>
              <a:gd name="connsiteY1640" fmla="*/ 50231 h 4492460"/>
              <a:gd name="connsiteX1641" fmla="*/ 2594283 w 9142702"/>
              <a:gd name="connsiteY1641" fmla="*/ 56748 h 4492460"/>
              <a:gd name="connsiteX1642" fmla="*/ 2633403 w 9142702"/>
              <a:gd name="connsiteY1642" fmla="*/ 58979 h 4492460"/>
              <a:gd name="connsiteX1643" fmla="*/ 2713873 w 9142702"/>
              <a:gd name="connsiteY1643" fmla="*/ 95869 h 4492460"/>
              <a:gd name="connsiteX1644" fmla="*/ 2718393 w 9142702"/>
              <a:gd name="connsiteY1644" fmla="*/ 106297 h 4492460"/>
              <a:gd name="connsiteX1645" fmla="*/ 2661252 w 9142702"/>
              <a:gd name="connsiteY1645" fmla="*/ 132457 h 4492460"/>
              <a:gd name="connsiteX1646" fmla="*/ 2635332 w 9142702"/>
              <a:gd name="connsiteY1646" fmla="*/ 147586 h 4492460"/>
              <a:gd name="connsiteX1647" fmla="*/ 2577406 w 9142702"/>
              <a:gd name="connsiteY1647" fmla="*/ 175072 h 4492460"/>
              <a:gd name="connsiteX1648" fmla="*/ 2542507 w 9142702"/>
              <a:gd name="connsiteY1648" fmla="*/ 196108 h 4492460"/>
              <a:gd name="connsiteX1649" fmla="*/ 2485001 w 9142702"/>
              <a:gd name="connsiteY1649" fmla="*/ 240894 h 4492460"/>
              <a:gd name="connsiteX1650" fmla="*/ 2456130 w 9142702"/>
              <a:gd name="connsiteY1650" fmla="*/ 261026 h 4492460"/>
              <a:gd name="connsiteX1651" fmla="*/ 2420385 w 9142702"/>
              <a:gd name="connsiteY1651" fmla="*/ 276457 h 4492460"/>
              <a:gd name="connsiteX1652" fmla="*/ 2398566 w 9142702"/>
              <a:gd name="connsiteY1652" fmla="*/ 295746 h 4492460"/>
              <a:gd name="connsiteX1653" fmla="*/ 2320507 w 9142702"/>
              <a:gd name="connsiteY1653" fmla="*/ 366451 h 4492460"/>
              <a:gd name="connsiteX1654" fmla="*/ 2309356 w 9142702"/>
              <a:gd name="connsiteY1654" fmla="*/ 415395 h 4492460"/>
              <a:gd name="connsiteX1655" fmla="*/ 2280182 w 9142702"/>
              <a:gd name="connsiteY1655" fmla="*/ 449752 h 4492460"/>
              <a:gd name="connsiteX1656" fmla="*/ 2262643 w 9142702"/>
              <a:gd name="connsiteY1656" fmla="*/ 489958 h 4492460"/>
              <a:gd name="connsiteX1657" fmla="*/ 2173253 w 9142702"/>
              <a:gd name="connsiteY1657" fmla="*/ 541194 h 4492460"/>
              <a:gd name="connsiteX1658" fmla="*/ 2129010 w 9142702"/>
              <a:gd name="connsiteY1658" fmla="*/ 537397 h 4492460"/>
              <a:gd name="connsiteX1659" fmla="*/ 1955529 w 9142702"/>
              <a:gd name="connsiteY1659" fmla="*/ 523955 h 4492460"/>
              <a:gd name="connsiteX1660" fmla="*/ 1921051 w 9142702"/>
              <a:gd name="connsiteY1660" fmla="*/ 496709 h 4492460"/>
              <a:gd name="connsiteX1661" fmla="*/ 1881931 w 9142702"/>
              <a:gd name="connsiteY1661" fmla="*/ 476818 h 4492460"/>
              <a:gd name="connsiteX1662" fmla="*/ 1882956 w 9142702"/>
              <a:gd name="connsiteY1662" fmla="*/ 534323 h 4492460"/>
              <a:gd name="connsiteX1663" fmla="*/ 1944800 w 9142702"/>
              <a:gd name="connsiteY1663" fmla="*/ 553189 h 4492460"/>
              <a:gd name="connsiteX1664" fmla="*/ 1971381 w 9142702"/>
              <a:gd name="connsiteY1664" fmla="*/ 584292 h 4492460"/>
              <a:gd name="connsiteX1665" fmla="*/ 1969934 w 9142702"/>
              <a:gd name="connsiteY1665" fmla="*/ 605510 h 4492460"/>
              <a:gd name="connsiteX1666" fmla="*/ 1923823 w 9142702"/>
              <a:gd name="connsiteY1666" fmla="*/ 628174 h 4492460"/>
              <a:gd name="connsiteX1667" fmla="*/ 1916952 w 9142702"/>
              <a:gd name="connsiteY1667" fmla="*/ 670066 h 4492460"/>
              <a:gd name="connsiteX1668" fmla="*/ 1948295 w 9142702"/>
              <a:gd name="connsiteY1668" fmla="*/ 726184 h 4492460"/>
              <a:gd name="connsiteX1669" fmla="*/ 1996999 w 9142702"/>
              <a:gd name="connsiteY1669" fmla="*/ 765483 h 4492460"/>
              <a:gd name="connsiteX1670" fmla="*/ 2048476 w 9142702"/>
              <a:gd name="connsiteY1670" fmla="*/ 800444 h 4492460"/>
              <a:gd name="connsiteX1671" fmla="*/ 2056553 w 9142702"/>
              <a:gd name="connsiteY1671" fmla="*/ 812138 h 4492460"/>
              <a:gd name="connsiteX1672" fmla="*/ 2079217 w 9142702"/>
              <a:gd name="connsiteY1672" fmla="*/ 759697 h 4492460"/>
              <a:gd name="connsiteX1673" fmla="*/ 2045342 w 9142702"/>
              <a:gd name="connsiteY1673" fmla="*/ 752825 h 4492460"/>
              <a:gd name="connsiteX1674" fmla="*/ 1985546 w 9142702"/>
              <a:gd name="connsiteY1674" fmla="*/ 709727 h 4492460"/>
              <a:gd name="connsiteX1675" fmla="*/ 1990369 w 9142702"/>
              <a:gd name="connsiteY1675" fmla="*/ 612020 h 4492460"/>
              <a:gd name="connsiteX1676" fmla="*/ 2116533 w 9142702"/>
              <a:gd name="connsiteY1676" fmla="*/ 566571 h 4492460"/>
              <a:gd name="connsiteX1677" fmla="*/ 2160172 w 9142702"/>
              <a:gd name="connsiteY1677" fmla="*/ 568078 h 4492460"/>
              <a:gd name="connsiteX1678" fmla="*/ 2286271 w 9142702"/>
              <a:gd name="connsiteY1678" fmla="*/ 567415 h 4492460"/>
              <a:gd name="connsiteX1679" fmla="*/ 2332985 w 9142702"/>
              <a:gd name="connsiteY1679" fmla="*/ 592309 h 4492460"/>
              <a:gd name="connsiteX1680" fmla="*/ 2413575 w 9142702"/>
              <a:gd name="connsiteY1680" fmla="*/ 652586 h 4492460"/>
              <a:gd name="connsiteX1681" fmla="*/ 2430031 w 9142702"/>
              <a:gd name="connsiteY1681" fmla="*/ 658975 h 4492460"/>
              <a:gd name="connsiteX1682" fmla="*/ 2483616 w 9142702"/>
              <a:gd name="connsiteY1682" fmla="*/ 674828 h 4492460"/>
              <a:gd name="connsiteX1683" fmla="*/ 2516045 w 9142702"/>
              <a:gd name="connsiteY1683" fmla="*/ 675672 h 4492460"/>
              <a:gd name="connsiteX1684" fmla="*/ 2546002 w 9142702"/>
              <a:gd name="connsiteY1684" fmla="*/ 710149 h 4492460"/>
              <a:gd name="connsiteX1685" fmla="*/ 2577949 w 9142702"/>
              <a:gd name="connsiteY1685" fmla="*/ 748124 h 4492460"/>
              <a:gd name="connsiteX1686" fmla="*/ 2614899 w 9142702"/>
              <a:gd name="connsiteY1686" fmla="*/ 778503 h 4492460"/>
              <a:gd name="connsiteX1687" fmla="*/ 2587654 w 9142702"/>
              <a:gd name="connsiteY1687" fmla="*/ 795140 h 4492460"/>
              <a:gd name="connsiteX1688" fmla="*/ 2652872 w 9142702"/>
              <a:gd name="connsiteY1688" fmla="*/ 839323 h 4492460"/>
              <a:gd name="connsiteX1689" fmla="*/ 2721348 w 9142702"/>
              <a:gd name="connsiteY1689" fmla="*/ 873258 h 4492460"/>
              <a:gd name="connsiteX1690" fmla="*/ 2706881 w 9142702"/>
              <a:gd name="connsiteY1690" fmla="*/ 924373 h 4492460"/>
              <a:gd name="connsiteX1691" fmla="*/ 2655766 w 9142702"/>
              <a:gd name="connsiteY1691" fmla="*/ 965843 h 4492460"/>
              <a:gd name="connsiteX1692" fmla="*/ 2626893 w 9142702"/>
              <a:gd name="connsiteY1692" fmla="*/ 978803 h 4492460"/>
              <a:gd name="connsiteX1693" fmla="*/ 2639611 w 9142702"/>
              <a:gd name="connsiteY1693" fmla="*/ 1027145 h 4492460"/>
              <a:gd name="connsiteX1694" fmla="*/ 2630931 w 9142702"/>
              <a:gd name="connsiteY1694" fmla="*/ 1108218 h 4492460"/>
              <a:gd name="connsiteX1695" fmla="*/ 2582108 w 9142702"/>
              <a:gd name="connsiteY1695" fmla="*/ 1099900 h 4492460"/>
              <a:gd name="connsiteX1696" fmla="*/ 2471078 w 9142702"/>
              <a:gd name="connsiteY1696" fmla="*/ 1063673 h 4492460"/>
              <a:gd name="connsiteX1697" fmla="*/ 2415263 w 9142702"/>
              <a:gd name="connsiteY1697" fmla="*/ 1018585 h 4492460"/>
              <a:gd name="connsiteX1698" fmla="*/ 2376022 w 9142702"/>
              <a:gd name="connsiteY1698" fmla="*/ 998936 h 4492460"/>
              <a:gd name="connsiteX1699" fmla="*/ 2306825 w 9142702"/>
              <a:gd name="connsiteY1699" fmla="*/ 997729 h 4492460"/>
              <a:gd name="connsiteX1700" fmla="*/ 2270176 w 9142702"/>
              <a:gd name="connsiteY1700" fmla="*/ 973197 h 4492460"/>
              <a:gd name="connsiteX1701" fmla="*/ 2299773 w 9142702"/>
              <a:gd name="connsiteY1701" fmla="*/ 944567 h 4492460"/>
              <a:gd name="connsiteX1702" fmla="*/ 2334492 w 9142702"/>
              <a:gd name="connsiteY1702" fmla="*/ 937756 h 4492460"/>
              <a:gd name="connsiteX1703" fmla="*/ 2387535 w 9142702"/>
              <a:gd name="connsiteY1703" fmla="*/ 913282 h 4492460"/>
              <a:gd name="connsiteX1704" fmla="*/ 2413515 w 9142702"/>
              <a:gd name="connsiteY1704" fmla="*/ 881697 h 4492460"/>
              <a:gd name="connsiteX1705" fmla="*/ 2419844 w 9142702"/>
              <a:gd name="connsiteY1705" fmla="*/ 860058 h 4492460"/>
              <a:gd name="connsiteX1706" fmla="*/ 2369030 w 9142702"/>
              <a:gd name="connsiteY1706" fmla="*/ 861022 h 4492460"/>
              <a:gd name="connsiteX1707" fmla="*/ 2345522 w 9142702"/>
              <a:gd name="connsiteY1707" fmla="*/ 874042 h 4492460"/>
              <a:gd name="connsiteX1708" fmla="*/ 2302304 w 9142702"/>
              <a:gd name="connsiteY1708" fmla="*/ 835043 h 4492460"/>
              <a:gd name="connsiteX1709" fmla="*/ 2305679 w 9142702"/>
              <a:gd name="connsiteY1709" fmla="*/ 791885 h 4492460"/>
              <a:gd name="connsiteX1710" fmla="*/ 2290069 w 9142702"/>
              <a:gd name="connsiteY1710" fmla="*/ 802493 h 4492460"/>
              <a:gd name="connsiteX1711" fmla="*/ 2252577 w 9142702"/>
              <a:gd name="connsiteY1711" fmla="*/ 815272 h 4492460"/>
              <a:gd name="connsiteX1712" fmla="*/ 2223523 w 9142702"/>
              <a:gd name="connsiteY1712" fmla="*/ 850293 h 4492460"/>
              <a:gd name="connsiteX1713" fmla="*/ 2204295 w 9142702"/>
              <a:gd name="connsiteY1713" fmla="*/ 896827 h 4492460"/>
              <a:gd name="connsiteX1714" fmla="*/ 2167465 w 9142702"/>
              <a:gd name="connsiteY1714" fmla="*/ 930221 h 4492460"/>
              <a:gd name="connsiteX1715" fmla="*/ 2238231 w 9142702"/>
              <a:gd name="connsiteY1715" fmla="*/ 991341 h 4492460"/>
              <a:gd name="connsiteX1716" fmla="*/ 2243534 w 9142702"/>
              <a:gd name="connsiteY1716" fmla="*/ 1018104 h 4492460"/>
              <a:gd name="connsiteX1717" fmla="*/ 2218580 w 9142702"/>
              <a:gd name="connsiteY1717" fmla="*/ 1043902 h 4492460"/>
              <a:gd name="connsiteX1718" fmla="*/ 2196640 w 9142702"/>
              <a:gd name="connsiteY1718" fmla="*/ 1068195 h 4492460"/>
              <a:gd name="connsiteX1719" fmla="*/ 2125875 w 9142702"/>
              <a:gd name="connsiteY1719" fmla="*/ 1085614 h 4492460"/>
              <a:gd name="connsiteX1720" fmla="*/ 2081930 w 9142702"/>
              <a:gd name="connsiteY1720" fmla="*/ 1046434 h 4492460"/>
              <a:gd name="connsiteX1721" fmla="*/ 2023341 w 9142702"/>
              <a:gd name="connsiteY1721" fmla="*/ 1033957 h 4492460"/>
              <a:gd name="connsiteX1722" fmla="*/ 1982170 w 9142702"/>
              <a:gd name="connsiteY1722" fmla="*/ 1050894 h 4492460"/>
              <a:gd name="connsiteX1723" fmla="*/ 1956795 w 9142702"/>
              <a:gd name="connsiteY1723" fmla="*/ 1071147 h 4492460"/>
              <a:gd name="connsiteX1724" fmla="*/ 1890852 w 9142702"/>
              <a:gd name="connsiteY1724" fmla="*/ 1138056 h 4492460"/>
              <a:gd name="connsiteX1725" fmla="*/ 1884221 w 9142702"/>
              <a:gd name="connsiteY1725" fmla="*/ 1186035 h 4492460"/>
              <a:gd name="connsiteX1726" fmla="*/ 1905198 w 9142702"/>
              <a:gd name="connsiteY1726" fmla="*/ 1193268 h 4492460"/>
              <a:gd name="connsiteX1727" fmla="*/ 1928344 w 9142702"/>
              <a:gd name="connsiteY1727" fmla="*/ 1217982 h 4492460"/>
              <a:gd name="connsiteX1728" fmla="*/ 1970900 w 9142702"/>
              <a:gd name="connsiteY1728" fmla="*/ 1252279 h 4492460"/>
              <a:gd name="connsiteX1729" fmla="*/ 2040098 w 9142702"/>
              <a:gd name="connsiteY1729" fmla="*/ 1277534 h 4492460"/>
              <a:gd name="connsiteX1730" fmla="*/ 2071682 w 9142702"/>
              <a:gd name="connsiteY1730" fmla="*/ 1293449 h 4492460"/>
              <a:gd name="connsiteX1731" fmla="*/ 2115267 w 9142702"/>
              <a:gd name="connsiteY1731" fmla="*/ 1310024 h 4492460"/>
              <a:gd name="connsiteX1732" fmla="*/ 2143717 w 9142702"/>
              <a:gd name="connsiteY1732" fmla="*/ 1316174 h 4492460"/>
              <a:gd name="connsiteX1733" fmla="*/ 2195072 w 9142702"/>
              <a:gd name="connsiteY1733" fmla="*/ 1362225 h 4492460"/>
              <a:gd name="connsiteX1734" fmla="*/ 2225030 w 9142702"/>
              <a:gd name="connsiteY1734" fmla="*/ 1384527 h 4492460"/>
              <a:gd name="connsiteX1735" fmla="*/ 2225874 w 9142702"/>
              <a:gd name="connsiteY1735" fmla="*/ 1316535 h 4492460"/>
              <a:gd name="connsiteX1736" fmla="*/ 2251733 w 9142702"/>
              <a:gd name="connsiteY1736" fmla="*/ 1275667 h 4492460"/>
              <a:gd name="connsiteX1737" fmla="*/ 2302002 w 9142702"/>
              <a:gd name="connsiteY1737" fmla="*/ 1282115 h 4492460"/>
              <a:gd name="connsiteX1738" fmla="*/ 2285004 w 9142702"/>
              <a:gd name="connsiteY1738" fmla="*/ 1241550 h 4492460"/>
              <a:gd name="connsiteX1739" fmla="*/ 2283619 w 9142702"/>
              <a:gd name="connsiteY1739" fmla="*/ 1174041 h 4492460"/>
              <a:gd name="connsiteX1740" fmla="*/ 2289647 w 9142702"/>
              <a:gd name="connsiteY1740" fmla="*/ 1150232 h 4492460"/>
              <a:gd name="connsiteX1741" fmla="*/ 2290851 w 9142702"/>
              <a:gd name="connsiteY1741" fmla="*/ 1071328 h 4492460"/>
              <a:gd name="connsiteX1742" fmla="*/ 2311165 w 9142702"/>
              <a:gd name="connsiteY1742" fmla="*/ 1055958 h 4492460"/>
              <a:gd name="connsiteX1743" fmla="*/ 2390611 w 9142702"/>
              <a:gd name="connsiteY1743" fmla="*/ 1060599 h 4492460"/>
              <a:gd name="connsiteX1744" fmla="*/ 2409898 w 9142702"/>
              <a:gd name="connsiteY1744" fmla="*/ 1066988 h 4492460"/>
              <a:gd name="connsiteX1745" fmla="*/ 2446365 w 9142702"/>
              <a:gd name="connsiteY1745" fmla="*/ 1093391 h 4492460"/>
              <a:gd name="connsiteX1746" fmla="*/ 2489042 w 9142702"/>
              <a:gd name="connsiteY1746" fmla="*/ 1111232 h 4492460"/>
              <a:gd name="connsiteX1747" fmla="*/ 2527317 w 9142702"/>
              <a:gd name="connsiteY1747" fmla="*/ 1135404 h 4492460"/>
              <a:gd name="connsiteX1748" fmla="*/ 2547087 w 9142702"/>
              <a:gd name="connsiteY1748" fmla="*/ 1120274 h 4492460"/>
              <a:gd name="connsiteX1749" fmla="*/ 2562398 w 9142702"/>
              <a:gd name="connsiteY1749" fmla="*/ 1155114 h 4492460"/>
              <a:gd name="connsiteX1750" fmla="*/ 2524604 w 9142702"/>
              <a:gd name="connsiteY1750" fmla="*/ 1166989 h 4492460"/>
              <a:gd name="connsiteX1751" fmla="*/ 2532200 w 9142702"/>
              <a:gd name="connsiteY1751" fmla="*/ 1187543 h 4492460"/>
              <a:gd name="connsiteX1752" fmla="*/ 2586085 w 9142702"/>
              <a:gd name="connsiteY1752" fmla="*/ 1185373 h 4492460"/>
              <a:gd name="connsiteX1753" fmla="*/ 2582952 w 9142702"/>
              <a:gd name="connsiteY1753" fmla="*/ 1165663 h 4492460"/>
              <a:gd name="connsiteX1754" fmla="*/ 2587834 w 9142702"/>
              <a:gd name="connsiteY1754" fmla="*/ 1170484 h 4492460"/>
              <a:gd name="connsiteX1755" fmla="*/ 2626712 w 9142702"/>
              <a:gd name="connsiteY1755" fmla="*/ 1138779 h 4492460"/>
              <a:gd name="connsiteX1756" fmla="*/ 2617851 w 9142702"/>
              <a:gd name="connsiteY1756" fmla="*/ 1129013 h 4492460"/>
              <a:gd name="connsiteX1757" fmla="*/ 2646785 w 9142702"/>
              <a:gd name="connsiteY1757" fmla="*/ 1143300 h 4492460"/>
              <a:gd name="connsiteX1758" fmla="*/ 2683675 w 9142702"/>
              <a:gd name="connsiteY1758" fmla="*/ 1175848 h 4492460"/>
              <a:gd name="connsiteX1759" fmla="*/ 2695609 w 9142702"/>
              <a:gd name="connsiteY1759" fmla="*/ 1221538 h 4492460"/>
              <a:gd name="connsiteX1760" fmla="*/ 2702360 w 9142702"/>
              <a:gd name="connsiteY1760" fmla="*/ 1234679 h 4492460"/>
              <a:gd name="connsiteX1761" fmla="*/ 2728098 w 9142702"/>
              <a:gd name="connsiteY1761" fmla="*/ 1281392 h 4492460"/>
              <a:gd name="connsiteX1762" fmla="*/ 2754439 w 9142702"/>
              <a:gd name="connsiteY1762" fmla="*/ 1314847 h 4492460"/>
              <a:gd name="connsiteX1763" fmla="*/ 2805796 w 9142702"/>
              <a:gd name="connsiteY1763" fmla="*/ 1336727 h 4492460"/>
              <a:gd name="connsiteX1764" fmla="*/ 2820504 w 9142702"/>
              <a:gd name="connsiteY1764" fmla="*/ 1349084 h 4492460"/>
              <a:gd name="connsiteX1765" fmla="*/ 2850339 w 9142702"/>
              <a:gd name="connsiteY1765" fmla="*/ 1379644 h 4492460"/>
              <a:gd name="connsiteX1766" fmla="*/ 2868302 w 9142702"/>
              <a:gd name="connsiteY1766" fmla="*/ 1411229 h 4492460"/>
              <a:gd name="connsiteX1767" fmla="*/ 2867639 w 9142702"/>
              <a:gd name="connsiteY1767" fmla="*/ 1474460 h 4492460"/>
              <a:gd name="connsiteX1768" fmla="*/ 2867639 w 9142702"/>
              <a:gd name="connsiteY1768" fmla="*/ 1511048 h 4492460"/>
              <a:gd name="connsiteX1769" fmla="*/ 2932317 w 9142702"/>
              <a:gd name="connsiteY1769" fmla="*/ 1554327 h 4492460"/>
              <a:gd name="connsiteX1770" fmla="*/ 2944976 w 9142702"/>
              <a:gd name="connsiteY1770" fmla="*/ 1574453 h 4492460"/>
              <a:gd name="connsiteX1771" fmla="*/ 2944491 w 9142702"/>
              <a:gd name="connsiteY1771" fmla="*/ 1625749 h 4492460"/>
              <a:gd name="connsiteX1772" fmla="*/ 2900310 w 9142702"/>
              <a:gd name="connsiteY1772" fmla="*/ 1637262 h 4492460"/>
              <a:gd name="connsiteX1773" fmla="*/ 2856066 w 9142702"/>
              <a:gd name="connsiteY1773" fmla="*/ 1631837 h 4492460"/>
              <a:gd name="connsiteX1774" fmla="*/ 2828521 w 9142702"/>
              <a:gd name="connsiteY1774" fmla="*/ 1623699 h 4492460"/>
              <a:gd name="connsiteX1775" fmla="*/ 2788194 w 9142702"/>
              <a:gd name="connsiteY1775" fmla="*/ 1609052 h 4492460"/>
              <a:gd name="connsiteX1776" fmla="*/ 2751908 w 9142702"/>
              <a:gd name="connsiteY1776" fmla="*/ 1569812 h 4492460"/>
              <a:gd name="connsiteX1777" fmla="*/ 2756068 w 9142702"/>
              <a:gd name="connsiteY1777" fmla="*/ 1546913 h 4492460"/>
              <a:gd name="connsiteX1778" fmla="*/ 2793440 w 9142702"/>
              <a:gd name="connsiteY1778" fmla="*/ 1483442 h 4492460"/>
              <a:gd name="connsiteX1779" fmla="*/ 2778852 w 9142702"/>
              <a:gd name="connsiteY1779" fmla="*/ 1491578 h 4492460"/>
              <a:gd name="connsiteX1780" fmla="*/ 2740575 w 9142702"/>
              <a:gd name="connsiteY1780" fmla="*/ 1511831 h 4492460"/>
              <a:gd name="connsiteX1781" fmla="*/ 2727193 w 9142702"/>
              <a:gd name="connsiteY1781" fmla="*/ 1517015 h 4492460"/>
              <a:gd name="connsiteX1782" fmla="*/ 2647629 w 9142702"/>
              <a:gd name="connsiteY1782" fmla="*/ 1544260 h 4492460"/>
              <a:gd name="connsiteX1783" fmla="*/ 2638225 w 9142702"/>
              <a:gd name="connsiteY1783" fmla="*/ 1594345 h 4492460"/>
              <a:gd name="connsiteX1784" fmla="*/ 2697297 w 9142702"/>
              <a:gd name="connsiteY1784" fmla="*/ 1603868 h 4492460"/>
              <a:gd name="connsiteX1785" fmla="*/ 2762396 w 9142702"/>
              <a:gd name="connsiteY1785" fmla="*/ 1630691 h 4492460"/>
              <a:gd name="connsiteX1786" fmla="*/ 2760829 w 9142702"/>
              <a:gd name="connsiteY1786" fmla="*/ 1657274 h 4492460"/>
              <a:gd name="connsiteX1787" fmla="*/ 2720263 w 9142702"/>
              <a:gd name="connsiteY1787" fmla="*/ 1686809 h 4492460"/>
              <a:gd name="connsiteX1788" fmla="*/ 2652209 w 9142702"/>
              <a:gd name="connsiteY1788" fmla="*/ 1712126 h 4492460"/>
              <a:gd name="connsiteX1789" fmla="*/ 2642565 w 9142702"/>
              <a:gd name="connsiteY1789" fmla="*/ 1718394 h 4492460"/>
              <a:gd name="connsiteX1790" fmla="*/ 2581746 w 9142702"/>
              <a:gd name="connsiteY1790" fmla="*/ 1724000 h 4492460"/>
              <a:gd name="connsiteX1791" fmla="*/ 2550523 w 9142702"/>
              <a:gd name="connsiteY1791" fmla="*/ 1710619 h 4492460"/>
              <a:gd name="connsiteX1792" fmla="*/ 2502964 w 9142702"/>
              <a:gd name="connsiteY1792" fmla="*/ 1735031 h 4492460"/>
              <a:gd name="connsiteX1793" fmla="*/ 2497963 w 9142702"/>
              <a:gd name="connsiteY1793" fmla="*/ 1754440 h 4492460"/>
              <a:gd name="connsiteX1794" fmla="*/ 2497781 w 9142702"/>
              <a:gd name="connsiteY1794" fmla="*/ 1781926 h 4492460"/>
              <a:gd name="connsiteX1795" fmla="*/ 2407487 w 9142702"/>
              <a:gd name="connsiteY1795" fmla="*/ 1836416 h 4492460"/>
              <a:gd name="connsiteX1796" fmla="*/ 2380845 w 9142702"/>
              <a:gd name="connsiteY1796" fmla="*/ 1874813 h 4492460"/>
              <a:gd name="connsiteX1797" fmla="*/ 2362701 w 9142702"/>
              <a:gd name="connsiteY1797" fmla="*/ 1945698 h 4492460"/>
              <a:gd name="connsiteX1798" fmla="*/ 2348355 w 9142702"/>
              <a:gd name="connsiteY1798" fmla="*/ 1982226 h 4492460"/>
              <a:gd name="connsiteX1799" fmla="*/ 2316107 w 9142702"/>
              <a:gd name="connsiteY1799" fmla="*/ 2004227 h 4492460"/>
              <a:gd name="connsiteX1800" fmla="*/ 2264510 w 9142702"/>
              <a:gd name="connsiteY1800" fmla="*/ 2043829 h 4492460"/>
              <a:gd name="connsiteX1801" fmla="*/ 2250467 w 9142702"/>
              <a:gd name="connsiteY1801" fmla="*/ 2054679 h 4492460"/>
              <a:gd name="connsiteX1802" fmla="*/ 2215506 w 9142702"/>
              <a:gd name="connsiteY1802" fmla="*/ 2098078 h 4492460"/>
              <a:gd name="connsiteX1803" fmla="*/ 2235639 w 9142702"/>
              <a:gd name="connsiteY1803" fmla="*/ 2144491 h 4492460"/>
              <a:gd name="connsiteX1804" fmla="*/ 2285126 w 9142702"/>
              <a:gd name="connsiteY1804" fmla="*/ 2181441 h 4492460"/>
              <a:gd name="connsiteX1805" fmla="*/ 2330092 w 9142702"/>
              <a:gd name="connsiteY1805" fmla="*/ 2208867 h 4492460"/>
              <a:gd name="connsiteX1806" fmla="*/ 2348416 w 9142702"/>
              <a:gd name="connsiteY1806" fmla="*/ 2235871 h 4492460"/>
              <a:gd name="connsiteX1807" fmla="*/ 2372647 w 9142702"/>
              <a:gd name="connsiteY1807" fmla="*/ 2293195 h 4492460"/>
              <a:gd name="connsiteX1808" fmla="*/ 2366438 w 9142702"/>
              <a:gd name="connsiteY1808" fmla="*/ 2314834 h 4492460"/>
              <a:gd name="connsiteX1809" fmla="*/ 2321472 w 9142702"/>
              <a:gd name="connsiteY1809" fmla="*/ 2248168 h 4492460"/>
              <a:gd name="connsiteX1810" fmla="*/ 2312189 w 9142702"/>
              <a:gd name="connsiteY1810" fmla="*/ 2284876 h 4492460"/>
              <a:gd name="connsiteX1811" fmla="*/ 2254807 w 9142702"/>
              <a:gd name="connsiteY1811" fmla="*/ 2267697 h 4492460"/>
              <a:gd name="connsiteX1812" fmla="*/ 2243716 w 9142702"/>
              <a:gd name="connsiteY1812" fmla="*/ 2264683 h 4492460"/>
              <a:gd name="connsiteX1813" fmla="*/ 2182113 w 9142702"/>
              <a:gd name="connsiteY1813" fmla="*/ 2231411 h 4492460"/>
              <a:gd name="connsiteX1814" fmla="*/ 2146549 w 9142702"/>
              <a:gd name="connsiteY1814" fmla="*/ 2168241 h 4492460"/>
              <a:gd name="connsiteX1815" fmla="*/ 2118641 w 9142702"/>
              <a:gd name="connsiteY1815" fmla="*/ 2141237 h 4492460"/>
              <a:gd name="connsiteX1816" fmla="*/ 2070598 w 9142702"/>
              <a:gd name="connsiteY1816" fmla="*/ 2124540 h 4492460"/>
              <a:gd name="connsiteX1817" fmla="*/ 2029971 w 9142702"/>
              <a:gd name="connsiteY1817" fmla="*/ 2138404 h 4492460"/>
              <a:gd name="connsiteX1818" fmla="*/ 1988982 w 9142702"/>
              <a:gd name="connsiteY1818" fmla="*/ 2162092 h 4492460"/>
              <a:gd name="connsiteX1819" fmla="*/ 1917193 w 9142702"/>
              <a:gd name="connsiteY1819" fmla="*/ 2145275 h 4492460"/>
              <a:gd name="connsiteX1820" fmla="*/ 1892238 w 9142702"/>
              <a:gd name="connsiteY1820" fmla="*/ 2144974 h 4492460"/>
              <a:gd name="connsiteX1821" fmla="*/ 1830875 w 9142702"/>
              <a:gd name="connsiteY1821" fmla="*/ 2181501 h 4492460"/>
              <a:gd name="connsiteX1822" fmla="*/ 1821594 w 9142702"/>
              <a:gd name="connsiteY1822" fmla="*/ 2208084 h 4492460"/>
              <a:gd name="connsiteX1823" fmla="*/ 1810503 w 9142702"/>
              <a:gd name="connsiteY1823" fmla="*/ 2257209 h 4492460"/>
              <a:gd name="connsiteX1824" fmla="*/ 1810142 w 9142702"/>
              <a:gd name="connsiteY1824" fmla="*/ 2330626 h 4492460"/>
              <a:gd name="connsiteX1825" fmla="*/ 1812613 w 9142702"/>
              <a:gd name="connsiteY1825" fmla="*/ 2336112 h 4492460"/>
              <a:gd name="connsiteX1826" fmla="*/ 1846729 w 9142702"/>
              <a:gd name="connsiteY1826" fmla="*/ 2395906 h 4492460"/>
              <a:gd name="connsiteX1827" fmla="*/ 1924486 w 9142702"/>
              <a:gd name="connsiteY1827" fmla="*/ 2396328 h 4492460"/>
              <a:gd name="connsiteX1828" fmla="*/ 1960713 w 9142702"/>
              <a:gd name="connsiteY1828" fmla="*/ 2357329 h 4492460"/>
              <a:gd name="connsiteX1829" fmla="*/ 1994347 w 9142702"/>
              <a:gd name="connsiteY1829" fmla="*/ 2337257 h 4492460"/>
              <a:gd name="connsiteX1830" fmla="*/ 2024305 w 9142702"/>
              <a:gd name="connsiteY1830" fmla="*/ 2337498 h 4492460"/>
              <a:gd name="connsiteX1831" fmla="*/ 2066860 w 9142702"/>
              <a:gd name="connsiteY1831" fmla="*/ 2384152 h 4492460"/>
              <a:gd name="connsiteX1832" fmla="*/ 2046908 w 9142702"/>
              <a:gd name="connsiteY1832" fmla="*/ 2428938 h 4492460"/>
              <a:gd name="connsiteX1833" fmla="*/ 2037565 w 9142702"/>
              <a:gd name="connsiteY1833" fmla="*/ 2479329 h 4492460"/>
              <a:gd name="connsiteX1834" fmla="*/ 2067644 w 9142702"/>
              <a:gd name="connsiteY1834" fmla="*/ 2491927 h 4492460"/>
              <a:gd name="connsiteX1835" fmla="*/ 2129612 w 9142702"/>
              <a:gd name="connsiteY1835" fmla="*/ 2507539 h 4492460"/>
              <a:gd name="connsiteX1836" fmla="*/ 2146129 w 9142702"/>
              <a:gd name="connsiteY1836" fmla="*/ 2536472 h 4492460"/>
              <a:gd name="connsiteX1837" fmla="*/ 2140823 w 9142702"/>
              <a:gd name="connsiteY1837" fmla="*/ 2581258 h 4492460"/>
              <a:gd name="connsiteX1838" fmla="*/ 2178677 w 9142702"/>
              <a:gd name="connsiteY1838" fmla="*/ 2665947 h 4492460"/>
              <a:gd name="connsiteX1839" fmla="*/ 2212914 w 9142702"/>
              <a:gd name="connsiteY1839" fmla="*/ 2672517 h 4492460"/>
              <a:gd name="connsiteX1840" fmla="*/ 2250045 w 9142702"/>
              <a:gd name="connsiteY1840" fmla="*/ 2669925 h 4492460"/>
              <a:gd name="connsiteX1841" fmla="*/ 2252516 w 9142702"/>
              <a:gd name="connsiteY1841" fmla="*/ 2676736 h 4492460"/>
              <a:gd name="connsiteX1842" fmla="*/ 2216471 w 9142702"/>
              <a:gd name="connsiteY1842" fmla="*/ 2709105 h 4492460"/>
              <a:gd name="connsiteX1843" fmla="*/ 2169938 w 9142702"/>
              <a:gd name="connsiteY1843" fmla="*/ 2687767 h 4492460"/>
              <a:gd name="connsiteX1844" fmla="*/ 2168249 w 9142702"/>
              <a:gd name="connsiteY1844" fmla="*/ 2690600 h 4492460"/>
              <a:gd name="connsiteX1845" fmla="*/ 2182414 w 9142702"/>
              <a:gd name="connsiteY1845" fmla="*/ 2707477 h 4492460"/>
              <a:gd name="connsiteX1846" fmla="*/ 2135458 w 9142702"/>
              <a:gd name="connsiteY1846" fmla="*/ 2687224 h 4492460"/>
              <a:gd name="connsiteX1847" fmla="*/ 2103874 w 9142702"/>
              <a:gd name="connsiteY1847" fmla="*/ 2667333 h 4492460"/>
              <a:gd name="connsiteX1848" fmla="*/ 2067644 w 9142702"/>
              <a:gd name="connsiteY1848" fmla="*/ 2626104 h 4492460"/>
              <a:gd name="connsiteX1849" fmla="*/ 2056674 w 9142702"/>
              <a:gd name="connsiteY1849" fmla="*/ 2609528 h 4492460"/>
              <a:gd name="connsiteX1850" fmla="*/ 1974576 w 9142702"/>
              <a:gd name="connsiteY1850" fmla="*/ 2559437 h 4492460"/>
              <a:gd name="connsiteX1851" fmla="*/ 1908212 w 9142702"/>
              <a:gd name="connsiteY1851" fmla="*/ 2528998 h 4492460"/>
              <a:gd name="connsiteX1852" fmla="*/ 1856615 w 9142702"/>
              <a:gd name="connsiteY1852" fmla="*/ 2509408 h 4492460"/>
              <a:gd name="connsiteX1853" fmla="*/ 1746007 w 9142702"/>
              <a:gd name="connsiteY1853" fmla="*/ 2489757 h 4492460"/>
              <a:gd name="connsiteX1854" fmla="*/ 1614485 w 9142702"/>
              <a:gd name="connsiteY1854" fmla="*/ 2428034 h 4492460"/>
              <a:gd name="connsiteX1855" fmla="*/ 1573918 w 9142702"/>
              <a:gd name="connsiteY1855" fmla="*/ 2363297 h 4492460"/>
              <a:gd name="connsiteX1856" fmla="*/ 1511414 w 9142702"/>
              <a:gd name="connsiteY1856" fmla="*/ 2265949 h 4492460"/>
              <a:gd name="connsiteX1857" fmla="*/ 1502372 w 9142702"/>
              <a:gd name="connsiteY1857" fmla="*/ 2267517 h 4492460"/>
              <a:gd name="connsiteX1858" fmla="*/ 1508037 w 9142702"/>
              <a:gd name="connsiteY1858" fmla="*/ 2291808 h 4492460"/>
              <a:gd name="connsiteX1859" fmla="*/ 1492967 w 9142702"/>
              <a:gd name="connsiteY1859" fmla="*/ 2320982 h 4492460"/>
              <a:gd name="connsiteX1860" fmla="*/ 1461202 w 9142702"/>
              <a:gd name="connsiteY1860" fmla="*/ 2311760 h 4492460"/>
              <a:gd name="connsiteX1861" fmla="*/ 1424012 w 9142702"/>
              <a:gd name="connsiteY1861" fmla="*/ 2280356 h 4492460"/>
              <a:gd name="connsiteX1862" fmla="*/ 1408159 w 9142702"/>
              <a:gd name="connsiteY1862" fmla="*/ 2254015 h 4492460"/>
              <a:gd name="connsiteX1863" fmla="*/ 1380915 w 9142702"/>
              <a:gd name="connsiteY1863" fmla="*/ 2219054 h 4492460"/>
              <a:gd name="connsiteX1864" fmla="*/ 1343302 w 9142702"/>
              <a:gd name="connsiteY1864" fmla="*/ 2164986 h 4492460"/>
              <a:gd name="connsiteX1865" fmla="*/ 1330825 w 9142702"/>
              <a:gd name="connsiteY1865" fmla="*/ 2136233 h 4492460"/>
              <a:gd name="connsiteX1866" fmla="*/ 1308342 w 9142702"/>
              <a:gd name="connsiteY1866" fmla="*/ 2101996 h 4492460"/>
              <a:gd name="connsiteX1867" fmla="*/ 1262771 w 9142702"/>
              <a:gd name="connsiteY1867" fmla="*/ 2040574 h 4492460"/>
              <a:gd name="connsiteX1868" fmla="*/ 1210931 w 9142702"/>
              <a:gd name="connsiteY1868" fmla="*/ 2018694 h 4492460"/>
              <a:gd name="connsiteX1869" fmla="*/ 1143902 w 9142702"/>
              <a:gd name="connsiteY1869" fmla="*/ 1913089 h 4492460"/>
              <a:gd name="connsiteX1870" fmla="*/ 1130461 w 9142702"/>
              <a:gd name="connsiteY1870" fmla="*/ 1893257 h 4492460"/>
              <a:gd name="connsiteX1871" fmla="*/ 1102130 w 9142702"/>
              <a:gd name="connsiteY1871" fmla="*/ 1817911 h 4492460"/>
              <a:gd name="connsiteX1872" fmla="*/ 1092244 w 9142702"/>
              <a:gd name="connsiteY1872" fmla="*/ 1755766 h 4492460"/>
              <a:gd name="connsiteX1873" fmla="*/ 1091521 w 9142702"/>
              <a:gd name="connsiteY1873" fmla="*/ 1738346 h 4492460"/>
              <a:gd name="connsiteX1874" fmla="*/ 1101589 w 9142702"/>
              <a:gd name="connsiteY1874" fmla="*/ 1626834 h 4492460"/>
              <a:gd name="connsiteX1875" fmla="*/ 1080188 w 9142702"/>
              <a:gd name="connsiteY1875" fmla="*/ 1568184 h 4492460"/>
              <a:gd name="connsiteX1876" fmla="*/ 1040645 w 9142702"/>
              <a:gd name="connsiteY1876" fmla="*/ 1544562 h 4492460"/>
              <a:gd name="connsiteX1877" fmla="*/ 1030036 w 9142702"/>
              <a:gd name="connsiteY1877" fmla="*/ 1534134 h 4492460"/>
              <a:gd name="connsiteX1878" fmla="*/ 1000199 w 9142702"/>
              <a:gd name="connsiteY1878" fmla="*/ 1456618 h 4492460"/>
              <a:gd name="connsiteX1879" fmla="*/ 970181 w 9142702"/>
              <a:gd name="connsiteY1879" fmla="*/ 1430759 h 4492460"/>
              <a:gd name="connsiteX1880" fmla="*/ 958548 w 9142702"/>
              <a:gd name="connsiteY1880" fmla="*/ 1465298 h 4492460"/>
              <a:gd name="connsiteX1881" fmla="*/ 910447 w 9142702"/>
              <a:gd name="connsiteY1881" fmla="*/ 1446190 h 4492460"/>
              <a:gd name="connsiteX1882" fmla="*/ 874462 w 9142702"/>
              <a:gd name="connsiteY1882" fmla="*/ 1412495 h 4492460"/>
              <a:gd name="connsiteX1883" fmla="*/ 877294 w 9142702"/>
              <a:gd name="connsiteY1883" fmla="*/ 1362647 h 4492460"/>
              <a:gd name="connsiteX1884" fmla="*/ 864335 w 9142702"/>
              <a:gd name="connsiteY1884" fmla="*/ 1334738 h 4492460"/>
              <a:gd name="connsiteX1885" fmla="*/ 818826 w 9142702"/>
              <a:gd name="connsiteY1885" fmla="*/ 1306167 h 4492460"/>
              <a:gd name="connsiteX1886" fmla="*/ 808458 w 9142702"/>
              <a:gd name="connsiteY1886" fmla="*/ 1300259 h 4492460"/>
              <a:gd name="connsiteX1887" fmla="*/ 720695 w 9142702"/>
              <a:gd name="connsiteY1887" fmla="*/ 1216957 h 4492460"/>
              <a:gd name="connsiteX1888" fmla="*/ 680912 w 9142702"/>
              <a:gd name="connsiteY1888" fmla="*/ 1207976 h 4492460"/>
              <a:gd name="connsiteX1889" fmla="*/ 675608 w 9142702"/>
              <a:gd name="connsiteY1889" fmla="*/ 1204722 h 4492460"/>
              <a:gd name="connsiteX1890" fmla="*/ 613161 w 9142702"/>
              <a:gd name="connsiteY1890" fmla="*/ 1173136 h 4492460"/>
              <a:gd name="connsiteX1891" fmla="*/ 589834 w 9142702"/>
              <a:gd name="connsiteY1891" fmla="*/ 1167712 h 4492460"/>
              <a:gd name="connsiteX1892" fmla="*/ 542396 w 9142702"/>
              <a:gd name="connsiteY1892" fmla="*/ 1173739 h 4492460"/>
              <a:gd name="connsiteX1893" fmla="*/ 511173 w 9142702"/>
              <a:gd name="connsiteY1893" fmla="*/ 1180551 h 4492460"/>
              <a:gd name="connsiteX1894" fmla="*/ 432994 w 9142702"/>
              <a:gd name="connsiteY1894" fmla="*/ 1212436 h 4492460"/>
              <a:gd name="connsiteX1895" fmla="*/ 422506 w 9142702"/>
              <a:gd name="connsiteY1895" fmla="*/ 1241671 h 4492460"/>
              <a:gd name="connsiteX1896" fmla="*/ 374706 w 9142702"/>
              <a:gd name="connsiteY1896" fmla="*/ 1293146 h 4492460"/>
              <a:gd name="connsiteX1897" fmla="*/ 347221 w 9142702"/>
              <a:gd name="connsiteY1897" fmla="*/ 1286336 h 4492460"/>
              <a:gd name="connsiteX1898" fmla="*/ 305327 w 9142702"/>
              <a:gd name="connsiteY1898" fmla="*/ 1284709 h 4492460"/>
              <a:gd name="connsiteX1899" fmla="*/ 259337 w 9142702"/>
              <a:gd name="connsiteY1899" fmla="*/ 1326843 h 4492460"/>
              <a:gd name="connsiteX1900" fmla="*/ 191104 w 9142702"/>
              <a:gd name="connsiteY1900" fmla="*/ 1360898 h 4492460"/>
              <a:gd name="connsiteX1901" fmla="*/ 173382 w 9142702"/>
              <a:gd name="connsiteY1901" fmla="*/ 1361683 h 4492460"/>
              <a:gd name="connsiteX1902" fmla="*/ 62593 w 9142702"/>
              <a:gd name="connsiteY1902" fmla="*/ 1408879 h 4492460"/>
              <a:gd name="connsiteX1903" fmla="*/ 4788 w 9142702"/>
              <a:gd name="connsiteY1903" fmla="*/ 1415871 h 4492460"/>
              <a:gd name="connsiteX1904" fmla="*/ 1533 w 9142702"/>
              <a:gd name="connsiteY1904" fmla="*/ 1387602 h 4492460"/>
              <a:gd name="connsiteX1905" fmla="*/ 64703 w 9142702"/>
              <a:gd name="connsiteY1905" fmla="*/ 1354449 h 4492460"/>
              <a:gd name="connsiteX1906" fmla="*/ 77120 w 9142702"/>
              <a:gd name="connsiteY1906" fmla="*/ 1347155 h 4492460"/>
              <a:gd name="connsiteX1907" fmla="*/ 170670 w 9142702"/>
              <a:gd name="connsiteY1907" fmla="*/ 1292122 h 4492460"/>
              <a:gd name="connsiteX1908" fmla="*/ 169223 w 9142702"/>
              <a:gd name="connsiteY1908" fmla="*/ 1280066 h 4492460"/>
              <a:gd name="connsiteX1909" fmla="*/ 188572 w 9142702"/>
              <a:gd name="connsiteY1909" fmla="*/ 1289410 h 4492460"/>
              <a:gd name="connsiteX1910" fmla="*/ 228896 w 9142702"/>
              <a:gd name="connsiteY1910" fmla="*/ 1266324 h 4492460"/>
              <a:gd name="connsiteX1911" fmla="*/ 197553 w 9142702"/>
              <a:gd name="connsiteY1911" fmla="*/ 1228771 h 4492460"/>
              <a:gd name="connsiteX1912" fmla="*/ 145956 w 9142702"/>
              <a:gd name="connsiteY1912" fmla="*/ 1223949 h 4492460"/>
              <a:gd name="connsiteX1913" fmla="*/ 138602 w 9142702"/>
              <a:gd name="connsiteY1913" fmla="*/ 1191460 h 4492460"/>
              <a:gd name="connsiteX1914" fmla="*/ 133660 w 9142702"/>
              <a:gd name="connsiteY1914" fmla="*/ 1188327 h 4492460"/>
              <a:gd name="connsiteX1915" fmla="*/ 91707 w 9142702"/>
              <a:gd name="connsiteY1915" fmla="*/ 1176873 h 4492460"/>
              <a:gd name="connsiteX1916" fmla="*/ 43727 w 9142702"/>
              <a:gd name="connsiteY1916" fmla="*/ 1105144 h 4492460"/>
              <a:gd name="connsiteX1917" fmla="*/ 58434 w 9142702"/>
              <a:gd name="connsiteY1917" fmla="*/ 1063191 h 4492460"/>
              <a:gd name="connsiteX1918" fmla="*/ 72419 w 9142702"/>
              <a:gd name="connsiteY1918" fmla="*/ 1051799 h 4492460"/>
              <a:gd name="connsiteX1919" fmla="*/ 69043 w 9142702"/>
              <a:gd name="connsiteY1919" fmla="*/ 1004059 h 4492460"/>
              <a:gd name="connsiteX1920" fmla="*/ 24981 w 9142702"/>
              <a:gd name="connsiteY1920" fmla="*/ 973680 h 4492460"/>
              <a:gd name="connsiteX1921" fmla="*/ 3823 w 9142702"/>
              <a:gd name="connsiteY1921" fmla="*/ 916658 h 4492460"/>
              <a:gd name="connsiteX1922" fmla="*/ 39628 w 9142702"/>
              <a:gd name="connsiteY1922" fmla="*/ 907255 h 4492460"/>
              <a:gd name="connsiteX1923" fmla="*/ 53371 w 9142702"/>
              <a:gd name="connsiteY1923" fmla="*/ 903337 h 4492460"/>
              <a:gd name="connsiteX1924" fmla="*/ 100869 w 9142702"/>
              <a:gd name="connsiteY1924" fmla="*/ 884892 h 4492460"/>
              <a:gd name="connsiteX1925" fmla="*/ 87608 w 9142702"/>
              <a:gd name="connsiteY1925" fmla="*/ 863735 h 4492460"/>
              <a:gd name="connsiteX1926" fmla="*/ 23112 w 9142702"/>
              <a:gd name="connsiteY1926" fmla="*/ 824977 h 4492460"/>
              <a:gd name="connsiteX1927" fmla="*/ 54938 w 9142702"/>
              <a:gd name="connsiteY1927" fmla="*/ 779648 h 4492460"/>
              <a:gd name="connsiteX1928" fmla="*/ 70731 w 9142702"/>
              <a:gd name="connsiteY1928" fmla="*/ 771632 h 4492460"/>
              <a:gd name="connsiteX1929" fmla="*/ 139627 w 9142702"/>
              <a:gd name="connsiteY1929" fmla="*/ 725399 h 4492460"/>
              <a:gd name="connsiteX1930" fmla="*/ 144811 w 9142702"/>
              <a:gd name="connsiteY1930" fmla="*/ 722385 h 4492460"/>
              <a:gd name="connsiteX1931" fmla="*/ 185498 w 9142702"/>
              <a:gd name="connsiteY1931" fmla="*/ 715274 h 4492460"/>
              <a:gd name="connsiteX1932" fmla="*/ 223472 w 9142702"/>
              <a:gd name="connsiteY1932" fmla="*/ 703701 h 4492460"/>
              <a:gd name="connsiteX1933" fmla="*/ 265063 w 9142702"/>
              <a:gd name="connsiteY1933" fmla="*/ 690921 h 4492460"/>
              <a:gd name="connsiteX1934" fmla="*/ 307136 w 9142702"/>
              <a:gd name="connsiteY1934" fmla="*/ 679891 h 4492460"/>
              <a:gd name="connsiteX1935" fmla="*/ 519913 w 9142702"/>
              <a:gd name="connsiteY1935" fmla="*/ 693814 h 4492460"/>
              <a:gd name="connsiteX1936" fmla="*/ 559997 w 9142702"/>
              <a:gd name="connsiteY1936" fmla="*/ 704242 h 4492460"/>
              <a:gd name="connsiteX1937" fmla="*/ 633776 w 9142702"/>
              <a:gd name="connsiteY1937" fmla="*/ 715997 h 4492460"/>
              <a:gd name="connsiteX1938" fmla="*/ 656018 w 9142702"/>
              <a:gd name="connsiteY1938" fmla="*/ 726002 h 4492460"/>
              <a:gd name="connsiteX1939" fmla="*/ 693450 w 9142702"/>
              <a:gd name="connsiteY1939" fmla="*/ 745231 h 4492460"/>
              <a:gd name="connsiteX1940" fmla="*/ 732509 w 9142702"/>
              <a:gd name="connsiteY1940" fmla="*/ 746556 h 4492460"/>
              <a:gd name="connsiteX1941" fmla="*/ 761442 w 9142702"/>
              <a:gd name="connsiteY1941" fmla="*/ 757768 h 4492460"/>
              <a:gd name="connsiteX1942" fmla="*/ 834799 w 9142702"/>
              <a:gd name="connsiteY1942" fmla="*/ 750414 h 4492460"/>
              <a:gd name="connsiteX1943" fmla="*/ 831062 w 9142702"/>
              <a:gd name="connsiteY1943" fmla="*/ 767412 h 4492460"/>
              <a:gd name="connsiteX1944" fmla="*/ 905444 w 9142702"/>
              <a:gd name="connsiteY1944" fmla="*/ 744025 h 4492460"/>
              <a:gd name="connsiteX1945" fmla="*/ 888265 w 9142702"/>
              <a:gd name="connsiteY1945" fmla="*/ 736129 h 4492460"/>
              <a:gd name="connsiteX1946" fmla="*/ 888928 w 9142702"/>
              <a:gd name="connsiteY1946" fmla="*/ 729981 h 4492460"/>
              <a:gd name="connsiteX1947" fmla="*/ 914546 w 9142702"/>
              <a:gd name="connsiteY1947" fmla="*/ 732753 h 4492460"/>
              <a:gd name="connsiteX1948" fmla="*/ 940706 w 9142702"/>
              <a:gd name="connsiteY1948" fmla="*/ 734502 h 4492460"/>
              <a:gd name="connsiteX1949" fmla="*/ 990072 w 9142702"/>
              <a:gd name="connsiteY1949" fmla="*/ 741734 h 4492460"/>
              <a:gd name="connsiteX1950" fmla="*/ 998330 w 9142702"/>
              <a:gd name="connsiteY1950" fmla="*/ 743904 h 4492460"/>
              <a:gd name="connsiteX1951" fmla="*/ 1077779 w 9142702"/>
              <a:gd name="connsiteY1951" fmla="*/ 740227 h 4492460"/>
              <a:gd name="connsiteX1952" fmla="*/ 1128533 w 9142702"/>
              <a:gd name="connsiteY1952" fmla="*/ 740469 h 4492460"/>
              <a:gd name="connsiteX1953" fmla="*/ 1150653 w 9142702"/>
              <a:gd name="connsiteY1953" fmla="*/ 744808 h 4492460"/>
              <a:gd name="connsiteX1954" fmla="*/ 1213946 w 9142702"/>
              <a:gd name="connsiteY1954" fmla="*/ 755960 h 4492460"/>
              <a:gd name="connsiteX1955" fmla="*/ 1251560 w 9142702"/>
              <a:gd name="connsiteY1955" fmla="*/ 764519 h 4492460"/>
              <a:gd name="connsiteX1956" fmla="*/ 1277479 w 9142702"/>
              <a:gd name="connsiteY1956" fmla="*/ 745352 h 4492460"/>
              <a:gd name="connsiteX1957" fmla="*/ 1240105 w 9142702"/>
              <a:gd name="connsiteY1957" fmla="*/ 689474 h 4492460"/>
              <a:gd name="connsiteX1958" fmla="*/ 1207797 w 9142702"/>
              <a:gd name="connsiteY1958" fmla="*/ 695381 h 4492460"/>
              <a:gd name="connsiteX1959" fmla="*/ 1192969 w 9142702"/>
              <a:gd name="connsiteY1959" fmla="*/ 703639 h 4492460"/>
              <a:gd name="connsiteX1960" fmla="*/ 1173862 w 9142702"/>
              <a:gd name="connsiteY1960" fmla="*/ 719251 h 4492460"/>
              <a:gd name="connsiteX1961" fmla="*/ 1133777 w 9142702"/>
              <a:gd name="connsiteY1961" fmla="*/ 710330 h 4492460"/>
              <a:gd name="connsiteX1962" fmla="*/ 1075849 w 9142702"/>
              <a:gd name="connsiteY1962" fmla="*/ 665425 h 4492460"/>
              <a:gd name="connsiteX1963" fmla="*/ 1070124 w 9142702"/>
              <a:gd name="connsiteY1963" fmla="*/ 633296 h 4492460"/>
              <a:gd name="connsiteX1964" fmla="*/ 1085193 w 9142702"/>
              <a:gd name="connsiteY1964" fmla="*/ 603882 h 4492460"/>
              <a:gd name="connsiteX1965" fmla="*/ 1098815 w 9142702"/>
              <a:gd name="connsiteY1965" fmla="*/ 547162 h 4492460"/>
              <a:gd name="connsiteX1966" fmla="*/ 1120395 w 9142702"/>
              <a:gd name="connsiteY1966" fmla="*/ 520338 h 4492460"/>
              <a:gd name="connsiteX1967" fmla="*/ 1221300 w 9142702"/>
              <a:gd name="connsiteY1967" fmla="*/ 526969 h 4492460"/>
              <a:gd name="connsiteX1968" fmla="*/ 1264639 w 9142702"/>
              <a:gd name="connsiteY1968" fmla="*/ 535588 h 4492460"/>
              <a:gd name="connsiteX1969" fmla="*/ 1329256 w 9142702"/>
              <a:gd name="connsiteY1969" fmla="*/ 554093 h 4492460"/>
              <a:gd name="connsiteX1970" fmla="*/ 1403940 w 9142702"/>
              <a:gd name="connsiteY1970" fmla="*/ 597613 h 4492460"/>
              <a:gd name="connsiteX1971" fmla="*/ 1421541 w 9142702"/>
              <a:gd name="connsiteY1971" fmla="*/ 600145 h 4492460"/>
              <a:gd name="connsiteX1972" fmla="*/ 1454632 w 9142702"/>
              <a:gd name="connsiteY1972" fmla="*/ 600567 h 4492460"/>
              <a:gd name="connsiteX1973" fmla="*/ 1534678 w 9142702"/>
              <a:gd name="connsiteY1973" fmla="*/ 572900 h 4492460"/>
              <a:gd name="connsiteX1974" fmla="*/ 1617196 w 9142702"/>
              <a:gd name="connsiteY1974" fmla="*/ 562291 h 4492460"/>
              <a:gd name="connsiteX1975" fmla="*/ 1628828 w 9142702"/>
              <a:gd name="connsiteY1975" fmla="*/ 597493 h 4492460"/>
              <a:gd name="connsiteX1976" fmla="*/ 1642633 w 9142702"/>
              <a:gd name="connsiteY1976" fmla="*/ 692428 h 4492460"/>
              <a:gd name="connsiteX1977" fmla="*/ 1677291 w 9142702"/>
              <a:gd name="connsiteY1977" fmla="*/ 714309 h 4492460"/>
              <a:gd name="connsiteX1978" fmla="*/ 1715507 w 9142702"/>
              <a:gd name="connsiteY1978" fmla="*/ 711838 h 4492460"/>
              <a:gd name="connsiteX1979" fmla="*/ 1734976 w 9142702"/>
              <a:gd name="connsiteY1979" fmla="*/ 709306 h 4492460"/>
              <a:gd name="connsiteX1980" fmla="*/ 1739135 w 9142702"/>
              <a:gd name="connsiteY1980" fmla="*/ 715032 h 4492460"/>
              <a:gd name="connsiteX1981" fmla="*/ 1738954 w 9142702"/>
              <a:gd name="connsiteY1981" fmla="*/ 715574 h 4492460"/>
              <a:gd name="connsiteX1982" fmla="*/ 1703452 w 9142702"/>
              <a:gd name="connsiteY1982" fmla="*/ 787605 h 4492460"/>
              <a:gd name="connsiteX1983" fmla="*/ 1709238 w 9142702"/>
              <a:gd name="connsiteY1983" fmla="*/ 790559 h 4492460"/>
              <a:gd name="connsiteX1984" fmla="*/ 1757400 w 9142702"/>
              <a:gd name="connsiteY1984" fmla="*/ 761445 h 4492460"/>
              <a:gd name="connsiteX1985" fmla="*/ 1803330 w 9142702"/>
              <a:gd name="connsiteY1985" fmla="*/ 732031 h 4492460"/>
              <a:gd name="connsiteX1986" fmla="*/ 1800617 w 9142702"/>
              <a:gd name="connsiteY1986" fmla="*/ 698275 h 4492460"/>
              <a:gd name="connsiteX1987" fmla="*/ 1740220 w 9142702"/>
              <a:gd name="connsiteY1987" fmla="*/ 689956 h 4492460"/>
              <a:gd name="connsiteX1988" fmla="*/ 1722379 w 9142702"/>
              <a:gd name="connsiteY1988" fmla="*/ 679408 h 4492460"/>
              <a:gd name="connsiteX1989" fmla="*/ 1674640 w 9142702"/>
              <a:gd name="connsiteY1989" fmla="*/ 643906 h 4492460"/>
              <a:gd name="connsiteX1990" fmla="*/ 1656135 w 9142702"/>
              <a:gd name="connsiteY1990" fmla="*/ 624859 h 4492460"/>
              <a:gd name="connsiteX1991" fmla="*/ 1657762 w 9142702"/>
              <a:gd name="connsiteY1991" fmla="*/ 606474 h 4492460"/>
              <a:gd name="connsiteX1992" fmla="*/ 1719304 w 9142702"/>
              <a:gd name="connsiteY1992" fmla="*/ 551622 h 4492460"/>
              <a:gd name="connsiteX1993" fmla="*/ 1782896 w 9142702"/>
              <a:gd name="connsiteY1993" fmla="*/ 542460 h 4492460"/>
              <a:gd name="connsiteX1994" fmla="*/ 1799352 w 9142702"/>
              <a:gd name="connsiteY1994" fmla="*/ 553611 h 4492460"/>
              <a:gd name="connsiteX1995" fmla="*/ 1831298 w 9142702"/>
              <a:gd name="connsiteY1995" fmla="*/ 567475 h 4492460"/>
              <a:gd name="connsiteX1996" fmla="*/ 1821353 w 9142702"/>
              <a:gd name="connsiteY1996" fmla="*/ 531188 h 4492460"/>
              <a:gd name="connsiteX1997" fmla="*/ 1774156 w 9142702"/>
              <a:gd name="connsiteY1997" fmla="*/ 519977 h 4492460"/>
              <a:gd name="connsiteX1998" fmla="*/ 1711890 w 9142702"/>
              <a:gd name="connsiteY1998" fmla="*/ 504967 h 4492460"/>
              <a:gd name="connsiteX1999" fmla="*/ 1684224 w 9142702"/>
              <a:gd name="connsiteY1999" fmla="*/ 482965 h 4492460"/>
              <a:gd name="connsiteX2000" fmla="*/ 1627202 w 9142702"/>
              <a:gd name="connsiteY2000" fmla="*/ 459939 h 4492460"/>
              <a:gd name="connsiteX2001" fmla="*/ 1612675 w 9142702"/>
              <a:gd name="connsiteY2001" fmla="*/ 433236 h 4492460"/>
              <a:gd name="connsiteX2002" fmla="*/ 1632145 w 9142702"/>
              <a:gd name="connsiteY2002" fmla="*/ 420277 h 4492460"/>
              <a:gd name="connsiteX2003" fmla="*/ 1705863 w 9142702"/>
              <a:gd name="connsiteY2003" fmla="*/ 410151 h 4492460"/>
              <a:gd name="connsiteX2004" fmla="*/ 1732203 w 9142702"/>
              <a:gd name="connsiteY2004" fmla="*/ 411417 h 4492460"/>
              <a:gd name="connsiteX2005" fmla="*/ 1806042 w 9142702"/>
              <a:gd name="connsiteY2005" fmla="*/ 402134 h 4492460"/>
              <a:gd name="connsiteX2006" fmla="*/ 1828887 w 9142702"/>
              <a:gd name="connsiteY2006" fmla="*/ 396890 h 4492460"/>
              <a:gd name="connsiteX2007" fmla="*/ 1883076 w 9142702"/>
              <a:gd name="connsiteY2007" fmla="*/ 398940 h 4492460"/>
              <a:gd name="connsiteX2008" fmla="*/ 1900858 w 9142702"/>
              <a:gd name="connsiteY2008" fmla="*/ 406535 h 4492460"/>
              <a:gd name="connsiteX2009" fmla="*/ 1927259 w 9142702"/>
              <a:gd name="connsiteY2009" fmla="*/ 418650 h 4492460"/>
              <a:gd name="connsiteX2010" fmla="*/ 1966498 w 9142702"/>
              <a:gd name="connsiteY2010" fmla="*/ 390923 h 4492460"/>
              <a:gd name="connsiteX2011" fmla="*/ 1968910 w 9142702"/>
              <a:gd name="connsiteY2011" fmla="*/ 379349 h 4492460"/>
              <a:gd name="connsiteX2012" fmla="*/ 1976023 w 9142702"/>
              <a:gd name="connsiteY2012" fmla="*/ 373202 h 4492460"/>
              <a:gd name="connsiteX2013" fmla="*/ 1993262 w 9142702"/>
              <a:gd name="connsiteY2013" fmla="*/ 390561 h 4492460"/>
              <a:gd name="connsiteX2014" fmla="*/ 2013817 w 9142702"/>
              <a:gd name="connsiteY2014" fmla="*/ 397071 h 4492460"/>
              <a:gd name="connsiteX2015" fmla="*/ 2026534 w 9142702"/>
              <a:gd name="connsiteY2015" fmla="*/ 380314 h 4492460"/>
              <a:gd name="connsiteX2016" fmla="*/ 2039012 w 9142702"/>
              <a:gd name="connsiteY2016" fmla="*/ 345956 h 4492460"/>
              <a:gd name="connsiteX2017" fmla="*/ 2009899 w 9142702"/>
              <a:gd name="connsiteY2017" fmla="*/ 343244 h 4492460"/>
              <a:gd name="connsiteX2018" fmla="*/ 1896458 w 9142702"/>
              <a:gd name="connsiteY2018" fmla="*/ 318048 h 4492460"/>
              <a:gd name="connsiteX2019" fmla="*/ 1875421 w 9142702"/>
              <a:gd name="connsiteY2019" fmla="*/ 284836 h 4492460"/>
              <a:gd name="connsiteX2020" fmla="*/ 1824968 w 9142702"/>
              <a:gd name="connsiteY2020" fmla="*/ 279471 h 4492460"/>
              <a:gd name="connsiteX2021" fmla="*/ 1820268 w 9142702"/>
              <a:gd name="connsiteY2021" fmla="*/ 267898 h 4492460"/>
              <a:gd name="connsiteX2022" fmla="*/ 1813276 w 9142702"/>
              <a:gd name="connsiteY2022" fmla="*/ 222147 h 4492460"/>
              <a:gd name="connsiteX2023" fmla="*/ 1863607 w 9142702"/>
              <a:gd name="connsiteY2023" fmla="*/ 160727 h 4492460"/>
              <a:gd name="connsiteX2024" fmla="*/ 1929670 w 9142702"/>
              <a:gd name="connsiteY2024" fmla="*/ 163861 h 4492460"/>
              <a:gd name="connsiteX2025" fmla="*/ 1966920 w 9142702"/>
              <a:gd name="connsiteY2025" fmla="*/ 193938 h 4492460"/>
              <a:gd name="connsiteX2026" fmla="*/ 2023581 w 9142702"/>
              <a:gd name="connsiteY2026" fmla="*/ 210876 h 4492460"/>
              <a:gd name="connsiteX2027" fmla="*/ 1953117 w 9142702"/>
              <a:gd name="connsiteY2027" fmla="*/ 142342 h 4492460"/>
              <a:gd name="connsiteX2028" fmla="*/ 2018336 w 9142702"/>
              <a:gd name="connsiteY2028" fmla="*/ 115941 h 4492460"/>
              <a:gd name="connsiteX2029" fmla="*/ 2084883 w 9142702"/>
              <a:gd name="connsiteY2029" fmla="*/ 101535 h 4492460"/>
              <a:gd name="connsiteX2030" fmla="*/ 2137509 w 9142702"/>
              <a:gd name="connsiteY2030" fmla="*/ 94543 h 4492460"/>
              <a:gd name="connsiteX2031" fmla="*/ 2186151 w 9142702"/>
              <a:gd name="connsiteY2031" fmla="*/ 85200 h 4492460"/>
              <a:gd name="connsiteX2032" fmla="*/ 2294649 w 9142702"/>
              <a:gd name="connsiteY2032" fmla="*/ 55604 h 4492460"/>
              <a:gd name="connsiteX2033" fmla="*/ 2453297 w 9142702"/>
              <a:gd name="connsiteY2033" fmla="*/ 50540 h 4492460"/>
              <a:gd name="connsiteX2034" fmla="*/ 2523316 w 9142702"/>
              <a:gd name="connsiteY2034" fmla="*/ 50231 h 4492460"/>
              <a:gd name="connsiteX2035" fmla="*/ 3818704 w 9142702"/>
              <a:gd name="connsiteY2035" fmla="*/ 37740 h 4492460"/>
              <a:gd name="connsiteX2036" fmla="*/ 3839590 w 9142702"/>
              <a:gd name="connsiteY2036" fmla="*/ 42698 h 4492460"/>
              <a:gd name="connsiteX2037" fmla="*/ 3839529 w 9142702"/>
              <a:gd name="connsiteY2037" fmla="*/ 42698 h 4492460"/>
              <a:gd name="connsiteX2038" fmla="*/ 3819397 w 9142702"/>
              <a:gd name="connsiteY2038" fmla="*/ 57586 h 4492460"/>
              <a:gd name="connsiteX2039" fmla="*/ 3794382 w 9142702"/>
              <a:gd name="connsiteY2039" fmla="*/ 42035 h 4492460"/>
              <a:gd name="connsiteX2040" fmla="*/ 3818704 w 9142702"/>
              <a:gd name="connsiteY2040" fmla="*/ 37740 h 4492460"/>
              <a:gd name="connsiteX2041" fmla="*/ 3436568 w 9142702"/>
              <a:gd name="connsiteY2041" fmla="*/ 479 h 4492460"/>
              <a:gd name="connsiteX2042" fmla="*/ 3529838 w 9142702"/>
              <a:gd name="connsiteY2042" fmla="*/ 4488 h 4492460"/>
              <a:gd name="connsiteX2043" fmla="*/ 3598676 w 9142702"/>
              <a:gd name="connsiteY2043" fmla="*/ 23957 h 4492460"/>
              <a:gd name="connsiteX2044" fmla="*/ 3678543 w 9142702"/>
              <a:gd name="connsiteY2044" fmla="*/ 47949 h 4492460"/>
              <a:gd name="connsiteX2045" fmla="*/ 3745269 w 9142702"/>
              <a:gd name="connsiteY2045" fmla="*/ 82848 h 4492460"/>
              <a:gd name="connsiteX2046" fmla="*/ 3732972 w 9142702"/>
              <a:gd name="connsiteY2046" fmla="*/ 98400 h 4492460"/>
              <a:gd name="connsiteX2047" fmla="*/ 3748826 w 9142702"/>
              <a:gd name="connsiteY2047" fmla="*/ 130950 h 4492460"/>
              <a:gd name="connsiteX2048" fmla="*/ 3821037 w 9142702"/>
              <a:gd name="connsiteY2048" fmla="*/ 119377 h 4492460"/>
              <a:gd name="connsiteX2049" fmla="*/ 3927305 w 9142702"/>
              <a:gd name="connsiteY2049" fmla="*/ 120763 h 4492460"/>
              <a:gd name="connsiteX2050" fmla="*/ 3976250 w 9142702"/>
              <a:gd name="connsiteY2050" fmla="*/ 146682 h 4492460"/>
              <a:gd name="connsiteX2051" fmla="*/ 3942434 w 9142702"/>
              <a:gd name="connsiteY2051" fmla="*/ 175252 h 4492460"/>
              <a:gd name="connsiteX2052" fmla="*/ 3885714 w 9142702"/>
              <a:gd name="connsiteY2052" fmla="*/ 202618 h 4492460"/>
              <a:gd name="connsiteX2053" fmla="*/ 3869802 w 9142702"/>
              <a:gd name="connsiteY2053" fmla="*/ 209550 h 4492460"/>
              <a:gd name="connsiteX2054" fmla="*/ 3831406 w 9142702"/>
              <a:gd name="connsiteY2054" fmla="*/ 245113 h 4492460"/>
              <a:gd name="connsiteX2055" fmla="*/ 3789391 w 9142702"/>
              <a:gd name="connsiteY2055" fmla="*/ 269886 h 4492460"/>
              <a:gd name="connsiteX2056" fmla="*/ 3803376 w 9142702"/>
              <a:gd name="connsiteY2056" fmla="*/ 278627 h 4492460"/>
              <a:gd name="connsiteX2057" fmla="*/ 3834659 w 9142702"/>
              <a:gd name="connsiteY2057" fmla="*/ 293757 h 4492460"/>
              <a:gd name="connsiteX2058" fmla="*/ 3791140 w 9142702"/>
              <a:gd name="connsiteY2058" fmla="*/ 324015 h 4492460"/>
              <a:gd name="connsiteX2059" fmla="*/ 3806933 w 9142702"/>
              <a:gd name="connsiteY2059" fmla="*/ 328657 h 4492460"/>
              <a:gd name="connsiteX2060" fmla="*/ 3765703 w 9142702"/>
              <a:gd name="connsiteY2060" fmla="*/ 344448 h 4492460"/>
              <a:gd name="connsiteX2061" fmla="*/ 3821700 w 9142702"/>
              <a:gd name="connsiteY2061" fmla="*/ 363014 h 4492460"/>
              <a:gd name="connsiteX2062" fmla="*/ 3803799 w 9142702"/>
              <a:gd name="connsiteY2062" fmla="*/ 469222 h 4492460"/>
              <a:gd name="connsiteX2063" fmla="*/ 3843823 w 9142702"/>
              <a:gd name="connsiteY2063" fmla="*/ 487666 h 4492460"/>
              <a:gd name="connsiteX2064" fmla="*/ 3822182 w 9142702"/>
              <a:gd name="connsiteY2064" fmla="*/ 531791 h 4492460"/>
              <a:gd name="connsiteX2065" fmla="*/ 3785293 w 9142702"/>
              <a:gd name="connsiteY2065" fmla="*/ 570730 h 4492460"/>
              <a:gd name="connsiteX2066" fmla="*/ 3757565 w 9142702"/>
              <a:gd name="connsiteY2066" fmla="*/ 590259 h 4492460"/>
              <a:gd name="connsiteX2067" fmla="*/ 3737312 w 9142702"/>
              <a:gd name="connsiteY2067" fmla="*/ 608343 h 4492460"/>
              <a:gd name="connsiteX2068" fmla="*/ 3734962 w 9142702"/>
              <a:gd name="connsiteY2068" fmla="*/ 689414 h 4492460"/>
              <a:gd name="connsiteX2069" fmla="*/ 3718506 w 9142702"/>
              <a:gd name="connsiteY2069" fmla="*/ 752825 h 4492460"/>
              <a:gd name="connsiteX2070" fmla="*/ 3546054 w 9142702"/>
              <a:gd name="connsiteY2070" fmla="*/ 839684 h 4492460"/>
              <a:gd name="connsiteX2071" fmla="*/ 3467331 w 9142702"/>
              <a:gd name="connsiteY2071" fmla="*/ 858852 h 4492460"/>
              <a:gd name="connsiteX2072" fmla="*/ 3420738 w 9142702"/>
              <a:gd name="connsiteY2072" fmla="*/ 895983 h 4492460"/>
              <a:gd name="connsiteX2073" fmla="*/ 3378605 w 9142702"/>
              <a:gd name="connsiteY2073" fmla="*/ 949930 h 4492460"/>
              <a:gd name="connsiteX2074" fmla="*/ 3345272 w 9142702"/>
              <a:gd name="connsiteY2074" fmla="*/ 962227 h 4492460"/>
              <a:gd name="connsiteX2075" fmla="*/ 3310071 w 9142702"/>
              <a:gd name="connsiteY2075" fmla="*/ 970184 h 4492460"/>
              <a:gd name="connsiteX2076" fmla="*/ 3275049 w 9142702"/>
              <a:gd name="connsiteY2076" fmla="*/ 1004118 h 4492460"/>
              <a:gd name="connsiteX2077" fmla="*/ 3220740 w 9142702"/>
              <a:gd name="connsiteY2077" fmla="*/ 1062588 h 4492460"/>
              <a:gd name="connsiteX2078" fmla="*/ 3220499 w 9142702"/>
              <a:gd name="connsiteY2078" fmla="*/ 1062407 h 4492460"/>
              <a:gd name="connsiteX2079" fmla="*/ 3198558 w 9142702"/>
              <a:gd name="connsiteY2079" fmla="*/ 1121359 h 4492460"/>
              <a:gd name="connsiteX2080" fmla="*/ 3196810 w 9142702"/>
              <a:gd name="connsiteY2080" fmla="*/ 1144264 h 4492460"/>
              <a:gd name="connsiteX2081" fmla="*/ 3152807 w 9142702"/>
              <a:gd name="connsiteY2081" fmla="*/ 1185372 h 4492460"/>
              <a:gd name="connsiteX2082" fmla="*/ 3135025 w 9142702"/>
              <a:gd name="connsiteY2082" fmla="*/ 1182841 h 4492460"/>
              <a:gd name="connsiteX2083" fmla="*/ 3044068 w 9142702"/>
              <a:gd name="connsiteY2083" fmla="*/ 1152581 h 4492460"/>
              <a:gd name="connsiteX2084" fmla="*/ 3019835 w 9142702"/>
              <a:gd name="connsiteY2084" fmla="*/ 1128110 h 4492460"/>
              <a:gd name="connsiteX2085" fmla="*/ 2992048 w 9142702"/>
              <a:gd name="connsiteY2085" fmla="*/ 1090677 h 4492460"/>
              <a:gd name="connsiteX2086" fmla="*/ 2936837 w 9142702"/>
              <a:gd name="connsiteY2086" fmla="*/ 985373 h 4492460"/>
              <a:gd name="connsiteX2087" fmla="*/ 2907842 w 9142702"/>
              <a:gd name="connsiteY2087" fmla="*/ 959575 h 4492460"/>
              <a:gd name="connsiteX2088" fmla="*/ 2897293 w 9142702"/>
              <a:gd name="connsiteY2088" fmla="*/ 941854 h 4492460"/>
              <a:gd name="connsiteX2089" fmla="*/ 2897776 w 9142702"/>
              <a:gd name="connsiteY2089" fmla="*/ 811595 h 4492460"/>
              <a:gd name="connsiteX2090" fmla="*/ 2897595 w 9142702"/>
              <a:gd name="connsiteY2090" fmla="*/ 806351 h 4492460"/>
              <a:gd name="connsiteX2091" fmla="*/ 2885661 w 9142702"/>
              <a:gd name="connsiteY2091" fmla="*/ 796285 h 4492460"/>
              <a:gd name="connsiteX2092" fmla="*/ 2857029 w 9142702"/>
              <a:gd name="connsiteY2092" fmla="*/ 730282 h 4492460"/>
              <a:gd name="connsiteX2093" fmla="*/ 2846481 w 9142702"/>
              <a:gd name="connsiteY2093" fmla="*/ 700928 h 4492460"/>
              <a:gd name="connsiteX2094" fmla="*/ 2833822 w 9142702"/>
              <a:gd name="connsiteY2094" fmla="*/ 662530 h 4492460"/>
              <a:gd name="connsiteX2095" fmla="*/ 2823334 w 9142702"/>
              <a:gd name="connsiteY2095" fmla="*/ 620458 h 4492460"/>
              <a:gd name="connsiteX2096" fmla="*/ 2832917 w 9142702"/>
              <a:gd name="connsiteY2096" fmla="*/ 597372 h 4492460"/>
              <a:gd name="connsiteX2097" fmla="*/ 2816402 w 9142702"/>
              <a:gd name="connsiteY2097" fmla="*/ 578686 h 4492460"/>
              <a:gd name="connsiteX2098" fmla="*/ 2798257 w 9142702"/>
              <a:gd name="connsiteY2098" fmla="*/ 548729 h 4492460"/>
              <a:gd name="connsiteX2099" fmla="*/ 2790724 w 9142702"/>
              <a:gd name="connsiteY2099" fmla="*/ 515214 h 4492460"/>
              <a:gd name="connsiteX2100" fmla="*/ 2765649 w 9142702"/>
              <a:gd name="connsiteY2100" fmla="*/ 507257 h 4492460"/>
              <a:gd name="connsiteX2101" fmla="*/ 2740392 w 9142702"/>
              <a:gd name="connsiteY2101" fmla="*/ 487546 h 4492460"/>
              <a:gd name="connsiteX2102" fmla="*/ 2693919 w 9142702"/>
              <a:gd name="connsiteY2102" fmla="*/ 462290 h 4492460"/>
              <a:gd name="connsiteX2103" fmla="*/ 2630809 w 9142702"/>
              <a:gd name="connsiteY2103" fmla="*/ 465244 h 4492460"/>
              <a:gd name="connsiteX2104" fmla="*/ 2564686 w 9142702"/>
              <a:gd name="connsiteY2104" fmla="*/ 468499 h 4492460"/>
              <a:gd name="connsiteX2105" fmla="*/ 2496693 w 9142702"/>
              <a:gd name="connsiteY2105" fmla="*/ 444146 h 4492460"/>
              <a:gd name="connsiteX2106" fmla="*/ 2426712 w 9142702"/>
              <a:gd name="connsiteY2106" fmla="*/ 395805 h 4492460"/>
              <a:gd name="connsiteX2107" fmla="*/ 2448412 w 9142702"/>
              <a:gd name="connsiteY2107" fmla="*/ 368318 h 4492460"/>
              <a:gd name="connsiteX2108" fmla="*/ 2409835 w 9142702"/>
              <a:gd name="connsiteY2108" fmla="*/ 327692 h 4492460"/>
              <a:gd name="connsiteX2109" fmla="*/ 2455646 w 9142702"/>
              <a:gd name="connsiteY2109" fmla="*/ 317324 h 4492460"/>
              <a:gd name="connsiteX2110" fmla="*/ 2523397 w 9142702"/>
              <a:gd name="connsiteY2110" fmla="*/ 294480 h 4492460"/>
              <a:gd name="connsiteX2111" fmla="*/ 2551906 w 9142702"/>
              <a:gd name="connsiteY2111" fmla="*/ 288814 h 4492460"/>
              <a:gd name="connsiteX2112" fmla="*/ 2588012 w 9142702"/>
              <a:gd name="connsiteY2112" fmla="*/ 288030 h 4492460"/>
              <a:gd name="connsiteX2113" fmla="*/ 2617970 w 9142702"/>
              <a:gd name="connsiteY2113" fmla="*/ 239266 h 4492460"/>
              <a:gd name="connsiteX2114" fmla="*/ 2565530 w 9142702"/>
              <a:gd name="connsiteY2114" fmla="*/ 231973 h 4492460"/>
              <a:gd name="connsiteX2115" fmla="*/ 2592593 w 9142702"/>
              <a:gd name="connsiteY2115" fmla="*/ 198338 h 4492460"/>
              <a:gd name="connsiteX2116" fmla="*/ 2621165 w 9142702"/>
              <a:gd name="connsiteY2116" fmla="*/ 184897 h 4492460"/>
              <a:gd name="connsiteX2117" fmla="*/ 2628699 w 9142702"/>
              <a:gd name="connsiteY2117" fmla="*/ 180617 h 4492460"/>
              <a:gd name="connsiteX2118" fmla="*/ 2688916 w 9142702"/>
              <a:gd name="connsiteY2118" fmla="*/ 161389 h 4492460"/>
              <a:gd name="connsiteX2119" fmla="*/ 2700188 w 9142702"/>
              <a:gd name="connsiteY2119" fmla="*/ 152347 h 4492460"/>
              <a:gd name="connsiteX2120" fmla="*/ 2776620 w 9142702"/>
              <a:gd name="connsiteY2120" fmla="*/ 109249 h 4492460"/>
              <a:gd name="connsiteX2121" fmla="*/ 2892773 w 9142702"/>
              <a:gd name="connsiteY2121" fmla="*/ 93940 h 4492460"/>
              <a:gd name="connsiteX2122" fmla="*/ 2913690 w 9142702"/>
              <a:gd name="connsiteY2122" fmla="*/ 95386 h 4492460"/>
              <a:gd name="connsiteX2123" fmla="*/ 2985960 w 9142702"/>
              <a:gd name="connsiteY2123" fmla="*/ 92432 h 4492460"/>
              <a:gd name="connsiteX2124" fmla="*/ 3024056 w 9142702"/>
              <a:gd name="connsiteY2124" fmla="*/ 93156 h 4492460"/>
              <a:gd name="connsiteX2125" fmla="*/ 3059618 w 9142702"/>
              <a:gd name="connsiteY2125" fmla="*/ 80860 h 4492460"/>
              <a:gd name="connsiteX2126" fmla="*/ 3023514 w 9142702"/>
              <a:gd name="connsiteY2126" fmla="*/ 74409 h 4492460"/>
              <a:gd name="connsiteX2127" fmla="*/ 3056243 w 9142702"/>
              <a:gd name="connsiteY2127" fmla="*/ 58256 h 4492460"/>
              <a:gd name="connsiteX2128" fmla="*/ 3196689 w 9142702"/>
              <a:gd name="connsiteY2128" fmla="*/ 23355 h 4492460"/>
              <a:gd name="connsiteX2129" fmla="*/ 3223513 w 9142702"/>
              <a:gd name="connsiteY2129" fmla="*/ 26368 h 4492460"/>
              <a:gd name="connsiteX2130" fmla="*/ 3273361 w 9142702"/>
              <a:gd name="connsiteY2130" fmla="*/ 22993 h 4492460"/>
              <a:gd name="connsiteX2131" fmla="*/ 3343524 w 9142702"/>
              <a:gd name="connsiteY2131" fmla="*/ 6959 h 4492460"/>
              <a:gd name="connsiteX2132" fmla="*/ 3436568 w 9142702"/>
              <a:gd name="connsiteY2132" fmla="*/ 479 h 449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</a:cxnLst>
            <a:rect l="l" t="t" r="r" b="b"/>
            <a:pathLst>
              <a:path w="9142702" h="4492460">
                <a:moveTo>
                  <a:pt x="2761968" y="4315664"/>
                </a:moveTo>
                <a:cubicBezTo>
                  <a:pt x="2780232" y="4315845"/>
                  <a:pt x="2798435" y="4320727"/>
                  <a:pt x="2818568" y="4323801"/>
                </a:cubicBezTo>
                <a:cubicBezTo>
                  <a:pt x="2804161" y="4371661"/>
                  <a:pt x="2767575" y="4374133"/>
                  <a:pt x="2732491" y="4378352"/>
                </a:cubicBezTo>
                <a:cubicBezTo>
                  <a:pt x="2730262" y="4376966"/>
                  <a:pt x="2727851" y="4376363"/>
                  <a:pt x="2727067" y="4374856"/>
                </a:cubicBezTo>
                <a:cubicBezTo>
                  <a:pt x="2704765" y="4332843"/>
                  <a:pt x="2714650" y="4315121"/>
                  <a:pt x="2761968" y="4315664"/>
                </a:cubicBezTo>
                <a:close/>
                <a:moveTo>
                  <a:pt x="8925389" y="4071422"/>
                </a:moveTo>
                <a:cubicBezTo>
                  <a:pt x="8932864" y="4090590"/>
                  <a:pt x="8934190" y="4104574"/>
                  <a:pt x="8914540" y="4114821"/>
                </a:cubicBezTo>
                <a:lnTo>
                  <a:pt x="8914540" y="4114882"/>
                </a:lnTo>
                <a:cubicBezTo>
                  <a:pt x="8906764" y="4102224"/>
                  <a:pt x="8900797" y="4092399"/>
                  <a:pt x="8892900" y="4079499"/>
                </a:cubicBezTo>
                <a:cubicBezTo>
                  <a:pt x="8904232" y="4076666"/>
                  <a:pt x="8914600" y="4074135"/>
                  <a:pt x="8925389" y="4071422"/>
                </a:cubicBezTo>
                <a:close/>
                <a:moveTo>
                  <a:pt x="8646616" y="4000009"/>
                </a:moveTo>
                <a:cubicBezTo>
                  <a:pt x="8652576" y="3998984"/>
                  <a:pt x="8659990" y="4001863"/>
                  <a:pt x="8675240" y="4008071"/>
                </a:cubicBezTo>
                <a:lnTo>
                  <a:pt x="8675240" y="4008131"/>
                </a:lnTo>
                <a:cubicBezTo>
                  <a:pt x="8662160" y="4037908"/>
                  <a:pt x="8645222" y="4062381"/>
                  <a:pt x="8624186" y="4084020"/>
                </a:cubicBezTo>
                <a:cubicBezTo>
                  <a:pt x="8609297" y="4099391"/>
                  <a:pt x="8597061" y="4115123"/>
                  <a:pt x="8593866" y="4137787"/>
                </a:cubicBezTo>
                <a:cubicBezTo>
                  <a:pt x="8591998" y="4151048"/>
                  <a:pt x="8583800" y="4163525"/>
                  <a:pt x="8577531" y="4175882"/>
                </a:cubicBezTo>
                <a:cubicBezTo>
                  <a:pt x="8575482" y="4179920"/>
                  <a:pt x="8570780" y="4182995"/>
                  <a:pt x="8566681" y="4185466"/>
                </a:cubicBezTo>
                <a:cubicBezTo>
                  <a:pt x="8558484" y="4190349"/>
                  <a:pt x="8549503" y="4193844"/>
                  <a:pt x="8541546" y="4199028"/>
                </a:cubicBezTo>
                <a:cubicBezTo>
                  <a:pt x="8526778" y="4208492"/>
                  <a:pt x="8508213" y="4207166"/>
                  <a:pt x="8495253" y="4195171"/>
                </a:cubicBezTo>
                <a:cubicBezTo>
                  <a:pt x="8486574" y="4187154"/>
                  <a:pt x="8477412" y="4179679"/>
                  <a:pt x="8468852" y="4171482"/>
                </a:cubicBezTo>
                <a:cubicBezTo>
                  <a:pt x="8449985" y="4153519"/>
                  <a:pt x="8449684" y="4152856"/>
                  <a:pt x="8461136" y="4130614"/>
                </a:cubicBezTo>
                <a:cubicBezTo>
                  <a:pt x="8470299" y="4112832"/>
                  <a:pt x="8479521" y="4095051"/>
                  <a:pt x="8490431" y="4078414"/>
                </a:cubicBezTo>
                <a:cubicBezTo>
                  <a:pt x="8494048" y="4072929"/>
                  <a:pt x="8502728" y="4068891"/>
                  <a:pt x="8509660" y="4067926"/>
                </a:cubicBezTo>
                <a:cubicBezTo>
                  <a:pt x="8521413" y="4066238"/>
                  <a:pt x="8533650" y="4067444"/>
                  <a:pt x="8547996" y="4067444"/>
                </a:cubicBezTo>
                <a:cubicBezTo>
                  <a:pt x="8556735" y="4057137"/>
                  <a:pt x="8562823" y="4036703"/>
                  <a:pt x="8584825" y="4047854"/>
                </a:cubicBezTo>
                <a:cubicBezTo>
                  <a:pt x="8598870" y="4037125"/>
                  <a:pt x="8614300" y="4027782"/>
                  <a:pt x="8626718" y="4015365"/>
                </a:cubicBezTo>
                <a:cubicBezTo>
                  <a:pt x="8636151" y="4005962"/>
                  <a:pt x="8640656" y="4001034"/>
                  <a:pt x="8646616" y="4000009"/>
                </a:cubicBezTo>
                <a:close/>
                <a:moveTo>
                  <a:pt x="7884890" y="3949903"/>
                </a:moveTo>
                <a:lnTo>
                  <a:pt x="7884950" y="3949903"/>
                </a:lnTo>
                <a:cubicBezTo>
                  <a:pt x="7928530" y="3942188"/>
                  <a:pt x="7948120" y="3984261"/>
                  <a:pt x="7984407" y="3986853"/>
                </a:cubicBezTo>
                <a:cubicBezTo>
                  <a:pt x="7988747" y="3978776"/>
                  <a:pt x="7993328" y="3970217"/>
                  <a:pt x="7998451" y="3960693"/>
                </a:cubicBezTo>
                <a:cubicBezTo>
                  <a:pt x="8007192" y="3960271"/>
                  <a:pt x="8015992" y="3959789"/>
                  <a:pt x="8025094" y="3959367"/>
                </a:cubicBezTo>
                <a:cubicBezTo>
                  <a:pt x="8036728" y="3976485"/>
                  <a:pt x="8034377" y="3994267"/>
                  <a:pt x="8032508" y="4012169"/>
                </a:cubicBezTo>
                <a:cubicBezTo>
                  <a:pt x="8031001" y="4026033"/>
                  <a:pt x="8028530" y="4040078"/>
                  <a:pt x="8029373" y="4053881"/>
                </a:cubicBezTo>
                <a:cubicBezTo>
                  <a:pt x="8031122" y="4082271"/>
                  <a:pt x="8019247" y="4099149"/>
                  <a:pt x="7991279" y="4101801"/>
                </a:cubicBezTo>
                <a:cubicBezTo>
                  <a:pt x="7979525" y="4102946"/>
                  <a:pt x="7966565" y="4103067"/>
                  <a:pt x="7955776" y="4099089"/>
                </a:cubicBezTo>
                <a:cubicBezTo>
                  <a:pt x="7946674" y="4095773"/>
                  <a:pt x="7936969" y="4087395"/>
                  <a:pt x="7932811" y="4078715"/>
                </a:cubicBezTo>
                <a:cubicBezTo>
                  <a:pt x="7918223" y="4048094"/>
                  <a:pt x="7905445" y="4016570"/>
                  <a:pt x="7892967" y="3984984"/>
                </a:cubicBezTo>
                <a:cubicBezTo>
                  <a:pt x="7888868" y="3974556"/>
                  <a:pt x="7887783" y="3962983"/>
                  <a:pt x="7884890" y="3949903"/>
                </a:cubicBezTo>
                <a:close/>
                <a:moveTo>
                  <a:pt x="8658725" y="3779862"/>
                </a:moveTo>
                <a:lnTo>
                  <a:pt x="8658906" y="3779923"/>
                </a:lnTo>
                <a:cubicBezTo>
                  <a:pt x="8669755" y="3792400"/>
                  <a:pt x="8677230" y="3800598"/>
                  <a:pt x="8684282" y="3809217"/>
                </a:cubicBezTo>
                <a:cubicBezTo>
                  <a:pt x="8691154" y="3817535"/>
                  <a:pt x="8701883" y="3825613"/>
                  <a:pt x="8703209" y="3834835"/>
                </a:cubicBezTo>
                <a:cubicBezTo>
                  <a:pt x="8705741" y="3852556"/>
                  <a:pt x="8713818" y="3862381"/>
                  <a:pt x="8728043" y="3872327"/>
                </a:cubicBezTo>
                <a:cubicBezTo>
                  <a:pt x="8740882" y="3881369"/>
                  <a:pt x="8752154" y="3888481"/>
                  <a:pt x="8768489" y="3887939"/>
                </a:cubicBezTo>
                <a:cubicBezTo>
                  <a:pt x="8777771" y="3887637"/>
                  <a:pt x="8787235" y="3892038"/>
                  <a:pt x="8797301" y="3894449"/>
                </a:cubicBezTo>
                <a:cubicBezTo>
                  <a:pt x="8796819" y="3934533"/>
                  <a:pt x="8772889" y="3962381"/>
                  <a:pt x="8759749" y="3997944"/>
                </a:cubicBezTo>
                <a:cubicBezTo>
                  <a:pt x="8744498" y="3980042"/>
                  <a:pt x="8762401" y="3969795"/>
                  <a:pt x="8762521" y="3954424"/>
                </a:cubicBezTo>
                <a:cubicBezTo>
                  <a:pt x="8736301" y="3963948"/>
                  <a:pt x="8737024" y="3999511"/>
                  <a:pt x="8706585" y="4007528"/>
                </a:cubicBezTo>
                <a:cubicBezTo>
                  <a:pt x="8705741" y="3976485"/>
                  <a:pt x="8693625" y="3953882"/>
                  <a:pt x="8668731" y="3937004"/>
                </a:cubicBezTo>
                <a:cubicBezTo>
                  <a:pt x="8657157" y="3955931"/>
                  <a:pt x="8676627" y="3967565"/>
                  <a:pt x="8680303" y="3983538"/>
                </a:cubicBezTo>
                <a:cubicBezTo>
                  <a:pt x="8669996" y="3989566"/>
                  <a:pt x="8660051" y="3990711"/>
                  <a:pt x="8653662" y="3981187"/>
                </a:cubicBezTo>
                <a:cubicBezTo>
                  <a:pt x="8650708" y="3976787"/>
                  <a:pt x="8654023" y="3968167"/>
                  <a:pt x="8654686" y="3958945"/>
                </a:cubicBezTo>
                <a:cubicBezTo>
                  <a:pt x="8653902" y="3958342"/>
                  <a:pt x="8650708" y="3956112"/>
                  <a:pt x="8647815" y="3953580"/>
                </a:cubicBezTo>
                <a:cubicBezTo>
                  <a:pt x="8636302" y="3943575"/>
                  <a:pt x="8636362" y="3936522"/>
                  <a:pt x="8647755" y="3928686"/>
                </a:cubicBezTo>
                <a:cubicBezTo>
                  <a:pt x="8666259" y="3916028"/>
                  <a:pt x="8668189" y="3912592"/>
                  <a:pt x="8660413" y="3893424"/>
                </a:cubicBezTo>
                <a:cubicBezTo>
                  <a:pt x="8654806" y="3879681"/>
                  <a:pt x="8645585" y="3867445"/>
                  <a:pt x="8639918" y="3853702"/>
                </a:cubicBezTo>
                <a:cubicBezTo>
                  <a:pt x="8634011" y="3839295"/>
                  <a:pt x="8627079" y="3824106"/>
                  <a:pt x="8626477" y="3809037"/>
                </a:cubicBezTo>
                <a:cubicBezTo>
                  <a:pt x="8625452" y="3783298"/>
                  <a:pt x="8633710" y="3778114"/>
                  <a:pt x="8658725" y="3779862"/>
                </a:cubicBezTo>
                <a:close/>
                <a:moveTo>
                  <a:pt x="8820606" y="3296269"/>
                </a:moveTo>
                <a:cubicBezTo>
                  <a:pt x="8831056" y="3298085"/>
                  <a:pt x="8840731" y="3303826"/>
                  <a:pt x="8845704" y="3312898"/>
                </a:cubicBezTo>
                <a:cubicBezTo>
                  <a:pt x="8852093" y="3324531"/>
                  <a:pt x="8847873" y="3338817"/>
                  <a:pt x="8833166" y="3340504"/>
                </a:cubicBezTo>
                <a:cubicBezTo>
                  <a:pt x="8808935" y="3343277"/>
                  <a:pt x="8805438" y="3358407"/>
                  <a:pt x="8803208" y="3377153"/>
                </a:cubicBezTo>
                <a:cubicBezTo>
                  <a:pt x="8802063" y="3386797"/>
                  <a:pt x="8799531" y="3396321"/>
                  <a:pt x="8796940" y="3409099"/>
                </a:cubicBezTo>
                <a:cubicBezTo>
                  <a:pt x="8788199" y="3405001"/>
                  <a:pt x="8783799" y="3401324"/>
                  <a:pt x="8779218" y="3401083"/>
                </a:cubicBezTo>
                <a:cubicBezTo>
                  <a:pt x="8751069" y="3399576"/>
                  <a:pt x="8749924" y="3374259"/>
                  <a:pt x="8741485" y="3356900"/>
                </a:cubicBezTo>
                <a:cubicBezTo>
                  <a:pt x="8736361" y="3346412"/>
                  <a:pt x="8745463" y="3336827"/>
                  <a:pt x="8755469" y="3330016"/>
                </a:cubicBezTo>
                <a:cubicBezTo>
                  <a:pt x="8767705" y="3321758"/>
                  <a:pt x="8779399" y="3312596"/>
                  <a:pt x="8790852" y="3303193"/>
                </a:cubicBezTo>
                <a:cubicBezTo>
                  <a:pt x="8798929" y="3296563"/>
                  <a:pt x="8810156" y="3294453"/>
                  <a:pt x="8820606" y="3296269"/>
                </a:cubicBezTo>
                <a:close/>
                <a:moveTo>
                  <a:pt x="8508816" y="3205605"/>
                </a:moveTo>
                <a:cubicBezTo>
                  <a:pt x="8511951" y="3219107"/>
                  <a:pt x="8513939" y="3229233"/>
                  <a:pt x="8516713" y="3239179"/>
                </a:cubicBezTo>
                <a:cubicBezTo>
                  <a:pt x="8518883" y="3246834"/>
                  <a:pt x="8519786" y="3256900"/>
                  <a:pt x="8525031" y="3261361"/>
                </a:cubicBezTo>
                <a:cubicBezTo>
                  <a:pt x="8552275" y="3284568"/>
                  <a:pt x="8549443" y="3318865"/>
                  <a:pt x="8559750" y="3348280"/>
                </a:cubicBezTo>
                <a:cubicBezTo>
                  <a:pt x="8563849" y="3359974"/>
                  <a:pt x="8569635" y="3371728"/>
                  <a:pt x="8577230" y="3381433"/>
                </a:cubicBezTo>
                <a:cubicBezTo>
                  <a:pt x="8584102" y="3390233"/>
                  <a:pt x="8584825" y="3398732"/>
                  <a:pt x="8579099" y="3405784"/>
                </a:cubicBezTo>
                <a:cubicBezTo>
                  <a:pt x="8574879" y="3410908"/>
                  <a:pt x="8566079" y="3414946"/>
                  <a:pt x="8559449" y="3414765"/>
                </a:cubicBezTo>
                <a:cubicBezTo>
                  <a:pt x="8548177" y="3414404"/>
                  <a:pt x="8537086" y="3410305"/>
                  <a:pt x="8521776" y="3406809"/>
                </a:cubicBezTo>
                <a:lnTo>
                  <a:pt x="8521776" y="3406869"/>
                </a:lnTo>
                <a:cubicBezTo>
                  <a:pt x="8532143" y="3430980"/>
                  <a:pt x="8557882" y="3446772"/>
                  <a:pt x="8541848" y="3469196"/>
                </a:cubicBezTo>
                <a:cubicBezTo>
                  <a:pt x="8511709" y="3480769"/>
                  <a:pt x="8484585" y="3491136"/>
                  <a:pt x="8455109" y="3502469"/>
                </a:cubicBezTo>
                <a:cubicBezTo>
                  <a:pt x="8453663" y="3491317"/>
                  <a:pt x="8452397" y="3481974"/>
                  <a:pt x="8451131" y="3472089"/>
                </a:cubicBezTo>
                <a:cubicBezTo>
                  <a:pt x="8429733" y="3461601"/>
                  <a:pt x="8412915" y="3445687"/>
                  <a:pt x="8401463" y="3424470"/>
                </a:cubicBezTo>
                <a:cubicBezTo>
                  <a:pt x="8393085" y="3408979"/>
                  <a:pt x="8396822" y="3400540"/>
                  <a:pt x="8413519" y="3395115"/>
                </a:cubicBezTo>
                <a:cubicBezTo>
                  <a:pt x="8432385" y="3388967"/>
                  <a:pt x="8445344" y="3393428"/>
                  <a:pt x="8459932" y="3408678"/>
                </a:cubicBezTo>
                <a:cubicBezTo>
                  <a:pt x="8464090" y="3413078"/>
                  <a:pt x="8471806" y="3414042"/>
                  <a:pt x="8482837" y="3418623"/>
                </a:cubicBezTo>
                <a:cubicBezTo>
                  <a:pt x="8480968" y="3408436"/>
                  <a:pt x="8480486" y="3404940"/>
                  <a:pt x="8479642" y="3401565"/>
                </a:cubicBezTo>
                <a:cubicBezTo>
                  <a:pt x="8478738" y="3397828"/>
                  <a:pt x="8477472" y="3394151"/>
                  <a:pt x="8475061" y="3385833"/>
                </a:cubicBezTo>
                <a:cubicBezTo>
                  <a:pt x="8488804" y="3386677"/>
                  <a:pt x="8499895" y="3387400"/>
                  <a:pt x="8511107" y="3388063"/>
                </a:cubicBezTo>
                <a:cubicBezTo>
                  <a:pt x="8517616" y="3380348"/>
                  <a:pt x="8521655" y="3371848"/>
                  <a:pt x="8509781" y="3366243"/>
                </a:cubicBezTo>
                <a:cubicBezTo>
                  <a:pt x="8495736" y="3359612"/>
                  <a:pt x="8489768" y="3349908"/>
                  <a:pt x="8486755" y="3334417"/>
                </a:cubicBezTo>
                <a:cubicBezTo>
                  <a:pt x="8485007" y="3325315"/>
                  <a:pt x="8473012" y="3318262"/>
                  <a:pt x="8465778" y="3310185"/>
                </a:cubicBezTo>
                <a:cubicBezTo>
                  <a:pt x="8449564" y="3292042"/>
                  <a:pt x="8449202" y="3285532"/>
                  <a:pt x="8461378" y="3265098"/>
                </a:cubicBezTo>
                <a:cubicBezTo>
                  <a:pt x="8467948" y="3254067"/>
                  <a:pt x="8472348" y="3241530"/>
                  <a:pt x="8480064" y="3231464"/>
                </a:cubicBezTo>
                <a:cubicBezTo>
                  <a:pt x="8486996" y="3222422"/>
                  <a:pt x="8497123" y="3215852"/>
                  <a:pt x="8508816" y="3205605"/>
                </a:cubicBezTo>
                <a:close/>
                <a:moveTo>
                  <a:pt x="8162607" y="3202154"/>
                </a:moveTo>
                <a:lnTo>
                  <a:pt x="8162646" y="3202170"/>
                </a:lnTo>
                <a:lnTo>
                  <a:pt x="8162586" y="3202170"/>
                </a:lnTo>
                <a:close/>
                <a:moveTo>
                  <a:pt x="5504919" y="3187703"/>
                </a:moveTo>
                <a:cubicBezTo>
                  <a:pt x="5516552" y="3194153"/>
                  <a:pt x="5525955" y="3199397"/>
                  <a:pt x="5531862" y="3202652"/>
                </a:cubicBezTo>
                <a:cubicBezTo>
                  <a:pt x="5540120" y="3220011"/>
                  <a:pt x="5546148" y="3234478"/>
                  <a:pt x="5553683" y="3248101"/>
                </a:cubicBezTo>
                <a:cubicBezTo>
                  <a:pt x="5562483" y="3264014"/>
                  <a:pt x="5565557" y="3279987"/>
                  <a:pt x="5558445" y="3297045"/>
                </a:cubicBezTo>
                <a:cubicBezTo>
                  <a:pt x="5552296" y="3311813"/>
                  <a:pt x="5545003" y="3326219"/>
                  <a:pt x="5539518" y="3341228"/>
                </a:cubicBezTo>
                <a:cubicBezTo>
                  <a:pt x="5533731" y="3357141"/>
                  <a:pt x="5528668" y="3373416"/>
                  <a:pt x="5524689" y="3389871"/>
                </a:cubicBezTo>
                <a:cubicBezTo>
                  <a:pt x="5520108" y="3408859"/>
                  <a:pt x="5524509" y="3430679"/>
                  <a:pt x="5505582" y="3444844"/>
                </a:cubicBezTo>
                <a:cubicBezTo>
                  <a:pt x="5503713" y="3446231"/>
                  <a:pt x="5503050" y="3450390"/>
                  <a:pt x="5503231" y="3453223"/>
                </a:cubicBezTo>
                <a:cubicBezTo>
                  <a:pt x="5504738" y="3485712"/>
                  <a:pt x="5486775" y="3512535"/>
                  <a:pt x="5477794" y="3541950"/>
                </a:cubicBezTo>
                <a:cubicBezTo>
                  <a:pt x="5477493" y="3542915"/>
                  <a:pt x="5477191" y="3543879"/>
                  <a:pt x="5476709" y="3544723"/>
                </a:cubicBezTo>
                <a:cubicBezTo>
                  <a:pt x="5461580" y="3571787"/>
                  <a:pt x="5434274" y="3568171"/>
                  <a:pt x="5410043" y="3569316"/>
                </a:cubicBezTo>
                <a:cubicBezTo>
                  <a:pt x="5391056" y="3570220"/>
                  <a:pt x="5374540" y="3563167"/>
                  <a:pt x="5370200" y="3540624"/>
                </a:cubicBezTo>
                <a:cubicBezTo>
                  <a:pt x="5368934" y="3534114"/>
                  <a:pt x="5364534" y="3528087"/>
                  <a:pt x="5360797" y="3522240"/>
                </a:cubicBezTo>
                <a:cubicBezTo>
                  <a:pt x="5341810" y="3492342"/>
                  <a:pt x="5341327" y="3458045"/>
                  <a:pt x="5362002" y="3429956"/>
                </a:cubicBezTo>
                <a:cubicBezTo>
                  <a:pt x="5373455" y="3414404"/>
                  <a:pt x="5374419" y="3397346"/>
                  <a:pt x="5370139" y="3381252"/>
                </a:cubicBezTo>
                <a:cubicBezTo>
                  <a:pt x="5359290" y="3340445"/>
                  <a:pt x="5374058" y="3312115"/>
                  <a:pt x="5407933" y="3290716"/>
                </a:cubicBezTo>
                <a:cubicBezTo>
                  <a:pt x="5439217" y="3270945"/>
                  <a:pt x="5462544" y="3242374"/>
                  <a:pt x="5488041" y="3216395"/>
                </a:cubicBezTo>
                <a:cubicBezTo>
                  <a:pt x="5495214" y="3209101"/>
                  <a:pt x="5498891" y="3198312"/>
                  <a:pt x="5504919" y="3187763"/>
                </a:cubicBezTo>
                <a:close/>
                <a:moveTo>
                  <a:pt x="7613057" y="3168346"/>
                </a:moveTo>
                <a:cubicBezTo>
                  <a:pt x="7626725" y="3169002"/>
                  <a:pt x="7640348" y="3172392"/>
                  <a:pt x="7653910" y="3178661"/>
                </a:cubicBezTo>
                <a:cubicBezTo>
                  <a:pt x="7665181" y="3183845"/>
                  <a:pt x="7678141" y="3185593"/>
                  <a:pt x="7690497" y="3188004"/>
                </a:cubicBezTo>
                <a:cubicBezTo>
                  <a:pt x="7706109" y="3191018"/>
                  <a:pt x="7722143" y="3192043"/>
                  <a:pt x="7737393" y="3196141"/>
                </a:cubicBezTo>
                <a:cubicBezTo>
                  <a:pt x="7742637" y="3197528"/>
                  <a:pt x="7749267" y="3205243"/>
                  <a:pt x="7749809" y="3210608"/>
                </a:cubicBezTo>
                <a:cubicBezTo>
                  <a:pt x="7752281" y="3236105"/>
                  <a:pt x="7752884" y="3261783"/>
                  <a:pt x="7754391" y="3291379"/>
                </a:cubicBezTo>
                <a:cubicBezTo>
                  <a:pt x="7771449" y="3299576"/>
                  <a:pt x="7792184" y="3309583"/>
                  <a:pt x="7812860" y="3319468"/>
                </a:cubicBezTo>
                <a:cubicBezTo>
                  <a:pt x="7832992" y="3295056"/>
                  <a:pt x="7849026" y="3273537"/>
                  <a:pt x="7827989" y="3247799"/>
                </a:cubicBezTo>
                <a:cubicBezTo>
                  <a:pt x="7836789" y="3228329"/>
                  <a:pt x="7843601" y="3210608"/>
                  <a:pt x="7852823" y="3194273"/>
                </a:cubicBezTo>
                <a:cubicBezTo>
                  <a:pt x="7857284" y="3186377"/>
                  <a:pt x="7865360" y="3177877"/>
                  <a:pt x="7873498" y="3175467"/>
                </a:cubicBezTo>
                <a:cubicBezTo>
                  <a:pt x="7885312" y="3171970"/>
                  <a:pt x="7890074" y="3184086"/>
                  <a:pt x="7894474" y="3193007"/>
                </a:cubicBezTo>
                <a:cubicBezTo>
                  <a:pt x="7903576" y="3211633"/>
                  <a:pt x="7912135" y="3230499"/>
                  <a:pt x="7920996" y="3249185"/>
                </a:cubicBezTo>
                <a:cubicBezTo>
                  <a:pt x="7921840" y="3250993"/>
                  <a:pt x="7922624" y="3253585"/>
                  <a:pt x="7924070" y="3254188"/>
                </a:cubicBezTo>
                <a:cubicBezTo>
                  <a:pt x="7950773" y="3264917"/>
                  <a:pt x="7950953" y="3291861"/>
                  <a:pt x="7960659" y="3313078"/>
                </a:cubicBezTo>
                <a:cubicBezTo>
                  <a:pt x="7967349" y="3327666"/>
                  <a:pt x="7975185" y="3341650"/>
                  <a:pt x="7982659" y="3355875"/>
                </a:cubicBezTo>
                <a:cubicBezTo>
                  <a:pt x="7989049" y="3368051"/>
                  <a:pt x="7997005" y="3376490"/>
                  <a:pt x="8012978" y="3375947"/>
                </a:cubicBezTo>
                <a:cubicBezTo>
                  <a:pt x="8019669" y="3375706"/>
                  <a:pt x="8028470" y="3381251"/>
                  <a:pt x="8033050" y="3386857"/>
                </a:cubicBezTo>
                <a:cubicBezTo>
                  <a:pt x="8044382" y="3400721"/>
                  <a:pt x="8055835" y="3415127"/>
                  <a:pt x="8063551" y="3431161"/>
                </a:cubicBezTo>
                <a:cubicBezTo>
                  <a:pt x="8070723" y="3446109"/>
                  <a:pt x="8076571" y="3459672"/>
                  <a:pt x="8094352" y="3464916"/>
                </a:cubicBezTo>
                <a:cubicBezTo>
                  <a:pt x="8099777" y="3466543"/>
                  <a:pt x="8105503" y="3473234"/>
                  <a:pt x="8107673" y="3478900"/>
                </a:cubicBezTo>
                <a:cubicBezTo>
                  <a:pt x="8119789" y="3510003"/>
                  <a:pt x="8132869" y="3518562"/>
                  <a:pt x="8166865" y="3513740"/>
                </a:cubicBezTo>
                <a:cubicBezTo>
                  <a:pt x="8183863" y="3597886"/>
                  <a:pt x="8175847" y="3680647"/>
                  <a:pt x="8151073" y="3765818"/>
                </a:cubicBezTo>
                <a:cubicBezTo>
                  <a:pt x="8111893" y="3780345"/>
                  <a:pt x="8110507" y="3823623"/>
                  <a:pt x="8095859" y="3858343"/>
                </a:cubicBezTo>
                <a:cubicBezTo>
                  <a:pt x="8090856" y="3870157"/>
                  <a:pt x="8090917" y="3884081"/>
                  <a:pt x="8086034" y="3895956"/>
                </a:cubicBezTo>
                <a:cubicBezTo>
                  <a:pt x="8076932" y="3918137"/>
                  <a:pt x="8059090" y="3929590"/>
                  <a:pt x="8035643" y="3924768"/>
                </a:cubicBezTo>
                <a:cubicBezTo>
                  <a:pt x="8009000" y="3919283"/>
                  <a:pt x="7990314" y="3926034"/>
                  <a:pt x="7976571" y="3954002"/>
                </a:cubicBezTo>
                <a:cubicBezTo>
                  <a:pt x="7945469" y="3926034"/>
                  <a:pt x="7907494" y="3939596"/>
                  <a:pt x="7873679" y="3931941"/>
                </a:cubicBezTo>
                <a:cubicBezTo>
                  <a:pt x="7834559" y="3923080"/>
                  <a:pt x="7793933" y="3909096"/>
                  <a:pt x="7770786" y="3866601"/>
                </a:cubicBezTo>
                <a:cubicBezTo>
                  <a:pt x="7767109" y="3867505"/>
                  <a:pt x="7761624" y="3868710"/>
                  <a:pt x="7756260" y="3870278"/>
                </a:cubicBezTo>
                <a:cubicBezTo>
                  <a:pt x="7734982" y="3876426"/>
                  <a:pt x="7722685" y="3872810"/>
                  <a:pt x="7714307" y="3853641"/>
                </a:cubicBezTo>
                <a:cubicBezTo>
                  <a:pt x="7709786" y="3843213"/>
                  <a:pt x="7702191" y="3840682"/>
                  <a:pt x="7694174" y="3835137"/>
                </a:cubicBezTo>
                <a:cubicBezTo>
                  <a:pt x="7674644" y="3821695"/>
                  <a:pt x="7657767" y="3804335"/>
                  <a:pt x="7639925" y="3788422"/>
                </a:cubicBezTo>
                <a:cubicBezTo>
                  <a:pt x="7636188" y="3785106"/>
                  <a:pt x="7632933" y="3777692"/>
                  <a:pt x="7629799" y="3777873"/>
                </a:cubicBezTo>
                <a:cubicBezTo>
                  <a:pt x="7593029" y="3780043"/>
                  <a:pt x="7564518" y="3741466"/>
                  <a:pt x="7524796" y="3757379"/>
                </a:cubicBezTo>
                <a:cubicBezTo>
                  <a:pt x="7514911" y="3761357"/>
                  <a:pt x="7502855" y="3762081"/>
                  <a:pt x="7492066" y="3761116"/>
                </a:cubicBezTo>
                <a:cubicBezTo>
                  <a:pt x="7458130" y="3758103"/>
                  <a:pt x="7433718" y="3771303"/>
                  <a:pt x="7414670" y="3799272"/>
                </a:cubicBezTo>
                <a:cubicBezTo>
                  <a:pt x="7409426" y="3806987"/>
                  <a:pt x="7397070" y="3811689"/>
                  <a:pt x="7387124" y="3813798"/>
                </a:cubicBezTo>
                <a:cubicBezTo>
                  <a:pt x="7375611" y="3816330"/>
                  <a:pt x="7362953" y="3813196"/>
                  <a:pt x="7351139" y="3814883"/>
                </a:cubicBezTo>
                <a:cubicBezTo>
                  <a:pt x="7334442" y="3817355"/>
                  <a:pt x="7315876" y="3818259"/>
                  <a:pt x="7302073" y="3826457"/>
                </a:cubicBezTo>
                <a:cubicBezTo>
                  <a:pt x="7266932" y="3847252"/>
                  <a:pt x="7232032" y="3840019"/>
                  <a:pt x="7197252" y="3830073"/>
                </a:cubicBezTo>
                <a:cubicBezTo>
                  <a:pt x="7170308" y="3822357"/>
                  <a:pt x="7159760" y="3805962"/>
                  <a:pt x="7168741" y="3779501"/>
                </a:cubicBezTo>
                <a:cubicBezTo>
                  <a:pt x="7180193" y="3745565"/>
                  <a:pt x="7164944" y="3713919"/>
                  <a:pt x="7166812" y="3681189"/>
                </a:cubicBezTo>
                <a:cubicBezTo>
                  <a:pt x="7167053" y="3676970"/>
                  <a:pt x="7162412" y="3672509"/>
                  <a:pt x="7160061" y="3668170"/>
                </a:cubicBezTo>
                <a:cubicBezTo>
                  <a:pt x="7145354" y="3640804"/>
                  <a:pt x="7130465" y="3613498"/>
                  <a:pt x="7116119" y="3585952"/>
                </a:cubicBezTo>
                <a:cubicBezTo>
                  <a:pt x="7113949" y="3581793"/>
                  <a:pt x="7111418" y="3574861"/>
                  <a:pt x="7113286" y="3571907"/>
                </a:cubicBezTo>
                <a:cubicBezTo>
                  <a:pt x="7127692" y="3548881"/>
                  <a:pt x="7121966" y="3522842"/>
                  <a:pt x="7123051" y="3498671"/>
                </a:cubicBezTo>
                <a:cubicBezTo>
                  <a:pt x="7124377" y="3468472"/>
                  <a:pt x="7139989" y="3453644"/>
                  <a:pt x="7164461" y="3442493"/>
                </a:cubicBezTo>
                <a:cubicBezTo>
                  <a:pt x="7175009" y="3437671"/>
                  <a:pt x="7184654" y="3430739"/>
                  <a:pt x="7194660" y="3424651"/>
                </a:cubicBezTo>
                <a:cubicBezTo>
                  <a:pt x="7197192" y="3423084"/>
                  <a:pt x="7199422" y="3420492"/>
                  <a:pt x="7202134" y="3419768"/>
                </a:cubicBezTo>
                <a:cubicBezTo>
                  <a:pt x="7233478" y="3411270"/>
                  <a:pt x="7264581" y="3401746"/>
                  <a:pt x="7296286" y="3395236"/>
                </a:cubicBezTo>
                <a:cubicBezTo>
                  <a:pt x="7312562" y="3391860"/>
                  <a:pt x="7322808" y="3386677"/>
                  <a:pt x="7329499" y="3370100"/>
                </a:cubicBezTo>
                <a:cubicBezTo>
                  <a:pt x="7342037" y="3338877"/>
                  <a:pt x="7356563" y="3308377"/>
                  <a:pt x="7388269" y="3290475"/>
                </a:cubicBezTo>
                <a:cubicBezTo>
                  <a:pt x="7411475" y="3277395"/>
                  <a:pt x="7425581" y="3251958"/>
                  <a:pt x="7453006" y="3243519"/>
                </a:cubicBezTo>
                <a:cubicBezTo>
                  <a:pt x="7471752" y="3237793"/>
                  <a:pt x="7488449" y="3230198"/>
                  <a:pt x="7505930" y="3246955"/>
                </a:cubicBezTo>
                <a:cubicBezTo>
                  <a:pt x="7511536" y="3252320"/>
                  <a:pt x="7521903" y="3252621"/>
                  <a:pt x="7533175" y="3256298"/>
                </a:cubicBezTo>
                <a:lnTo>
                  <a:pt x="7533114" y="3256177"/>
                </a:lnTo>
                <a:cubicBezTo>
                  <a:pt x="7540649" y="3232730"/>
                  <a:pt x="7546375" y="3211813"/>
                  <a:pt x="7554392" y="3191801"/>
                </a:cubicBezTo>
                <a:cubicBezTo>
                  <a:pt x="7557286" y="3184689"/>
                  <a:pt x="7564820" y="3176853"/>
                  <a:pt x="7571932" y="3174442"/>
                </a:cubicBezTo>
                <a:cubicBezTo>
                  <a:pt x="7585676" y="3169771"/>
                  <a:pt x="7599389" y="3167691"/>
                  <a:pt x="7613057" y="3168346"/>
                </a:cubicBezTo>
                <a:close/>
                <a:moveTo>
                  <a:pt x="8132937" y="3154799"/>
                </a:moveTo>
                <a:cubicBezTo>
                  <a:pt x="8136667" y="3152712"/>
                  <a:pt x="8141579" y="3152954"/>
                  <a:pt x="8146913" y="3156058"/>
                </a:cubicBezTo>
                <a:cubicBezTo>
                  <a:pt x="8153785" y="3160036"/>
                  <a:pt x="8159452" y="3166184"/>
                  <a:pt x="8166443" y="3169801"/>
                </a:cubicBezTo>
                <a:cubicBezTo>
                  <a:pt x="8174882" y="3174141"/>
                  <a:pt x="8185130" y="3178902"/>
                  <a:pt x="8180307" y="3188969"/>
                </a:cubicBezTo>
                <a:lnTo>
                  <a:pt x="8162607" y="3202154"/>
                </a:lnTo>
                <a:lnTo>
                  <a:pt x="8134203" y="3190559"/>
                </a:lnTo>
                <a:cubicBezTo>
                  <a:pt x="8128017" y="3184433"/>
                  <a:pt x="8125214" y="3176401"/>
                  <a:pt x="8126058" y="3167510"/>
                </a:cubicBezTo>
                <a:cubicBezTo>
                  <a:pt x="8126661" y="3161302"/>
                  <a:pt x="8129208" y="3156886"/>
                  <a:pt x="8132937" y="3154799"/>
                </a:cubicBezTo>
                <a:close/>
                <a:moveTo>
                  <a:pt x="8497063" y="3140506"/>
                </a:moveTo>
                <a:cubicBezTo>
                  <a:pt x="8499956" y="3162809"/>
                  <a:pt x="8502005" y="3178360"/>
                  <a:pt x="8504235" y="3195358"/>
                </a:cubicBezTo>
                <a:cubicBezTo>
                  <a:pt x="8485791" y="3199216"/>
                  <a:pt x="8471746" y="3195237"/>
                  <a:pt x="8459088" y="3187040"/>
                </a:cubicBezTo>
                <a:cubicBezTo>
                  <a:pt x="8441005" y="3175346"/>
                  <a:pt x="8441426" y="3157022"/>
                  <a:pt x="8461016" y="3147498"/>
                </a:cubicBezTo>
                <a:cubicBezTo>
                  <a:pt x="8470842" y="3142736"/>
                  <a:pt x="8483138" y="3143038"/>
                  <a:pt x="8497063" y="3140506"/>
                </a:cubicBezTo>
                <a:close/>
                <a:moveTo>
                  <a:pt x="7604657" y="3069335"/>
                </a:moveTo>
                <a:cubicBezTo>
                  <a:pt x="7611732" y="3072107"/>
                  <a:pt x="7617714" y="3077879"/>
                  <a:pt x="7619070" y="3085293"/>
                </a:cubicBezTo>
                <a:cubicBezTo>
                  <a:pt x="7620577" y="3093490"/>
                  <a:pt x="7618407" y="3102351"/>
                  <a:pt x="7617924" y="3110790"/>
                </a:cubicBezTo>
                <a:cubicBezTo>
                  <a:pt x="7590438" y="3119771"/>
                  <a:pt x="7565965" y="3123629"/>
                  <a:pt x="7542277" y="3107715"/>
                </a:cubicBezTo>
                <a:cubicBezTo>
                  <a:pt x="7556623" y="3095057"/>
                  <a:pt x="7569643" y="3082580"/>
                  <a:pt x="7583687" y="3071369"/>
                </a:cubicBezTo>
                <a:cubicBezTo>
                  <a:pt x="7589414" y="3066788"/>
                  <a:pt x="7597581" y="3066562"/>
                  <a:pt x="7604657" y="3069335"/>
                </a:cubicBezTo>
                <a:close/>
                <a:moveTo>
                  <a:pt x="6952286" y="3056540"/>
                </a:moveTo>
                <a:cubicBezTo>
                  <a:pt x="6976276" y="3052080"/>
                  <a:pt x="6994359" y="3059253"/>
                  <a:pt x="7009911" y="3069379"/>
                </a:cubicBezTo>
                <a:cubicBezTo>
                  <a:pt x="7021846" y="3077155"/>
                  <a:pt x="7033238" y="3079265"/>
                  <a:pt x="7046439" y="3079205"/>
                </a:cubicBezTo>
                <a:cubicBezTo>
                  <a:pt x="7085438" y="3079024"/>
                  <a:pt x="7124437" y="3079144"/>
                  <a:pt x="7163436" y="3079506"/>
                </a:cubicBezTo>
                <a:cubicBezTo>
                  <a:pt x="7169162" y="3079506"/>
                  <a:pt x="7176757" y="3079928"/>
                  <a:pt x="7180253" y="3083424"/>
                </a:cubicBezTo>
                <a:cubicBezTo>
                  <a:pt x="7195564" y="3098554"/>
                  <a:pt x="7214551" y="3097348"/>
                  <a:pt x="7233538" y="3098734"/>
                </a:cubicBezTo>
                <a:cubicBezTo>
                  <a:pt x="7249271" y="3099880"/>
                  <a:pt x="7264701" y="3103978"/>
                  <a:pt x="7280373" y="3106088"/>
                </a:cubicBezTo>
                <a:cubicBezTo>
                  <a:pt x="7288028" y="3107113"/>
                  <a:pt x="7296648" y="3108861"/>
                  <a:pt x="7303459" y="3106510"/>
                </a:cubicBezTo>
                <a:cubicBezTo>
                  <a:pt x="7315816" y="3102230"/>
                  <a:pt x="7326244" y="3102592"/>
                  <a:pt x="7337877" y="3108740"/>
                </a:cubicBezTo>
                <a:cubicBezTo>
                  <a:pt x="7343001" y="3111453"/>
                  <a:pt x="7350897" y="3110247"/>
                  <a:pt x="7357226" y="3109102"/>
                </a:cubicBezTo>
                <a:cubicBezTo>
                  <a:pt x="7376696" y="3105546"/>
                  <a:pt x="7395803" y="3099759"/>
                  <a:pt x="7415393" y="3097589"/>
                </a:cubicBezTo>
                <a:cubicBezTo>
                  <a:pt x="7431548" y="3095781"/>
                  <a:pt x="7447159" y="3097529"/>
                  <a:pt x="7456140" y="3079024"/>
                </a:cubicBezTo>
                <a:cubicBezTo>
                  <a:pt x="7458009" y="3075226"/>
                  <a:pt x="7471270" y="3073117"/>
                  <a:pt x="7476755" y="3075709"/>
                </a:cubicBezTo>
                <a:cubicBezTo>
                  <a:pt x="7490076" y="3081917"/>
                  <a:pt x="7501831" y="3091260"/>
                  <a:pt x="7515573" y="3100181"/>
                </a:cubicBezTo>
                <a:cubicBezTo>
                  <a:pt x="7505688" y="3121700"/>
                  <a:pt x="7492006" y="3136046"/>
                  <a:pt x="7471993" y="3141531"/>
                </a:cubicBezTo>
                <a:cubicBezTo>
                  <a:pt x="7451077" y="3147317"/>
                  <a:pt x="7434019" y="3158348"/>
                  <a:pt x="7418528" y="3172634"/>
                </a:cubicBezTo>
                <a:cubicBezTo>
                  <a:pt x="7404724" y="3185412"/>
                  <a:pt x="7388450" y="3188306"/>
                  <a:pt x="7371030" y="3184207"/>
                </a:cubicBezTo>
                <a:cubicBezTo>
                  <a:pt x="7345774" y="3178239"/>
                  <a:pt x="7320699" y="3171248"/>
                  <a:pt x="7295563" y="3164738"/>
                </a:cubicBezTo>
                <a:cubicBezTo>
                  <a:pt x="7294599" y="3164497"/>
                  <a:pt x="7293393" y="3164376"/>
                  <a:pt x="7292730" y="3163773"/>
                </a:cubicBezTo>
                <a:cubicBezTo>
                  <a:pt x="7259638" y="3133153"/>
                  <a:pt x="7217143" y="3144967"/>
                  <a:pt x="7178686" y="3138819"/>
                </a:cubicBezTo>
                <a:cubicBezTo>
                  <a:pt x="7162954" y="3136287"/>
                  <a:pt x="7147704" y="3136950"/>
                  <a:pt x="7136070" y="3121700"/>
                </a:cubicBezTo>
                <a:cubicBezTo>
                  <a:pt x="7131489" y="3115672"/>
                  <a:pt x="7117987" y="3114888"/>
                  <a:pt x="7108464" y="3114587"/>
                </a:cubicBezTo>
                <a:cubicBezTo>
                  <a:pt x="7086402" y="3113924"/>
                  <a:pt x="7065064" y="3113924"/>
                  <a:pt x="7044509" y="3102291"/>
                </a:cubicBezTo>
                <a:cubicBezTo>
                  <a:pt x="7034865" y="3096866"/>
                  <a:pt x="7021062" y="3098674"/>
                  <a:pt x="7009187" y="3097227"/>
                </a:cubicBezTo>
                <a:cubicBezTo>
                  <a:pt x="6992431" y="3095178"/>
                  <a:pt x="6975674" y="3093189"/>
                  <a:pt x="6958193" y="3091019"/>
                </a:cubicBezTo>
                <a:cubicBezTo>
                  <a:pt x="6956023" y="3078421"/>
                  <a:pt x="6954275" y="3068234"/>
                  <a:pt x="6952226" y="3056601"/>
                </a:cubicBezTo>
                <a:close/>
                <a:moveTo>
                  <a:pt x="8008277" y="2974804"/>
                </a:moveTo>
                <a:lnTo>
                  <a:pt x="8008337" y="2974805"/>
                </a:lnTo>
                <a:lnTo>
                  <a:pt x="8008277" y="2974805"/>
                </a:lnTo>
                <a:close/>
                <a:moveTo>
                  <a:pt x="7548086" y="2970495"/>
                </a:moveTo>
                <a:cubicBezTo>
                  <a:pt x="7557225" y="2970329"/>
                  <a:pt x="7566478" y="2973207"/>
                  <a:pt x="7575971" y="2983725"/>
                </a:cubicBezTo>
                <a:cubicBezTo>
                  <a:pt x="7536008" y="2998795"/>
                  <a:pt x="7500746" y="2986317"/>
                  <a:pt x="7465544" y="2987764"/>
                </a:cubicBezTo>
                <a:cubicBezTo>
                  <a:pt x="7465424" y="2985654"/>
                  <a:pt x="7465303" y="2983545"/>
                  <a:pt x="7465122" y="2981375"/>
                </a:cubicBezTo>
                <a:cubicBezTo>
                  <a:pt x="7483748" y="2979566"/>
                  <a:pt x="7502554" y="2978903"/>
                  <a:pt x="7520878" y="2975528"/>
                </a:cubicBezTo>
                <a:cubicBezTo>
                  <a:pt x="7529920" y="2973871"/>
                  <a:pt x="7538946" y="2970661"/>
                  <a:pt x="7548086" y="2970495"/>
                </a:cubicBezTo>
                <a:close/>
                <a:moveTo>
                  <a:pt x="7993991" y="2930743"/>
                </a:moveTo>
                <a:cubicBezTo>
                  <a:pt x="8002430" y="2935083"/>
                  <a:pt x="8007267" y="2940960"/>
                  <a:pt x="8009362" y="2948321"/>
                </a:cubicBezTo>
                <a:lnTo>
                  <a:pt x="8008277" y="2974804"/>
                </a:lnTo>
                <a:lnTo>
                  <a:pt x="7971749" y="2974383"/>
                </a:lnTo>
                <a:cubicBezTo>
                  <a:pt x="7955595" y="2971128"/>
                  <a:pt x="7951376" y="2954372"/>
                  <a:pt x="7963552" y="2943100"/>
                </a:cubicBezTo>
                <a:cubicBezTo>
                  <a:pt x="7971749" y="2935505"/>
                  <a:pt x="7979947" y="2923570"/>
                  <a:pt x="7993991" y="2930743"/>
                </a:cubicBezTo>
                <a:close/>
                <a:moveTo>
                  <a:pt x="7581275" y="2896204"/>
                </a:moveTo>
                <a:cubicBezTo>
                  <a:pt x="7601649" y="2900483"/>
                  <a:pt x="7622083" y="2905004"/>
                  <a:pt x="7641974" y="2911092"/>
                </a:cubicBezTo>
                <a:cubicBezTo>
                  <a:pt x="7659696" y="2916517"/>
                  <a:pt x="7676332" y="2927849"/>
                  <a:pt x="7694957" y="2912478"/>
                </a:cubicBezTo>
                <a:cubicBezTo>
                  <a:pt x="7698394" y="2909645"/>
                  <a:pt x="7707676" y="2910610"/>
                  <a:pt x="7712317" y="2913262"/>
                </a:cubicBezTo>
                <a:cubicBezTo>
                  <a:pt x="7731907" y="2924594"/>
                  <a:pt x="7753306" y="2920194"/>
                  <a:pt x="7773860" y="2923148"/>
                </a:cubicBezTo>
                <a:cubicBezTo>
                  <a:pt x="7796223" y="2926402"/>
                  <a:pt x="7817862" y="2934841"/>
                  <a:pt x="7839803" y="2941110"/>
                </a:cubicBezTo>
                <a:cubicBezTo>
                  <a:pt x="7852160" y="2944666"/>
                  <a:pt x="7864456" y="2948584"/>
                  <a:pt x="7876873" y="2952080"/>
                </a:cubicBezTo>
                <a:cubicBezTo>
                  <a:pt x="7896101" y="2957505"/>
                  <a:pt x="7914064" y="2963171"/>
                  <a:pt x="7930218" y="2977457"/>
                </a:cubicBezTo>
                <a:cubicBezTo>
                  <a:pt x="7949446" y="2994515"/>
                  <a:pt x="7971628" y="3011393"/>
                  <a:pt x="7995498" y="3018927"/>
                </a:cubicBezTo>
                <a:cubicBezTo>
                  <a:pt x="8012557" y="3024292"/>
                  <a:pt x="8035040" y="3031646"/>
                  <a:pt x="8054871" y="3017662"/>
                </a:cubicBezTo>
                <a:cubicBezTo>
                  <a:pt x="8061742" y="3012839"/>
                  <a:pt x="8071567" y="3012116"/>
                  <a:pt x="8083261" y="3008500"/>
                </a:cubicBezTo>
                <a:lnTo>
                  <a:pt x="8083020" y="3008500"/>
                </a:lnTo>
                <a:cubicBezTo>
                  <a:pt x="8083562" y="3000664"/>
                  <a:pt x="8083984" y="2993852"/>
                  <a:pt x="8084406" y="2987041"/>
                </a:cubicBezTo>
                <a:cubicBezTo>
                  <a:pt x="8081332" y="2984931"/>
                  <a:pt x="8079162" y="2982159"/>
                  <a:pt x="8076571" y="2981737"/>
                </a:cubicBezTo>
                <a:cubicBezTo>
                  <a:pt x="8061139" y="2979506"/>
                  <a:pt x="8050712" y="2970646"/>
                  <a:pt x="8045046" y="2956902"/>
                </a:cubicBezTo>
                <a:cubicBezTo>
                  <a:pt x="8042695" y="2951116"/>
                  <a:pt x="8041007" y="2941592"/>
                  <a:pt x="8044021" y="2937976"/>
                </a:cubicBezTo>
                <a:cubicBezTo>
                  <a:pt x="8047336" y="2934058"/>
                  <a:pt x="8057221" y="2932430"/>
                  <a:pt x="8062888" y="2934239"/>
                </a:cubicBezTo>
                <a:cubicBezTo>
                  <a:pt x="8093026" y="2943581"/>
                  <a:pt x="8119909" y="2959374"/>
                  <a:pt x="8142031" y="2981857"/>
                </a:cubicBezTo>
                <a:cubicBezTo>
                  <a:pt x="8156799" y="2996926"/>
                  <a:pt x="8169638" y="3013563"/>
                  <a:pt x="8193869" y="3012357"/>
                </a:cubicBezTo>
                <a:cubicBezTo>
                  <a:pt x="8197365" y="3012176"/>
                  <a:pt x="8203694" y="3014648"/>
                  <a:pt x="8204297" y="3017059"/>
                </a:cubicBezTo>
                <a:cubicBezTo>
                  <a:pt x="8211711" y="3045268"/>
                  <a:pt x="8243116" y="3045208"/>
                  <a:pt x="8258787" y="3063834"/>
                </a:cubicBezTo>
                <a:cubicBezTo>
                  <a:pt x="8263790" y="3069741"/>
                  <a:pt x="8274218" y="3071429"/>
                  <a:pt x="8282476" y="3074201"/>
                </a:cubicBezTo>
                <a:cubicBezTo>
                  <a:pt x="8295496" y="3078541"/>
                  <a:pt x="8308757" y="3082278"/>
                  <a:pt x="8321957" y="3086076"/>
                </a:cubicBezTo>
                <a:cubicBezTo>
                  <a:pt x="8343054" y="3092104"/>
                  <a:pt x="8360836" y="3100482"/>
                  <a:pt x="8362886" y="3126823"/>
                </a:cubicBezTo>
                <a:cubicBezTo>
                  <a:pt x="8363368" y="3133092"/>
                  <a:pt x="8373253" y="3138457"/>
                  <a:pt x="8378376" y="3144545"/>
                </a:cubicBezTo>
                <a:cubicBezTo>
                  <a:pt x="8384645" y="3151958"/>
                  <a:pt x="8390492" y="3159734"/>
                  <a:pt x="8398509" y="3169801"/>
                </a:cubicBezTo>
                <a:cubicBezTo>
                  <a:pt x="8380064" y="3177757"/>
                  <a:pt x="8364814" y="3184327"/>
                  <a:pt x="8352277" y="3189692"/>
                </a:cubicBezTo>
                <a:cubicBezTo>
                  <a:pt x="8349564" y="3208498"/>
                  <a:pt x="8381511" y="3205545"/>
                  <a:pt x="8365176" y="3228812"/>
                </a:cubicBezTo>
                <a:cubicBezTo>
                  <a:pt x="8356858" y="3214526"/>
                  <a:pt x="8346008" y="3208920"/>
                  <a:pt x="8330396" y="3211271"/>
                </a:cubicBezTo>
                <a:cubicBezTo>
                  <a:pt x="8312253" y="3213983"/>
                  <a:pt x="8305984" y="3197347"/>
                  <a:pt x="8291397" y="3184508"/>
                </a:cubicBezTo>
                <a:cubicBezTo>
                  <a:pt x="8306888" y="3179264"/>
                  <a:pt x="8318401" y="3175346"/>
                  <a:pt x="8329974" y="3171488"/>
                </a:cubicBezTo>
                <a:cubicBezTo>
                  <a:pt x="8329854" y="3169861"/>
                  <a:pt x="8329733" y="3168173"/>
                  <a:pt x="8329613" y="3166545"/>
                </a:cubicBezTo>
                <a:cubicBezTo>
                  <a:pt x="8318702" y="3163652"/>
                  <a:pt x="8307792" y="3160819"/>
                  <a:pt x="8296098" y="3157745"/>
                </a:cubicBezTo>
                <a:cubicBezTo>
                  <a:pt x="8295074" y="3149186"/>
                  <a:pt x="8294833" y="3141109"/>
                  <a:pt x="8293085" y="3133453"/>
                </a:cubicBezTo>
                <a:cubicBezTo>
                  <a:pt x="8290071" y="3120192"/>
                  <a:pt x="8281633" y="3117480"/>
                  <a:pt x="8271807" y="3126040"/>
                </a:cubicBezTo>
                <a:cubicBezTo>
                  <a:pt x="8253905" y="3141591"/>
                  <a:pt x="8245707" y="3141892"/>
                  <a:pt x="8232446" y="3123448"/>
                </a:cubicBezTo>
                <a:cubicBezTo>
                  <a:pt x="8218401" y="3103858"/>
                  <a:pt x="8206829" y="3083303"/>
                  <a:pt x="8181271" y="3074925"/>
                </a:cubicBezTo>
                <a:cubicBezTo>
                  <a:pt x="8174038" y="3072574"/>
                  <a:pt x="8170783" y="3058831"/>
                  <a:pt x="8165238" y="3050633"/>
                </a:cubicBezTo>
                <a:cubicBezTo>
                  <a:pt x="8154930" y="3035383"/>
                  <a:pt x="8145708" y="3033454"/>
                  <a:pt x="8133773" y="3045510"/>
                </a:cubicBezTo>
                <a:cubicBezTo>
                  <a:pt x="8111350" y="3067993"/>
                  <a:pt x="8084768" y="3079204"/>
                  <a:pt x="8053062" y="3078843"/>
                </a:cubicBezTo>
                <a:cubicBezTo>
                  <a:pt x="8044442" y="3078722"/>
                  <a:pt x="8035823" y="3080229"/>
                  <a:pt x="8024852" y="3081194"/>
                </a:cubicBezTo>
                <a:cubicBezTo>
                  <a:pt x="8030700" y="3092043"/>
                  <a:pt x="8035160" y="3100301"/>
                  <a:pt x="8038958" y="3107353"/>
                </a:cubicBezTo>
                <a:cubicBezTo>
                  <a:pt x="8059451" y="3116757"/>
                  <a:pt x="8087842" y="3089934"/>
                  <a:pt x="8099054" y="3124774"/>
                </a:cubicBezTo>
                <a:cubicBezTo>
                  <a:pt x="8110325" y="3119650"/>
                  <a:pt x="8120090" y="3114225"/>
                  <a:pt x="8130458" y="3110850"/>
                </a:cubicBezTo>
                <a:cubicBezTo>
                  <a:pt x="8139560" y="3107896"/>
                  <a:pt x="8149083" y="3108197"/>
                  <a:pt x="8150952" y="3121036"/>
                </a:cubicBezTo>
                <a:cubicBezTo>
                  <a:pt x="8152519" y="3131766"/>
                  <a:pt x="8148360" y="3138698"/>
                  <a:pt x="8136606" y="3139059"/>
                </a:cubicBezTo>
                <a:cubicBezTo>
                  <a:pt x="8130699" y="3139240"/>
                  <a:pt x="8124852" y="3139059"/>
                  <a:pt x="8117558" y="3139059"/>
                </a:cubicBezTo>
                <a:cubicBezTo>
                  <a:pt x="8115569" y="3150030"/>
                  <a:pt x="8113882" y="3159674"/>
                  <a:pt x="8111651" y="3172091"/>
                </a:cubicBezTo>
                <a:cubicBezTo>
                  <a:pt x="8068915" y="3186979"/>
                  <a:pt x="8026782" y="3187703"/>
                  <a:pt x="7987481" y="3159493"/>
                </a:cubicBezTo>
                <a:cubicBezTo>
                  <a:pt x="7973677" y="3149608"/>
                  <a:pt x="7961682" y="3137130"/>
                  <a:pt x="7948543" y="3126280"/>
                </a:cubicBezTo>
                <a:cubicBezTo>
                  <a:pt x="7934317" y="3114587"/>
                  <a:pt x="7926059" y="3114768"/>
                  <a:pt x="7917741" y="3130741"/>
                </a:cubicBezTo>
                <a:cubicBezTo>
                  <a:pt x="7909242" y="3147136"/>
                  <a:pt x="7896343" y="3151356"/>
                  <a:pt x="7880610" y="3150150"/>
                </a:cubicBezTo>
                <a:cubicBezTo>
                  <a:pt x="7865722" y="3149005"/>
                  <a:pt x="7850532" y="3147076"/>
                  <a:pt x="7836247" y="3142796"/>
                </a:cubicBezTo>
                <a:cubicBezTo>
                  <a:pt x="7812377" y="3135684"/>
                  <a:pt x="7790074" y="3124955"/>
                  <a:pt x="7763914" y="3124653"/>
                </a:cubicBezTo>
                <a:cubicBezTo>
                  <a:pt x="7744505" y="3124412"/>
                  <a:pt x="7740768" y="3116154"/>
                  <a:pt x="7739623" y="3097408"/>
                </a:cubicBezTo>
                <a:cubicBezTo>
                  <a:pt x="7738477" y="3078903"/>
                  <a:pt x="7735825" y="3060518"/>
                  <a:pt x="7733776" y="3041652"/>
                </a:cubicBezTo>
                <a:cubicBezTo>
                  <a:pt x="7716778" y="3035202"/>
                  <a:pt x="7703396" y="3035021"/>
                  <a:pt x="7695440" y="3053285"/>
                </a:cubicBezTo>
                <a:cubicBezTo>
                  <a:pt x="7693873" y="3056962"/>
                  <a:pt x="7691582" y="3060338"/>
                  <a:pt x="7689352" y="3063713"/>
                </a:cubicBezTo>
                <a:cubicBezTo>
                  <a:pt x="7677357" y="3081736"/>
                  <a:pt x="7661021" y="3091441"/>
                  <a:pt x="7650413" y="3084207"/>
                </a:cubicBezTo>
                <a:cubicBezTo>
                  <a:pt x="7634922" y="3073719"/>
                  <a:pt x="7635585" y="3057625"/>
                  <a:pt x="7640226" y="3040507"/>
                </a:cubicBezTo>
                <a:cubicBezTo>
                  <a:pt x="7652945" y="3036890"/>
                  <a:pt x="7665181" y="3033394"/>
                  <a:pt x="7677417" y="3029898"/>
                </a:cubicBezTo>
                <a:cubicBezTo>
                  <a:pt x="7677598" y="3028090"/>
                  <a:pt x="7677839" y="3026281"/>
                  <a:pt x="7678020" y="3024473"/>
                </a:cubicBezTo>
                <a:cubicBezTo>
                  <a:pt x="7670123" y="3022785"/>
                  <a:pt x="7662288" y="3020073"/>
                  <a:pt x="7654331" y="3019651"/>
                </a:cubicBezTo>
                <a:cubicBezTo>
                  <a:pt x="7634922" y="3018626"/>
                  <a:pt x="7614488" y="3020495"/>
                  <a:pt x="7610871" y="2990838"/>
                </a:cubicBezTo>
                <a:cubicBezTo>
                  <a:pt x="7594958" y="3001387"/>
                  <a:pt x="7587122" y="3023448"/>
                  <a:pt x="7565904" y="3005064"/>
                </a:cubicBezTo>
                <a:cubicBezTo>
                  <a:pt x="7581878" y="2995661"/>
                  <a:pt x="7597490" y="2985233"/>
                  <a:pt x="7579407" y="2964739"/>
                </a:cubicBezTo>
                <a:cubicBezTo>
                  <a:pt x="7577478" y="2962508"/>
                  <a:pt x="7582963" y="2953768"/>
                  <a:pt x="7585736" y="2945992"/>
                </a:cubicBezTo>
                <a:cubicBezTo>
                  <a:pt x="7570425" y="2936770"/>
                  <a:pt x="7558250" y="2923148"/>
                  <a:pt x="7568255" y="2899459"/>
                </a:cubicBezTo>
                <a:cubicBezTo>
                  <a:pt x="7571992" y="2898434"/>
                  <a:pt x="7577056" y="2895300"/>
                  <a:pt x="7581275" y="2896204"/>
                </a:cubicBezTo>
                <a:close/>
                <a:moveTo>
                  <a:pt x="1954136" y="2877639"/>
                </a:moveTo>
                <a:cubicBezTo>
                  <a:pt x="1967517" y="2890056"/>
                  <a:pt x="1980415" y="2900665"/>
                  <a:pt x="1991326" y="2913021"/>
                </a:cubicBezTo>
                <a:cubicBezTo>
                  <a:pt x="1994279" y="2916337"/>
                  <a:pt x="1993738" y="2927548"/>
                  <a:pt x="1990482" y="2930683"/>
                </a:cubicBezTo>
                <a:cubicBezTo>
                  <a:pt x="1971315" y="2949188"/>
                  <a:pt x="1934606" y="2937976"/>
                  <a:pt x="1928156" y="2912901"/>
                </a:cubicBezTo>
                <a:cubicBezTo>
                  <a:pt x="1922249" y="2890056"/>
                  <a:pt x="1942623" y="2888971"/>
                  <a:pt x="1954196" y="2877699"/>
                </a:cubicBezTo>
                <a:close/>
                <a:moveTo>
                  <a:pt x="7428353" y="2861183"/>
                </a:moveTo>
                <a:cubicBezTo>
                  <a:pt x="7422807" y="2885896"/>
                  <a:pt x="7414549" y="2892648"/>
                  <a:pt x="7391644" y="2891984"/>
                </a:cubicBezTo>
                <a:cubicBezTo>
                  <a:pt x="7373682" y="2891442"/>
                  <a:pt x="7355539" y="2889815"/>
                  <a:pt x="7337877" y="2891984"/>
                </a:cubicBezTo>
                <a:cubicBezTo>
                  <a:pt x="7317745" y="2894395"/>
                  <a:pt x="7316419" y="2898494"/>
                  <a:pt x="7318348" y="2924775"/>
                </a:cubicBezTo>
                <a:lnTo>
                  <a:pt x="7318408" y="2924835"/>
                </a:lnTo>
                <a:cubicBezTo>
                  <a:pt x="7340710" y="2926523"/>
                  <a:pt x="7360421" y="2911273"/>
                  <a:pt x="7384110" y="2923208"/>
                </a:cubicBezTo>
                <a:cubicBezTo>
                  <a:pt x="7378564" y="2928392"/>
                  <a:pt x="7374586" y="2932068"/>
                  <a:pt x="7370608" y="2935806"/>
                </a:cubicBezTo>
                <a:cubicBezTo>
                  <a:pt x="7351801" y="2953587"/>
                  <a:pt x="7350174" y="2963714"/>
                  <a:pt x="7366931" y="2984329"/>
                </a:cubicBezTo>
                <a:cubicBezTo>
                  <a:pt x="7376696" y="2996324"/>
                  <a:pt x="7381277" y="3008379"/>
                  <a:pt x="7377117" y="3022665"/>
                </a:cubicBezTo>
                <a:cubicBezTo>
                  <a:pt x="7375792" y="3027185"/>
                  <a:pt x="7369583" y="3030320"/>
                  <a:pt x="7365665" y="3033997"/>
                </a:cubicBezTo>
                <a:cubicBezTo>
                  <a:pt x="7345774" y="3022665"/>
                  <a:pt x="7345472" y="2994877"/>
                  <a:pt x="7318348" y="2987644"/>
                </a:cubicBezTo>
                <a:cubicBezTo>
                  <a:pt x="7313766" y="3005787"/>
                  <a:pt x="7309366" y="3023267"/>
                  <a:pt x="7303941" y="3044545"/>
                </a:cubicBezTo>
                <a:cubicBezTo>
                  <a:pt x="7297672" y="3038397"/>
                  <a:pt x="7292007" y="3035383"/>
                  <a:pt x="7290620" y="3030983"/>
                </a:cubicBezTo>
                <a:cubicBezTo>
                  <a:pt x="7285195" y="3014045"/>
                  <a:pt x="7279770" y="2996926"/>
                  <a:pt x="7277118" y="2979446"/>
                </a:cubicBezTo>
                <a:cubicBezTo>
                  <a:pt x="7275249" y="2967089"/>
                  <a:pt x="7275792" y="2953587"/>
                  <a:pt x="7278866" y="2941472"/>
                </a:cubicBezTo>
                <a:cubicBezTo>
                  <a:pt x="7284231" y="2920495"/>
                  <a:pt x="7292369" y="2900182"/>
                  <a:pt x="7300385" y="2876614"/>
                </a:cubicBezTo>
                <a:cubicBezTo>
                  <a:pt x="7318890" y="2864438"/>
                  <a:pt x="7341614" y="2861725"/>
                  <a:pt x="7367895" y="2866186"/>
                </a:cubicBezTo>
                <a:cubicBezTo>
                  <a:pt x="7387244" y="2869501"/>
                  <a:pt x="7408281" y="2863172"/>
                  <a:pt x="7428353" y="2861183"/>
                </a:cubicBezTo>
                <a:close/>
                <a:moveTo>
                  <a:pt x="7511957" y="2826403"/>
                </a:moveTo>
                <a:cubicBezTo>
                  <a:pt x="7521360" y="2823872"/>
                  <a:pt x="7526243" y="2831286"/>
                  <a:pt x="7528111" y="2839845"/>
                </a:cubicBezTo>
                <a:cubicBezTo>
                  <a:pt x="7532512" y="2859616"/>
                  <a:pt x="7543723" y="2879447"/>
                  <a:pt x="7525942" y="2898916"/>
                </a:cubicBezTo>
                <a:cubicBezTo>
                  <a:pt x="7522505" y="2902653"/>
                  <a:pt x="7523168" y="2910128"/>
                  <a:pt x="7522023" y="2915914"/>
                </a:cubicBezTo>
                <a:cubicBezTo>
                  <a:pt x="7516960" y="2940206"/>
                  <a:pt x="7512560" y="2943521"/>
                  <a:pt x="7483506" y="2943099"/>
                </a:cubicBezTo>
                <a:cubicBezTo>
                  <a:pt x="7474887" y="2905547"/>
                  <a:pt x="7483687" y="2871852"/>
                  <a:pt x="7494477" y="2838820"/>
                </a:cubicBezTo>
                <a:cubicBezTo>
                  <a:pt x="7496285" y="2833214"/>
                  <a:pt x="7505327" y="2828212"/>
                  <a:pt x="7511957" y="2826403"/>
                </a:cubicBezTo>
                <a:close/>
                <a:moveTo>
                  <a:pt x="7468438" y="2785716"/>
                </a:moveTo>
                <a:cubicBezTo>
                  <a:pt x="7470608" y="2785053"/>
                  <a:pt x="7479951" y="2795541"/>
                  <a:pt x="7479047" y="2799158"/>
                </a:cubicBezTo>
                <a:cubicBezTo>
                  <a:pt x="7477238" y="2806572"/>
                  <a:pt x="7471693" y="2814107"/>
                  <a:pt x="7465665" y="2819049"/>
                </a:cubicBezTo>
                <a:cubicBezTo>
                  <a:pt x="7462229" y="2821822"/>
                  <a:pt x="7454634" y="2819531"/>
                  <a:pt x="7445713" y="2819531"/>
                </a:cubicBezTo>
                <a:lnTo>
                  <a:pt x="7445653" y="2819592"/>
                </a:lnTo>
                <a:cubicBezTo>
                  <a:pt x="7446316" y="2810188"/>
                  <a:pt x="7444568" y="2802473"/>
                  <a:pt x="7447642" y="2798917"/>
                </a:cubicBezTo>
                <a:cubicBezTo>
                  <a:pt x="7452886" y="2792829"/>
                  <a:pt x="7460783" y="2788067"/>
                  <a:pt x="7468438" y="2785716"/>
                </a:cubicBezTo>
                <a:close/>
                <a:moveTo>
                  <a:pt x="7000568" y="2784089"/>
                </a:moveTo>
                <a:cubicBezTo>
                  <a:pt x="7008524" y="2786862"/>
                  <a:pt x="7015155" y="2793552"/>
                  <a:pt x="7026668" y="2801750"/>
                </a:cubicBezTo>
                <a:cubicBezTo>
                  <a:pt x="7015396" y="2809767"/>
                  <a:pt x="7008947" y="2814348"/>
                  <a:pt x="7002436" y="2818989"/>
                </a:cubicBezTo>
                <a:cubicBezTo>
                  <a:pt x="6997012" y="2810611"/>
                  <a:pt x="6991104" y="2802413"/>
                  <a:pt x="6986946" y="2793432"/>
                </a:cubicBezTo>
                <a:cubicBezTo>
                  <a:pt x="6986464" y="2792407"/>
                  <a:pt x="6997313" y="2782944"/>
                  <a:pt x="7000568" y="2784089"/>
                </a:cubicBezTo>
                <a:close/>
                <a:moveTo>
                  <a:pt x="7214017" y="2747886"/>
                </a:moveTo>
                <a:cubicBezTo>
                  <a:pt x="7220609" y="2745316"/>
                  <a:pt x="7229320" y="2748978"/>
                  <a:pt x="7243967" y="2757326"/>
                </a:cubicBezTo>
                <a:cubicBezTo>
                  <a:pt x="7243967" y="2781076"/>
                  <a:pt x="7243304" y="2803679"/>
                  <a:pt x="7244328" y="2826223"/>
                </a:cubicBezTo>
                <a:cubicBezTo>
                  <a:pt x="7244690" y="2833757"/>
                  <a:pt x="7248005" y="2842196"/>
                  <a:pt x="7252646" y="2848224"/>
                </a:cubicBezTo>
                <a:cubicBezTo>
                  <a:pt x="7263677" y="2862449"/>
                  <a:pt x="7261447" y="2875831"/>
                  <a:pt x="7253551" y="2889875"/>
                </a:cubicBezTo>
                <a:cubicBezTo>
                  <a:pt x="7250115" y="2895963"/>
                  <a:pt x="7247041" y="2902292"/>
                  <a:pt x="7243062" y="2908079"/>
                </a:cubicBezTo>
                <a:cubicBezTo>
                  <a:pt x="7224738" y="2934782"/>
                  <a:pt x="7205751" y="2961062"/>
                  <a:pt x="7203400" y="2995842"/>
                </a:cubicBezTo>
                <a:cubicBezTo>
                  <a:pt x="7164521" y="2992888"/>
                  <a:pt x="7128717" y="2991562"/>
                  <a:pt x="7093395" y="2986620"/>
                </a:cubicBezTo>
                <a:cubicBezTo>
                  <a:pt x="7080676" y="2984811"/>
                  <a:pt x="7067536" y="2976131"/>
                  <a:pt x="7057470" y="2967331"/>
                </a:cubicBezTo>
                <a:cubicBezTo>
                  <a:pt x="7034082" y="2946837"/>
                  <a:pt x="7021183" y="2918688"/>
                  <a:pt x="7009008" y="2890719"/>
                </a:cubicBezTo>
                <a:cubicBezTo>
                  <a:pt x="7006717" y="2885415"/>
                  <a:pt x="7008525" y="2876795"/>
                  <a:pt x="7011298" y="2871189"/>
                </a:cubicBezTo>
                <a:cubicBezTo>
                  <a:pt x="7015638" y="2862449"/>
                  <a:pt x="7022449" y="2854975"/>
                  <a:pt x="7025704" y="2850454"/>
                </a:cubicBezTo>
                <a:lnTo>
                  <a:pt x="7025885" y="2850334"/>
                </a:lnTo>
                <a:cubicBezTo>
                  <a:pt x="7043003" y="2844246"/>
                  <a:pt x="7056565" y="2838821"/>
                  <a:pt x="7070490" y="2834842"/>
                </a:cubicBezTo>
                <a:cubicBezTo>
                  <a:pt x="7074408" y="2833697"/>
                  <a:pt x="7079833" y="2838399"/>
                  <a:pt x="7084112" y="2837796"/>
                </a:cubicBezTo>
                <a:cubicBezTo>
                  <a:pt x="7101532" y="2835325"/>
                  <a:pt x="7118953" y="2832251"/>
                  <a:pt x="7136131" y="2828393"/>
                </a:cubicBezTo>
                <a:cubicBezTo>
                  <a:pt x="7142701" y="2826946"/>
                  <a:pt x="7148368" y="2822004"/>
                  <a:pt x="7154817" y="2819834"/>
                </a:cubicBezTo>
                <a:cubicBezTo>
                  <a:pt x="7176698" y="2812540"/>
                  <a:pt x="7189115" y="2796386"/>
                  <a:pt x="7196769" y="2775831"/>
                </a:cubicBezTo>
                <a:cubicBezTo>
                  <a:pt x="7202948" y="2759255"/>
                  <a:pt x="7207423" y="2750455"/>
                  <a:pt x="7214017" y="2747886"/>
                </a:cubicBezTo>
                <a:close/>
                <a:moveTo>
                  <a:pt x="6686398" y="2738754"/>
                </a:moveTo>
                <a:cubicBezTo>
                  <a:pt x="6692886" y="2739394"/>
                  <a:pt x="6699366" y="2742589"/>
                  <a:pt x="6704670" y="2747863"/>
                </a:cubicBezTo>
                <a:cubicBezTo>
                  <a:pt x="6709853" y="2753047"/>
                  <a:pt x="6716905" y="2756302"/>
                  <a:pt x="6723054" y="2760521"/>
                </a:cubicBezTo>
                <a:cubicBezTo>
                  <a:pt x="6726248" y="2762751"/>
                  <a:pt x="6730950" y="2764379"/>
                  <a:pt x="6732336" y="2767453"/>
                </a:cubicBezTo>
                <a:cubicBezTo>
                  <a:pt x="6748008" y="2802835"/>
                  <a:pt x="6783451" y="2818628"/>
                  <a:pt x="6809069" y="2844004"/>
                </a:cubicBezTo>
                <a:cubicBezTo>
                  <a:pt x="6821727" y="2856542"/>
                  <a:pt x="6844210" y="2854251"/>
                  <a:pt x="6858858" y="2868417"/>
                </a:cubicBezTo>
                <a:cubicBezTo>
                  <a:pt x="6868441" y="2877699"/>
                  <a:pt x="6877302" y="2884872"/>
                  <a:pt x="6880135" y="2899158"/>
                </a:cubicBezTo>
                <a:cubicBezTo>
                  <a:pt x="6882064" y="2908923"/>
                  <a:pt x="6888875" y="2918627"/>
                  <a:pt x="6895687" y="2926463"/>
                </a:cubicBezTo>
                <a:cubicBezTo>
                  <a:pt x="6913890" y="2947500"/>
                  <a:pt x="6914372" y="2947078"/>
                  <a:pt x="6941316" y="2942437"/>
                </a:cubicBezTo>
                <a:lnTo>
                  <a:pt x="6941316" y="2942497"/>
                </a:lnTo>
                <a:cubicBezTo>
                  <a:pt x="6957410" y="2957626"/>
                  <a:pt x="6959219" y="2969923"/>
                  <a:pt x="6947464" y="2988548"/>
                </a:cubicBezTo>
                <a:cubicBezTo>
                  <a:pt x="6939146" y="3001749"/>
                  <a:pt x="6940894" y="3021279"/>
                  <a:pt x="6938302" y="3036770"/>
                </a:cubicBezTo>
                <a:cubicBezTo>
                  <a:pt x="6912142" y="3053406"/>
                  <a:pt x="6896350" y="3038458"/>
                  <a:pt x="6875494" y="3024051"/>
                </a:cubicBezTo>
                <a:cubicBezTo>
                  <a:pt x="6849876" y="3006390"/>
                  <a:pt x="6829503" y="2980773"/>
                  <a:pt x="6796411" y="2972093"/>
                </a:cubicBezTo>
                <a:cubicBezTo>
                  <a:pt x="6782728" y="2968476"/>
                  <a:pt x="6772059" y="2949911"/>
                  <a:pt x="6762113" y="2936590"/>
                </a:cubicBezTo>
                <a:cubicBezTo>
                  <a:pt x="6751625" y="2922545"/>
                  <a:pt x="6768563" y="2916035"/>
                  <a:pt x="6774289" y="2904944"/>
                </a:cubicBezTo>
                <a:cubicBezTo>
                  <a:pt x="6762776" y="2891804"/>
                  <a:pt x="6749817" y="2883426"/>
                  <a:pt x="6731492" y="2891563"/>
                </a:cubicBezTo>
                <a:cubicBezTo>
                  <a:pt x="6718895" y="2875168"/>
                  <a:pt x="6724440" y="2857326"/>
                  <a:pt x="6722933" y="2840870"/>
                </a:cubicBezTo>
                <a:cubicBezTo>
                  <a:pt x="6721728" y="2827489"/>
                  <a:pt x="6720944" y="2817362"/>
                  <a:pt x="6705452" y="2809948"/>
                </a:cubicBezTo>
                <a:cubicBezTo>
                  <a:pt x="6691288" y="2803137"/>
                  <a:pt x="6680679" y="2788490"/>
                  <a:pt x="6669227" y="2776615"/>
                </a:cubicBezTo>
                <a:cubicBezTo>
                  <a:pt x="6659763" y="2766850"/>
                  <a:pt x="6656809" y="2755397"/>
                  <a:pt x="6668081" y="2744970"/>
                </a:cubicBezTo>
                <a:cubicBezTo>
                  <a:pt x="6673416" y="2740027"/>
                  <a:pt x="6679911" y="2738113"/>
                  <a:pt x="6686398" y="2738754"/>
                </a:cubicBezTo>
                <a:close/>
                <a:moveTo>
                  <a:pt x="6627394" y="2682100"/>
                </a:moveTo>
                <a:cubicBezTo>
                  <a:pt x="6651565" y="2696567"/>
                  <a:pt x="6652289" y="2702413"/>
                  <a:pt x="6632277" y="2721883"/>
                </a:cubicBezTo>
                <a:cubicBezTo>
                  <a:pt x="6613832" y="2703800"/>
                  <a:pt x="6613651" y="2702594"/>
                  <a:pt x="6627394" y="2682100"/>
                </a:cubicBezTo>
                <a:close/>
                <a:moveTo>
                  <a:pt x="2462910" y="2565284"/>
                </a:moveTo>
                <a:cubicBezTo>
                  <a:pt x="2475989" y="2564862"/>
                  <a:pt x="2489069" y="2567545"/>
                  <a:pt x="2501938" y="2572276"/>
                </a:cubicBezTo>
                <a:cubicBezTo>
                  <a:pt x="2518755" y="2578485"/>
                  <a:pt x="2539552" y="2582041"/>
                  <a:pt x="2547025" y="2603620"/>
                </a:cubicBezTo>
                <a:cubicBezTo>
                  <a:pt x="2547929" y="2606212"/>
                  <a:pt x="2553716" y="2608744"/>
                  <a:pt x="2557152" y="2608563"/>
                </a:cubicBezTo>
                <a:cubicBezTo>
                  <a:pt x="2584878" y="2607418"/>
                  <a:pt x="2612546" y="2605489"/>
                  <a:pt x="2640273" y="2603982"/>
                </a:cubicBezTo>
                <a:cubicBezTo>
                  <a:pt x="2649917" y="2603440"/>
                  <a:pt x="2659561" y="2603379"/>
                  <a:pt x="2669207" y="2603259"/>
                </a:cubicBezTo>
                <a:cubicBezTo>
                  <a:pt x="2675173" y="2603259"/>
                  <a:pt x="2681201" y="2603198"/>
                  <a:pt x="2687168" y="2603801"/>
                </a:cubicBezTo>
                <a:cubicBezTo>
                  <a:pt x="2700249" y="2605067"/>
                  <a:pt x="2714113" y="2604525"/>
                  <a:pt x="2726228" y="2608864"/>
                </a:cubicBezTo>
                <a:cubicBezTo>
                  <a:pt x="2744431" y="2615374"/>
                  <a:pt x="2733399" y="2633518"/>
                  <a:pt x="2737500" y="2645875"/>
                </a:cubicBezTo>
                <a:cubicBezTo>
                  <a:pt x="2739006" y="2650335"/>
                  <a:pt x="2741658" y="2656905"/>
                  <a:pt x="2745035" y="2657809"/>
                </a:cubicBezTo>
                <a:cubicBezTo>
                  <a:pt x="2776922" y="2666489"/>
                  <a:pt x="2792111" y="2697411"/>
                  <a:pt x="2819115" y="2712842"/>
                </a:cubicBezTo>
                <a:cubicBezTo>
                  <a:pt x="2830808" y="2719533"/>
                  <a:pt x="2841115" y="2725621"/>
                  <a:pt x="2854739" y="2725500"/>
                </a:cubicBezTo>
                <a:cubicBezTo>
                  <a:pt x="2886443" y="2725259"/>
                  <a:pt x="2916946" y="2732794"/>
                  <a:pt x="2942562" y="2750636"/>
                </a:cubicBezTo>
                <a:cubicBezTo>
                  <a:pt x="2963236" y="2765042"/>
                  <a:pt x="2982525" y="2782703"/>
                  <a:pt x="2992772" y="2807658"/>
                </a:cubicBezTo>
                <a:cubicBezTo>
                  <a:pt x="3002597" y="2831648"/>
                  <a:pt x="3009590" y="2858652"/>
                  <a:pt x="3025804" y="2877458"/>
                </a:cubicBezTo>
                <a:cubicBezTo>
                  <a:pt x="3038523" y="2892226"/>
                  <a:pt x="3062693" y="2900966"/>
                  <a:pt x="3083007" y="2904040"/>
                </a:cubicBezTo>
                <a:cubicBezTo>
                  <a:pt x="3100307" y="2906632"/>
                  <a:pt x="3115858" y="2910128"/>
                  <a:pt x="3130746" y="2918627"/>
                </a:cubicBezTo>
                <a:cubicBezTo>
                  <a:pt x="3161729" y="2936288"/>
                  <a:pt x="3194941" y="2946114"/>
                  <a:pt x="3230806" y="2947862"/>
                </a:cubicBezTo>
                <a:cubicBezTo>
                  <a:pt x="3256544" y="2949127"/>
                  <a:pt x="3278366" y="2957446"/>
                  <a:pt x="3296810" y="2978362"/>
                </a:cubicBezTo>
                <a:cubicBezTo>
                  <a:pt x="3308625" y="2991743"/>
                  <a:pt x="3327731" y="2999639"/>
                  <a:pt x="3344790" y="3007234"/>
                </a:cubicBezTo>
                <a:cubicBezTo>
                  <a:pt x="3382704" y="3024112"/>
                  <a:pt x="3402836" y="3076553"/>
                  <a:pt x="3388972" y="3115612"/>
                </a:cubicBezTo>
                <a:cubicBezTo>
                  <a:pt x="3379328" y="3142797"/>
                  <a:pt x="3365043" y="3164979"/>
                  <a:pt x="3344247" y="3184087"/>
                </a:cubicBezTo>
                <a:cubicBezTo>
                  <a:pt x="3339969" y="3188005"/>
                  <a:pt x="3334904" y="3193430"/>
                  <a:pt x="3334241" y="3198674"/>
                </a:cubicBezTo>
                <a:cubicBezTo>
                  <a:pt x="3332132" y="3216576"/>
                  <a:pt x="3320258" y="3227184"/>
                  <a:pt x="3307720" y="3237251"/>
                </a:cubicBezTo>
                <a:cubicBezTo>
                  <a:pt x="3296449" y="3246292"/>
                  <a:pt x="3292109" y="3257022"/>
                  <a:pt x="3293857" y="3271428"/>
                </a:cubicBezTo>
                <a:cubicBezTo>
                  <a:pt x="3300125" y="3323145"/>
                  <a:pt x="3282042" y="3369679"/>
                  <a:pt x="3261910" y="3415610"/>
                </a:cubicBezTo>
                <a:cubicBezTo>
                  <a:pt x="3252868" y="3436225"/>
                  <a:pt x="3245996" y="3458527"/>
                  <a:pt x="3233036" y="3476369"/>
                </a:cubicBezTo>
                <a:cubicBezTo>
                  <a:pt x="3219415" y="3495176"/>
                  <a:pt x="3202115" y="3513741"/>
                  <a:pt x="3174206" y="3511089"/>
                </a:cubicBezTo>
                <a:cubicBezTo>
                  <a:pt x="3163235" y="3510064"/>
                  <a:pt x="3152264" y="3508979"/>
                  <a:pt x="3139306" y="3507713"/>
                </a:cubicBezTo>
                <a:cubicBezTo>
                  <a:pt x="3129359" y="3517719"/>
                  <a:pt x="3118752" y="3527544"/>
                  <a:pt x="3101331" y="3530196"/>
                </a:cubicBezTo>
                <a:cubicBezTo>
                  <a:pt x="3091264" y="3531703"/>
                  <a:pt x="3083731" y="3547194"/>
                  <a:pt x="3074147" y="3555271"/>
                </a:cubicBezTo>
                <a:cubicBezTo>
                  <a:pt x="3056185" y="3570281"/>
                  <a:pt x="3046359" y="3587580"/>
                  <a:pt x="3049915" y="3612173"/>
                </a:cubicBezTo>
                <a:cubicBezTo>
                  <a:pt x="3051240" y="3621516"/>
                  <a:pt x="3050519" y="3635500"/>
                  <a:pt x="3044732" y="3640804"/>
                </a:cubicBezTo>
                <a:cubicBezTo>
                  <a:pt x="3009649" y="3673053"/>
                  <a:pt x="3002597" y="3727482"/>
                  <a:pt x="2956426" y="3750930"/>
                </a:cubicBezTo>
                <a:cubicBezTo>
                  <a:pt x="2951181" y="3753582"/>
                  <a:pt x="2950035" y="3764131"/>
                  <a:pt x="2946961" y="3771003"/>
                </a:cubicBezTo>
                <a:cubicBezTo>
                  <a:pt x="2934245" y="3799393"/>
                  <a:pt x="2916703" y="3823142"/>
                  <a:pt x="2884999" y="3831942"/>
                </a:cubicBezTo>
                <a:cubicBezTo>
                  <a:pt x="2871615" y="3835679"/>
                  <a:pt x="2857753" y="3837729"/>
                  <a:pt x="2841297" y="3841105"/>
                </a:cubicBezTo>
                <a:cubicBezTo>
                  <a:pt x="2852750" y="3869495"/>
                  <a:pt x="2843466" y="3893183"/>
                  <a:pt x="2823755" y="3915546"/>
                </a:cubicBezTo>
                <a:cubicBezTo>
                  <a:pt x="2807420" y="3934112"/>
                  <a:pt x="2789759" y="3946227"/>
                  <a:pt x="2764203" y="3944238"/>
                </a:cubicBezTo>
                <a:cubicBezTo>
                  <a:pt x="2759441" y="3943876"/>
                  <a:pt x="2753956" y="3943816"/>
                  <a:pt x="2749857" y="3945745"/>
                </a:cubicBezTo>
                <a:cubicBezTo>
                  <a:pt x="2743105" y="3948940"/>
                  <a:pt x="2737741" y="3955269"/>
                  <a:pt x="2730869" y="3957800"/>
                </a:cubicBezTo>
                <a:cubicBezTo>
                  <a:pt x="2724600" y="3960091"/>
                  <a:pt x="2717126" y="3959126"/>
                  <a:pt x="2708325" y="3959790"/>
                </a:cubicBezTo>
                <a:cubicBezTo>
                  <a:pt x="2701996" y="3986974"/>
                  <a:pt x="2698319" y="4016872"/>
                  <a:pt x="2661791" y="4020729"/>
                </a:cubicBezTo>
                <a:cubicBezTo>
                  <a:pt x="2660467" y="4048336"/>
                  <a:pt x="2656487" y="4073351"/>
                  <a:pt x="2624540" y="4081006"/>
                </a:cubicBezTo>
                <a:cubicBezTo>
                  <a:pt x="2627796" y="4110482"/>
                  <a:pt x="2616464" y="4129710"/>
                  <a:pt x="2591148" y="4143091"/>
                </a:cubicBezTo>
                <a:cubicBezTo>
                  <a:pt x="2576198" y="4150988"/>
                  <a:pt x="2578489" y="4165032"/>
                  <a:pt x="2593739" y="4175520"/>
                </a:cubicBezTo>
                <a:cubicBezTo>
                  <a:pt x="2619779" y="4193543"/>
                  <a:pt x="2623214" y="4210602"/>
                  <a:pt x="2598983" y="4230553"/>
                </a:cubicBezTo>
                <a:cubicBezTo>
                  <a:pt x="2573186" y="4251771"/>
                  <a:pt x="2560949" y="4280824"/>
                  <a:pt x="2545699" y="4308130"/>
                </a:cubicBezTo>
                <a:cubicBezTo>
                  <a:pt x="2540394" y="4317593"/>
                  <a:pt x="2540515" y="4331698"/>
                  <a:pt x="2542143" y="4343090"/>
                </a:cubicBezTo>
                <a:cubicBezTo>
                  <a:pt x="2547749" y="4381908"/>
                  <a:pt x="2570653" y="4422776"/>
                  <a:pt x="2619116" y="4418979"/>
                </a:cubicBezTo>
                <a:cubicBezTo>
                  <a:pt x="2633582" y="4417833"/>
                  <a:pt x="2648772" y="4425910"/>
                  <a:pt x="2670230" y="4431456"/>
                </a:cubicBezTo>
                <a:cubicBezTo>
                  <a:pt x="2657633" y="4442848"/>
                  <a:pt x="2651424" y="4450805"/>
                  <a:pt x="2643287" y="4455386"/>
                </a:cubicBezTo>
                <a:cubicBezTo>
                  <a:pt x="2628579" y="4463644"/>
                  <a:pt x="2612004" y="4468647"/>
                  <a:pt x="2597597" y="4477266"/>
                </a:cubicBezTo>
                <a:cubicBezTo>
                  <a:pt x="2554681" y="4502944"/>
                  <a:pt x="2512728" y="4491914"/>
                  <a:pt x="2471257" y="4474735"/>
                </a:cubicBezTo>
                <a:cubicBezTo>
                  <a:pt x="2453717" y="4467502"/>
                  <a:pt x="2437261" y="4457496"/>
                  <a:pt x="2420746" y="4447972"/>
                </a:cubicBezTo>
                <a:cubicBezTo>
                  <a:pt x="2395731" y="4433445"/>
                  <a:pt x="2379396" y="4411745"/>
                  <a:pt x="2365171" y="4386429"/>
                </a:cubicBezTo>
                <a:cubicBezTo>
                  <a:pt x="2335756" y="4334229"/>
                  <a:pt x="2342808" y="4278775"/>
                  <a:pt x="2346485" y="4223682"/>
                </a:cubicBezTo>
                <a:cubicBezTo>
                  <a:pt x="2348113" y="4199571"/>
                  <a:pt x="2348413" y="4188962"/>
                  <a:pt x="2333164" y="4166841"/>
                </a:cubicBezTo>
                <a:cubicBezTo>
                  <a:pt x="2337504" y="4162139"/>
                  <a:pt x="2342084" y="4157196"/>
                  <a:pt x="2346605" y="4152193"/>
                </a:cubicBezTo>
                <a:cubicBezTo>
                  <a:pt x="2364930" y="4131820"/>
                  <a:pt x="2367642" y="4106443"/>
                  <a:pt x="2369390" y="4080765"/>
                </a:cubicBezTo>
                <a:cubicBezTo>
                  <a:pt x="2371018" y="4057076"/>
                  <a:pt x="2370656" y="4034352"/>
                  <a:pt x="2380361" y="4010543"/>
                </a:cubicBezTo>
                <a:cubicBezTo>
                  <a:pt x="2389704" y="3987638"/>
                  <a:pt x="2389041" y="3959247"/>
                  <a:pt x="2387534" y="3933629"/>
                </a:cubicBezTo>
                <a:cubicBezTo>
                  <a:pt x="2385725" y="3902285"/>
                  <a:pt x="2391029" y="3873774"/>
                  <a:pt x="2405737" y="3846650"/>
                </a:cubicBezTo>
                <a:cubicBezTo>
                  <a:pt x="2429245" y="3803190"/>
                  <a:pt x="2441120" y="3757742"/>
                  <a:pt x="2432680" y="3708013"/>
                </a:cubicBezTo>
                <a:cubicBezTo>
                  <a:pt x="2431596" y="3701624"/>
                  <a:pt x="2432500" y="3691919"/>
                  <a:pt x="2436538" y="3688182"/>
                </a:cubicBezTo>
                <a:cubicBezTo>
                  <a:pt x="2449678" y="3676127"/>
                  <a:pt x="2447268" y="3661178"/>
                  <a:pt x="2447991" y="3646470"/>
                </a:cubicBezTo>
                <a:cubicBezTo>
                  <a:pt x="2448293" y="3640443"/>
                  <a:pt x="2447749" y="3634114"/>
                  <a:pt x="2449438" y="3628508"/>
                </a:cubicBezTo>
                <a:cubicBezTo>
                  <a:pt x="2463361" y="3582034"/>
                  <a:pt x="2469631" y="3534657"/>
                  <a:pt x="2469027" y="3486134"/>
                </a:cubicBezTo>
                <a:cubicBezTo>
                  <a:pt x="2468665" y="3454127"/>
                  <a:pt x="2470836" y="3422060"/>
                  <a:pt x="2470896" y="3390053"/>
                </a:cubicBezTo>
                <a:cubicBezTo>
                  <a:pt x="2470896" y="3374622"/>
                  <a:pt x="2451306" y="3355393"/>
                  <a:pt x="2435573" y="3349245"/>
                </a:cubicBezTo>
                <a:cubicBezTo>
                  <a:pt x="2403748" y="3336828"/>
                  <a:pt x="2374031" y="3322663"/>
                  <a:pt x="2348535" y="3296985"/>
                </a:cubicBezTo>
                <a:cubicBezTo>
                  <a:pt x="2326112" y="3274442"/>
                  <a:pt x="2309174" y="3252682"/>
                  <a:pt x="2299409" y="3221880"/>
                </a:cubicBezTo>
                <a:cubicBezTo>
                  <a:pt x="2289222" y="3189753"/>
                  <a:pt x="2271622" y="3159735"/>
                  <a:pt x="2255589" y="3129717"/>
                </a:cubicBezTo>
                <a:cubicBezTo>
                  <a:pt x="2247150" y="3113985"/>
                  <a:pt x="2237625" y="3096866"/>
                  <a:pt x="2224003" y="3086378"/>
                </a:cubicBezTo>
                <a:cubicBezTo>
                  <a:pt x="2195312" y="3064377"/>
                  <a:pt x="2194589" y="3036408"/>
                  <a:pt x="2198085" y="3005366"/>
                </a:cubicBezTo>
                <a:cubicBezTo>
                  <a:pt x="2200134" y="2986680"/>
                  <a:pt x="2199893" y="2967693"/>
                  <a:pt x="2202425" y="2949067"/>
                </a:cubicBezTo>
                <a:cubicBezTo>
                  <a:pt x="2204655" y="2932491"/>
                  <a:pt x="2208754" y="2916156"/>
                  <a:pt x="2212973" y="2899942"/>
                </a:cubicBezTo>
                <a:cubicBezTo>
                  <a:pt x="2214721" y="2893311"/>
                  <a:pt x="2220568" y="2887705"/>
                  <a:pt x="2221894" y="2881075"/>
                </a:cubicBezTo>
                <a:cubicBezTo>
                  <a:pt x="2228163" y="2850334"/>
                  <a:pt x="2248596" y="2835385"/>
                  <a:pt x="2276445" y="2824837"/>
                </a:cubicBezTo>
                <a:cubicBezTo>
                  <a:pt x="2296094" y="2817362"/>
                  <a:pt x="2303146" y="2797652"/>
                  <a:pt x="2301640" y="2777821"/>
                </a:cubicBezTo>
                <a:cubicBezTo>
                  <a:pt x="2299529" y="2750033"/>
                  <a:pt x="2297601" y="2721703"/>
                  <a:pt x="2276082" y="2699521"/>
                </a:cubicBezTo>
                <a:cubicBezTo>
                  <a:pt x="2270536" y="2693795"/>
                  <a:pt x="2268849" y="2684331"/>
                  <a:pt x="2264570" y="2674687"/>
                </a:cubicBezTo>
                <a:lnTo>
                  <a:pt x="2264570" y="2674506"/>
                </a:lnTo>
                <a:cubicBezTo>
                  <a:pt x="2275419" y="2671492"/>
                  <a:pt x="2282713" y="2669443"/>
                  <a:pt x="2291091" y="2667092"/>
                </a:cubicBezTo>
                <a:cubicBezTo>
                  <a:pt x="2288921" y="2661004"/>
                  <a:pt x="2286993" y="2655519"/>
                  <a:pt x="2285123" y="2650154"/>
                </a:cubicBezTo>
                <a:cubicBezTo>
                  <a:pt x="2286932" y="2649250"/>
                  <a:pt x="2288801" y="2647381"/>
                  <a:pt x="2290127" y="2647743"/>
                </a:cubicBezTo>
                <a:cubicBezTo>
                  <a:pt x="2310018" y="2652384"/>
                  <a:pt x="2325027" y="2648105"/>
                  <a:pt x="2334551" y="2627912"/>
                </a:cubicBezTo>
                <a:cubicBezTo>
                  <a:pt x="2342808" y="2610492"/>
                  <a:pt x="2359324" y="2602716"/>
                  <a:pt x="2376925" y="2596628"/>
                </a:cubicBezTo>
                <a:cubicBezTo>
                  <a:pt x="2392959" y="2591083"/>
                  <a:pt x="2409414" y="2585537"/>
                  <a:pt x="2423880" y="2576918"/>
                </a:cubicBezTo>
                <a:cubicBezTo>
                  <a:pt x="2436750" y="2569233"/>
                  <a:pt x="2449830" y="2565706"/>
                  <a:pt x="2462910" y="2565284"/>
                </a:cubicBezTo>
                <a:close/>
                <a:moveTo>
                  <a:pt x="5626136" y="2553590"/>
                </a:moveTo>
                <a:cubicBezTo>
                  <a:pt x="5655611" y="2567152"/>
                  <a:pt x="5660011" y="2584211"/>
                  <a:pt x="5641868" y="2599521"/>
                </a:cubicBezTo>
                <a:cubicBezTo>
                  <a:pt x="5637046" y="2603620"/>
                  <a:pt x="5627100" y="2605066"/>
                  <a:pt x="5621012" y="2603077"/>
                </a:cubicBezTo>
                <a:cubicBezTo>
                  <a:pt x="5616672" y="2601631"/>
                  <a:pt x="5611549" y="2591745"/>
                  <a:pt x="5612573" y="2586923"/>
                </a:cubicBezTo>
                <a:cubicBezTo>
                  <a:pt x="5614864" y="2576013"/>
                  <a:pt x="5620831" y="2565886"/>
                  <a:pt x="5626136" y="2553590"/>
                </a:cubicBezTo>
                <a:close/>
                <a:moveTo>
                  <a:pt x="6613802" y="2541957"/>
                </a:moveTo>
                <a:cubicBezTo>
                  <a:pt x="6620644" y="2539953"/>
                  <a:pt x="6628449" y="2540541"/>
                  <a:pt x="6634085" y="2544127"/>
                </a:cubicBezTo>
                <a:cubicBezTo>
                  <a:pt x="6643307" y="2550034"/>
                  <a:pt x="6645718" y="2564862"/>
                  <a:pt x="6635170" y="2575109"/>
                </a:cubicBezTo>
                <a:cubicBezTo>
                  <a:pt x="6621065" y="2588852"/>
                  <a:pt x="6623416" y="2605911"/>
                  <a:pt x="6620583" y="2622065"/>
                </a:cubicBezTo>
                <a:cubicBezTo>
                  <a:pt x="6619076" y="2630805"/>
                  <a:pt x="6619980" y="2641233"/>
                  <a:pt x="6604248" y="2637676"/>
                </a:cubicBezTo>
                <a:cubicBezTo>
                  <a:pt x="6600993" y="2624657"/>
                  <a:pt x="6596291" y="2613385"/>
                  <a:pt x="6595749" y="2601872"/>
                </a:cubicBezTo>
                <a:cubicBezTo>
                  <a:pt x="6595025" y="2586381"/>
                  <a:pt x="6595387" y="2570166"/>
                  <a:pt x="6599305" y="2555338"/>
                </a:cubicBezTo>
                <a:cubicBezTo>
                  <a:pt x="6601084" y="2548557"/>
                  <a:pt x="6606961" y="2543961"/>
                  <a:pt x="6613802" y="2541957"/>
                </a:cubicBezTo>
                <a:close/>
                <a:moveTo>
                  <a:pt x="2705065" y="2463778"/>
                </a:moveTo>
                <a:cubicBezTo>
                  <a:pt x="2710188" y="2463175"/>
                  <a:pt x="2719711" y="2468660"/>
                  <a:pt x="2721158" y="2473362"/>
                </a:cubicBezTo>
                <a:cubicBezTo>
                  <a:pt x="2728271" y="2496930"/>
                  <a:pt x="2733334" y="2521101"/>
                  <a:pt x="2738941" y="2544187"/>
                </a:cubicBezTo>
                <a:cubicBezTo>
                  <a:pt x="2727428" y="2559196"/>
                  <a:pt x="2718084" y="2571432"/>
                  <a:pt x="2706813" y="2586200"/>
                </a:cubicBezTo>
                <a:cubicBezTo>
                  <a:pt x="2706813" y="2575832"/>
                  <a:pt x="2705606" y="2567816"/>
                  <a:pt x="2707053" y="2560281"/>
                </a:cubicBezTo>
                <a:cubicBezTo>
                  <a:pt x="2710912" y="2539726"/>
                  <a:pt x="2705908" y="2520800"/>
                  <a:pt x="2699217" y="2501752"/>
                </a:cubicBezTo>
                <a:cubicBezTo>
                  <a:pt x="2696625" y="2494459"/>
                  <a:pt x="2694154" y="2486261"/>
                  <a:pt x="2694937" y="2478847"/>
                </a:cubicBezTo>
                <a:cubicBezTo>
                  <a:pt x="2695540" y="2473181"/>
                  <a:pt x="2700965" y="2464260"/>
                  <a:pt x="2705065" y="2463778"/>
                </a:cubicBezTo>
                <a:close/>
                <a:moveTo>
                  <a:pt x="3646953" y="2446358"/>
                </a:moveTo>
                <a:cubicBezTo>
                  <a:pt x="3649846" y="2446840"/>
                  <a:pt x="3652738" y="2447443"/>
                  <a:pt x="3657622" y="2448407"/>
                </a:cubicBezTo>
                <a:lnTo>
                  <a:pt x="3657622" y="2448468"/>
                </a:lnTo>
                <a:cubicBezTo>
                  <a:pt x="3660574" y="2460342"/>
                  <a:pt x="3663167" y="2470649"/>
                  <a:pt x="3665759" y="2481198"/>
                </a:cubicBezTo>
                <a:cubicBezTo>
                  <a:pt x="3677634" y="2477099"/>
                  <a:pt x="3687519" y="2470710"/>
                  <a:pt x="3696802" y="2471553"/>
                </a:cubicBezTo>
                <a:cubicBezTo>
                  <a:pt x="3702648" y="2472096"/>
                  <a:pt x="3707471" y="2483488"/>
                  <a:pt x="3713559" y="2491083"/>
                </a:cubicBezTo>
                <a:cubicBezTo>
                  <a:pt x="3697043" y="2506514"/>
                  <a:pt x="3682576" y="2520016"/>
                  <a:pt x="3667508" y="2534121"/>
                </a:cubicBezTo>
                <a:cubicBezTo>
                  <a:pt x="3654066" y="2529118"/>
                  <a:pt x="3642794" y="2521583"/>
                  <a:pt x="3641226" y="2503560"/>
                </a:cubicBezTo>
                <a:cubicBezTo>
                  <a:pt x="3640744" y="2497834"/>
                  <a:pt x="3635078" y="2491083"/>
                  <a:pt x="3629894" y="2487587"/>
                </a:cubicBezTo>
                <a:cubicBezTo>
                  <a:pt x="3619105" y="2480294"/>
                  <a:pt x="3614946" y="2471614"/>
                  <a:pt x="3620009" y="2459739"/>
                </a:cubicBezTo>
                <a:cubicBezTo>
                  <a:pt x="3624951" y="2447985"/>
                  <a:pt x="3634717" y="2444248"/>
                  <a:pt x="3646953" y="2446358"/>
                </a:cubicBezTo>
                <a:close/>
                <a:moveTo>
                  <a:pt x="2586499" y="2401331"/>
                </a:moveTo>
                <a:cubicBezTo>
                  <a:pt x="2600544" y="2403440"/>
                  <a:pt x="2615673" y="2419655"/>
                  <a:pt x="2615250" y="2432132"/>
                </a:cubicBezTo>
                <a:cubicBezTo>
                  <a:pt x="2614890" y="2444549"/>
                  <a:pt x="2588730" y="2459136"/>
                  <a:pt x="2571732" y="2456423"/>
                </a:cubicBezTo>
                <a:cubicBezTo>
                  <a:pt x="2555939" y="2453892"/>
                  <a:pt x="2548766" y="2444790"/>
                  <a:pt x="2550574" y="2429540"/>
                </a:cubicBezTo>
                <a:cubicBezTo>
                  <a:pt x="2552684" y="2411276"/>
                  <a:pt x="2568718" y="2398678"/>
                  <a:pt x="2586499" y="2401331"/>
                </a:cubicBezTo>
                <a:close/>
                <a:moveTo>
                  <a:pt x="7337999" y="2397654"/>
                </a:moveTo>
                <a:cubicBezTo>
                  <a:pt x="7358191" y="2395725"/>
                  <a:pt x="7371091" y="2402235"/>
                  <a:pt x="7378444" y="2421102"/>
                </a:cubicBezTo>
                <a:cubicBezTo>
                  <a:pt x="7387185" y="2443464"/>
                  <a:pt x="7394900" y="2465887"/>
                  <a:pt x="7381579" y="2490360"/>
                </a:cubicBezTo>
                <a:cubicBezTo>
                  <a:pt x="7373140" y="2505851"/>
                  <a:pt x="7376576" y="2512904"/>
                  <a:pt x="7393393" y="2516339"/>
                </a:cubicBezTo>
                <a:cubicBezTo>
                  <a:pt x="7419071" y="2521523"/>
                  <a:pt x="7434743" y="2534483"/>
                  <a:pt x="7439384" y="2560824"/>
                </a:cubicBezTo>
                <a:cubicBezTo>
                  <a:pt x="7440349" y="2566309"/>
                  <a:pt x="7443965" y="2572457"/>
                  <a:pt x="7448245" y="2576074"/>
                </a:cubicBezTo>
                <a:cubicBezTo>
                  <a:pt x="7459758" y="2585778"/>
                  <a:pt x="7461385" y="2597773"/>
                  <a:pt x="7459457" y="2611336"/>
                </a:cubicBezTo>
                <a:cubicBezTo>
                  <a:pt x="7457708" y="2623692"/>
                  <a:pt x="7458070" y="2634723"/>
                  <a:pt x="7469824" y="2643463"/>
                </a:cubicBezTo>
                <a:cubicBezTo>
                  <a:pt x="7474586" y="2646959"/>
                  <a:pt x="7476575" y="2654795"/>
                  <a:pt x="7478685" y="2661004"/>
                </a:cubicBezTo>
                <a:cubicBezTo>
                  <a:pt x="7480614" y="2666610"/>
                  <a:pt x="7479047" y="2674445"/>
                  <a:pt x="7482422" y="2678303"/>
                </a:cubicBezTo>
                <a:cubicBezTo>
                  <a:pt x="7502795" y="2701630"/>
                  <a:pt x="7488872" y="2720618"/>
                  <a:pt x="7475671" y="2739665"/>
                </a:cubicBezTo>
                <a:cubicBezTo>
                  <a:pt x="7471150" y="2746175"/>
                  <a:pt x="7465122" y="2751600"/>
                  <a:pt x="7460059" y="2757748"/>
                </a:cubicBezTo>
                <a:cubicBezTo>
                  <a:pt x="7449631" y="2770466"/>
                  <a:pt x="7433537" y="2776313"/>
                  <a:pt x="7421965" y="2767332"/>
                </a:cubicBezTo>
                <a:cubicBezTo>
                  <a:pt x="7405569" y="2754614"/>
                  <a:pt x="7384532" y="2744427"/>
                  <a:pt x="7384231" y="2715132"/>
                </a:cubicBezTo>
                <a:cubicBezTo>
                  <a:pt x="7370005" y="2724475"/>
                  <a:pt x="7358674" y="2731950"/>
                  <a:pt x="7344026" y="2741534"/>
                </a:cubicBezTo>
                <a:cubicBezTo>
                  <a:pt x="7343363" y="2728393"/>
                  <a:pt x="7342821" y="2717785"/>
                  <a:pt x="7342338" y="2707116"/>
                </a:cubicBezTo>
                <a:cubicBezTo>
                  <a:pt x="7340531" y="2706754"/>
                  <a:pt x="7338722" y="2706392"/>
                  <a:pt x="7336913" y="2706091"/>
                </a:cubicBezTo>
                <a:cubicBezTo>
                  <a:pt x="7334020" y="2716700"/>
                  <a:pt x="7331127" y="2727308"/>
                  <a:pt x="7327692" y="2740027"/>
                </a:cubicBezTo>
                <a:lnTo>
                  <a:pt x="7327692" y="2740147"/>
                </a:lnTo>
                <a:cubicBezTo>
                  <a:pt x="7296468" y="2744849"/>
                  <a:pt x="7261085" y="2730262"/>
                  <a:pt x="7215094" y="2693131"/>
                </a:cubicBezTo>
                <a:cubicBezTo>
                  <a:pt x="7222749" y="2681257"/>
                  <a:pt x="7230043" y="2668538"/>
                  <a:pt x="7238662" y="2656844"/>
                </a:cubicBezTo>
                <a:cubicBezTo>
                  <a:pt x="7256263" y="2633095"/>
                  <a:pt x="7275130" y="2610251"/>
                  <a:pt x="7292429" y="2586260"/>
                </a:cubicBezTo>
                <a:cubicBezTo>
                  <a:pt x="7304063" y="2570167"/>
                  <a:pt x="7308282" y="2553771"/>
                  <a:pt x="7297251" y="2533518"/>
                </a:cubicBezTo>
                <a:cubicBezTo>
                  <a:pt x="7283508" y="2508322"/>
                  <a:pt x="7277782" y="2481198"/>
                  <a:pt x="7295684" y="2453832"/>
                </a:cubicBezTo>
                <a:cubicBezTo>
                  <a:pt x="7300265" y="2446840"/>
                  <a:pt x="7299120" y="2436291"/>
                  <a:pt x="7301411" y="2427612"/>
                </a:cubicBezTo>
                <a:cubicBezTo>
                  <a:pt x="7306474" y="2408745"/>
                  <a:pt x="7317987" y="2399583"/>
                  <a:pt x="7337999" y="2397654"/>
                </a:cubicBezTo>
                <a:close/>
                <a:moveTo>
                  <a:pt x="2197555" y="2277620"/>
                </a:moveTo>
                <a:cubicBezTo>
                  <a:pt x="2219631" y="2278471"/>
                  <a:pt x="2241632" y="2285720"/>
                  <a:pt x="2260529" y="2299161"/>
                </a:cubicBezTo>
                <a:cubicBezTo>
                  <a:pt x="2274332" y="2308987"/>
                  <a:pt x="2288316" y="2316823"/>
                  <a:pt x="2305917" y="2320319"/>
                </a:cubicBezTo>
                <a:cubicBezTo>
                  <a:pt x="2322011" y="2323513"/>
                  <a:pt x="2336538" y="2334243"/>
                  <a:pt x="2351848" y="2341536"/>
                </a:cubicBezTo>
                <a:cubicBezTo>
                  <a:pt x="2361312" y="2346057"/>
                  <a:pt x="2370896" y="2350397"/>
                  <a:pt x="2382288" y="2355701"/>
                </a:cubicBezTo>
                <a:cubicBezTo>
                  <a:pt x="2386688" y="2344309"/>
                  <a:pt x="2389762" y="2336413"/>
                  <a:pt x="2392414" y="2329661"/>
                </a:cubicBezTo>
                <a:cubicBezTo>
                  <a:pt x="2406218" y="2322609"/>
                  <a:pt x="2425386" y="2338160"/>
                  <a:pt x="2444914" y="2371554"/>
                </a:cubicBezTo>
                <a:lnTo>
                  <a:pt x="2444914" y="2371614"/>
                </a:lnTo>
                <a:cubicBezTo>
                  <a:pt x="2473667" y="2353049"/>
                  <a:pt x="2491629" y="2378606"/>
                  <a:pt x="2513329" y="2386623"/>
                </a:cubicBezTo>
                <a:cubicBezTo>
                  <a:pt x="2520200" y="2389155"/>
                  <a:pt x="2527072" y="2395785"/>
                  <a:pt x="2530568" y="2402355"/>
                </a:cubicBezTo>
                <a:cubicBezTo>
                  <a:pt x="2535330" y="2411276"/>
                  <a:pt x="2539730" y="2422126"/>
                  <a:pt x="2539067" y="2431831"/>
                </a:cubicBezTo>
                <a:cubicBezTo>
                  <a:pt x="2538283" y="2444489"/>
                  <a:pt x="2525444" y="2445755"/>
                  <a:pt x="2515558" y="2444911"/>
                </a:cubicBezTo>
                <a:cubicBezTo>
                  <a:pt x="2495668" y="2443283"/>
                  <a:pt x="2478429" y="2448286"/>
                  <a:pt x="2468182" y="2458232"/>
                </a:cubicBezTo>
                <a:cubicBezTo>
                  <a:pt x="2446844" y="2453892"/>
                  <a:pt x="2430147" y="2449191"/>
                  <a:pt x="2413089" y="2447322"/>
                </a:cubicBezTo>
                <a:cubicBezTo>
                  <a:pt x="2376984" y="2443464"/>
                  <a:pt x="2375296" y="2442861"/>
                  <a:pt x="2364808" y="2409528"/>
                </a:cubicBezTo>
                <a:lnTo>
                  <a:pt x="2336899" y="2409528"/>
                </a:lnTo>
                <a:cubicBezTo>
                  <a:pt x="2335875" y="2423874"/>
                  <a:pt x="2335634" y="2436593"/>
                  <a:pt x="2333886" y="2449130"/>
                </a:cubicBezTo>
                <a:cubicBezTo>
                  <a:pt x="2332439" y="2459438"/>
                  <a:pt x="2325145" y="2464320"/>
                  <a:pt x="2314719" y="2464441"/>
                </a:cubicBezTo>
                <a:cubicBezTo>
                  <a:pt x="2301879" y="2464561"/>
                  <a:pt x="2271741" y="2445755"/>
                  <a:pt x="2269449" y="2433639"/>
                </a:cubicBezTo>
                <a:cubicBezTo>
                  <a:pt x="2268305" y="2427551"/>
                  <a:pt x="2272524" y="2419173"/>
                  <a:pt x="2276743" y="2413627"/>
                </a:cubicBezTo>
                <a:cubicBezTo>
                  <a:pt x="2287955" y="2398739"/>
                  <a:pt x="2288377" y="2393254"/>
                  <a:pt x="2275236" y="2381560"/>
                </a:cubicBezTo>
                <a:cubicBezTo>
                  <a:pt x="2267822" y="2374929"/>
                  <a:pt x="2260349" y="2368058"/>
                  <a:pt x="2251969" y="2362814"/>
                </a:cubicBezTo>
                <a:cubicBezTo>
                  <a:pt x="2219963" y="2342922"/>
                  <a:pt x="2208571" y="2343827"/>
                  <a:pt x="2179879" y="2367154"/>
                </a:cubicBezTo>
                <a:cubicBezTo>
                  <a:pt x="2155889" y="2361849"/>
                  <a:pt x="2131778" y="2356545"/>
                  <a:pt x="2107788" y="2351241"/>
                </a:cubicBezTo>
                <a:cubicBezTo>
                  <a:pt x="2101580" y="2323694"/>
                  <a:pt x="2114177" y="2307058"/>
                  <a:pt x="2134129" y="2294460"/>
                </a:cubicBezTo>
                <a:cubicBezTo>
                  <a:pt x="2153327" y="2282314"/>
                  <a:pt x="2175479" y="2276769"/>
                  <a:pt x="2197555" y="2277620"/>
                </a:cubicBezTo>
                <a:close/>
                <a:moveTo>
                  <a:pt x="7413042" y="2246841"/>
                </a:moveTo>
                <a:cubicBezTo>
                  <a:pt x="7429438" y="2242622"/>
                  <a:pt x="7436309" y="2252688"/>
                  <a:pt x="7438720" y="2268481"/>
                </a:cubicBezTo>
                <a:lnTo>
                  <a:pt x="7438781" y="2268481"/>
                </a:lnTo>
                <a:cubicBezTo>
                  <a:pt x="7428293" y="2283912"/>
                  <a:pt x="7415032" y="2287106"/>
                  <a:pt x="7401590" y="2279692"/>
                </a:cubicBezTo>
                <a:cubicBezTo>
                  <a:pt x="7397129" y="2277221"/>
                  <a:pt x="7394417" y="2265226"/>
                  <a:pt x="7396346" y="2259379"/>
                </a:cubicBezTo>
                <a:cubicBezTo>
                  <a:pt x="7398154" y="2253833"/>
                  <a:pt x="7406593" y="2248529"/>
                  <a:pt x="7413042" y="2246841"/>
                </a:cubicBezTo>
                <a:close/>
                <a:moveTo>
                  <a:pt x="5153987" y="2203020"/>
                </a:moveTo>
                <a:lnTo>
                  <a:pt x="5153987" y="2203081"/>
                </a:lnTo>
                <a:cubicBezTo>
                  <a:pt x="5151515" y="2204949"/>
                  <a:pt x="5149044" y="2206878"/>
                  <a:pt x="5146573" y="2208747"/>
                </a:cubicBezTo>
                <a:cubicBezTo>
                  <a:pt x="5151937" y="2221043"/>
                  <a:pt x="5157844" y="2233099"/>
                  <a:pt x="5162425" y="2245636"/>
                </a:cubicBezTo>
                <a:cubicBezTo>
                  <a:pt x="5166464" y="2256546"/>
                  <a:pt x="5173697" y="2269325"/>
                  <a:pt x="5171105" y="2278969"/>
                </a:cubicBezTo>
                <a:cubicBezTo>
                  <a:pt x="5167248" y="2293315"/>
                  <a:pt x="5171648" y="2301513"/>
                  <a:pt x="5179906" y="2310976"/>
                </a:cubicBezTo>
                <a:cubicBezTo>
                  <a:pt x="5196060" y="2329542"/>
                  <a:pt x="5207030" y="2349794"/>
                  <a:pt x="5206246" y="2376015"/>
                </a:cubicBezTo>
                <a:cubicBezTo>
                  <a:pt x="5205885" y="2387227"/>
                  <a:pt x="5210587" y="2399704"/>
                  <a:pt x="5216132" y="2409830"/>
                </a:cubicBezTo>
                <a:cubicBezTo>
                  <a:pt x="5229875" y="2434966"/>
                  <a:pt x="5255674" y="2452808"/>
                  <a:pt x="5261099" y="2483248"/>
                </a:cubicBezTo>
                <a:cubicBezTo>
                  <a:pt x="5261400" y="2484935"/>
                  <a:pt x="5263389" y="2486503"/>
                  <a:pt x="5264956" y="2487708"/>
                </a:cubicBezTo>
                <a:cubicBezTo>
                  <a:pt x="5282858" y="2501813"/>
                  <a:pt x="5300339" y="2516460"/>
                  <a:pt x="5318904" y="2529661"/>
                </a:cubicBezTo>
                <a:cubicBezTo>
                  <a:pt x="5326318" y="2534905"/>
                  <a:pt x="5335962" y="2537075"/>
                  <a:pt x="5344883" y="2540752"/>
                </a:cubicBezTo>
                <a:cubicBezTo>
                  <a:pt x="5351936" y="2519353"/>
                  <a:pt x="5348078" y="2504766"/>
                  <a:pt x="5337168" y="2489336"/>
                </a:cubicBezTo>
                <a:cubicBezTo>
                  <a:pt x="5326318" y="2474025"/>
                  <a:pt x="5318844" y="2456002"/>
                  <a:pt x="5311972" y="2438341"/>
                </a:cubicBezTo>
                <a:cubicBezTo>
                  <a:pt x="5303714" y="2417124"/>
                  <a:pt x="5292201" y="2398860"/>
                  <a:pt x="5272370" y="2387588"/>
                </a:cubicBezTo>
                <a:cubicBezTo>
                  <a:pt x="5257060" y="2378908"/>
                  <a:pt x="5249224" y="2366672"/>
                  <a:pt x="5245607" y="2349855"/>
                </a:cubicBezTo>
                <a:cubicBezTo>
                  <a:pt x="5239821" y="2322549"/>
                  <a:pt x="5234456" y="2294943"/>
                  <a:pt x="5209381" y="2276739"/>
                </a:cubicBezTo>
                <a:cubicBezTo>
                  <a:pt x="5204016" y="2272881"/>
                  <a:pt x="5200942" y="2265648"/>
                  <a:pt x="5197265" y="2259681"/>
                </a:cubicBezTo>
                <a:cubicBezTo>
                  <a:pt x="5187380" y="2243527"/>
                  <a:pt x="5178278" y="2226890"/>
                  <a:pt x="5167790" y="2211158"/>
                </a:cubicBezTo>
                <a:cubicBezTo>
                  <a:pt x="5165138" y="2207180"/>
                  <a:pt x="5158688" y="2205673"/>
                  <a:pt x="5153987" y="2203020"/>
                </a:cubicBezTo>
                <a:close/>
                <a:moveTo>
                  <a:pt x="7524555" y="2143647"/>
                </a:moveTo>
                <a:cubicBezTo>
                  <a:pt x="7534440" y="2144189"/>
                  <a:pt x="7543723" y="2144672"/>
                  <a:pt x="7553006" y="2145214"/>
                </a:cubicBezTo>
                <a:cubicBezTo>
                  <a:pt x="7554392" y="2148047"/>
                  <a:pt x="7555779" y="2150820"/>
                  <a:pt x="7557225" y="2153653"/>
                </a:cubicBezTo>
                <a:lnTo>
                  <a:pt x="7557165" y="2153653"/>
                </a:lnTo>
                <a:cubicBezTo>
                  <a:pt x="7551016" y="2161610"/>
                  <a:pt x="7546074" y="2171073"/>
                  <a:pt x="7538419" y="2177161"/>
                </a:cubicBezTo>
                <a:cubicBezTo>
                  <a:pt x="7529257" y="2184454"/>
                  <a:pt x="7523892" y="2191507"/>
                  <a:pt x="7522566" y="2203803"/>
                </a:cubicBezTo>
                <a:cubicBezTo>
                  <a:pt x="7519190" y="2234906"/>
                  <a:pt x="7517443" y="2235509"/>
                  <a:pt x="7484712" y="2230566"/>
                </a:cubicBezTo>
                <a:cubicBezTo>
                  <a:pt x="7474826" y="2204888"/>
                  <a:pt x="7475610" y="2192170"/>
                  <a:pt x="7494055" y="2185660"/>
                </a:cubicBezTo>
                <a:cubicBezTo>
                  <a:pt x="7514368" y="2178487"/>
                  <a:pt x="7521240" y="2164804"/>
                  <a:pt x="7524555" y="2143647"/>
                </a:cubicBezTo>
                <a:close/>
                <a:moveTo>
                  <a:pt x="3601136" y="1875237"/>
                </a:moveTo>
                <a:lnTo>
                  <a:pt x="3628246" y="1876335"/>
                </a:lnTo>
                <a:cubicBezTo>
                  <a:pt x="3633249" y="1878369"/>
                  <a:pt x="3634891" y="1882317"/>
                  <a:pt x="3635253" y="1888917"/>
                </a:cubicBezTo>
                <a:cubicBezTo>
                  <a:pt x="3635977" y="1901997"/>
                  <a:pt x="3627899" y="1906518"/>
                  <a:pt x="3616748" y="1907181"/>
                </a:cubicBezTo>
                <a:cubicBezTo>
                  <a:pt x="3606034" y="1907814"/>
                  <a:pt x="3601728" y="1904684"/>
                  <a:pt x="3600905" y="1891712"/>
                </a:cubicBezTo>
                <a:close/>
                <a:moveTo>
                  <a:pt x="3601076" y="1875234"/>
                </a:moveTo>
                <a:lnTo>
                  <a:pt x="3601136" y="1875234"/>
                </a:lnTo>
                <a:lnTo>
                  <a:pt x="3601136" y="1875237"/>
                </a:lnTo>
                <a:close/>
                <a:moveTo>
                  <a:pt x="3563432" y="1854462"/>
                </a:moveTo>
                <a:cubicBezTo>
                  <a:pt x="3568586" y="1854665"/>
                  <a:pt x="3573288" y="1856669"/>
                  <a:pt x="3577326" y="1861612"/>
                </a:cubicBezTo>
                <a:cubicBezTo>
                  <a:pt x="3580280" y="1865228"/>
                  <a:pt x="3580883" y="1876259"/>
                  <a:pt x="3578954" y="1877344"/>
                </a:cubicBezTo>
                <a:cubicBezTo>
                  <a:pt x="3570394" y="1882166"/>
                  <a:pt x="3560509" y="1884517"/>
                  <a:pt x="3546826" y="1889279"/>
                </a:cubicBezTo>
                <a:lnTo>
                  <a:pt x="3546826" y="1858116"/>
                </a:lnTo>
                <a:cubicBezTo>
                  <a:pt x="3552673" y="1855856"/>
                  <a:pt x="3558279" y="1854258"/>
                  <a:pt x="3563432" y="1854462"/>
                </a:cubicBezTo>
                <a:close/>
                <a:moveTo>
                  <a:pt x="4469181" y="1735694"/>
                </a:moveTo>
                <a:cubicBezTo>
                  <a:pt x="4462972" y="1737020"/>
                  <a:pt x="4455981" y="1737864"/>
                  <a:pt x="4449531" y="1740154"/>
                </a:cubicBezTo>
                <a:cubicBezTo>
                  <a:pt x="4441152" y="1743168"/>
                  <a:pt x="4432714" y="1751426"/>
                  <a:pt x="4425179" y="1750462"/>
                </a:cubicBezTo>
                <a:cubicBezTo>
                  <a:pt x="4392750" y="1746303"/>
                  <a:pt x="4366409" y="1750462"/>
                  <a:pt x="4355017" y="1786568"/>
                </a:cubicBezTo>
                <a:cubicBezTo>
                  <a:pt x="4353691" y="1790847"/>
                  <a:pt x="4347241" y="1793560"/>
                  <a:pt x="4339224" y="1800250"/>
                </a:cubicBezTo>
                <a:cubicBezTo>
                  <a:pt x="4353871" y="1804771"/>
                  <a:pt x="4364239" y="1807243"/>
                  <a:pt x="4374124" y="1811100"/>
                </a:cubicBezTo>
                <a:cubicBezTo>
                  <a:pt x="4391726" y="1817972"/>
                  <a:pt x="4394679" y="1830208"/>
                  <a:pt x="4380212" y="1842746"/>
                </a:cubicBezTo>
                <a:cubicBezTo>
                  <a:pt x="4363034" y="1857694"/>
                  <a:pt x="4345373" y="1872100"/>
                  <a:pt x="4319996" y="1873125"/>
                </a:cubicBezTo>
                <a:cubicBezTo>
                  <a:pt x="4307820" y="1873607"/>
                  <a:pt x="4294137" y="1878128"/>
                  <a:pt x="4284191" y="1885120"/>
                </a:cubicBezTo>
                <a:cubicBezTo>
                  <a:pt x="4269303" y="1895608"/>
                  <a:pt x="4257067" y="1909894"/>
                  <a:pt x="4243746" y="1922552"/>
                </a:cubicBezTo>
                <a:cubicBezTo>
                  <a:pt x="4253812" y="1926832"/>
                  <a:pt x="4264179" y="1928399"/>
                  <a:pt x="4271593" y="1924481"/>
                </a:cubicBezTo>
                <a:cubicBezTo>
                  <a:pt x="4307639" y="1905373"/>
                  <a:pt x="4345975" y="1902239"/>
                  <a:pt x="4385517" y="1904108"/>
                </a:cubicBezTo>
                <a:cubicBezTo>
                  <a:pt x="4395342" y="1904590"/>
                  <a:pt x="4406493" y="1905192"/>
                  <a:pt x="4414992" y="1901335"/>
                </a:cubicBezTo>
                <a:cubicBezTo>
                  <a:pt x="4450736" y="1885060"/>
                  <a:pt x="4488108" y="1892474"/>
                  <a:pt x="4524696" y="1892956"/>
                </a:cubicBezTo>
                <a:cubicBezTo>
                  <a:pt x="4547119" y="1893258"/>
                  <a:pt x="4554232" y="1905132"/>
                  <a:pt x="4557547" y="1927555"/>
                </a:cubicBezTo>
                <a:cubicBezTo>
                  <a:pt x="4561465" y="1954017"/>
                  <a:pt x="4566890" y="1980237"/>
                  <a:pt x="4571953" y="2008206"/>
                </a:cubicBezTo>
                <a:cubicBezTo>
                  <a:pt x="4579910" y="2009230"/>
                  <a:pt x="4589072" y="2009110"/>
                  <a:pt x="4597450" y="2011762"/>
                </a:cubicBezTo>
                <a:cubicBezTo>
                  <a:pt x="4618306" y="2018453"/>
                  <a:pt x="4643502" y="2021225"/>
                  <a:pt x="4658390" y="2034908"/>
                </a:cubicBezTo>
                <a:cubicBezTo>
                  <a:pt x="4686539" y="2060707"/>
                  <a:pt x="4720053" y="2062214"/>
                  <a:pt x="4756159" y="2073124"/>
                </a:cubicBezTo>
                <a:cubicBezTo>
                  <a:pt x="4750674" y="2032678"/>
                  <a:pt x="4775930" y="2024661"/>
                  <a:pt x="4802934" y="2020924"/>
                </a:cubicBezTo>
                <a:cubicBezTo>
                  <a:pt x="4818305" y="2018814"/>
                  <a:pt x="4835122" y="2018754"/>
                  <a:pt x="4849890" y="2022792"/>
                </a:cubicBezTo>
                <a:cubicBezTo>
                  <a:pt x="4891360" y="2034125"/>
                  <a:pt x="4931987" y="2048531"/>
                  <a:pt x="4973216" y="2060707"/>
                </a:cubicBezTo>
                <a:cubicBezTo>
                  <a:pt x="4983282" y="2063660"/>
                  <a:pt x="4996061" y="2066493"/>
                  <a:pt x="5004922" y="2062877"/>
                </a:cubicBezTo>
                <a:cubicBezTo>
                  <a:pt x="5033794" y="2051062"/>
                  <a:pt x="5062547" y="2047446"/>
                  <a:pt x="5093167" y="2053172"/>
                </a:cubicBezTo>
                <a:cubicBezTo>
                  <a:pt x="5100340" y="2054498"/>
                  <a:pt x="5112456" y="2053534"/>
                  <a:pt x="5115530" y="2049013"/>
                </a:cubicBezTo>
                <a:cubicBezTo>
                  <a:pt x="5126802" y="2032316"/>
                  <a:pt x="5135241" y="2013691"/>
                  <a:pt x="5147658" y="1990364"/>
                </a:cubicBezTo>
                <a:cubicBezTo>
                  <a:pt x="5124330" y="1994342"/>
                  <a:pt x="5108176" y="1998923"/>
                  <a:pt x="5091841" y="1999405"/>
                </a:cubicBezTo>
                <a:cubicBezTo>
                  <a:pt x="5069177" y="2000008"/>
                  <a:pt x="5065138" y="1994462"/>
                  <a:pt x="5065681" y="1971617"/>
                </a:cubicBezTo>
                <a:cubicBezTo>
                  <a:pt x="5066043" y="1955463"/>
                  <a:pt x="5062607" y="1952449"/>
                  <a:pt x="5046513" y="1954680"/>
                </a:cubicBezTo>
                <a:cubicBezTo>
                  <a:pt x="5035603" y="1956187"/>
                  <a:pt x="5024391" y="1959864"/>
                  <a:pt x="5013843" y="1958477"/>
                </a:cubicBezTo>
                <a:cubicBezTo>
                  <a:pt x="4984609" y="1954740"/>
                  <a:pt x="4962306" y="1964264"/>
                  <a:pt x="4940848" y="1984396"/>
                </a:cubicBezTo>
                <a:cubicBezTo>
                  <a:pt x="4913422" y="2010074"/>
                  <a:pt x="4868334" y="2001696"/>
                  <a:pt x="4846756" y="1970653"/>
                </a:cubicBezTo>
                <a:cubicBezTo>
                  <a:pt x="4841210" y="1962697"/>
                  <a:pt x="4833314" y="1956428"/>
                  <a:pt x="4826442" y="1949375"/>
                </a:cubicBezTo>
                <a:cubicBezTo>
                  <a:pt x="4800704" y="1923034"/>
                  <a:pt x="4767009" y="1903143"/>
                  <a:pt x="4760921" y="1861311"/>
                </a:cubicBezTo>
                <a:cubicBezTo>
                  <a:pt x="4758872" y="1847085"/>
                  <a:pt x="4742959" y="1843409"/>
                  <a:pt x="4729939" y="1853053"/>
                </a:cubicBezTo>
                <a:cubicBezTo>
                  <a:pt x="4719631" y="1860708"/>
                  <a:pt x="4710108" y="1869991"/>
                  <a:pt x="4702091" y="1880057"/>
                </a:cubicBezTo>
                <a:cubicBezTo>
                  <a:pt x="4684972" y="1901455"/>
                  <a:pt x="4668999" y="1923758"/>
                  <a:pt x="4649409" y="1949918"/>
                </a:cubicBezTo>
                <a:cubicBezTo>
                  <a:pt x="4625298" y="1938104"/>
                  <a:pt x="4602815" y="1929183"/>
                  <a:pt x="4582984" y="1916283"/>
                </a:cubicBezTo>
                <a:cubicBezTo>
                  <a:pt x="4576052" y="1911763"/>
                  <a:pt x="4573219" y="1897658"/>
                  <a:pt x="4572435" y="1887652"/>
                </a:cubicBezTo>
                <a:cubicBezTo>
                  <a:pt x="4571531" y="1875717"/>
                  <a:pt x="4582080" y="1871015"/>
                  <a:pt x="4592508" y="1869147"/>
                </a:cubicBezTo>
                <a:cubicBezTo>
                  <a:pt x="4602031" y="1867459"/>
                  <a:pt x="4611736" y="1866615"/>
                  <a:pt x="4623068" y="1865229"/>
                </a:cubicBezTo>
                <a:cubicBezTo>
                  <a:pt x="4620657" y="1849075"/>
                  <a:pt x="4618607" y="1835452"/>
                  <a:pt x="4615895" y="1817610"/>
                </a:cubicBezTo>
                <a:cubicBezTo>
                  <a:pt x="4575932" y="1820925"/>
                  <a:pt x="4560380" y="1780962"/>
                  <a:pt x="4522526" y="1764205"/>
                </a:cubicBezTo>
                <a:cubicBezTo>
                  <a:pt x="4525540" y="1778792"/>
                  <a:pt x="4526505" y="1788195"/>
                  <a:pt x="4529458" y="1796875"/>
                </a:cubicBezTo>
                <a:cubicBezTo>
                  <a:pt x="4535184" y="1813813"/>
                  <a:pt x="4535184" y="1830088"/>
                  <a:pt x="4528554" y="1846724"/>
                </a:cubicBezTo>
                <a:cubicBezTo>
                  <a:pt x="4519754" y="1868846"/>
                  <a:pt x="4505588" y="1878912"/>
                  <a:pt x="4483406" y="1877646"/>
                </a:cubicBezTo>
                <a:cubicBezTo>
                  <a:pt x="4464600" y="1876561"/>
                  <a:pt x="4453027" y="1866073"/>
                  <a:pt x="4454474" y="1847206"/>
                </a:cubicBezTo>
                <a:cubicBezTo>
                  <a:pt x="4456101" y="1826471"/>
                  <a:pt x="4447060" y="1802722"/>
                  <a:pt x="4468337" y="1786085"/>
                </a:cubicBezTo>
                <a:cubicBezTo>
                  <a:pt x="4469904" y="1784880"/>
                  <a:pt x="4469121" y="1780419"/>
                  <a:pt x="4469181" y="1777466"/>
                </a:cubicBezTo>
                <a:cubicBezTo>
                  <a:pt x="4469241" y="1765049"/>
                  <a:pt x="4469181" y="1752571"/>
                  <a:pt x="4469181" y="1735694"/>
                </a:cubicBezTo>
                <a:close/>
                <a:moveTo>
                  <a:pt x="7854933" y="1664868"/>
                </a:moveTo>
                <a:cubicBezTo>
                  <a:pt x="7865059" y="1667761"/>
                  <a:pt x="7876151" y="1667520"/>
                  <a:pt x="7880671" y="1672824"/>
                </a:cubicBezTo>
                <a:cubicBezTo>
                  <a:pt x="7898634" y="1693861"/>
                  <a:pt x="7920936" y="1696634"/>
                  <a:pt x="7945951" y="1693500"/>
                </a:cubicBezTo>
                <a:cubicBezTo>
                  <a:pt x="7951557" y="1692776"/>
                  <a:pt x="7957464" y="1694283"/>
                  <a:pt x="7963974" y="1694826"/>
                </a:cubicBezTo>
                <a:cubicBezTo>
                  <a:pt x="7971448" y="1725928"/>
                  <a:pt x="7951617" y="1737321"/>
                  <a:pt x="7930098" y="1746784"/>
                </a:cubicBezTo>
                <a:cubicBezTo>
                  <a:pt x="7933835" y="1768725"/>
                  <a:pt x="7919369" y="1780660"/>
                  <a:pt x="7873739" y="1793680"/>
                </a:cubicBezTo>
                <a:cubicBezTo>
                  <a:pt x="7873739" y="1798080"/>
                  <a:pt x="7871871" y="1804047"/>
                  <a:pt x="7874041" y="1807423"/>
                </a:cubicBezTo>
                <a:cubicBezTo>
                  <a:pt x="7892244" y="1835632"/>
                  <a:pt x="7882902" y="1861732"/>
                  <a:pt x="7867230" y="1886205"/>
                </a:cubicBezTo>
                <a:cubicBezTo>
                  <a:pt x="7854391" y="1906216"/>
                  <a:pt x="7846736" y="1925686"/>
                  <a:pt x="7849267" y="1950641"/>
                </a:cubicBezTo>
                <a:cubicBezTo>
                  <a:pt x="7851919" y="1976680"/>
                  <a:pt x="7836368" y="1990785"/>
                  <a:pt x="7809906" y="1993377"/>
                </a:cubicBezTo>
                <a:cubicBezTo>
                  <a:pt x="7792968" y="1995004"/>
                  <a:pt x="7775971" y="1996692"/>
                  <a:pt x="7759093" y="1998741"/>
                </a:cubicBezTo>
                <a:cubicBezTo>
                  <a:pt x="7753186" y="1999465"/>
                  <a:pt x="7745651" y="1999525"/>
                  <a:pt x="7741914" y="2003081"/>
                </a:cubicBezTo>
                <a:cubicBezTo>
                  <a:pt x="7722143" y="2022069"/>
                  <a:pt x="7697369" y="2023756"/>
                  <a:pt x="7672294" y="2025384"/>
                </a:cubicBezTo>
                <a:cubicBezTo>
                  <a:pt x="7668376" y="2025625"/>
                  <a:pt x="7662831" y="2029181"/>
                  <a:pt x="7661022" y="2027674"/>
                </a:cubicBezTo>
                <a:cubicBezTo>
                  <a:pt x="7645832" y="2015016"/>
                  <a:pt x="7633536" y="2022792"/>
                  <a:pt x="7620637" y="2031592"/>
                </a:cubicBezTo>
                <a:cubicBezTo>
                  <a:pt x="7608220" y="2040031"/>
                  <a:pt x="7596647" y="2047385"/>
                  <a:pt x="7593392" y="2064865"/>
                </a:cubicBezTo>
                <a:cubicBezTo>
                  <a:pt x="7590799" y="2078789"/>
                  <a:pt x="7579890" y="2080356"/>
                  <a:pt x="7568497" y="2071435"/>
                </a:cubicBezTo>
                <a:cubicBezTo>
                  <a:pt x="7563012" y="2067095"/>
                  <a:pt x="7557647" y="2062514"/>
                  <a:pt x="7552825" y="2057451"/>
                </a:cubicBezTo>
                <a:cubicBezTo>
                  <a:pt x="7538780" y="2042804"/>
                  <a:pt x="7535405" y="2023696"/>
                  <a:pt x="7551138" y="2012424"/>
                </a:cubicBezTo>
                <a:cubicBezTo>
                  <a:pt x="7587545" y="1986385"/>
                  <a:pt x="7619009" y="1948049"/>
                  <a:pt x="7669582" y="1950158"/>
                </a:cubicBezTo>
                <a:cubicBezTo>
                  <a:pt x="7691281" y="1951062"/>
                  <a:pt x="7704301" y="1939610"/>
                  <a:pt x="7714247" y="1925385"/>
                </a:cubicBezTo>
                <a:cubicBezTo>
                  <a:pt x="7727689" y="1906156"/>
                  <a:pt x="7744988" y="1895125"/>
                  <a:pt x="7765964" y="1886566"/>
                </a:cubicBezTo>
                <a:cubicBezTo>
                  <a:pt x="7773981" y="1883311"/>
                  <a:pt x="7781998" y="1874631"/>
                  <a:pt x="7785434" y="1866554"/>
                </a:cubicBezTo>
                <a:cubicBezTo>
                  <a:pt x="7796464" y="1840454"/>
                  <a:pt x="7801347" y="1813149"/>
                  <a:pt x="7797429" y="1784337"/>
                </a:cubicBezTo>
                <a:cubicBezTo>
                  <a:pt x="7795319" y="1769026"/>
                  <a:pt x="7797067" y="1753174"/>
                  <a:pt x="7797067" y="1735874"/>
                </a:cubicBezTo>
                <a:cubicBezTo>
                  <a:pt x="7847941" y="1738165"/>
                  <a:pt x="7846494" y="1698985"/>
                  <a:pt x="7854933" y="1664868"/>
                </a:cubicBezTo>
                <a:close/>
                <a:moveTo>
                  <a:pt x="5060135" y="1651487"/>
                </a:moveTo>
                <a:cubicBezTo>
                  <a:pt x="5017158" y="1677888"/>
                  <a:pt x="5008418" y="1718575"/>
                  <a:pt x="4992565" y="1759624"/>
                </a:cubicBezTo>
                <a:lnTo>
                  <a:pt x="4992565" y="1759744"/>
                </a:lnTo>
                <a:cubicBezTo>
                  <a:pt x="5021016" y="1768846"/>
                  <a:pt x="5043981" y="1771498"/>
                  <a:pt x="5066826" y="1758840"/>
                </a:cubicBezTo>
                <a:cubicBezTo>
                  <a:pt x="5092504" y="1744615"/>
                  <a:pt x="5120473" y="1743349"/>
                  <a:pt x="5148622" y="1746001"/>
                </a:cubicBezTo>
                <a:cubicBezTo>
                  <a:pt x="5157663" y="1746845"/>
                  <a:pt x="5166524" y="1752210"/>
                  <a:pt x="5174903" y="1756670"/>
                </a:cubicBezTo>
                <a:cubicBezTo>
                  <a:pt x="5203112" y="1771739"/>
                  <a:pt x="5231081" y="1786085"/>
                  <a:pt x="5264956" y="1782047"/>
                </a:cubicBezTo>
                <a:cubicBezTo>
                  <a:pt x="5279483" y="1780359"/>
                  <a:pt x="5286897" y="1774934"/>
                  <a:pt x="5286777" y="1764024"/>
                </a:cubicBezTo>
                <a:cubicBezTo>
                  <a:pt x="5271406" y="1748171"/>
                  <a:pt x="5258687" y="1734549"/>
                  <a:pt x="5245246" y="1721649"/>
                </a:cubicBezTo>
                <a:cubicBezTo>
                  <a:pt x="5240484" y="1717068"/>
                  <a:pt x="5234215" y="1713693"/>
                  <a:pt x="5228187" y="1710679"/>
                </a:cubicBezTo>
                <a:cubicBezTo>
                  <a:pt x="5223004" y="1708087"/>
                  <a:pt x="5214806" y="1708449"/>
                  <a:pt x="5211973" y="1704531"/>
                </a:cubicBezTo>
                <a:cubicBezTo>
                  <a:pt x="5196180" y="1682891"/>
                  <a:pt x="5177133" y="1690486"/>
                  <a:pt x="5158085" y="1697117"/>
                </a:cubicBezTo>
                <a:cubicBezTo>
                  <a:pt x="5150551" y="1699769"/>
                  <a:pt x="5143739" y="1705013"/>
                  <a:pt x="5136084" y="1706460"/>
                </a:cubicBezTo>
                <a:cubicBezTo>
                  <a:pt x="5128851" y="1707846"/>
                  <a:pt x="5118423" y="1708871"/>
                  <a:pt x="5113722" y="1704953"/>
                </a:cubicBezTo>
                <a:cubicBezTo>
                  <a:pt x="5094734" y="1689100"/>
                  <a:pt x="5064717" y="1685664"/>
                  <a:pt x="5060135" y="1651487"/>
                </a:cubicBezTo>
                <a:close/>
                <a:moveTo>
                  <a:pt x="8017624" y="1644772"/>
                </a:moveTo>
                <a:lnTo>
                  <a:pt x="8027143" y="1661191"/>
                </a:lnTo>
                <a:cubicBezTo>
                  <a:pt x="8019971" y="1673849"/>
                  <a:pt x="8008759" y="1679635"/>
                  <a:pt x="7993449" y="1678551"/>
                </a:cubicBezTo>
                <a:cubicBezTo>
                  <a:pt x="7998090" y="1671016"/>
                  <a:pt x="8002189" y="1664325"/>
                  <a:pt x="8009362" y="1652692"/>
                </a:cubicBezTo>
                <a:cubicBezTo>
                  <a:pt x="7998090" y="1657333"/>
                  <a:pt x="7992364" y="1659684"/>
                  <a:pt x="7986879" y="1661974"/>
                </a:cubicBezTo>
                <a:cubicBezTo>
                  <a:pt x="7985493" y="1660045"/>
                  <a:pt x="7984226" y="1658840"/>
                  <a:pt x="7984468" y="1658539"/>
                </a:cubicBezTo>
                <a:cubicBezTo>
                  <a:pt x="7988386" y="1652150"/>
                  <a:pt x="7993344" y="1648277"/>
                  <a:pt x="7999048" y="1646212"/>
                </a:cubicBezTo>
                <a:close/>
                <a:moveTo>
                  <a:pt x="8019948" y="1643522"/>
                </a:moveTo>
                <a:lnTo>
                  <a:pt x="8018079" y="1644713"/>
                </a:lnTo>
                <a:lnTo>
                  <a:pt x="8018102" y="1644735"/>
                </a:lnTo>
                <a:lnTo>
                  <a:pt x="8018101" y="1644735"/>
                </a:lnTo>
                <a:lnTo>
                  <a:pt x="8018102" y="1644736"/>
                </a:lnTo>
                <a:lnTo>
                  <a:pt x="8018089" y="1644736"/>
                </a:lnTo>
                <a:lnTo>
                  <a:pt x="8017624" y="1644772"/>
                </a:lnTo>
                <a:lnTo>
                  <a:pt x="8017078" y="1643831"/>
                </a:lnTo>
                <a:lnTo>
                  <a:pt x="8017138" y="1643831"/>
                </a:lnTo>
                <a:close/>
                <a:moveTo>
                  <a:pt x="5572368" y="1633886"/>
                </a:moveTo>
                <a:cubicBezTo>
                  <a:pt x="5532887" y="1627437"/>
                  <a:pt x="5510645" y="1659383"/>
                  <a:pt x="5479964" y="1675960"/>
                </a:cubicBezTo>
                <a:cubicBezTo>
                  <a:pt x="5482978" y="1704350"/>
                  <a:pt x="5477010" y="1734368"/>
                  <a:pt x="5504195" y="1755525"/>
                </a:cubicBezTo>
                <a:cubicBezTo>
                  <a:pt x="5509319" y="1759503"/>
                  <a:pt x="5511187" y="1767520"/>
                  <a:pt x="5515286" y="1773126"/>
                </a:cubicBezTo>
                <a:cubicBezTo>
                  <a:pt x="5519746" y="1779214"/>
                  <a:pt x="5524328" y="1785663"/>
                  <a:pt x="5530235" y="1790305"/>
                </a:cubicBezTo>
                <a:cubicBezTo>
                  <a:pt x="5545786" y="1802541"/>
                  <a:pt x="5549523" y="1810437"/>
                  <a:pt x="5542531" y="1828400"/>
                </a:cubicBezTo>
                <a:cubicBezTo>
                  <a:pt x="5539035" y="1837501"/>
                  <a:pt x="5532104" y="1845217"/>
                  <a:pt x="5527100" y="1853716"/>
                </a:cubicBezTo>
                <a:cubicBezTo>
                  <a:pt x="5518903" y="1867640"/>
                  <a:pt x="5519626" y="1880599"/>
                  <a:pt x="5530777" y="1888255"/>
                </a:cubicBezTo>
                <a:cubicBezTo>
                  <a:pt x="5550729" y="1901998"/>
                  <a:pt x="5572187" y="1911943"/>
                  <a:pt x="5596599" y="1908206"/>
                </a:cubicBezTo>
                <a:cubicBezTo>
                  <a:pt x="5608595" y="1892534"/>
                  <a:pt x="5608655" y="1878671"/>
                  <a:pt x="5601241" y="1862095"/>
                </a:cubicBezTo>
                <a:cubicBezTo>
                  <a:pt x="5592079" y="1841661"/>
                  <a:pt x="5581530" y="1821769"/>
                  <a:pt x="5583098" y="1796935"/>
                </a:cubicBezTo>
                <a:cubicBezTo>
                  <a:pt x="5584002" y="1782589"/>
                  <a:pt x="5576045" y="1766315"/>
                  <a:pt x="5568330" y="1753114"/>
                </a:cubicBezTo>
                <a:cubicBezTo>
                  <a:pt x="5559107" y="1737321"/>
                  <a:pt x="5544219" y="1724844"/>
                  <a:pt x="5534695" y="1709172"/>
                </a:cubicBezTo>
                <a:cubicBezTo>
                  <a:pt x="5520289" y="1685483"/>
                  <a:pt x="5523062" y="1677828"/>
                  <a:pt x="5544942" y="1662879"/>
                </a:cubicBezTo>
                <a:lnTo>
                  <a:pt x="5575342" y="1640607"/>
                </a:lnTo>
                <a:lnTo>
                  <a:pt x="5575382" y="1640698"/>
                </a:lnTo>
                <a:lnTo>
                  <a:pt x="5575382" y="1640577"/>
                </a:lnTo>
                <a:lnTo>
                  <a:pt x="5575342" y="1640607"/>
                </a:lnTo>
                <a:close/>
                <a:moveTo>
                  <a:pt x="8101405" y="1590607"/>
                </a:moveTo>
                <a:cubicBezTo>
                  <a:pt x="8119066" y="1588919"/>
                  <a:pt x="8128228" y="1597418"/>
                  <a:pt x="8129614" y="1612066"/>
                </a:cubicBezTo>
                <a:cubicBezTo>
                  <a:pt x="8131664" y="1634368"/>
                  <a:pt x="8109180" y="1625568"/>
                  <a:pt x="8097969" y="1634971"/>
                </a:cubicBezTo>
                <a:cubicBezTo>
                  <a:pt x="8090073" y="1660227"/>
                  <a:pt x="8075124" y="1679154"/>
                  <a:pt x="8036185" y="1673126"/>
                </a:cubicBezTo>
                <a:cubicBezTo>
                  <a:pt x="8059392" y="1663542"/>
                  <a:pt x="8083743" y="1662156"/>
                  <a:pt x="8083804" y="1633645"/>
                </a:cubicBezTo>
                <a:cubicBezTo>
                  <a:pt x="8070000" y="1629787"/>
                  <a:pt x="8058065" y="1626351"/>
                  <a:pt x="8044865" y="1637804"/>
                </a:cubicBezTo>
                <a:cubicBezTo>
                  <a:pt x="8041731" y="1640517"/>
                  <a:pt x="8037150" y="1641571"/>
                  <a:pt x="8032177" y="1642174"/>
                </a:cubicBezTo>
                <a:lnTo>
                  <a:pt x="8019948" y="1643522"/>
                </a:lnTo>
                <a:lnTo>
                  <a:pt x="8045370" y="1627316"/>
                </a:lnTo>
                <a:cubicBezTo>
                  <a:pt x="8054932" y="1622584"/>
                  <a:pt x="8065269" y="1619631"/>
                  <a:pt x="8077355" y="1620565"/>
                </a:cubicBezTo>
                <a:cubicBezTo>
                  <a:pt x="8081634" y="1620866"/>
                  <a:pt x="8087541" y="1615260"/>
                  <a:pt x="8090736" y="1610981"/>
                </a:cubicBezTo>
                <a:cubicBezTo>
                  <a:pt x="8095317" y="1604772"/>
                  <a:pt x="8098029" y="1597298"/>
                  <a:pt x="8101405" y="1590607"/>
                </a:cubicBezTo>
                <a:close/>
                <a:moveTo>
                  <a:pt x="2052085" y="1558441"/>
                </a:moveTo>
                <a:cubicBezTo>
                  <a:pt x="2037851" y="1558229"/>
                  <a:pt x="2022797" y="1569089"/>
                  <a:pt x="1994829" y="1587835"/>
                </a:cubicBezTo>
                <a:lnTo>
                  <a:pt x="1994768" y="1587835"/>
                </a:lnTo>
                <a:cubicBezTo>
                  <a:pt x="2004052" y="1593139"/>
                  <a:pt x="2011526" y="1598383"/>
                  <a:pt x="2019843" y="1601939"/>
                </a:cubicBezTo>
                <a:cubicBezTo>
                  <a:pt x="2031478" y="1606882"/>
                  <a:pt x="2044136" y="1609595"/>
                  <a:pt x="2055588" y="1614959"/>
                </a:cubicBezTo>
                <a:cubicBezTo>
                  <a:pt x="2078855" y="1625869"/>
                  <a:pt x="2091634" y="1621168"/>
                  <a:pt x="2104416" y="1595490"/>
                </a:cubicBezTo>
                <a:cubicBezTo>
                  <a:pt x="2079729" y="1569933"/>
                  <a:pt x="2066317" y="1558652"/>
                  <a:pt x="2052085" y="1558441"/>
                </a:cubicBezTo>
                <a:close/>
                <a:moveTo>
                  <a:pt x="8912792" y="1443532"/>
                </a:moveTo>
                <a:cubicBezTo>
                  <a:pt x="8917011" y="1443351"/>
                  <a:pt x="8921471" y="1449078"/>
                  <a:pt x="8925872" y="1452091"/>
                </a:cubicBezTo>
                <a:cubicBezTo>
                  <a:pt x="8922556" y="1456190"/>
                  <a:pt x="8920085" y="1462218"/>
                  <a:pt x="8915866" y="1463966"/>
                </a:cubicBezTo>
                <a:cubicBezTo>
                  <a:pt x="8897120" y="1471742"/>
                  <a:pt x="8884763" y="1467884"/>
                  <a:pt x="8872406" y="1449500"/>
                </a:cubicBezTo>
                <a:lnTo>
                  <a:pt x="8872346" y="1449439"/>
                </a:lnTo>
                <a:cubicBezTo>
                  <a:pt x="8887776" y="1446968"/>
                  <a:pt x="8900254" y="1444075"/>
                  <a:pt x="8912792" y="1443532"/>
                </a:cubicBezTo>
                <a:close/>
                <a:moveTo>
                  <a:pt x="8827607" y="1434131"/>
                </a:moveTo>
                <a:lnTo>
                  <a:pt x="8818940" y="1470658"/>
                </a:lnTo>
                <a:cubicBezTo>
                  <a:pt x="8802063" y="1469633"/>
                  <a:pt x="8788501" y="1469573"/>
                  <a:pt x="8775180" y="1467765"/>
                </a:cubicBezTo>
                <a:cubicBezTo>
                  <a:pt x="8765535" y="1466439"/>
                  <a:pt x="8753540" y="1463907"/>
                  <a:pt x="8754505" y="1451128"/>
                </a:cubicBezTo>
                <a:cubicBezTo>
                  <a:pt x="8755530" y="1437445"/>
                  <a:pt x="8765535" y="1435336"/>
                  <a:pt x="8778434" y="1436421"/>
                </a:cubicBezTo>
                <a:close/>
                <a:moveTo>
                  <a:pt x="8827621" y="1434071"/>
                </a:moveTo>
                <a:lnTo>
                  <a:pt x="8827621" y="1434130"/>
                </a:lnTo>
                <a:lnTo>
                  <a:pt x="8827607" y="1434131"/>
                </a:lnTo>
                <a:close/>
                <a:moveTo>
                  <a:pt x="8979247" y="1422179"/>
                </a:moveTo>
                <a:cubicBezTo>
                  <a:pt x="8989011" y="1422933"/>
                  <a:pt x="8998656" y="1427167"/>
                  <a:pt x="9008572" y="1431236"/>
                </a:cubicBezTo>
                <a:cubicBezTo>
                  <a:pt x="8980904" y="1457034"/>
                  <a:pt x="8970416" y="1457757"/>
                  <a:pt x="8949199" y="1434008"/>
                </a:cubicBezTo>
                <a:cubicBezTo>
                  <a:pt x="8959596" y="1424153"/>
                  <a:pt x="8969482" y="1421426"/>
                  <a:pt x="8979247" y="1422179"/>
                </a:cubicBezTo>
                <a:close/>
                <a:moveTo>
                  <a:pt x="8639278" y="1397852"/>
                </a:moveTo>
                <a:cubicBezTo>
                  <a:pt x="8645388" y="1396820"/>
                  <a:pt x="8651974" y="1397663"/>
                  <a:pt x="8656796" y="1400556"/>
                </a:cubicBezTo>
                <a:cubicBezTo>
                  <a:pt x="8675663" y="1411889"/>
                  <a:pt x="8681328" y="1427922"/>
                  <a:pt x="8674638" y="1459025"/>
                </a:cubicBezTo>
                <a:lnTo>
                  <a:pt x="8674577" y="1459085"/>
                </a:lnTo>
                <a:cubicBezTo>
                  <a:pt x="8658061" y="1450044"/>
                  <a:pt x="8643836" y="1443413"/>
                  <a:pt x="8630877" y="1434914"/>
                </a:cubicBezTo>
                <a:cubicBezTo>
                  <a:pt x="8620509" y="1428163"/>
                  <a:pt x="8617676" y="1417374"/>
                  <a:pt x="8624608" y="1406404"/>
                </a:cubicBezTo>
                <a:cubicBezTo>
                  <a:pt x="8627532" y="1401792"/>
                  <a:pt x="8633167" y="1398884"/>
                  <a:pt x="8639278" y="1397852"/>
                </a:cubicBezTo>
                <a:close/>
                <a:moveTo>
                  <a:pt x="9110680" y="1383318"/>
                </a:moveTo>
                <a:cubicBezTo>
                  <a:pt x="9117431" y="1380184"/>
                  <a:pt x="9128281" y="1380606"/>
                  <a:pt x="9135092" y="1383861"/>
                </a:cubicBezTo>
                <a:cubicBezTo>
                  <a:pt x="9144315" y="1388261"/>
                  <a:pt x="9144315" y="1398387"/>
                  <a:pt x="9139553" y="1407248"/>
                </a:cubicBezTo>
                <a:cubicBezTo>
                  <a:pt x="9135454" y="1414903"/>
                  <a:pt x="9130753" y="1422318"/>
                  <a:pt x="9128221" y="1426657"/>
                </a:cubicBezTo>
                <a:lnTo>
                  <a:pt x="9128160" y="1426718"/>
                </a:lnTo>
                <a:lnTo>
                  <a:pt x="9071741" y="1426718"/>
                </a:lnTo>
                <a:cubicBezTo>
                  <a:pt x="9070596" y="1423824"/>
                  <a:pt x="9067703" y="1416290"/>
                  <a:pt x="9065593" y="1410865"/>
                </a:cubicBezTo>
                <a:cubicBezTo>
                  <a:pt x="9082471" y="1400256"/>
                  <a:pt x="9095852" y="1390249"/>
                  <a:pt x="9110680" y="1383318"/>
                </a:cubicBezTo>
                <a:close/>
                <a:moveTo>
                  <a:pt x="7886103" y="1372334"/>
                </a:moveTo>
                <a:cubicBezTo>
                  <a:pt x="7890797" y="1373886"/>
                  <a:pt x="7894414" y="1377623"/>
                  <a:pt x="7896343" y="1383923"/>
                </a:cubicBezTo>
                <a:cubicBezTo>
                  <a:pt x="7900382" y="1397002"/>
                  <a:pt x="7902069" y="1411288"/>
                  <a:pt x="7902310" y="1425032"/>
                </a:cubicBezTo>
                <a:cubicBezTo>
                  <a:pt x="7902612" y="1442330"/>
                  <a:pt x="7904842" y="1458002"/>
                  <a:pt x="7913522" y="1473795"/>
                </a:cubicBezTo>
                <a:cubicBezTo>
                  <a:pt x="7925698" y="1496038"/>
                  <a:pt x="7930761" y="1520691"/>
                  <a:pt x="7925517" y="1546006"/>
                </a:cubicBezTo>
                <a:cubicBezTo>
                  <a:pt x="7898091" y="1564374"/>
                  <a:pt x="7890496" y="1589962"/>
                  <a:pt x="7902792" y="1622795"/>
                </a:cubicBezTo>
                <a:cubicBezTo>
                  <a:pt x="7894113" y="1625990"/>
                  <a:pt x="7885613" y="1630330"/>
                  <a:pt x="7876572" y="1632198"/>
                </a:cubicBezTo>
                <a:cubicBezTo>
                  <a:pt x="7866325" y="1634308"/>
                  <a:pt x="7857705" y="1628943"/>
                  <a:pt x="7856922" y="1618515"/>
                </a:cubicBezTo>
                <a:cubicBezTo>
                  <a:pt x="7854752" y="1590969"/>
                  <a:pt x="7845168" y="1563366"/>
                  <a:pt x="7857585" y="1530756"/>
                </a:cubicBezTo>
                <a:cubicBezTo>
                  <a:pt x="7859996" y="1542751"/>
                  <a:pt x="7861503" y="1550226"/>
                  <a:pt x="7863432" y="1559690"/>
                </a:cubicBezTo>
                <a:cubicBezTo>
                  <a:pt x="7867289" y="1556736"/>
                  <a:pt x="7870967" y="1555349"/>
                  <a:pt x="7871087" y="1553662"/>
                </a:cubicBezTo>
                <a:cubicBezTo>
                  <a:pt x="7873618" y="1524790"/>
                  <a:pt x="7876934" y="1496038"/>
                  <a:pt x="7868013" y="1467285"/>
                </a:cubicBezTo>
                <a:cubicBezTo>
                  <a:pt x="7863612" y="1453120"/>
                  <a:pt x="7863432" y="1437689"/>
                  <a:pt x="7860840" y="1419486"/>
                </a:cubicBezTo>
                <a:lnTo>
                  <a:pt x="7860900" y="1419486"/>
                </a:lnTo>
                <a:cubicBezTo>
                  <a:pt x="7839201" y="1419666"/>
                  <a:pt x="7829797" y="1406465"/>
                  <a:pt x="7823890" y="1390251"/>
                </a:cubicBezTo>
                <a:cubicBezTo>
                  <a:pt x="7839441" y="1384706"/>
                  <a:pt x="7854571" y="1379702"/>
                  <a:pt x="7869399" y="1373856"/>
                </a:cubicBezTo>
                <a:cubicBezTo>
                  <a:pt x="7875638" y="1371415"/>
                  <a:pt x="7881409" y="1370782"/>
                  <a:pt x="7886103" y="1372334"/>
                </a:cubicBezTo>
                <a:close/>
                <a:moveTo>
                  <a:pt x="8433048" y="1353843"/>
                </a:moveTo>
                <a:lnTo>
                  <a:pt x="8433057" y="1353847"/>
                </a:lnTo>
                <a:lnTo>
                  <a:pt x="8433048" y="1353903"/>
                </a:lnTo>
                <a:close/>
                <a:moveTo>
                  <a:pt x="8443716" y="1286092"/>
                </a:moveTo>
                <a:cubicBezTo>
                  <a:pt x="8453120" y="1326116"/>
                  <a:pt x="8483680" y="1307008"/>
                  <a:pt x="8504416" y="1320148"/>
                </a:cubicBezTo>
                <a:lnTo>
                  <a:pt x="8504416" y="1391034"/>
                </a:lnTo>
                <a:lnTo>
                  <a:pt x="8467827" y="1391034"/>
                </a:lnTo>
                <a:cubicBezTo>
                  <a:pt x="8468069" y="1380033"/>
                  <a:pt x="8464196" y="1372288"/>
                  <a:pt x="8457852" y="1366516"/>
                </a:cubicBezTo>
                <a:lnTo>
                  <a:pt x="8433057" y="1353847"/>
                </a:lnTo>
                <a:lnTo>
                  <a:pt x="8438179" y="1321445"/>
                </a:lnTo>
                <a:cubicBezTo>
                  <a:pt x="8439874" y="1310685"/>
                  <a:pt x="8441637" y="1299443"/>
                  <a:pt x="8443716" y="1286092"/>
                </a:cubicBezTo>
                <a:close/>
                <a:moveTo>
                  <a:pt x="8458726" y="1259508"/>
                </a:moveTo>
                <a:cubicBezTo>
                  <a:pt x="8490251" y="1258181"/>
                  <a:pt x="8494832" y="1261376"/>
                  <a:pt x="8506887" y="1293926"/>
                </a:cubicBezTo>
                <a:cubicBezTo>
                  <a:pt x="8497846" y="1293926"/>
                  <a:pt x="8489045" y="1296276"/>
                  <a:pt x="8482595" y="1293443"/>
                </a:cubicBezTo>
                <a:cubicBezTo>
                  <a:pt x="8468008" y="1286994"/>
                  <a:pt x="8460173" y="1274456"/>
                  <a:pt x="8458726" y="1259508"/>
                </a:cubicBezTo>
                <a:close/>
                <a:moveTo>
                  <a:pt x="8997963" y="1119002"/>
                </a:moveTo>
                <a:cubicBezTo>
                  <a:pt x="9009656" y="1127562"/>
                  <a:pt x="9019059" y="1134494"/>
                  <a:pt x="9032320" y="1144259"/>
                </a:cubicBezTo>
                <a:cubicBezTo>
                  <a:pt x="9025690" y="1150889"/>
                  <a:pt x="9020747" y="1159931"/>
                  <a:pt x="9014720" y="1160715"/>
                </a:cubicBezTo>
                <a:cubicBezTo>
                  <a:pt x="9007185" y="1161678"/>
                  <a:pt x="8997480" y="1157519"/>
                  <a:pt x="8991212" y="1152456"/>
                </a:cubicBezTo>
                <a:cubicBezTo>
                  <a:pt x="8985063" y="1147453"/>
                  <a:pt x="8988438" y="1134976"/>
                  <a:pt x="8997963" y="1119002"/>
                </a:cubicBezTo>
                <a:close/>
                <a:moveTo>
                  <a:pt x="4235641" y="1108902"/>
                </a:moveTo>
                <a:cubicBezTo>
                  <a:pt x="4248452" y="1107740"/>
                  <a:pt x="4260262" y="1116759"/>
                  <a:pt x="4271835" y="1124490"/>
                </a:cubicBezTo>
                <a:cubicBezTo>
                  <a:pt x="4262794" y="1142030"/>
                  <a:pt x="4254054" y="1159028"/>
                  <a:pt x="4244228" y="1178136"/>
                </a:cubicBezTo>
                <a:lnTo>
                  <a:pt x="4208424" y="1178136"/>
                </a:lnTo>
                <a:cubicBezTo>
                  <a:pt x="4207279" y="1152579"/>
                  <a:pt x="4200528" y="1128769"/>
                  <a:pt x="4222468" y="1113881"/>
                </a:cubicBezTo>
                <a:cubicBezTo>
                  <a:pt x="4226989" y="1110807"/>
                  <a:pt x="4231371" y="1109289"/>
                  <a:pt x="4235641" y="1108902"/>
                </a:cubicBezTo>
                <a:close/>
                <a:moveTo>
                  <a:pt x="2241620" y="1101811"/>
                </a:moveTo>
                <a:lnTo>
                  <a:pt x="2241653" y="1101823"/>
                </a:lnTo>
                <a:lnTo>
                  <a:pt x="2241593" y="1101823"/>
                </a:lnTo>
                <a:close/>
                <a:moveTo>
                  <a:pt x="2248283" y="1061016"/>
                </a:moveTo>
                <a:cubicBezTo>
                  <a:pt x="2258952" y="1061679"/>
                  <a:pt x="2268235" y="1065054"/>
                  <a:pt x="2267873" y="1078255"/>
                </a:cubicBezTo>
                <a:cubicBezTo>
                  <a:pt x="2267753" y="1083318"/>
                  <a:pt x="2263774" y="1089271"/>
                  <a:pt x="2258530" y="1093927"/>
                </a:cubicBezTo>
                <a:lnTo>
                  <a:pt x="2241620" y="1101811"/>
                </a:lnTo>
                <a:lnTo>
                  <a:pt x="2229326" y="1097258"/>
                </a:lnTo>
                <a:cubicBezTo>
                  <a:pt x="2226614" y="1094394"/>
                  <a:pt x="2225318" y="1090250"/>
                  <a:pt x="2225499" y="1085006"/>
                </a:cubicBezTo>
                <a:cubicBezTo>
                  <a:pt x="2225860" y="1075301"/>
                  <a:pt x="2240206" y="1060533"/>
                  <a:pt x="2248283" y="1061016"/>
                </a:cubicBezTo>
                <a:close/>
                <a:moveTo>
                  <a:pt x="4091674" y="1053121"/>
                </a:moveTo>
                <a:cubicBezTo>
                  <a:pt x="4113978" y="1053664"/>
                  <a:pt x="4124586" y="1065358"/>
                  <a:pt x="4122596" y="1086395"/>
                </a:cubicBezTo>
                <a:cubicBezTo>
                  <a:pt x="4120548" y="1108275"/>
                  <a:pt x="4104875" y="1121235"/>
                  <a:pt x="4085105" y="1118944"/>
                </a:cubicBezTo>
                <a:cubicBezTo>
                  <a:pt x="4072989" y="1117498"/>
                  <a:pt x="4066479" y="1110325"/>
                  <a:pt x="4065393" y="1100017"/>
                </a:cubicBezTo>
                <a:cubicBezTo>
                  <a:pt x="4063827" y="1085672"/>
                  <a:pt x="4065032" y="1070964"/>
                  <a:pt x="4065032" y="1054869"/>
                </a:cubicBezTo>
                <a:lnTo>
                  <a:pt x="4064973" y="1054869"/>
                </a:lnTo>
                <a:cubicBezTo>
                  <a:pt x="4076244" y="1054085"/>
                  <a:pt x="4083960" y="1052940"/>
                  <a:pt x="4091674" y="1053121"/>
                </a:cubicBezTo>
                <a:close/>
                <a:moveTo>
                  <a:pt x="2318386" y="1005923"/>
                </a:moveTo>
                <a:cubicBezTo>
                  <a:pt x="2328030" y="1005080"/>
                  <a:pt x="2334842" y="1010445"/>
                  <a:pt x="2332792" y="1019607"/>
                </a:cubicBezTo>
                <a:cubicBezTo>
                  <a:pt x="2331406" y="1025634"/>
                  <a:pt x="2324474" y="1034314"/>
                  <a:pt x="2319290" y="1034917"/>
                </a:cubicBezTo>
                <a:cubicBezTo>
                  <a:pt x="2304944" y="1036484"/>
                  <a:pt x="2290176" y="1034374"/>
                  <a:pt x="2275710" y="1033772"/>
                </a:cubicBezTo>
                <a:lnTo>
                  <a:pt x="2275710" y="1033711"/>
                </a:lnTo>
                <a:cubicBezTo>
                  <a:pt x="2270164" y="1019908"/>
                  <a:pt x="2275108" y="1012554"/>
                  <a:pt x="2286319" y="1009962"/>
                </a:cubicBezTo>
                <a:cubicBezTo>
                  <a:pt x="2296747" y="1007551"/>
                  <a:pt x="2307657" y="1006828"/>
                  <a:pt x="2318386" y="1005923"/>
                </a:cubicBezTo>
                <a:close/>
                <a:moveTo>
                  <a:pt x="9087233" y="1005050"/>
                </a:moveTo>
                <a:cubicBezTo>
                  <a:pt x="9100464" y="1007355"/>
                  <a:pt x="9113122" y="1012584"/>
                  <a:pt x="9124845" y="1021838"/>
                </a:cubicBezTo>
                <a:lnTo>
                  <a:pt x="9124845" y="1021897"/>
                </a:lnTo>
                <a:cubicBezTo>
                  <a:pt x="9115261" y="1049022"/>
                  <a:pt x="9113453" y="1051132"/>
                  <a:pt x="9089704" y="1048178"/>
                </a:cubicBezTo>
                <a:cubicBezTo>
                  <a:pt x="9074032" y="1046189"/>
                  <a:pt x="9058360" y="1042452"/>
                  <a:pt x="9043592" y="1037027"/>
                </a:cubicBezTo>
                <a:cubicBezTo>
                  <a:pt x="9037926" y="1034977"/>
                  <a:pt x="9031175" y="1025695"/>
                  <a:pt x="9031597" y="1020210"/>
                </a:cubicBezTo>
                <a:cubicBezTo>
                  <a:pt x="9032019" y="1014905"/>
                  <a:pt x="9040337" y="1006828"/>
                  <a:pt x="9046184" y="1005804"/>
                </a:cubicBezTo>
                <a:cubicBezTo>
                  <a:pt x="9060199" y="1003363"/>
                  <a:pt x="9074002" y="1002744"/>
                  <a:pt x="9087233" y="1005050"/>
                </a:cubicBezTo>
                <a:close/>
                <a:moveTo>
                  <a:pt x="4878582" y="945952"/>
                </a:moveTo>
                <a:cubicBezTo>
                  <a:pt x="4849830" y="939142"/>
                  <a:pt x="4841813" y="946134"/>
                  <a:pt x="4828371" y="972414"/>
                </a:cubicBezTo>
                <a:cubicBezTo>
                  <a:pt x="4818606" y="991461"/>
                  <a:pt x="4807756" y="1009846"/>
                  <a:pt x="4785213" y="1020636"/>
                </a:cubicBezTo>
                <a:cubicBezTo>
                  <a:pt x="4763574" y="1031003"/>
                  <a:pt x="4741452" y="1044143"/>
                  <a:pt x="4728311" y="1067050"/>
                </a:cubicBezTo>
                <a:cubicBezTo>
                  <a:pt x="4716135" y="1088266"/>
                  <a:pt x="4716678" y="1122866"/>
                  <a:pt x="4730602" y="1136850"/>
                </a:cubicBezTo>
                <a:cubicBezTo>
                  <a:pt x="4752241" y="1158549"/>
                  <a:pt x="4753085" y="1174222"/>
                  <a:pt x="4734761" y="1198693"/>
                </a:cubicBezTo>
                <a:cubicBezTo>
                  <a:pt x="4726081" y="1210266"/>
                  <a:pt x="4718245" y="1222503"/>
                  <a:pt x="4706069" y="1240164"/>
                </a:cubicBezTo>
                <a:cubicBezTo>
                  <a:pt x="4719089" y="1236607"/>
                  <a:pt x="4724695" y="1233533"/>
                  <a:pt x="4730059" y="1233955"/>
                </a:cubicBezTo>
                <a:cubicBezTo>
                  <a:pt x="4739282" y="1234617"/>
                  <a:pt x="4753869" y="1234859"/>
                  <a:pt x="4756159" y="1239861"/>
                </a:cubicBezTo>
                <a:cubicBezTo>
                  <a:pt x="4759957" y="1248182"/>
                  <a:pt x="4757606" y="1260718"/>
                  <a:pt x="4754472" y="1270422"/>
                </a:cubicBezTo>
                <a:cubicBezTo>
                  <a:pt x="4750493" y="1282840"/>
                  <a:pt x="4738558" y="1283262"/>
                  <a:pt x="4726985" y="1283864"/>
                </a:cubicBezTo>
                <a:cubicBezTo>
                  <a:pt x="4706370" y="1284888"/>
                  <a:pt x="4668456" y="1317440"/>
                  <a:pt x="4663092" y="1338053"/>
                </a:cubicBezTo>
                <a:cubicBezTo>
                  <a:pt x="4662489" y="1340344"/>
                  <a:pt x="4664599" y="1343358"/>
                  <a:pt x="4664538" y="1343177"/>
                </a:cubicBezTo>
                <a:cubicBezTo>
                  <a:pt x="4695521" y="1341067"/>
                  <a:pt x="4724936" y="1339320"/>
                  <a:pt x="4754351" y="1336908"/>
                </a:cubicBezTo>
                <a:cubicBezTo>
                  <a:pt x="4772916" y="1335401"/>
                  <a:pt x="4777618" y="1330218"/>
                  <a:pt x="4780632" y="1310507"/>
                </a:cubicBezTo>
                <a:cubicBezTo>
                  <a:pt x="4783043" y="1294714"/>
                  <a:pt x="4784188" y="1278680"/>
                  <a:pt x="4787986" y="1263250"/>
                </a:cubicBezTo>
                <a:cubicBezTo>
                  <a:pt x="4792446" y="1245046"/>
                  <a:pt x="4799016" y="1227385"/>
                  <a:pt x="4804742" y="1209483"/>
                </a:cubicBezTo>
                <a:cubicBezTo>
                  <a:pt x="4806430" y="1204179"/>
                  <a:pt x="4808178" y="1198935"/>
                  <a:pt x="4811011" y="1190194"/>
                </a:cubicBezTo>
                <a:cubicBezTo>
                  <a:pt x="4824754" y="1204420"/>
                  <a:pt x="4836569" y="1201587"/>
                  <a:pt x="4848624" y="1192545"/>
                </a:cubicBezTo>
                <a:cubicBezTo>
                  <a:pt x="4868334" y="1177837"/>
                  <a:pt x="4891421" y="1177296"/>
                  <a:pt x="4914627" y="1178080"/>
                </a:cubicBezTo>
                <a:cubicBezTo>
                  <a:pt x="4922644" y="1178320"/>
                  <a:pt x="4930540" y="1180068"/>
                  <a:pt x="4938557" y="1180370"/>
                </a:cubicBezTo>
                <a:cubicBezTo>
                  <a:pt x="4965742" y="1181576"/>
                  <a:pt x="4970745" y="1177236"/>
                  <a:pt x="4978581" y="1145289"/>
                </a:cubicBezTo>
                <a:cubicBezTo>
                  <a:pt x="4966586" y="1145289"/>
                  <a:pt x="4954892" y="1143722"/>
                  <a:pt x="4943741" y="1145651"/>
                </a:cubicBezTo>
                <a:cubicBezTo>
                  <a:pt x="4927044" y="1148544"/>
                  <a:pt x="4910649" y="1153607"/>
                  <a:pt x="4894254" y="1158309"/>
                </a:cubicBezTo>
                <a:cubicBezTo>
                  <a:pt x="4872915" y="1164457"/>
                  <a:pt x="4852361" y="1161202"/>
                  <a:pt x="4832711" y="1152583"/>
                </a:cubicBezTo>
                <a:cubicBezTo>
                  <a:pt x="4815291" y="1144927"/>
                  <a:pt x="4803175" y="1133294"/>
                  <a:pt x="4804562" y="1111353"/>
                </a:cubicBezTo>
                <a:cubicBezTo>
                  <a:pt x="4805345" y="1098755"/>
                  <a:pt x="4802271" y="1085856"/>
                  <a:pt x="4800161" y="1073198"/>
                </a:cubicBezTo>
                <a:cubicBezTo>
                  <a:pt x="4797389" y="1056259"/>
                  <a:pt x="4800342" y="1043541"/>
                  <a:pt x="4814567" y="1030702"/>
                </a:cubicBezTo>
                <a:cubicBezTo>
                  <a:pt x="4835725" y="1011593"/>
                  <a:pt x="4853627" y="988809"/>
                  <a:pt x="4872012" y="966868"/>
                </a:cubicBezTo>
                <a:cubicBezTo>
                  <a:pt x="4875929" y="962228"/>
                  <a:pt x="4876110" y="954450"/>
                  <a:pt x="4878642" y="945952"/>
                </a:cubicBezTo>
                <a:close/>
                <a:moveTo>
                  <a:pt x="3867118" y="881525"/>
                </a:moveTo>
                <a:cubicBezTo>
                  <a:pt x="3904496" y="881026"/>
                  <a:pt x="3943172" y="910388"/>
                  <a:pt x="3948281" y="955957"/>
                </a:cubicBezTo>
                <a:cubicBezTo>
                  <a:pt x="3949426" y="966324"/>
                  <a:pt x="3926460" y="993630"/>
                  <a:pt x="3912838" y="999958"/>
                </a:cubicBezTo>
                <a:cubicBezTo>
                  <a:pt x="3898673" y="1006468"/>
                  <a:pt x="3884206" y="1012557"/>
                  <a:pt x="3871006" y="1020694"/>
                </a:cubicBezTo>
                <a:cubicBezTo>
                  <a:pt x="3865941" y="1023829"/>
                  <a:pt x="3864012" y="1031966"/>
                  <a:pt x="3862325" y="1034920"/>
                </a:cubicBezTo>
                <a:lnTo>
                  <a:pt x="3862266" y="1034799"/>
                </a:lnTo>
                <a:cubicBezTo>
                  <a:pt x="3844484" y="1041731"/>
                  <a:pt x="3831343" y="1045709"/>
                  <a:pt x="3819288" y="1051857"/>
                </a:cubicBezTo>
                <a:cubicBezTo>
                  <a:pt x="3797408" y="1063069"/>
                  <a:pt x="3774562" y="1060959"/>
                  <a:pt x="3751596" y="1059271"/>
                </a:cubicBezTo>
                <a:cubicBezTo>
                  <a:pt x="3748885" y="1059091"/>
                  <a:pt x="3744725" y="1057584"/>
                  <a:pt x="3743882" y="1055594"/>
                </a:cubicBezTo>
                <a:cubicBezTo>
                  <a:pt x="3734719" y="1033593"/>
                  <a:pt x="3713563" y="1032569"/>
                  <a:pt x="3695178" y="1025456"/>
                </a:cubicBezTo>
                <a:cubicBezTo>
                  <a:pt x="3687644" y="1022563"/>
                  <a:pt x="3682157" y="1011954"/>
                  <a:pt x="3677939" y="1003695"/>
                </a:cubicBezTo>
                <a:cubicBezTo>
                  <a:pt x="3674924" y="997910"/>
                  <a:pt x="3675528" y="990194"/>
                  <a:pt x="3674383" y="982177"/>
                </a:cubicBezTo>
                <a:cubicBezTo>
                  <a:pt x="3658167" y="978862"/>
                  <a:pt x="3638637" y="981154"/>
                  <a:pt x="3635021" y="958187"/>
                </a:cubicBezTo>
                <a:cubicBezTo>
                  <a:pt x="3632550" y="942817"/>
                  <a:pt x="3629416" y="928231"/>
                  <a:pt x="3647980" y="919911"/>
                </a:cubicBezTo>
                <a:cubicBezTo>
                  <a:pt x="3653164" y="917560"/>
                  <a:pt x="3657444" y="912678"/>
                  <a:pt x="3661481" y="908398"/>
                </a:cubicBezTo>
                <a:cubicBezTo>
                  <a:pt x="3681674" y="886880"/>
                  <a:pt x="3702350" y="877054"/>
                  <a:pt x="3727787" y="901647"/>
                </a:cubicBezTo>
                <a:cubicBezTo>
                  <a:pt x="3731825" y="905565"/>
                  <a:pt x="3741109" y="904721"/>
                  <a:pt x="3748041" y="904782"/>
                </a:cubicBezTo>
                <a:cubicBezTo>
                  <a:pt x="3763049" y="904963"/>
                  <a:pt x="3778119" y="904239"/>
                  <a:pt x="3793127" y="903998"/>
                </a:cubicBezTo>
                <a:cubicBezTo>
                  <a:pt x="3807052" y="903817"/>
                  <a:pt x="3818565" y="901165"/>
                  <a:pt x="3831463" y="892485"/>
                </a:cubicBezTo>
                <a:cubicBezTo>
                  <a:pt x="3842344" y="885177"/>
                  <a:pt x="3854659" y="881692"/>
                  <a:pt x="3867118" y="881525"/>
                </a:cubicBezTo>
                <a:close/>
                <a:moveTo>
                  <a:pt x="8836775" y="665241"/>
                </a:moveTo>
                <a:cubicBezTo>
                  <a:pt x="8856373" y="664141"/>
                  <a:pt x="8876294" y="674795"/>
                  <a:pt x="8890851" y="697730"/>
                </a:cubicBezTo>
                <a:cubicBezTo>
                  <a:pt x="8882171" y="702854"/>
                  <a:pt x="8873250" y="712619"/>
                  <a:pt x="8864871" y="712137"/>
                </a:cubicBezTo>
                <a:cubicBezTo>
                  <a:pt x="8839013" y="710750"/>
                  <a:pt x="8810984" y="723649"/>
                  <a:pt x="8784643" y="703276"/>
                </a:cubicBezTo>
                <a:cubicBezTo>
                  <a:pt x="8797904" y="679195"/>
                  <a:pt x="8817178" y="666341"/>
                  <a:pt x="8836775" y="665241"/>
                </a:cubicBezTo>
                <a:close/>
                <a:moveTo>
                  <a:pt x="5751571" y="614124"/>
                </a:moveTo>
                <a:lnTo>
                  <a:pt x="5751611" y="614169"/>
                </a:lnTo>
                <a:lnTo>
                  <a:pt x="5751571" y="614184"/>
                </a:lnTo>
                <a:close/>
                <a:moveTo>
                  <a:pt x="5774860" y="605693"/>
                </a:moveTo>
                <a:cubicBezTo>
                  <a:pt x="5782493" y="605022"/>
                  <a:pt x="5790118" y="606408"/>
                  <a:pt x="5798105" y="609543"/>
                </a:cubicBezTo>
                <a:lnTo>
                  <a:pt x="5798105" y="638114"/>
                </a:lnTo>
                <a:cubicBezTo>
                  <a:pt x="5787457" y="640404"/>
                  <a:pt x="5778254" y="639550"/>
                  <a:pt x="5770498" y="635551"/>
                </a:cubicBezTo>
                <a:lnTo>
                  <a:pt x="5751611" y="614169"/>
                </a:lnTo>
                <a:close/>
                <a:moveTo>
                  <a:pt x="7830272" y="544972"/>
                </a:moveTo>
                <a:cubicBezTo>
                  <a:pt x="7835539" y="544430"/>
                  <a:pt x="7841250" y="546404"/>
                  <a:pt x="7847759" y="552281"/>
                </a:cubicBezTo>
                <a:cubicBezTo>
                  <a:pt x="7855656" y="559393"/>
                  <a:pt x="7867651" y="561804"/>
                  <a:pt x="7876572" y="568073"/>
                </a:cubicBezTo>
                <a:cubicBezTo>
                  <a:pt x="7880550" y="570846"/>
                  <a:pt x="7883323" y="577838"/>
                  <a:pt x="7883383" y="582962"/>
                </a:cubicBezTo>
                <a:cubicBezTo>
                  <a:pt x="7883383" y="586337"/>
                  <a:pt x="7877958" y="592425"/>
                  <a:pt x="7874523" y="592726"/>
                </a:cubicBezTo>
                <a:cubicBezTo>
                  <a:pt x="7854209" y="594776"/>
                  <a:pt x="7833836" y="595499"/>
                  <a:pt x="7812257" y="596705"/>
                </a:cubicBezTo>
                <a:cubicBezTo>
                  <a:pt x="7813523" y="579646"/>
                  <a:pt x="7814427" y="566988"/>
                  <a:pt x="7815451" y="552763"/>
                </a:cubicBezTo>
                <a:cubicBezTo>
                  <a:pt x="7820183" y="548574"/>
                  <a:pt x="7825006" y="545515"/>
                  <a:pt x="7830272" y="544972"/>
                </a:cubicBezTo>
                <a:close/>
                <a:moveTo>
                  <a:pt x="7701988" y="541120"/>
                </a:moveTo>
                <a:cubicBezTo>
                  <a:pt x="7707933" y="540133"/>
                  <a:pt x="7716568" y="544412"/>
                  <a:pt x="7731064" y="553424"/>
                </a:cubicBezTo>
                <a:cubicBezTo>
                  <a:pt x="7720395" y="564756"/>
                  <a:pt x="7706350" y="567087"/>
                  <a:pt x="7689051" y="560416"/>
                </a:cubicBezTo>
                <a:cubicBezTo>
                  <a:pt x="7692788" y="548361"/>
                  <a:pt x="7696043" y="542107"/>
                  <a:pt x="7701988" y="541120"/>
                </a:cubicBezTo>
                <a:close/>
                <a:moveTo>
                  <a:pt x="4745754" y="511006"/>
                </a:moveTo>
                <a:cubicBezTo>
                  <a:pt x="4754456" y="511910"/>
                  <a:pt x="4762669" y="514759"/>
                  <a:pt x="4770384" y="520696"/>
                </a:cubicBezTo>
                <a:cubicBezTo>
                  <a:pt x="4783706" y="530943"/>
                  <a:pt x="4783585" y="542757"/>
                  <a:pt x="4769782" y="551859"/>
                </a:cubicBezTo>
                <a:cubicBezTo>
                  <a:pt x="4756460" y="560660"/>
                  <a:pt x="4740789" y="562830"/>
                  <a:pt x="4727467" y="555174"/>
                </a:cubicBezTo>
                <a:cubicBezTo>
                  <a:pt x="4712639" y="546675"/>
                  <a:pt x="4712157" y="531124"/>
                  <a:pt x="4718185" y="512980"/>
                </a:cubicBezTo>
                <a:cubicBezTo>
                  <a:pt x="4727860" y="511142"/>
                  <a:pt x="4737052" y="510102"/>
                  <a:pt x="4745754" y="511006"/>
                </a:cubicBezTo>
                <a:close/>
                <a:moveTo>
                  <a:pt x="7833052" y="431849"/>
                </a:moveTo>
                <a:cubicBezTo>
                  <a:pt x="7841852" y="431909"/>
                  <a:pt x="7850833" y="433778"/>
                  <a:pt x="7859272" y="436430"/>
                </a:cubicBezTo>
                <a:cubicBezTo>
                  <a:pt x="7875487" y="441553"/>
                  <a:pt x="7891520" y="447461"/>
                  <a:pt x="7907373" y="453609"/>
                </a:cubicBezTo>
                <a:cubicBezTo>
                  <a:pt x="7947939" y="469221"/>
                  <a:pt x="7989109" y="480553"/>
                  <a:pt x="8033352" y="477961"/>
                </a:cubicBezTo>
                <a:cubicBezTo>
                  <a:pt x="8046130" y="477237"/>
                  <a:pt x="8059392" y="480070"/>
                  <a:pt x="8072050" y="482964"/>
                </a:cubicBezTo>
                <a:cubicBezTo>
                  <a:pt x="8085190" y="486038"/>
                  <a:pt x="8092664" y="496105"/>
                  <a:pt x="8092664" y="509366"/>
                </a:cubicBezTo>
                <a:cubicBezTo>
                  <a:pt x="8092664" y="524075"/>
                  <a:pt x="8079464" y="527149"/>
                  <a:pt x="8069157" y="527691"/>
                </a:cubicBezTo>
                <a:cubicBezTo>
                  <a:pt x="8037330" y="529319"/>
                  <a:pt x="8004901" y="532694"/>
                  <a:pt x="7976511" y="512078"/>
                </a:cubicBezTo>
                <a:cubicBezTo>
                  <a:pt x="7962105" y="501589"/>
                  <a:pt x="7946613" y="500323"/>
                  <a:pt x="7932086" y="512017"/>
                </a:cubicBezTo>
                <a:cubicBezTo>
                  <a:pt x="7916294" y="524798"/>
                  <a:pt x="7897910" y="528053"/>
                  <a:pt x="7878501" y="528173"/>
                </a:cubicBezTo>
                <a:cubicBezTo>
                  <a:pt x="7845409" y="528414"/>
                  <a:pt x="7812316" y="529379"/>
                  <a:pt x="7779285" y="528656"/>
                </a:cubicBezTo>
                <a:cubicBezTo>
                  <a:pt x="7762468" y="528294"/>
                  <a:pt x="7746555" y="524738"/>
                  <a:pt x="7732932" y="511716"/>
                </a:cubicBezTo>
                <a:cubicBezTo>
                  <a:pt x="7721781" y="501047"/>
                  <a:pt x="7709303" y="487484"/>
                  <a:pt x="7689894" y="499963"/>
                </a:cubicBezTo>
                <a:lnTo>
                  <a:pt x="7689834" y="499963"/>
                </a:lnTo>
                <a:cubicBezTo>
                  <a:pt x="7678141" y="469945"/>
                  <a:pt x="7680009" y="465785"/>
                  <a:pt x="7703336" y="463012"/>
                </a:cubicBezTo>
                <a:cubicBezTo>
                  <a:pt x="7719972" y="461083"/>
                  <a:pt x="7736067" y="461746"/>
                  <a:pt x="7745952" y="442397"/>
                </a:cubicBezTo>
                <a:cubicBezTo>
                  <a:pt x="7749207" y="435948"/>
                  <a:pt x="7765482" y="434742"/>
                  <a:pt x="7776091" y="433778"/>
                </a:cubicBezTo>
                <a:cubicBezTo>
                  <a:pt x="7794956" y="432030"/>
                  <a:pt x="7814064" y="431668"/>
                  <a:pt x="7833052" y="431849"/>
                </a:cubicBezTo>
                <a:close/>
                <a:moveTo>
                  <a:pt x="5931370" y="376629"/>
                </a:moveTo>
                <a:cubicBezTo>
                  <a:pt x="5948300" y="376486"/>
                  <a:pt x="5965344" y="379680"/>
                  <a:pt x="5982432" y="386702"/>
                </a:cubicBezTo>
                <a:cubicBezTo>
                  <a:pt x="5996898" y="392670"/>
                  <a:pt x="6013173" y="394297"/>
                  <a:pt x="6030472" y="398336"/>
                </a:cubicBezTo>
                <a:cubicBezTo>
                  <a:pt x="6031015" y="407377"/>
                  <a:pt x="6031497" y="416117"/>
                  <a:pt x="6032039" y="424918"/>
                </a:cubicBezTo>
                <a:cubicBezTo>
                  <a:pt x="6032642" y="434622"/>
                  <a:pt x="6030713" y="442338"/>
                  <a:pt x="6020165" y="446557"/>
                </a:cubicBezTo>
                <a:cubicBezTo>
                  <a:pt x="6015042" y="448607"/>
                  <a:pt x="6009134" y="452947"/>
                  <a:pt x="6007085" y="457769"/>
                </a:cubicBezTo>
                <a:cubicBezTo>
                  <a:pt x="6002022" y="469523"/>
                  <a:pt x="5993101" y="471391"/>
                  <a:pt x="5982613" y="469884"/>
                </a:cubicBezTo>
                <a:cubicBezTo>
                  <a:pt x="5965615" y="467474"/>
                  <a:pt x="5951871" y="473501"/>
                  <a:pt x="5937465" y="482060"/>
                </a:cubicBezTo>
                <a:cubicBezTo>
                  <a:pt x="5926857" y="488329"/>
                  <a:pt x="5913234" y="492307"/>
                  <a:pt x="5900998" y="492307"/>
                </a:cubicBezTo>
                <a:cubicBezTo>
                  <a:pt x="5880082" y="492247"/>
                  <a:pt x="5862240" y="493454"/>
                  <a:pt x="5858924" y="522086"/>
                </a:cubicBezTo>
                <a:lnTo>
                  <a:pt x="5858864" y="522026"/>
                </a:lnTo>
                <a:cubicBezTo>
                  <a:pt x="5830715" y="507015"/>
                  <a:pt x="5831016" y="507377"/>
                  <a:pt x="5811487" y="524859"/>
                </a:cubicBezTo>
                <a:cubicBezTo>
                  <a:pt x="5778696" y="554153"/>
                  <a:pt x="5745242" y="582784"/>
                  <a:pt x="5712572" y="612199"/>
                </a:cubicBezTo>
                <a:cubicBezTo>
                  <a:pt x="5704013" y="619915"/>
                  <a:pt x="5695996" y="628776"/>
                  <a:pt x="5690029" y="638540"/>
                </a:cubicBezTo>
                <a:cubicBezTo>
                  <a:pt x="5686954" y="643544"/>
                  <a:pt x="5686593" y="656322"/>
                  <a:pt x="5689125" y="657648"/>
                </a:cubicBezTo>
                <a:cubicBezTo>
                  <a:pt x="5713537" y="670246"/>
                  <a:pt x="5715104" y="697913"/>
                  <a:pt x="5730595" y="716056"/>
                </a:cubicBezTo>
                <a:cubicBezTo>
                  <a:pt x="5683338" y="752644"/>
                  <a:pt x="5582736" y="718889"/>
                  <a:pt x="5559228" y="658552"/>
                </a:cubicBezTo>
                <a:cubicBezTo>
                  <a:pt x="5565256" y="647401"/>
                  <a:pt x="5577974" y="637757"/>
                  <a:pt x="5571223" y="621301"/>
                </a:cubicBezTo>
                <a:cubicBezTo>
                  <a:pt x="5569836" y="617986"/>
                  <a:pt x="5572489" y="610632"/>
                  <a:pt x="5575683" y="608221"/>
                </a:cubicBezTo>
                <a:cubicBezTo>
                  <a:pt x="5594490" y="593816"/>
                  <a:pt x="5603049" y="570609"/>
                  <a:pt x="5625713" y="557951"/>
                </a:cubicBezTo>
                <a:cubicBezTo>
                  <a:pt x="5642109" y="548849"/>
                  <a:pt x="5651030" y="526064"/>
                  <a:pt x="5662723" y="508944"/>
                </a:cubicBezTo>
                <a:cubicBezTo>
                  <a:pt x="5673272" y="493454"/>
                  <a:pt x="5681710" y="478866"/>
                  <a:pt x="5703109" y="472175"/>
                </a:cubicBezTo>
                <a:cubicBezTo>
                  <a:pt x="5718720" y="467294"/>
                  <a:pt x="5729570" y="447642"/>
                  <a:pt x="5743072" y="435225"/>
                </a:cubicBezTo>
                <a:cubicBezTo>
                  <a:pt x="5774054" y="406715"/>
                  <a:pt x="5808834" y="386702"/>
                  <a:pt x="5852897" y="390861"/>
                </a:cubicBezTo>
                <a:cubicBezTo>
                  <a:pt x="5863023" y="391826"/>
                  <a:pt x="5871161" y="390379"/>
                  <a:pt x="5880986" y="386582"/>
                </a:cubicBezTo>
                <a:cubicBezTo>
                  <a:pt x="5897623" y="380253"/>
                  <a:pt x="5914440" y="376772"/>
                  <a:pt x="5931370" y="376629"/>
                </a:cubicBezTo>
                <a:close/>
                <a:moveTo>
                  <a:pt x="1290012" y="373321"/>
                </a:moveTo>
                <a:cubicBezTo>
                  <a:pt x="1315087" y="373140"/>
                  <a:pt x="1339078" y="375852"/>
                  <a:pt x="1342033" y="408764"/>
                </a:cubicBezTo>
                <a:cubicBezTo>
                  <a:pt x="1354569" y="409668"/>
                  <a:pt x="1365419" y="410512"/>
                  <a:pt x="1378621" y="411476"/>
                </a:cubicBezTo>
                <a:cubicBezTo>
                  <a:pt x="1377475" y="419191"/>
                  <a:pt x="1376450" y="426304"/>
                  <a:pt x="1375064" y="436069"/>
                </a:cubicBezTo>
                <a:lnTo>
                  <a:pt x="1374942" y="436069"/>
                </a:lnTo>
                <a:cubicBezTo>
                  <a:pt x="1401164" y="438902"/>
                  <a:pt x="1424371" y="441434"/>
                  <a:pt x="1449627" y="444206"/>
                </a:cubicBezTo>
                <a:cubicBezTo>
                  <a:pt x="1457642" y="426726"/>
                  <a:pt x="1466262" y="406232"/>
                  <a:pt x="1491036" y="398336"/>
                </a:cubicBezTo>
                <a:cubicBezTo>
                  <a:pt x="1488806" y="403761"/>
                  <a:pt x="1487119" y="407859"/>
                  <a:pt x="1484285" y="414791"/>
                </a:cubicBezTo>
                <a:cubicBezTo>
                  <a:pt x="1509842" y="406774"/>
                  <a:pt x="1523044" y="419493"/>
                  <a:pt x="1531300" y="439927"/>
                </a:cubicBezTo>
                <a:cubicBezTo>
                  <a:pt x="1537750" y="456021"/>
                  <a:pt x="1550588" y="456985"/>
                  <a:pt x="1565718" y="457106"/>
                </a:cubicBezTo>
                <a:cubicBezTo>
                  <a:pt x="1590852" y="457286"/>
                  <a:pt x="1592842" y="460180"/>
                  <a:pt x="1596820" y="486521"/>
                </a:cubicBezTo>
                <a:cubicBezTo>
                  <a:pt x="1575965" y="505689"/>
                  <a:pt x="1550890" y="508763"/>
                  <a:pt x="1523406" y="511415"/>
                </a:cubicBezTo>
                <a:cubicBezTo>
                  <a:pt x="1496521" y="514007"/>
                  <a:pt x="1470844" y="527692"/>
                  <a:pt x="1444260" y="535225"/>
                </a:cubicBezTo>
                <a:cubicBezTo>
                  <a:pt x="1427264" y="540048"/>
                  <a:pt x="1409663" y="543363"/>
                  <a:pt x="1392122" y="545412"/>
                </a:cubicBezTo>
                <a:cubicBezTo>
                  <a:pt x="1386215" y="546075"/>
                  <a:pt x="1377114" y="542579"/>
                  <a:pt x="1373677" y="537878"/>
                </a:cubicBezTo>
                <a:cubicBezTo>
                  <a:pt x="1356618" y="514549"/>
                  <a:pt x="1330820" y="515092"/>
                  <a:pt x="1306649" y="511536"/>
                </a:cubicBezTo>
                <a:cubicBezTo>
                  <a:pt x="1291158" y="509245"/>
                  <a:pt x="1274701" y="512560"/>
                  <a:pt x="1263128" y="496768"/>
                </a:cubicBezTo>
                <a:cubicBezTo>
                  <a:pt x="1259873" y="492368"/>
                  <a:pt x="1250289" y="492729"/>
                  <a:pt x="1243718" y="490499"/>
                </a:cubicBezTo>
                <a:cubicBezTo>
                  <a:pt x="1238113" y="488630"/>
                  <a:pt x="1229192" y="487425"/>
                  <a:pt x="1227865" y="483688"/>
                </a:cubicBezTo>
                <a:cubicBezTo>
                  <a:pt x="1219367" y="460119"/>
                  <a:pt x="1199294" y="466147"/>
                  <a:pt x="1182356" y="464399"/>
                </a:cubicBezTo>
                <a:cubicBezTo>
                  <a:pt x="1178439" y="463977"/>
                  <a:pt x="1173979" y="466147"/>
                  <a:pt x="1170481" y="465002"/>
                </a:cubicBezTo>
                <a:cubicBezTo>
                  <a:pt x="1162465" y="462410"/>
                  <a:pt x="1150891" y="460361"/>
                  <a:pt x="1148241" y="454634"/>
                </a:cubicBezTo>
                <a:cubicBezTo>
                  <a:pt x="1145648" y="449029"/>
                  <a:pt x="1150472" y="437696"/>
                  <a:pt x="1155291" y="431367"/>
                </a:cubicBezTo>
                <a:cubicBezTo>
                  <a:pt x="1166563" y="416660"/>
                  <a:pt x="1182659" y="406353"/>
                  <a:pt x="1191277" y="388450"/>
                </a:cubicBezTo>
                <a:cubicBezTo>
                  <a:pt x="1194532" y="381699"/>
                  <a:pt x="1207614" y="377118"/>
                  <a:pt x="1216655" y="376214"/>
                </a:cubicBezTo>
                <a:cubicBezTo>
                  <a:pt x="1241006" y="373863"/>
                  <a:pt x="1265539" y="373502"/>
                  <a:pt x="1290012" y="373321"/>
                </a:cubicBezTo>
                <a:close/>
                <a:moveTo>
                  <a:pt x="6916868" y="364268"/>
                </a:moveTo>
                <a:cubicBezTo>
                  <a:pt x="6927295" y="364472"/>
                  <a:pt x="6937911" y="365757"/>
                  <a:pt x="6948791" y="368681"/>
                </a:cubicBezTo>
                <a:cubicBezTo>
                  <a:pt x="6950780" y="393756"/>
                  <a:pt x="6970189" y="397915"/>
                  <a:pt x="6991165" y="400025"/>
                </a:cubicBezTo>
                <a:cubicBezTo>
                  <a:pt x="6999122" y="400808"/>
                  <a:pt x="7007319" y="404063"/>
                  <a:pt x="7014975" y="403039"/>
                </a:cubicBezTo>
                <a:cubicBezTo>
                  <a:pt x="7050418" y="398337"/>
                  <a:pt x="7081701" y="414250"/>
                  <a:pt x="7113889" y="423593"/>
                </a:cubicBezTo>
                <a:cubicBezTo>
                  <a:pt x="7127994" y="427691"/>
                  <a:pt x="7141797" y="439927"/>
                  <a:pt x="7151019" y="452104"/>
                </a:cubicBezTo>
                <a:cubicBezTo>
                  <a:pt x="7165486" y="471152"/>
                  <a:pt x="7160121" y="489476"/>
                  <a:pt x="7139085" y="512562"/>
                </a:cubicBezTo>
                <a:cubicBezTo>
                  <a:pt x="7142340" y="526909"/>
                  <a:pt x="7145474" y="540592"/>
                  <a:pt x="7149573" y="558494"/>
                </a:cubicBezTo>
                <a:cubicBezTo>
                  <a:pt x="7163075" y="560182"/>
                  <a:pt x="7178566" y="563015"/>
                  <a:pt x="7194178" y="563738"/>
                </a:cubicBezTo>
                <a:cubicBezTo>
                  <a:pt x="7212200" y="564582"/>
                  <a:pt x="7230344" y="563135"/>
                  <a:pt x="7248367" y="563376"/>
                </a:cubicBezTo>
                <a:cubicBezTo>
                  <a:pt x="7264641" y="563558"/>
                  <a:pt x="7279952" y="564582"/>
                  <a:pt x="7288691" y="583026"/>
                </a:cubicBezTo>
                <a:cubicBezTo>
                  <a:pt x="7291886" y="589717"/>
                  <a:pt x="7302193" y="595624"/>
                  <a:pt x="7310090" y="597071"/>
                </a:cubicBezTo>
                <a:cubicBezTo>
                  <a:pt x="7328535" y="600326"/>
                  <a:pt x="7347461" y="600688"/>
                  <a:pt x="7364881" y="602074"/>
                </a:cubicBezTo>
                <a:cubicBezTo>
                  <a:pt x="7382181" y="564341"/>
                  <a:pt x="7398034" y="556625"/>
                  <a:pt x="7436069" y="562954"/>
                </a:cubicBezTo>
                <a:cubicBezTo>
                  <a:pt x="7458793" y="566752"/>
                  <a:pt x="7481879" y="568681"/>
                  <a:pt x="7504664" y="572116"/>
                </a:cubicBezTo>
                <a:cubicBezTo>
                  <a:pt x="7535646" y="576818"/>
                  <a:pt x="7543241" y="584353"/>
                  <a:pt x="7548365" y="615998"/>
                </a:cubicBezTo>
                <a:cubicBezTo>
                  <a:pt x="7550776" y="630825"/>
                  <a:pt x="7551740" y="645895"/>
                  <a:pt x="7553307" y="660844"/>
                </a:cubicBezTo>
                <a:cubicBezTo>
                  <a:pt x="7554693" y="674345"/>
                  <a:pt x="7556863" y="687787"/>
                  <a:pt x="7573741" y="689596"/>
                </a:cubicBezTo>
                <a:cubicBezTo>
                  <a:pt x="7591221" y="691524"/>
                  <a:pt x="7599117" y="681157"/>
                  <a:pt x="7601589" y="665183"/>
                </a:cubicBezTo>
                <a:cubicBezTo>
                  <a:pt x="7604000" y="649873"/>
                  <a:pt x="7616477" y="646498"/>
                  <a:pt x="7626182" y="652285"/>
                </a:cubicBezTo>
                <a:cubicBezTo>
                  <a:pt x="7657887" y="671151"/>
                  <a:pt x="7692245" y="664882"/>
                  <a:pt x="7725819" y="666329"/>
                </a:cubicBezTo>
                <a:cubicBezTo>
                  <a:pt x="7735765" y="666751"/>
                  <a:pt x="7745771" y="664460"/>
                  <a:pt x="7755837" y="663858"/>
                </a:cubicBezTo>
                <a:cubicBezTo>
                  <a:pt x="7769641" y="663073"/>
                  <a:pt x="7781394" y="660964"/>
                  <a:pt x="7784589" y="643725"/>
                </a:cubicBezTo>
                <a:cubicBezTo>
                  <a:pt x="7785554" y="638602"/>
                  <a:pt x="7792968" y="633056"/>
                  <a:pt x="7798695" y="630766"/>
                </a:cubicBezTo>
                <a:cubicBezTo>
                  <a:pt x="7817441" y="623231"/>
                  <a:pt x="7836548" y="620579"/>
                  <a:pt x="7857404" y="622508"/>
                </a:cubicBezTo>
                <a:cubicBezTo>
                  <a:pt x="7903335" y="626667"/>
                  <a:pt x="7949627" y="627209"/>
                  <a:pt x="7995679" y="630223"/>
                </a:cubicBezTo>
                <a:cubicBezTo>
                  <a:pt x="8010567" y="631188"/>
                  <a:pt x="8025275" y="635044"/>
                  <a:pt x="8039922" y="638300"/>
                </a:cubicBezTo>
                <a:cubicBezTo>
                  <a:pt x="8052761" y="641194"/>
                  <a:pt x="8061923" y="648668"/>
                  <a:pt x="8071809" y="658312"/>
                </a:cubicBezTo>
                <a:cubicBezTo>
                  <a:pt x="8087963" y="674105"/>
                  <a:pt x="8108035" y="687063"/>
                  <a:pt x="8128530" y="696888"/>
                </a:cubicBezTo>
                <a:cubicBezTo>
                  <a:pt x="8138897" y="701831"/>
                  <a:pt x="8154750" y="700205"/>
                  <a:pt x="8166443" y="696347"/>
                </a:cubicBezTo>
                <a:cubicBezTo>
                  <a:pt x="8195075" y="686943"/>
                  <a:pt x="8223345" y="685135"/>
                  <a:pt x="8252458" y="691705"/>
                </a:cubicBezTo>
                <a:cubicBezTo>
                  <a:pt x="8281512" y="698275"/>
                  <a:pt x="8312977" y="695201"/>
                  <a:pt x="8339197" y="713345"/>
                </a:cubicBezTo>
                <a:cubicBezTo>
                  <a:pt x="8340704" y="714370"/>
                  <a:pt x="8343356" y="715153"/>
                  <a:pt x="8344924" y="714490"/>
                </a:cubicBezTo>
                <a:cubicBezTo>
                  <a:pt x="8379160" y="700987"/>
                  <a:pt x="8402669" y="730223"/>
                  <a:pt x="8432265" y="738541"/>
                </a:cubicBezTo>
                <a:lnTo>
                  <a:pt x="8381029" y="742157"/>
                </a:lnTo>
                <a:cubicBezTo>
                  <a:pt x="8427623" y="742277"/>
                  <a:pt x="8474338" y="757708"/>
                  <a:pt x="8520690" y="740408"/>
                </a:cubicBezTo>
                <a:cubicBezTo>
                  <a:pt x="8528587" y="737456"/>
                  <a:pt x="8538834" y="738360"/>
                  <a:pt x="8547393" y="740167"/>
                </a:cubicBezTo>
                <a:cubicBezTo>
                  <a:pt x="8559870" y="742700"/>
                  <a:pt x="8568370" y="741494"/>
                  <a:pt x="8579883" y="733116"/>
                </a:cubicBezTo>
                <a:cubicBezTo>
                  <a:pt x="8588924" y="726545"/>
                  <a:pt x="8607851" y="726665"/>
                  <a:pt x="8619303" y="731427"/>
                </a:cubicBezTo>
                <a:cubicBezTo>
                  <a:pt x="8654204" y="745833"/>
                  <a:pt x="8690551" y="743422"/>
                  <a:pt x="8726295" y="743603"/>
                </a:cubicBezTo>
                <a:cubicBezTo>
                  <a:pt x="8742268" y="743664"/>
                  <a:pt x="8758000" y="732271"/>
                  <a:pt x="8774336" y="744206"/>
                </a:cubicBezTo>
                <a:cubicBezTo>
                  <a:pt x="8790309" y="755839"/>
                  <a:pt x="8806282" y="767653"/>
                  <a:pt x="8823281" y="777600"/>
                </a:cubicBezTo>
                <a:cubicBezTo>
                  <a:pt x="8852636" y="794778"/>
                  <a:pt x="8882472" y="811113"/>
                  <a:pt x="8912671" y="826785"/>
                </a:cubicBezTo>
                <a:cubicBezTo>
                  <a:pt x="8930212" y="835887"/>
                  <a:pt x="8949079" y="841191"/>
                  <a:pt x="8960712" y="860420"/>
                </a:cubicBezTo>
                <a:cubicBezTo>
                  <a:pt x="8964750" y="867050"/>
                  <a:pt x="8980001" y="868979"/>
                  <a:pt x="8990247" y="869220"/>
                </a:cubicBezTo>
                <a:cubicBezTo>
                  <a:pt x="9012670" y="869702"/>
                  <a:pt x="9034189" y="871691"/>
                  <a:pt x="9053056" y="885193"/>
                </a:cubicBezTo>
                <a:cubicBezTo>
                  <a:pt x="9057878" y="888629"/>
                  <a:pt x="9063122" y="891764"/>
                  <a:pt x="9067281" y="895923"/>
                </a:cubicBezTo>
                <a:cubicBezTo>
                  <a:pt x="9091513" y="920395"/>
                  <a:pt x="9086570" y="940348"/>
                  <a:pt x="9052996" y="950534"/>
                </a:cubicBezTo>
                <a:cubicBezTo>
                  <a:pt x="9042809" y="953608"/>
                  <a:pt x="9035334" y="956200"/>
                  <a:pt x="9030934" y="967411"/>
                </a:cubicBezTo>
                <a:cubicBezTo>
                  <a:pt x="9017734" y="1001105"/>
                  <a:pt x="8990428" y="1008580"/>
                  <a:pt x="8959748" y="988145"/>
                </a:cubicBezTo>
                <a:cubicBezTo>
                  <a:pt x="8948898" y="980973"/>
                  <a:pt x="8939012" y="975729"/>
                  <a:pt x="8923822" y="978983"/>
                </a:cubicBezTo>
                <a:cubicBezTo>
                  <a:pt x="8912490" y="981395"/>
                  <a:pt x="8898867" y="974524"/>
                  <a:pt x="8886571" y="970847"/>
                </a:cubicBezTo>
                <a:cubicBezTo>
                  <a:pt x="8852876" y="960840"/>
                  <a:pt x="8834251" y="973379"/>
                  <a:pt x="8832443" y="1007856"/>
                </a:cubicBezTo>
                <a:cubicBezTo>
                  <a:pt x="8831960" y="1016897"/>
                  <a:pt x="8831599" y="1025939"/>
                  <a:pt x="8830876" y="1034921"/>
                </a:cubicBezTo>
                <a:cubicBezTo>
                  <a:pt x="8827982" y="1071690"/>
                  <a:pt x="8827078" y="1073016"/>
                  <a:pt x="8791756" y="1094476"/>
                </a:cubicBezTo>
                <a:cubicBezTo>
                  <a:pt x="8787536" y="1092124"/>
                  <a:pt x="8782715" y="1087483"/>
                  <a:pt x="8777470" y="1086881"/>
                </a:cubicBezTo>
                <a:cubicBezTo>
                  <a:pt x="8768007" y="1085734"/>
                  <a:pt x="8754384" y="1083022"/>
                  <a:pt x="8749321" y="1087965"/>
                </a:cubicBezTo>
                <a:cubicBezTo>
                  <a:pt x="8720207" y="1116477"/>
                  <a:pt x="8685548" y="1134560"/>
                  <a:pt x="8648116" y="1148845"/>
                </a:cubicBezTo>
                <a:cubicBezTo>
                  <a:pt x="8627984" y="1156500"/>
                  <a:pt x="8605982" y="1158851"/>
                  <a:pt x="8589225" y="1176270"/>
                </a:cubicBezTo>
                <a:cubicBezTo>
                  <a:pt x="8581510" y="1184287"/>
                  <a:pt x="8567526" y="1180852"/>
                  <a:pt x="8555893" y="1173438"/>
                </a:cubicBezTo>
                <a:cubicBezTo>
                  <a:pt x="8531118" y="1157706"/>
                  <a:pt x="8530094" y="1159694"/>
                  <a:pt x="8505561" y="1176090"/>
                </a:cubicBezTo>
                <a:cubicBezTo>
                  <a:pt x="8494651" y="1183384"/>
                  <a:pt x="8480064" y="1185253"/>
                  <a:pt x="8463910" y="1190677"/>
                </a:cubicBezTo>
                <a:cubicBezTo>
                  <a:pt x="8458967" y="1208639"/>
                  <a:pt x="8448720" y="1227084"/>
                  <a:pt x="8428889" y="1239440"/>
                </a:cubicBezTo>
                <a:cubicBezTo>
                  <a:pt x="8423464" y="1242815"/>
                  <a:pt x="8420631" y="1252521"/>
                  <a:pt x="8419365" y="1259814"/>
                </a:cubicBezTo>
                <a:cubicBezTo>
                  <a:pt x="8418040" y="1267529"/>
                  <a:pt x="8420149" y="1275787"/>
                  <a:pt x="8420631" y="1283804"/>
                </a:cubicBezTo>
                <a:cubicBezTo>
                  <a:pt x="8422560" y="1319007"/>
                  <a:pt x="8422319" y="1319369"/>
                  <a:pt x="8387237" y="1328349"/>
                </a:cubicBezTo>
                <a:cubicBezTo>
                  <a:pt x="8387901" y="1335823"/>
                  <a:pt x="8390312" y="1343900"/>
                  <a:pt x="8388925" y="1351314"/>
                </a:cubicBezTo>
                <a:cubicBezTo>
                  <a:pt x="8386755" y="1362827"/>
                  <a:pt x="8384043" y="1375063"/>
                  <a:pt x="8378016" y="1384768"/>
                </a:cubicBezTo>
                <a:cubicBezTo>
                  <a:pt x="8363971" y="1407492"/>
                  <a:pt x="8348359" y="1429252"/>
                  <a:pt x="8332386" y="1450590"/>
                </a:cubicBezTo>
                <a:cubicBezTo>
                  <a:pt x="8326057" y="1459089"/>
                  <a:pt x="8318040" y="1467227"/>
                  <a:pt x="8308998" y="1472652"/>
                </a:cubicBezTo>
                <a:cubicBezTo>
                  <a:pt x="8288504" y="1485009"/>
                  <a:pt x="8266623" y="1495014"/>
                  <a:pt x="8245949" y="1507190"/>
                </a:cubicBezTo>
                <a:cubicBezTo>
                  <a:pt x="8238775" y="1511411"/>
                  <a:pt x="8234375" y="1520090"/>
                  <a:pt x="8227564" y="1525093"/>
                </a:cubicBezTo>
                <a:cubicBezTo>
                  <a:pt x="8211651" y="1536907"/>
                  <a:pt x="8195015" y="1547757"/>
                  <a:pt x="8177535" y="1559812"/>
                </a:cubicBezTo>
                <a:cubicBezTo>
                  <a:pt x="8158005" y="1529071"/>
                  <a:pt x="8181151" y="1508034"/>
                  <a:pt x="8186516" y="1484767"/>
                </a:cubicBezTo>
                <a:cubicBezTo>
                  <a:pt x="8218342" y="1476208"/>
                  <a:pt x="8218945" y="1475183"/>
                  <a:pt x="8213038" y="1443598"/>
                </a:cubicBezTo>
                <a:cubicBezTo>
                  <a:pt x="8206648" y="1409302"/>
                  <a:pt x="8196944" y="1375184"/>
                  <a:pt x="8194955" y="1340645"/>
                </a:cubicBezTo>
                <a:cubicBezTo>
                  <a:pt x="8192604" y="1299657"/>
                  <a:pt x="8205141" y="1262466"/>
                  <a:pt x="8242212" y="1237632"/>
                </a:cubicBezTo>
                <a:cubicBezTo>
                  <a:pt x="8255232" y="1228892"/>
                  <a:pt x="8265900" y="1217922"/>
                  <a:pt x="8281452" y="1211653"/>
                </a:cubicBezTo>
                <a:cubicBezTo>
                  <a:pt x="8292121" y="1207313"/>
                  <a:pt x="8298149" y="1191460"/>
                  <a:pt x="8308094" y="1178320"/>
                </a:cubicBezTo>
                <a:cubicBezTo>
                  <a:pt x="8311228" y="1187603"/>
                  <a:pt x="8312977" y="1192726"/>
                  <a:pt x="8314965" y="1198693"/>
                </a:cubicBezTo>
                <a:cubicBezTo>
                  <a:pt x="8330155" y="1187904"/>
                  <a:pt x="8344501" y="1177718"/>
                  <a:pt x="8360896" y="1166085"/>
                </a:cubicBezTo>
                <a:cubicBezTo>
                  <a:pt x="8363308" y="1168194"/>
                  <a:pt x="8371084" y="1175006"/>
                  <a:pt x="8379523" y="1182420"/>
                </a:cubicBezTo>
                <a:cubicBezTo>
                  <a:pt x="8376207" y="1186880"/>
                  <a:pt x="8374579" y="1191219"/>
                  <a:pt x="8371505" y="1192967"/>
                </a:cubicBezTo>
                <a:cubicBezTo>
                  <a:pt x="8353965" y="1202792"/>
                  <a:pt x="8352518" y="1214727"/>
                  <a:pt x="8360354" y="1233050"/>
                </a:cubicBezTo>
                <a:cubicBezTo>
                  <a:pt x="8366382" y="1247216"/>
                  <a:pt x="8366261" y="1264154"/>
                  <a:pt x="8367708" y="1279947"/>
                </a:cubicBezTo>
                <a:cubicBezTo>
                  <a:pt x="8368130" y="1284165"/>
                  <a:pt x="8365538" y="1291280"/>
                  <a:pt x="8362343" y="1292787"/>
                </a:cubicBezTo>
                <a:cubicBezTo>
                  <a:pt x="8342211" y="1302249"/>
                  <a:pt x="8344863" y="1319428"/>
                  <a:pt x="8348962" y="1337752"/>
                </a:cubicBezTo>
                <a:cubicBezTo>
                  <a:pt x="8353061" y="1328048"/>
                  <a:pt x="8354929" y="1316053"/>
                  <a:pt x="8361861" y="1309181"/>
                </a:cubicBezTo>
                <a:cubicBezTo>
                  <a:pt x="8369998" y="1301164"/>
                  <a:pt x="8382597" y="1297727"/>
                  <a:pt x="8395315" y="1291218"/>
                </a:cubicBezTo>
                <a:cubicBezTo>
                  <a:pt x="8397907" y="1274220"/>
                  <a:pt x="8396339" y="1256197"/>
                  <a:pt x="8387117" y="1238657"/>
                </a:cubicBezTo>
                <a:cubicBezTo>
                  <a:pt x="8384224" y="1233111"/>
                  <a:pt x="8382114" y="1224432"/>
                  <a:pt x="8384405" y="1219368"/>
                </a:cubicBezTo>
                <a:cubicBezTo>
                  <a:pt x="8392241" y="1202069"/>
                  <a:pt x="8401583" y="1185373"/>
                  <a:pt x="8411710" y="1169339"/>
                </a:cubicBezTo>
                <a:cubicBezTo>
                  <a:pt x="8414242" y="1165300"/>
                  <a:pt x="8421656" y="1163009"/>
                  <a:pt x="8427141" y="1162347"/>
                </a:cubicBezTo>
                <a:cubicBezTo>
                  <a:pt x="8439076" y="1160901"/>
                  <a:pt x="8451192" y="1160298"/>
                  <a:pt x="8463187" y="1160598"/>
                </a:cubicBezTo>
                <a:cubicBezTo>
                  <a:pt x="8478979" y="1161020"/>
                  <a:pt x="8492059" y="1162106"/>
                  <a:pt x="8506104" y="1147881"/>
                </a:cubicBezTo>
                <a:cubicBezTo>
                  <a:pt x="8518400" y="1135464"/>
                  <a:pt x="8540703" y="1130220"/>
                  <a:pt x="8558063" y="1146977"/>
                </a:cubicBezTo>
                <a:cubicBezTo>
                  <a:pt x="8568972" y="1157525"/>
                  <a:pt x="8579822" y="1154692"/>
                  <a:pt x="8590853" y="1148243"/>
                </a:cubicBezTo>
                <a:cubicBezTo>
                  <a:pt x="8602969" y="1141190"/>
                  <a:pt x="8614903" y="1133656"/>
                  <a:pt x="8626898" y="1126362"/>
                </a:cubicBezTo>
                <a:cubicBezTo>
                  <a:pt x="8625753" y="1124373"/>
                  <a:pt x="8624608" y="1122444"/>
                  <a:pt x="8623463" y="1120454"/>
                </a:cubicBezTo>
                <a:cubicBezTo>
                  <a:pt x="8618761" y="1122806"/>
                  <a:pt x="8613939" y="1125095"/>
                  <a:pt x="8609298" y="1127568"/>
                </a:cubicBezTo>
                <a:cubicBezTo>
                  <a:pt x="8587960" y="1139019"/>
                  <a:pt x="8567707" y="1148303"/>
                  <a:pt x="8543415" y="1131124"/>
                </a:cubicBezTo>
                <a:cubicBezTo>
                  <a:pt x="8536362" y="1126121"/>
                  <a:pt x="8517496" y="1128712"/>
                  <a:pt x="8510263" y="1134982"/>
                </a:cubicBezTo>
                <a:cubicBezTo>
                  <a:pt x="8488804" y="1153607"/>
                  <a:pt x="8466441" y="1151076"/>
                  <a:pt x="8442451" y="1145168"/>
                </a:cubicBezTo>
                <a:cubicBezTo>
                  <a:pt x="8436665" y="1143722"/>
                  <a:pt x="8430758" y="1142878"/>
                  <a:pt x="8423284" y="1141430"/>
                </a:cubicBezTo>
                <a:cubicBezTo>
                  <a:pt x="8429070" y="1127929"/>
                  <a:pt x="8434435" y="1115512"/>
                  <a:pt x="8439799" y="1103034"/>
                </a:cubicBezTo>
                <a:cubicBezTo>
                  <a:pt x="8438473" y="1102131"/>
                  <a:pt x="8437086" y="1101227"/>
                  <a:pt x="8435761" y="1100323"/>
                </a:cubicBezTo>
                <a:cubicBezTo>
                  <a:pt x="8431119" y="1105325"/>
                  <a:pt x="8425815" y="1109845"/>
                  <a:pt x="8421957" y="1115392"/>
                </a:cubicBezTo>
                <a:cubicBezTo>
                  <a:pt x="8408938" y="1133957"/>
                  <a:pt x="8391457" y="1142516"/>
                  <a:pt x="8371325" y="1131003"/>
                </a:cubicBezTo>
                <a:cubicBezTo>
                  <a:pt x="8354929" y="1121660"/>
                  <a:pt x="8338896" y="1128773"/>
                  <a:pt x="8321235" y="1125759"/>
                </a:cubicBezTo>
                <a:cubicBezTo>
                  <a:pt x="8320210" y="1124433"/>
                  <a:pt x="8318160" y="1122202"/>
                  <a:pt x="8316593" y="1119732"/>
                </a:cubicBezTo>
                <a:cubicBezTo>
                  <a:pt x="8308998" y="1107676"/>
                  <a:pt x="8308758" y="1088809"/>
                  <a:pt x="8288745" y="1088146"/>
                </a:cubicBezTo>
                <a:cubicBezTo>
                  <a:pt x="8267709" y="1087423"/>
                  <a:pt x="8246612" y="1086337"/>
                  <a:pt x="8230398" y="1104542"/>
                </a:cubicBezTo>
                <a:cubicBezTo>
                  <a:pt x="8209783" y="1127748"/>
                  <a:pt x="8187299" y="1149328"/>
                  <a:pt x="8167649" y="1173317"/>
                </a:cubicBezTo>
                <a:cubicBezTo>
                  <a:pt x="8150952" y="1193690"/>
                  <a:pt x="8138595" y="1198755"/>
                  <a:pt x="8113340" y="1187904"/>
                </a:cubicBezTo>
                <a:cubicBezTo>
                  <a:pt x="8101345" y="1182781"/>
                  <a:pt x="8090133" y="1175789"/>
                  <a:pt x="8078078" y="1170967"/>
                </a:cubicBezTo>
                <a:cubicBezTo>
                  <a:pt x="8061321" y="1164276"/>
                  <a:pt x="8045889" y="1162830"/>
                  <a:pt x="8032147" y="1179707"/>
                </a:cubicBezTo>
                <a:cubicBezTo>
                  <a:pt x="8026903" y="1186157"/>
                  <a:pt x="8015148" y="1189411"/>
                  <a:pt x="8006047" y="1190134"/>
                </a:cubicBezTo>
                <a:cubicBezTo>
                  <a:pt x="7992183" y="1191219"/>
                  <a:pt x="7977777" y="1190316"/>
                  <a:pt x="7964094" y="1187543"/>
                </a:cubicBezTo>
                <a:cubicBezTo>
                  <a:pt x="7927988" y="1180189"/>
                  <a:pt x="7894173" y="1188447"/>
                  <a:pt x="7861081" y="1201045"/>
                </a:cubicBezTo>
                <a:cubicBezTo>
                  <a:pt x="7850110" y="1205203"/>
                  <a:pt x="7838718" y="1211291"/>
                  <a:pt x="7830581" y="1219489"/>
                </a:cubicBezTo>
                <a:cubicBezTo>
                  <a:pt x="7817802" y="1232388"/>
                  <a:pt x="7803939" y="1242635"/>
                  <a:pt x="7788387" y="1252038"/>
                </a:cubicBezTo>
                <a:cubicBezTo>
                  <a:pt x="7776392" y="1259272"/>
                  <a:pt x="7769580" y="1274522"/>
                  <a:pt x="7758851" y="1284466"/>
                </a:cubicBezTo>
                <a:cubicBezTo>
                  <a:pt x="7747399" y="1295137"/>
                  <a:pt x="7734801" y="1305082"/>
                  <a:pt x="7721359" y="1313100"/>
                </a:cubicBezTo>
                <a:cubicBezTo>
                  <a:pt x="7698815" y="1326480"/>
                  <a:pt x="7697248" y="1346311"/>
                  <a:pt x="7717080" y="1362345"/>
                </a:cubicBezTo>
                <a:cubicBezTo>
                  <a:pt x="7739925" y="1380910"/>
                  <a:pt x="7764276" y="1391338"/>
                  <a:pt x="7794174" y="1386034"/>
                </a:cubicBezTo>
                <a:cubicBezTo>
                  <a:pt x="7806229" y="1383924"/>
                  <a:pt x="7814185" y="1390133"/>
                  <a:pt x="7815994" y="1401465"/>
                </a:cubicBezTo>
                <a:cubicBezTo>
                  <a:pt x="7818465" y="1417137"/>
                  <a:pt x="7820816" y="1433170"/>
                  <a:pt x="7820153" y="1448903"/>
                </a:cubicBezTo>
                <a:cubicBezTo>
                  <a:pt x="7818827" y="1478922"/>
                  <a:pt x="7815451" y="1508818"/>
                  <a:pt x="7812558" y="1538715"/>
                </a:cubicBezTo>
                <a:cubicBezTo>
                  <a:pt x="7812016" y="1544502"/>
                  <a:pt x="7810870" y="1550770"/>
                  <a:pt x="7807977" y="1555593"/>
                </a:cubicBezTo>
                <a:cubicBezTo>
                  <a:pt x="7794595" y="1577949"/>
                  <a:pt x="7794354" y="1577949"/>
                  <a:pt x="7808881" y="1596876"/>
                </a:cubicBezTo>
                <a:cubicBezTo>
                  <a:pt x="7788688" y="1634790"/>
                  <a:pt x="7768013" y="1671861"/>
                  <a:pt x="7733957" y="1699769"/>
                </a:cubicBezTo>
                <a:cubicBezTo>
                  <a:pt x="7720575" y="1710739"/>
                  <a:pt x="7707917" y="1722674"/>
                  <a:pt x="7696224" y="1736297"/>
                </a:cubicBezTo>
                <a:cubicBezTo>
                  <a:pt x="7683144" y="1751547"/>
                  <a:pt x="7660721" y="1759986"/>
                  <a:pt x="7640950" y="1767761"/>
                </a:cubicBezTo>
                <a:cubicBezTo>
                  <a:pt x="7632692" y="1771016"/>
                  <a:pt x="7620757" y="1764868"/>
                  <a:pt x="7605989" y="1762216"/>
                </a:cubicBezTo>
                <a:cubicBezTo>
                  <a:pt x="7603518" y="1763361"/>
                  <a:pt x="7595802" y="1765832"/>
                  <a:pt x="7589112" y="1770052"/>
                </a:cubicBezTo>
                <a:cubicBezTo>
                  <a:pt x="7580070" y="1775838"/>
                  <a:pt x="7567894" y="1781143"/>
                  <a:pt x="7564097" y="1789762"/>
                </a:cubicBezTo>
                <a:cubicBezTo>
                  <a:pt x="7555779" y="1808930"/>
                  <a:pt x="7544808" y="1823578"/>
                  <a:pt x="7526966" y="1834849"/>
                </a:cubicBezTo>
                <a:cubicBezTo>
                  <a:pt x="7514790" y="1842565"/>
                  <a:pt x="7513766" y="1856127"/>
                  <a:pt x="7526182" y="1868604"/>
                </a:cubicBezTo>
                <a:cubicBezTo>
                  <a:pt x="7549932" y="1892353"/>
                  <a:pt x="7548304" y="1921347"/>
                  <a:pt x="7547279" y="1950279"/>
                </a:cubicBezTo>
                <a:cubicBezTo>
                  <a:pt x="7546375" y="1975174"/>
                  <a:pt x="7535947" y="1982889"/>
                  <a:pt x="7510390" y="1988013"/>
                </a:cubicBezTo>
                <a:cubicBezTo>
                  <a:pt x="7499781" y="1990123"/>
                  <a:pt x="7489956" y="1998501"/>
                  <a:pt x="7480794" y="2005312"/>
                </a:cubicBezTo>
                <a:cubicBezTo>
                  <a:pt x="7468558" y="2014474"/>
                  <a:pt x="7459577" y="2013329"/>
                  <a:pt x="7456683" y="1998742"/>
                </a:cubicBezTo>
                <a:cubicBezTo>
                  <a:pt x="7453850" y="1984155"/>
                  <a:pt x="7453368" y="1968845"/>
                  <a:pt x="7454092" y="1953956"/>
                </a:cubicBezTo>
                <a:cubicBezTo>
                  <a:pt x="7455056" y="1933342"/>
                  <a:pt x="7453790" y="1915741"/>
                  <a:pt x="7428775" y="1910135"/>
                </a:cubicBezTo>
                <a:cubicBezTo>
                  <a:pt x="7415032" y="1907061"/>
                  <a:pt x="7410330" y="1895970"/>
                  <a:pt x="7409968" y="1882649"/>
                </a:cubicBezTo>
                <a:cubicBezTo>
                  <a:pt x="7409788" y="1874813"/>
                  <a:pt x="7409185" y="1866977"/>
                  <a:pt x="7408763" y="1858659"/>
                </a:cubicBezTo>
                <a:cubicBezTo>
                  <a:pt x="7384110" y="1851365"/>
                  <a:pt x="7378685" y="1881082"/>
                  <a:pt x="7358674" y="1884518"/>
                </a:cubicBezTo>
                <a:cubicBezTo>
                  <a:pt x="7365544" y="1886446"/>
                  <a:pt x="7372959" y="1887411"/>
                  <a:pt x="7379227" y="1890545"/>
                </a:cubicBezTo>
                <a:cubicBezTo>
                  <a:pt x="7385617" y="1893740"/>
                  <a:pt x="7395442" y="1899104"/>
                  <a:pt x="7395563" y="1903686"/>
                </a:cubicBezTo>
                <a:cubicBezTo>
                  <a:pt x="7395683" y="1911039"/>
                  <a:pt x="7390861" y="1920684"/>
                  <a:pt x="7384954" y="1925506"/>
                </a:cubicBezTo>
                <a:cubicBezTo>
                  <a:pt x="7374225" y="1934366"/>
                  <a:pt x="7361205" y="1940334"/>
                  <a:pt x="7349149" y="1947567"/>
                </a:cubicBezTo>
                <a:cubicBezTo>
                  <a:pt x="7317926" y="1966313"/>
                  <a:pt x="7317143" y="1968965"/>
                  <a:pt x="7336491" y="2001153"/>
                </a:cubicBezTo>
                <a:cubicBezTo>
                  <a:pt x="7348728" y="2021467"/>
                  <a:pt x="7362893" y="2040755"/>
                  <a:pt x="7373743" y="2061731"/>
                </a:cubicBezTo>
                <a:cubicBezTo>
                  <a:pt x="7393513" y="2099826"/>
                  <a:pt x="7383387" y="2153111"/>
                  <a:pt x="7352886" y="2184998"/>
                </a:cubicBezTo>
                <a:cubicBezTo>
                  <a:pt x="7345835" y="2192412"/>
                  <a:pt x="7340650" y="2201634"/>
                  <a:pt x="7332573" y="2212785"/>
                </a:cubicBezTo>
                <a:cubicBezTo>
                  <a:pt x="7357106" y="2220320"/>
                  <a:pt x="7371632" y="2232436"/>
                  <a:pt x="7374827" y="2254437"/>
                </a:cubicBezTo>
                <a:cubicBezTo>
                  <a:pt x="7375551" y="2259379"/>
                  <a:pt x="7378022" y="2265166"/>
                  <a:pt x="7376334" y="2269084"/>
                </a:cubicBezTo>
                <a:cubicBezTo>
                  <a:pt x="7367232" y="2290000"/>
                  <a:pt x="7358432" y="2311278"/>
                  <a:pt x="7346798" y="2330868"/>
                </a:cubicBezTo>
                <a:cubicBezTo>
                  <a:pt x="7337094" y="2347263"/>
                  <a:pt x="7316419" y="2347504"/>
                  <a:pt x="7303761" y="2330988"/>
                </a:cubicBezTo>
                <a:cubicBezTo>
                  <a:pt x="7293695" y="2317848"/>
                  <a:pt x="7287848" y="2301452"/>
                  <a:pt x="7278505" y="2283309"/>
                </a:cubicBezTo>
                <a:cubicBezTo>
                  <a:pt x="7265485" y="2291446"/>
                  <a:pt x="7251802" y="2298981"/>
                  <a:pt x="7239265" y="2308083"/>
                </a:cubicBezTo>
                <a:cubicBezTo>
                  <a:pt x="7212863" y="2327251"/>
                  <a:pt x="7185016" y="2340693"/>
                  <a:pt x="7151924" y="2345756"/>
                </a:cubicBezTo>
                <a:cubicBezTo>
                  <a:pt x="7132032" y="2348830"/>
                  <a:pt x="7113467" y="2361006"/>
                  <a:pt x="7092008" y="2370108"/>
                </a:cubicBezTo>
                <a:cubicBezTo>
                  <a:pt x="7091224" y="2378969"/>
                  <a:pt x="7090863" y="2389758"/>
                  <a:pt x="7089296" y="2400367"/>
                </a:cubicBezTo>
                <a:cubicBezTo>
                  <a:pt x="7086161" y="2422067"/>
                  <a:pt x="7074408" y="2437497"/>
                  <a:pt x="7053371" y="2444490"/>
                </a:cubicBezTo>
                <a:cubicBezTo>
                  <a:pt x="7036252" y="2450216"/>
                  <a:pt x="7015035" y="2445695"/>
                  <a:pt x="7008766" y="2436171"/>
                </a:cubicBezTo>
                <a:cubicBezTo>
                  <a:pt x="6998157" y="2420017"/>
                  <a:pt x="7000206" y="2396268"/>
                  <a:pt x="7013648" y="2380717"/>
                </a:cubicBezTo>
                <a:cubicBezTo>
                  <a:pt x="7015999" y="2378004"/>
                  <a:pt x="7018410" y="2375472"/>
                  <a:pt x="7021545" y="2372037"/>
                </a:cubicBezTo>
                <a:cubicBezTo>
                  <a:pt x="6999544" y="2366250"/>
                  <a:pt x="6984716" y="2371494"/>
                  <a:pt x="6974589" y="2387227"/>
                </a:cubicBezTo>
                <a:cubicBezTo>
                  <a:pt x="6966090" y="2400487"/>
                  <a:pt x="6969284" y="2416039"/>
                  <a:pt x="6978205" y="2430264"/>
                </a:cubicBezTo>
                <a:cubicBezTo>
                  <a:pt x="6988995" y="2447443"/>
                  <a:pt x="7005813" y="2459016"/>
                  <a:pt x="7017084" y="2474447"/>
                </a:cubicBezTo>
                <a:cubicBezTo>
                  <a:pt x="7035589" y="2499944"/>
                  <a:pt x="7052648" y="2527551"/>
                  <a:pt x="7054637" y="2561246"/>
                </a:cubicBezTo>
                <a:cubicBezTo>
                  <a:pt x="7056927" y="2600004"/>
                  <a:pt x="7035589" y="2623452"/>
                  <a:pt x="7004426" y="2639726"/>
                </a:cubicBezTo>
                <a:cubicBezTo>
                  <a:pt x="6987488" y="2648587"/>
                  <a:pt x="6971816" y="2657206"/>
                  <a:pt x="6961147" y="2674385"/>
                </a:cubicBezTo>
                <a:cubicBezTo>
                  <a:pt x="6949574" y="2693011"/>
                  <a:pt x="6931069" y="2690901"/>
                  <a:pt x="6914312" y="2686019"/>
                </a:cubicBezTo>
                <a:cubicBezTo>
                  <a:pt x="6889900" y="2656905"/>
                  <a:pt x="6867055" y="2628033"/>
                  <a:pt x="6842402" y="2600848"/>
                </a:cubicBezTo>
                <a:cubicBezTo>
                  <a:pt x="6827091" y="2583910"/>
                  <a:pt x="6812324" y="2588431"/>
                  <a:pt x="6805332" y="2610070"/>
                </a:cubicBezTo>
                <a:cubicBezTo>
                  <a:pt x="6802619" y="2618569"/>
                  <a:pt x="6800088" y="2627128"/>
                  <a:pt x="6797134" y="2636592"/>
                </a:cubicBezTo>
                <a:cubicBezTo>
                  <a:pt x="6800630" y="2642680"/>
                  <a:pt x="6806658" y="2649250"/>
                  <a:pt x="6808104" y="2656664"/>
                </a:cubicBezTo>
                <a:cubicBezTo>
                  <a:pt x="6813951" y="2685898"/>
                  <a:pt x="6834807" y="2704464"/>
                  <a:pt x="6857592" y="2717363"/>
                </a:cubicBezTo>
                <a:cubicBezTo>
                  <a:pt x="6886103" y="2733517"/>
                  <a:pt x="6898881" y="2756663"/>
                  <a:pt x="6904426" y="2786320"/>
                </a:cubicBezTo>
                <a:cubicBezTo>
                  <a:pt x="6907019" y="2800002"/>
                  <a:pt x="6908465" y="2813926"/>
                  <a:pt x="6910394" y="2827670"/>
                </a:cubicBezTo>
                <a:cubicBezTo>
                  <a:pt x="6905572" y="2828393"/>
                  <a:pt x="6901956" y="2828935"/>
                  <a:pt x="6899363" y="2829297"/>
                </a:cubicBezTo>
                <a:lnTo>
                  <a:pt x="6899363" y="2867693"/>
                </a:lnTo>
                <a:cubicBezTo>
                  <a:pt x="6891468" y="2864318"/>
                  <a:pt x="6885982" y="2862931"/>
                  <a:pt x="6881642" y="2859857"/>
                </a:cubicBezTo>
                <a:cubicBezTo>
                  <a:pt x="6877664" y="2857024"/>
                  <a:pt x="6875615" y="2851419"/>
                  <a:pt x="6871516" y="2848887"/>
                </a:cubicBezTo>
                <a:cubicBezTo>
                  <a:pt x="6833361" y="2825078"/>
                  <a:pt x="6822872" y="2785174"/>
                  <a:pt x="6810214" y="2746175"/>
                </a:cubicBezTo>
                <a:cubicBezTo>
                  <a:pt x="6807502" y="2737917"/>
                  <a:pt x="6800449" y="2731046"/>
                  <a:pt x="6795325" y="2723571"/>
                </a:cubicBezTo>
                <a:cubicBezTo>
                  <a:pt x="6793276" y="2724656"/>
                  <a:pt x="6791227" y="2725681"/>
                  <a:pt x="6789177" y="2726766"/>
                </a:cubicBezTo>
                <a:cubicBezTo>
                  <a:pt x="6792011" y="2734421"/>
                  <a:pt x="6794844" y="2742076"/>
                  <a:pt x="6798158" y="2751058"/>
                </a:cubicBezTo>
                <a:cubicBezTo>
                  <a:pt x="6788393" y="2754011"/>
                  <a:pt x="6782065" y="2753107"/>
                  <a:pt x="6778328" y="2743463"/>
                </a:cubicBezTo>
                <a:cubicBezTo>
                  <a:pt x="6775916" y="2737254"/>
                  <a:pt x="6773988" y="2728996"/>
                  <a:pt x="6769105" y="2725862"/>
                </a:cubicBezTo>
                <a:cubicBezTo>
                  <a:pt x="6741920" y="2708261"/>
                  <a:pt x="6741920" y="2681498"/>
                  <a:pt x="6742041" y="2653831"/>
                </a:cubicBezTo>
                <a:cubicBezTo>
                  <a:pt x="6742222" y="2623813"/>
                  <a:pt x="6740232" y="2593735"/>
                  <a:pt x="6740956" y="2563717"/>
                </a:cubicBezTo>
                <a:cubicBezTo>
                  <a:pt x="6741619" y="2536171"/>
                  <a:pt x="6734265" y="2512844"/>
                  <a:pt x="6710697" y="2493615"/>
                </a:cubicBezTo>
                <a:cubicBezTo>
                  <a:pt x="6706116" y="2495845"/>
                  <a:pt x="6700208" y="2498859"/>
                  <a:pt x="6694241" y="2501692"/>
                </a:cubicBezTo>
                <a:cubicBezTo>
                  <a:pt x="6666153" y="2515013"/>
                  <a:pt x="6639812" y="2501511"/>
                  <a:pt x="6638726" y="2470650"/>
                </a:cubicBezTo>
                <a:cubicBezTo>
                  <a:pt x="6637882" y="2446057"/>
                  <a:pt x="6629805" y="2426949"/>
                  <a:pt x="6613892" y="2408564"/>
                </a:cubicBezTo>
                <a:cubicBezTo>
                  <a:pt x="6598281" y="2390481"/>
                  <a:pt x="6585984" y="2369565"/>
                  <a:pt x="6571578" y="2348951"/>
                </a:cubicBezTo>
                <a:cubicBezTo>
                  <a:pt x="6544152" y="2355822"/>
                  <a:pt x="6517268" y="2362573"/>
                  <a:pt x="6487311" y="2370048"/>
                </a:cubicBezTo>
                <a:cubicBezTo>
                  <a:pt x="6481645" y="2389336"/>
                  <a:pt x="6468806" y="2404586"/>
                  <a:pt x="6444273" y="2410071"/>
                </a:cubicBezTo>
                <a:cubicBezTo>
                  <a:pt x="6432941" y="2412603"/>
                  <a:pt x="6420765" y="2420258"/>
                  <a:pt x="6417269" y="2435448"/>
                </a:cubicBezTo>
                <a:cubicBezTo>
                  <a:pt x="6415943" y="2441114"/>
                  <a:pt x="6409554" y="2448227"/>
                  <a:pt x="6404009" y="2449914"/>
                </a:cubicBezTo>
                <a:cubicBezTo>
                  <a:pt x="6379596" y="2457389"/>
                  <a:pt x="6365732" y="2478425"/>
                  <a:pt x="6346384" y="2491988"/>
                </a:cubicBezTo>
                <a:cubicBezTo>
                  <a:pt x="6319199" y="2511035"/>
                  <a:pt x="6316245" y="2535990"/>
                  <a:pt x="6318114" y="2564983"/>
                </a:cubicBezTo>
                <a:cubicBezTo>
                  <a:pt x="6318656" y="2573482"/>
                  <a:pt x="6318234" y="2585296"/>
                  <a:pt x="6313111" y="2590299"/>
                </a:cubicBezTo>
                <a:cubicBezTo>
                  <a:pt x="6298825" y="2604163"/>
                  <a:pt x="6303527" y="2616640"/>
                  <a:pt x="6310398" y="2630986"/>
                </a:cubicBezTo>
                <a:cubicBezTo>
                  <a:pt x="6320284" y="2651661"/>
                  <a:pt x="6329024" y="2672818"/>
                  <a:pt x="6338668" y="2693614"/>
                </a:cubicBezTo>
                <a:cubicBezTo>
                  <a:pt x="6341139" y="2698918"/>
                  <a:pt x="6344997" y="2703620"/>
                  <a:pt x="6348433" y="2708382"/>
                </a:cubicBezTo>
                <a:cubicBezTo>
                  <a:pt x="6362236" y="2727369"/>
                  <a:pt x="6359404" y="2737736"/>
                  <a:pt x="6337342" y="2747320"/>
                </a:cubicBezTo>
                <a:cubicBezTo>
                  <a:pt x="6330893" y="2750093"/>
                  <a:pt x="6323840" y="2751540"/>
                  <a:pt x="6317692" y="2754735"/>
                </a:cubicBezTo>
                <a:cubicBezTo>
                  <a:pt x="6312508" y="2757387"/>
                  <a:pt x="6308229" y="2761666"/>
                  <a:pt x="6302381" y="2766127"/>
                </a:cubicBezTo>
                <a:cubicBezTo>
                  <a:pt x="6277909" y="2747200"/>
                  <a:pt x="6272544" y="2718207"/>
                  <a:pt x="6261936" y="2693132"/>
                </a:cubicBezTo>
                <a:cubicBezTo>
                  <a:pt x="6259404" y="2693312"/>
                  <a:pt x="6258319" y="2693132"/>
                  <a:pt x="6257475" y="2693493"/>
                </a:cubicBezTo>
                <a:cubicBezTo>
                  <a:pt x="6245661" y="2697954"/>
                  <a:pt x="6229206" y="2709587"/>
                  <a:pt x="6223057" y="2705549"/>
                </a:cubicBezTo>
                <a:cubicBezTo>
                  <a:pt x="6209193" y="2696447"/>
                  <a:pt x="6199730" y="2679991"/>
                  <a:pt x="6189784" y="2665645"/>
                </a:cubicBezTo>
                <a:cubicBezTo>
                  <a:pt x="6183636" y="2656785"/>
                  <a:pt x="6179839" y="2646296"/>
                  <a:pt x="6175137" y="2636471"/>
                </a:cubicBezTo>
                <a:cubicBezTo>
                  <a:pt x="6162539" y="2610371"/>
                  <a:pt x="6150001" y="2584272"/>
                  <a:pt x="6137524" y="2558112"/>
                </a:cubicBezTo>
                <a:cubicBezTo>
                  <a:pt x="6129809" y="2541897"/>
                  <a:pt x="6122877" y="2525321"/>
                  <a:pt x="6114679" y="2509408"/>
                </a:cubicBezTo>
                <a:cubicBezTo>
                  <a:pt x="6104975" y="2490662"/>
                  <a:pt x="6098344" y="2471674"/>
                  <a:pt x="6094848" y="2450276"/>
                </a:cubicBezTo>
                <a:cubicBezTo>
                  <a:pt x="6091653" y="2430626"/>
                  <a:pt x="6082853" y="2409710"/>
                  <a:pt x="6070436" y="2394339"/>
                </a:cubicBezTo>
                <a:cubicBezTo>
                  <a:pt x="6059285" y="2380476"/>
                  <a:pt x="6039212" y="2374146"/>
                  <a:pt x="6024143" y="2362995"/>
                </a:cubicBezTo>
                <a:cubicBezTo>
                  <a:pt x="6015825" y="2356787"/>
                  <a:pt x="6007085" y="2348649"/>
                  <a:pt x="6003227" y="2339367"/>
                </a:cubicBezTo>
                <a:cubicBezTo>
                  <a:pt x="5990208" y="2307721"/>
                  <a:pt x="5959346" y="2293074"/>
                  <a:pt x="5938912" y="2268662"/>
                </a:cubicBezTo>
                <a:cubicBezTo>
                  <a:pt x="5936320" y="2265528"/>
                  <a:pt x="5929750" y="2265045"/>
                  <a:pt x="5924928" y="2264623"/>
                </a:cubicBezTo>
                <a:cubicBezTo>
                  <a:pt x="5868930" y="2259500"/>
                  <a:pt x="5813054" y="2261007"/>
                  <a:pt x="5755550" y="2265949"/>
                </a:cubicBezTo>
                <a:cubicBezTo>
                  <a:pt x="5760854" y="2274087"/>
                  <a:pt x="5765013" y="2280717"/>
                  <a:pt x="5769414" y="2287227"/>
                </a:cubicBezTo>
                <a:cubicBezTo>
                  <a:pt x="5793524" y="2323152"/>
                  <a:pt x="5790570" y="2355039"/>
                  <a:pt x="5760131" y="2385358"/>
                </a:cubicBezTo>
                <a:cubicBezTo>
                  <a:pt x="5756032" y="2389457"/>
                  <a:pt x="5749582" y="2392832"/>
                  <a:pt x="5748075" y="2397715"/>
                </a:cubicBezTo>
                <a:cubicBezTo>
                  <a:pt x="5740119" y="2423091"/>
                  <a:pt x="5723302" y="2438281"/>
                  <a:pt x="5698106" y="2445213"/>
                </a:cubicBezTo>
                <a:cubicBezTo>
                  <a:pt x="5695454" y="2445936"/>
                  <a:pt x="5692741" y="2447805"/>
                  <a:pt x="5690873" y="2449914"/>
                </a:cubicBezTo>
                <a:cubicBezTo>
                  <a:pt x="5669052" y="2474507"/>
                  <a:pt x="5651874" y="2483609"/>
                  <a:pt x="5622217" y="2489094"/>
                </a:cubicBezTo>
                <a:cubicBezTo>
                  <a:pt x="5613296" y="2490782"/>
                  <a:pt x="5602386" y="2494881"/>
                  <a:pt x="5597443" y="2501632"/>
                </a:cubicBezTo>
                <a:cubicBezTo>
                  <a:pt x="5586353" y="2516822"/>
                  <a:pt x="5572308" y="2524296"/>
                  <a:pt x="5554587" y="2526165"/>
                </a:cubicBezTo>
                <a:cubicBezTo>
                  <a:pt x="5539216" y="2527792"/>
                  <a:pt x="5527161" y="2534121"/>
                  <a:pt x="5514563" y="2543766"/>
                </a:cubicBezTo>
                <a:cubicBezTo>
                  <a:pt x="5501543" y="2553711"/>
                  <a:pt x="5484304" y="2559980"/>
                  <a:pt x="5467969" y="2563356"/>
                </a:cubicBezTo>
                <a:cubicBezTo>
                  <a:pt x="5446751" y="2567756"/>
                  <a:pt x="5432647" y="2579570"/>
                  <a:pt x="5420350" y="2597713"/>
                </a:cubicBezTo>
                <a:cubicBezTo>
                  <a:pt x="5470199" y="2595604"/>
                  <a:pt x="5518782" y="2584392"/>
                  <a:pt x="5568209" y="2579871"/>
                </a:cubicBezTo>
                <a:cubicBezTo>
                  <a:pt x="5586955" y="2603198"/>
                  <a:pt x="5584303" y="2626887"/>
                  <a:pt x="5572911" y="2650998"/>
                </a:cubicBezTo>
                <a:cubicBezTo>
                  <a:pt x="5563146" y="2671733"/>
                  <a:pt x="5554225" y="2693011"/>
                  <a:pt x="5542893" y="2712902"/>
                </a:cubicBezTo>
                <a:cubicBezTo>
                  <a:pt x="5526799" y="2741052"/>
                  <a:pt x="5508836" y="2768056"/>
                  <a:pt x="5491597" y="2795542"/>
                </a:cubicBezTo>
                <a:cubicBezTo>
                  <a:pt x="5487981" y="2801328"/>
                  <a:pt x="5484545" y="2807175"/>
                  <a:pt x="5480446" y="2812661"/>
                </a:cubicBezTo>
                <a:cubicBezTo>
                  <a:pt x="5475805" y="2818869"/>
                  <a:pt x="5471585" y="2828212"/>
                  <a:pt x="5465377" y="2830081"/>
                </a:cubicBezTo>
                <a:cubicBezTo>
                  <a:pt x="5432647" y="2839665"/>
                  <a:pt x="5416251" y="2868959"/>
                  <a:pt x="5391899" y="2888429"/>
                </a:cubicBezTo>
                <a:cubicBezTo>
                  <a:pt x="5377011" y="2900303"/>
                  <a:pt x="5362303" y="2912539"/>
                  <a:pt x="5348982" y="2926102"/>
                </a:cubicBezTo>
                <a:cubicBezTo>
                  <a:pt x="5338132" y="2937132"/>
                  <a:pt x="5330658" y="2951418"/>
                  <a:pt x="5319748" y="2962328"/>
                </a:cubicBezTo>
                <a:cubicBezTo>
                  <a:pt x="5302689" y="2979386"/>
                  <a:pt x="5297867" y="3000664"/>
                  <a:pt x="5290092" y="3022424"/>
                </a:cubicBezTo>
                <a:cubicBezTo>
                  <a:pt x="5278941" y="3053708"/>
                  <a:pt x="5287018" y="3083484"/>
                  <a:pt x="5285450" y="3113804"/>
                </a:cubicBezTo>
                <a:cubicBezTo>
                  <a:pt x="5285270" y="3117722"/>
                  <a:pt x="5285089" y="3123087"/>
                  <a:pt x="5287379" y="3125377"/>
                </a:cubicBezTo>
                <a:cubicBezTo>
                  <a:pt x="5311369" y="3149367"/>
                  <a:pt x="5305523" y="3181314"/>
                  <a:pt x="5310465" y="3210247"/>
                </a:cubicBezTo>
                <a:cubicBezTo>
                  <a:pt x="5312274" y="3221096"/>
                  <a:pt x="5310345" y="3232670"/>
                  <a:pt x="5312876" y="3243218"/>
                </a:cubicBezTo>
                <a:cubicBezTo>
                  <a:pt x="5323184" y="3285593"/>
                  <a:pt x="5295758" y="3311813"/>
                  <a:pt x="5271647" y="3338576"/>
                </a:cubicBezTo>
                <a:cubicBezTo>
                  <a:pt x="5266403" y="3344423"/>
                  <a:pt x="5253082" y="3343037"/>
                  <a:pt x="5244763" y="3344664"/>
                </a:cubicBezTo>
                <a:cubicBezTo>
                  <a:pt x="5220653" y="3367208"/>
                  <a:pt x="5197085" y="3389209"/>
                  <a:pt x="5171587" y="3413018"/>
                </a:cubicBezTo>
                <a:cubicBezTo>
                  <a:pt x="5172431" y="3421879"/>
                  <a:pt x="5171949" y="3433151"/>
                  <a:pt x="5174842" y="3443458"/>
                </a:cubicBezTo>
                <a:cubicBezTo>
                  <a:pt x="5187320" y="3487942"/>
                  <a:pt x="5177314" y="3528569"/>
                  <a:pt x="5152359" y="3565217"/>
                </a:cubicBezTo>
                <a:cubicBezTo>
                  <a:pt x="5146271" y="3574198"/>
                  <a:pt x="5130720" y="3576730"/>
                  <a:pt x="5116253" y="3583843"/>
                </a:cubicBezTo>
                <a:cubicBezTo>
                  <a:pt x="5115470" y="3588002"/>
                  <a:pt x="5114867" y="3595958"/>
                  <a:pt x="5112396" y="3603312"/>
                </a:cubicBezTo>
                <a:cubicBezTo>
                  <a:pt x="5108779" y="3614283"/>
                  <a:pt x="5104077" y="3624831"/>
                  <a:pt x="5099557" y="3635500"/>
                </a:cubicBezTo>
                <a:cubicBezTo>
                  <a:pt x="5096483" y="3642733"/>
                  <a:pt x="5092806" y="3649725"/>
                  <a:pt x="5089430" y="3656778"/>
                </a:cubicBezTo>
                <a:cubicBezTo>
                  <a:pt x="5086416" y="3663046"/>
                  <a:pt x="5085150" y="3671847"/>
                  <a:pt x="5080147" y="3675162"/>
                </a:cubicBezTo>
                <a:cubicBezTo>
                  <a:pt x="5055072" y="3692100"/>
                  <a:pt x="5045428" y="3719646"/>
                  <a:pt x="5030299" y="3743396"/>
                </a:cubicBezTo>
                <a:cubicBezTo>
                  <a:pt x="5028731" y="3745867"/>
                  <a:pt x="5026742" y="3748338"/>
                  <a:pt x="5024452" y="3750147"/>
                </a:cubicBezTo>
                <a:cubicBezTo>
                  <a:pt x="4978038" y="3786795"/>
                  <a:pt x="4928611" y="3815848"/>
                  <a:pt x="4867008" y="3818380"/>
                </a:cubicBezTo>
                <a:cubicBezTo>
                  <a:pt x="4844224" y="3819344"/>
                  <a:pt x="4821198" y="3822840"/>
                  <a:pt x="4799016" y="3828205"/>
                </a:cubicBezTo>
                <a:cubicBezTo>
                  <a:pt x="4742296" y="3842008"/>
                  <a:pt x="4706612" y="3817837"/>
                  <a:pt x="4701368" y="3759188"/>
                </a:cubicBezTo>
                <a:cubicBezTo>
                  <a:pt x="4698836" y="3730496"/>
                  <a:pt x="4691000" y="3703975"/>
                  <a:pt x="4674243" y="3680467"/>
                </a:cubicBezTo>
                <a:cubicBezTo>
                  <a:pt x="4655858" y="3654728"/>
                  <a:pt x="4648022" y="3624469"/>
                  <a:pt x="4635545" y="3596079"/>
                </a:cubicBezTo>
                <a:cubicBezTo>
                  <a:pt x="4621802" y="3564856"/>
                  <a:pt x="4620295" y="3532849"/>
                  <a:pt x="4615172" y="3500420"/>
                </a:cubicBezTo>
                <a:cubicBezTo>
                  <a:pt x="4611615" y="3477936"/>
                  <a:pt x="4598354" y="3455212"/>
                  <a:pt x="4584370" y="3436406"/>
                </a:cubicBezTo>
                <a:cubicBezTo>
                  <a:pt x="4540850" y="3377937"/>
                  <a:pt x="4546456" y="3313682"/>
                  <a:pt x="4559054" y="3248703"/>
                </a:cubicBezTo>
                <a:cubicBezTo>
                  <a:pt x="4561646" y="3235201"/>
                  <a:pt x="4572013" y="3221760"/>
                  <a:pt x="4582080" y="3211513"/>
                </a:cubicBezTo>
                <a:cubicBezTo>
                  <a:pt x="4595341" y="3197950"/>
                  <a:pt x="4597330" y="3184448"/>
                  <a:pt x="4591242" y="3167812"/>
                </a:cubicBezTo>
                <a:cubicBezTo>
                  <a:pt x="4587143" y="3156600"/>
                  <a:pt x="4581236" y="3145268"/>
                  <a:pt x="4580573" y="3133755"/>
                </a:cubicBezTo>
                <a:cubicBezTo>
                  <a:pt x="4577258" y="3075709"/>
                  <a:pt x="4549591" y="3030863"/>
                  <a:pt x="4510169" y="2990357"/>
                </a:cubicBezTo>
                <a:cubicBezTo>
                  <a:pt x="4495221" y="2975046"/>
                  <a:pt x="4484793" y="2954492"/>
                  <a:pt x="4475631" y="2934721"/>
                </a:cubicBezTo>
                <a:cubicBezTo>
                  <a:pt x="4471532" y="2925921"/>
                  <a:pt x="4474425" y="2913082"/>
                  <a:pt x="4476535" y="2902533"/>
                </a:cubicBezTo>
                <a:cubicBezTo>
                  <a:pt x="4479067" y="2889815"/>
                  <a:pt x="4484371" y="2877699"/>
                  <a:pt x="4488108" y="2865222"/>
                </a:cubicBezTo>
                <a:cubicBezTo>
                  <a:pt x="4492569" y="2850334"/>
                  <a:pt x="4495401" y="2836892"/>
                  <a:pt x="4478464" y="2825680"/>
                </a:cubicBezTo>
                <a:cubicBezTo>
                  <a:pt x="4471894" y="2821340"/>
                  <a:pt x="4470869" y="2808622"/>
                  <a:pt x="4466951" y="2798737"/>
                </a:cubicBezTo>
                <a:cubicBezTo>
                  <a:pt x="4455740" y="2794999"/>
                  <a:pt x="4445492" y="2795482"/>
                  <a:pt x="4433618" y="2802172"/>
                </a:cubicBezTo>
                <a:cubicBezTo>
                  <a:pt x="4417343" y="2811395"/>
                  <a:pt x="4405951" y="2806573"/>
                  <a:pt x="4395885" y="2790660"/>
                </a:cubicBezTo>
                <a:cubicBezTo>
                  <a:pt x="4368579" y="2747562"/>
                  <a:pt x="4335849" y="2739485"/>
                  <a:pt x="4290279" y="2764017"/>
                </a:cubicBezTo>
                <a:cubicBezTo>
                  <a:pt x="4284372" y="2767212"/>
                  <a:pt x="4277320" y="2768237"/>
                  <a:pt x="4270930" y="2770587"/>
                </a:cubicBezTo>
                <a:cubicBezTo>
                  <a:pt x="4262793" y="2773541"/>
                  <a:pt x="4253691" y="2775229"/>
                  <a:pt x="4247001" y="2780171"/>
                </a:cubicBezTo>
                <a:cubicBezTo>
                  <a:pt x="4231389" y="2791744"/>
                  <a:pt x="4214451" y="2793613"/>
                  <a:pt x="4195765" y="2793131"/>
                </a:cubicBezTo>
                <a:cubicBezTo>
                  <a:pt x="4169919" y="2792408"/>
                  <a:pt x="4144000" y="2793493"/>
                  <a:pt x="4118142" y="2794397"/>
                </a:cubicBezTo>
                <a:cubicBezTo>
                  <a:pt x="4101083" y="2794999"/>
                  <a:pt x="4084085" y="2797531"/>
                  <a:pt x="4067027" y="2797411"/>
                </a:cubicBezTo>
                <a:cubicBezTo>
                  <a:pt x="4046955" y="2797230"/>
                  <a:pt x="4026461" y="2797230"/>
                  <a:pt x="4016214" y="2773722"/>
                </a:cubicBezTo>
                <a:cubicBezTo>
                  <a:pt x="4013804" y="2768176"/>
                  <a:pt x="4005786" y="2764499"/>
                  <a:pt x="3999698" y="2761184"/>
                </a:cubicBezTo>
                <a:cubicBezTo>
                  <a:pt x="3978179" y="2749310"/>
                  <a:pt x="3956298" y="2738038"/>
                  <a:pt x="3934660" y="2726404"/>
                </a:cubicBezTo>
                <a:cubicBezTo>
                  <a:pt x="3924232" y="2720799"/>
                  <a:pt x="3917721" y="2712722"/>
                  <a:pt x="3918263" y="2700003"/>
                </a:cubicBezTo>
                <a:cubicBezTo>
                  <a:pt x="3919289" y="2677701"/>
                  <a:pt x="3907174" y="2662270"/>
                  <a:pt x="3890958" y="2649009"/>
                </a:cubicBezTo>
                <a:cubicBezTo>
                  <a:pt x="3879265" y="2639485"/>
                  <a:pt x="3867632" y="2629901"/>
                  <a:pt x="3856541" y="2619714"/>
                </a:cubicBezTo>
                <a:cubicBezTo>
                  <a:pt x="3832671" y="2597653"/>
                  <a:pt x="3818627" y="2570167"/>
                  <a:pt x="3816397" y="2537919"/>
                </a:cubicBezTo>
                <a:cubicBezTo>
                  <a:pt x="3815553" y="2525502"/>
                  <a:pt x="3817602" y="2511517"/>
                  <a:pt x="3822786" y="2500366"/>
                </a:cubicBezTo>
                <a:cubicBezTo>
                  <a:pt x="3843461" y="2455942"/>
                  <a:pt x="3846534" y="2412181"/>
                  <a:pt x="3825197" y="2367034"/>
                </a:cubicBezTo>
                <a:cubicBezTo>
                  <a:pt x="3817723" y="2351181"/>
                  <a:pt x="3816035" y="2334123"/>
                  <a:pt x="3829296" y="2319234"/>
                </a:cubicBezTo>
                <a:cubicBezTo>
                  <a:pt x="3829959" y="2318511"/>
                  <a:pt x="3831165" y="2317848"/>
                  <a:pt x="3831285" y="2317064"/>
                </a:cubicBezTo>
                <a:cubicBezTo>
                  <a:pt x="3835504" y="2286082"/>
                  <a:pt x="3856963" y="2264081"/>
                  <a:pt x="3871550" y="2238463"/>
                </a:cubicBezTo>
                <a:cubicBezTo>
                  <a:pt x="3878180" y="2226830"/>
                  <a:pt x="3878843" y="2211700"/>
                  <a:pt x="3895539" y="2206336"/>
                </a:cubicBezTo>
                <a:cubicBezTo>
                  <a:pt x="3899880" y="2204949"/>
                  <a:pt x="3900904" y="2193195"/>
                  <a:pt x="3903497" y="2186083"/>
                </a:cubicBezTo>
                <a:lnTo>
                  <a:pt x="3810851" y="2186083"/>
                </a:lnTo>
                <a:cubicBezTo>
                  <a:pt x="3800844" y="2170893"/>
                  <a:pt x="3800303" y="2156668"/>
                  <a:pt x="3812056" y="2146300"/>
                </a:cubicBezTo>
                <a:cubicBezTo>
                  <a:pt x="3831165" y="2129362"/>
                  <a:pt x="3851297" y="2137680"/>
                  <a:pt x="3870586" y="2148711"/>
                </a:cubicBezTo>
                <a:cubicBezTo>
                  <a:pt x="3885776" y="2142623"/>
                  <a:pt x="3901146" y="2136475"/>
                  <a:pt x="3916094" y="2130507"/>
                </a:cubicBezTo>
                <a:cubicBezTo>
                  <a:pt x="3938096" y="2157330"/>
                  <a:pt x="3965280" y="2155884"/>
                  <a:pt x="3983302" y="2126951"/>
                </a:cubicBezTo>
                <a:cubicBezTo>
                  <a:pt x="3991380" y="2113991"/>
                  <a:pt x="3997529" y="2101092"/>
                  <a:pt x="3998432" y="2083793"/>
                </a:cubicBezTo>
                <a:cubicBezTo>
                  <a:pt x="4000722" y="2042503"/>
                  <a:pt x="4026882" y="2014957"/>
                  <a:pt x="4061181" y="1994161"/>
                </a:cubicBezTo>
                <a:cubicBezTo>
                  <a:pt x="4069137" y="1989339"/>
                  <a:pt x="4078479" y="1983010"/>
                  <a:pt x="4081734" y="1975114"/>
                </a:cubicBezTo>
                <a:cubicBezTo>
                  <a:pt x="4093730" y="1945939"/>
                  <a:pt x="4086617" y="1935813"/>
                  <a:pt x="4055213" y="1933161"/>
                </a:cubicBezTo>
                <a:cubicBezTo>
                  <a:pt x="4032730" y="1931232"/>
                  <a:pt x="4027184" y="1927013"/>
                  <a:pt x="4023085" y="1905494"/>
                </a:cubicBezTo>
                <a:cubicBezTo>
                  <a:pt x="4020855" y="1893800"/>
                  <a:pt x="4020252" y="1883252"/>
                  <a:pt x="4009523" y="1873909"/>
                </a:cubicBezTo>
                <a:cubicBezTo>
                  <a:pt x="3997045" y="1863059"/>
                  <a:pt x="4001024" y="1847085"/>
                  <a:pt x="4011452" y="1836296"/>
                </a:cubicBezTo>
                <a:cubicBezTo>
                  <a:pt x="4026762" y="1820443"/>
                  <a:pt x="4026702" y="1802420"/>
                  <a:pt x="4024050" y="1783132"/>
                </a:cubicBezTo>
                <a:cubicBezTo>
                  <a:pt x="4022784" y="1774211"/>
                  <a:pt x="4021156" y="1765230"/>
                  <a:pt x="4020675" y="1756248"/>
                </a:cubicBezTo>
                <a:cubicBezTo>
                  <a:pt x="4019047" y="1724241"/>
                  <a:pt x="4037853" y="1702120"/>
                  <a:pt x="4069981" y="1700372"/>
                </a:cubicBezTo>
                <a:cubicBezTo>
                  <a:pt x="4088907" y="1699347"/>
                  <a:pt x="4108015" y="1702059"/>
                  <a:pt x="4127063" y="1702361"/>
                </a:cubicBezTo>
                <a:cubicBezTo>
                  <a:pt x="4152801" y="1702783"/>
                  <a:pt x="4178599" y="1702481"/>
                  <a:pt x="4203481" y="1702481"/>
                </a:cubicBezTo>
                <a:cubicBezTo>
                  <a:pt x="4211962" y="1677123"/>
                  <a:pt x="4205151" y="1645924"/>
                  <a:pt x="4183060" y="1608871"/>
                </a:cubicBezTo>
                <a:cubicBezTo>
                  <a:pt x="4174802" y="1607726"/>
                  <a:pt x="4165700" y="1607244"/>
                  <a:pt x="4157080" y="1605074"/>
                </a:cubicBezTo>
                <a:cubicBezTo>
                  <a:pt x="4139299" y="1600553"/>
                  <a:pt x="4128208" y="1588558"/>
                  <a:pt x="4127786" y="1574935"/>
                </a:cubicBezTo>
                <a:cubicBezTo>
                  <a:pt x="4127424" y="1563248"/>
                  <a:pt x="4143458" y="1545948"/>
                  <a:pt x="4159009" y="1542814"/>
                </a:cubicBezTo>
                <a:cubicBezTo>
                  <a:pt x="4170281" y="1540523"/>
                  <a:pt x="4181914" y="1539921"/>
                  <a:pt x="4199804" y="1537811"/>
                </a:cubicBezTo>
                <a:cubicBezTo>
                  <a:pt x="4184326" y="1524008"/>
                  <a:pt x="4170763" y="1527865"/>
                  <a:pt x="4159311" y="1525454"/>
                </a:cubicBezTo>
                <a:cubicBezTo>
                  <a:pt x="4154609" y="1524490"/>
                  <a:pt x="4149064" y="1527323"/>
                  <a:pt x="4144422" y="1526178"/>
                </a:cubicBezTo>
                <a:cubicBezTo>
                  <a:pt x="4134175" y="1523706"/>
                  <a:pt x="4120613" y="1522742"/>
                  <a:pt x="4115068" y="1515870"/>
                </a:cubicBezTo>
                <a:cubicBezTo>
                  <a:pt x="4106388" y="1505020"/>
                  <a:pt x="4110064" y="1491338"/>
                  <a:pt x="4121276" y="1481030"/>
                </a:cubicBezTo>
                <a:cubicBezTo>
                  <a:pt x="4123868" y="1478679"/>
                  <a:pt x="4124591" y="1474339"/>
                  <a:pt x="4128208" y="1466624"/>
                </a:cubicBezTo>
                <a:cubicBezTo>
                  <a:pt x="4101867" y="1461742"/>
                  <a:pt x="4079625" y="1466624"/>
                  <a:pt x="4057624" y="1474761"/>
                </a:cubicBezTo>
                <a:cubicBezTo>
                  <a:pt x="4048281" y="1478197"/>
                  <a:pt x="4039239" y="1483321"/>
                  <a:pt x="4029655" y="1484767"/>
                </a:cubicBezTo>
                <a:cubicBezTo>
                  <a:pt x="4014949" y="1487058"/>
                  <a:pt x="4001266" y="1482236"/>
                  <a:pt x="3992706" y="1469517"/>
                </a:cubicBezTo>
                <a:cubicBezTo>
                  <a:pt x="3983784" y="1456317"/>
                  <a:pt x="3980410" y="1440584"/>
                  <a:pt x="3990295" y="1427264"/>
                </a:cubicBezTo>
                <a:cubicBezTo>
                  <a:pt x="3998553" y="1416233"/>
                  <a:pt x="3997769" y="1409662"/>
                  <a:pt x="3990475" y="1398511"/>
                </a:cubicBezTo>
                <a:cubicBezTo>
                  <a:pt x="3978059" y="1379584"/>
                  <a:pt x="3984268" y="1368012"/>
                  <a:pt x="4005183" y="1360296"/>
                </a:cubicBezTo>
                <a:cubicBezTo>
                  <a:pt x="4014949" y="1356679"/>
                  <a:pt x="4026340" y="1351677"/>
                  <a:pt x="4031947" y="1343719"/>
                </a:cubicBezTo>
                <a:cubicBezTo>
                  <a:pt x="4044423" y="1326058"/>
                  <a:pt x="4058889" y="1312737"/>
                  <a:pt x="4084628" y="1307794"/>
                </a:cubicBezTo>
                <a:cubicBezTo>
                  <a:pt x="4079685" y="1295921"/>
                  <a:pt x="4076732" y="1285793"/>
                  <a:pt x="4071488" y="1277053"/>
                </a:cubicBezTo>
                <a:cubicBezTo>
                  <a:pt x="4055273" y="1250109"/>
                  <a:pt x="4062325" y="1226180"/>
                  <a:pt x="4089209" y="1209785"/>
                </a:cubicBezTo>
                <a:cubicBezTo>
                  <a:pt x="4108377" y="1198091"/>
                  <a:pt x="4126339" y="1186880"/>
                  <a:pt x="4150269" y="1190857"/>
                </a:cubicBezTo>
                <a:cubicBezTo>
                  <a:pt x="4155393" y="1191701"/>
                  <a:pt x="4161903" y="1188145"/>
                  <a:pt x="4166846" y="1185072"/>
                </a:cubicBezTo>
                <a:cubicBezTo>
                  <a:pt x="4179323" y="1177296"/>
                  <a:pt x="4191499" y="1175910"/>
                  <a:pt x="4202697" y="1186157"/>
                </a:cubicBezTo>
                <a:cubicBezTo>
                  <a:pt x="4215476" y="1197850"/>
                  <a:pt x="4213245" y="1210869"/>
                  <a:pt x="4201250" y="1224492"/>
                </a:cubicBezTo>
                <a:cubicBezTo>
                  <a:pt x="4206314" y="1226903"/>
                  <a:pt x="4209328" y="1229073"/>
                  <a:pt x="4212703" y="1229856"/>
                </a:cubicBezTo>
                <a:cubicBezTo>
                  <a:pt x="4231088" y="1234438"/>
                  <a:pt x="4239104" y="1245407"/>
                  <a:pt x="4237296" y="1264696"/>
                </a:cubicBezTo>
                <a:cubicBezTo>
                  <a:pt x="4235247" y="1286276"/>
                  <a:pt x="4246036" y="1304179"/>
                  <a:pt x="4253089" y="1323828"/>
                </a:cubicBezTo>
                <a:cubicBezTo>
                  <a:pt x="4261588" y="1347698"/>
                  <a:pt x="4283167" y="1362827"/>
                  <a:pt x="4287808" y="1387842"/>
                </a:cubicBezTo>
                <a:cubicBezTo>
                  <a:pt x="4288592" y="1391941"/>
                  <a:pt x="4295885" y="1395979"/>
                  <a:pt x="4301009" y="1397968"/>
                </a:cubicBezTo>
                <a:cubicBezTo>
                  <a:pt x="4329580" y="1409240"/>
                  <a:pt x="4329700" y="1408999"/>
                  <a:pt x="4345493" y="1437270"/>
                </a:cubicBezTo>
                <a:lnTo>
                  <a:pt x="4345975" y="1437270"/>
                </a:lnTo>
                <a:cubicBezTo>
                  <a:pt x="4372919" y="1394895"/>
                  <a:pt x="4406795" y="1368734"/>
                  <a:pt x="4458030" y="1371568"/>
                </a:cubicBezTo>
                <a:cubicBezTo>
                  <a:pt x="4446336" y="1340043"/>
                  <a:pt x="4444046" y="1310567"/>
                  <a:pt x="4459055" y="1284648"/>
                </a:cubicBezTo>
                <a:cubicBezTo>
                  <a:pt x="4473823" y="1259151"/>
                  <a:pt x="4500947" y="1250351"/>
                  <a:pt x="4532171" y="1246613"/>
                </a:cubicBezTo>
                <a:cubicBezTo>
                  <a:pt x="4532773" y="1257945"/>
                  <a:pt x="4532713" y="1267830"/>
                  <a:pt x="4533979" y="1277534"/>
                </a:cubicBezTo>
                <a:cubicBezTo>
                  <a:pt x="4535546" y="1289289"/>
                  <a:pt x="4536209" y="1303274"/>
                  <a:pt x="4550374" y="1306830"/>
                </a:cubicBezTo>
                <a:cubicBezTo>
                  <a:pt x="4566106" y="1310748"/>
                  <a:pt x="4574183" y="1300200"/>
                  <a:pt x="4578403" y="1288869"/>
                </a:cubicBezTo>
                <a:cubicBezTo>
                  <a:pt x="4567553" y="1265721"/>
                  <a:pt x="4557668" y="1243961"/>
                  <a:pt x="4547240" y="1222503"/>
                </a:cubicBezTo>
                <a:cubicBezTo>
                  <a:pt x="4535606" y="1198573"/>
                  <a:pt x="4522707" y="1193992"/>
                  <a:pt x="4503418" y="1212075"/>
                </a:cubicBezTo>
                <a:cubicBezTo>
                  <a:pt x="4483045" y="1231122"/>
                  <a:pt x="4460742" y="1238536"/>
                  <a:pt x="4433859" y="1242093"/>
                </a:cubicBezTo>
                <a:cubicBezTo>
                  <a:pt x="4419694" y="1243961"/>
                  <a:pt x="4409447" y="1241791"/>
                  <a:pt x="4402033" y="1232749"/>
                </a:cubicBezTo>
                <a:cubicBezTo>
                  <a:pt x="4392690" y="1221357"/>
                  <a:pt x="4381960" y="1208096"/>
                  <a:pt x="4379911" y="1194414"/>
                </a:cubicBezTo>
                <a:cubicBezTo>
                  <a:pt x="4374908" y="1160901"/>
                  <a:pt x="4372738" y="1126662"/>
                  <a:pt x="4373461" y="1092847"/>
                </a:cubicBezTo>
                <a:cubicBezTo>
                  <a:pt x="4373702" y="1082540"/>
                  <a:pt x="4385456" y="1070484"/>
                  <a:pt x="4394799" y="1062709"/>
                </a:cubicBezTo>
                <a:cubicBezTo>
                  <a:pt x="4415354" y="1045590"/>
                  <a:pt x="4443323" y="1037814"/>
                  <a:pt x="4458090" y="1012980"/>
                </a:cubicBezTo>
                <a:cubicBezTo>
                  <a:pt x="4459356" y="1010810"/>
                  <a:pt x="4463093" y="1009243"/>
                  <a:pt x="4465866" y="1008941"/>
                </a:cubicBezTo>
                <a:cubicBezTo>
                  <a:pt x="4516438" y="1003215"/>
                  <a:pt x="4539464" y="962890"/>
                  <a:pt x="4564840" y="927448"/>
                </a:cubicBezTo>
                <a:cubicBezTo>
                  <a:pt x="4575329" y="912801"/>
                  <a:pt x="4578342" y="892125"/>
                  <a:pt x="4582321" y="873680"/>
                </a:cubicBezTo>
                <a:cubicBezTo>
                  <a:pt x="4583707" y="867050"/>
                  <a:pt x="4578162" y="858792"/>
                  <a:pt x="4575268" y="851499"/>
                </a:cubicBezTo>
                <a:cubicBezTo>
                  <a:pt x="4570567" y="839624"/>
                  <a:pt x="4571832" y="830703"/>
                  <a:pt x="4584671" y="824495"/>
                </a:cubicBezTo>
                <a:cubicBezTo>
                  <a:pt x="4599198" y="817502"/>
                  <a:pt x="4611856" y="808702"/>
                  <a:pt x="4618788" y="792427"/>
                </a:cubicBezTo>
                <a:cubicBezTo>
                  <a:pt x="4621079" y="787002"/>
                  <a:pt x="4631145" y="783024"/>
                  <a:pt x="4638258" y="781819"/>
                </a:cubicBezTo>
                <a:cubicBezTo>
                  <a:pt x="4674484" y="775791"/>
                  <a:pt x="4703116" y="757166"/>
                  <a:pt x="4726503" y="729981"/>
                </a:cubicBezTo>
                <a:cubicBezTo>
                  <a:pt x="4735484" y="719553"/>
                  <a:pt x="4745852" y="715937"/>
                  <a:pt x="4758510" y="718348"/>
                </a:cubicBezTo>
                <a:cubicBezTo>
                  <a:pt x="4777678" y="722024"/>
                  <a:pt x="4796484" y="725580"/>
                  <a:pt x="4811493" y="708221"/>
                </a:cubicBezTo>
                <a:cubicBezTo>
                  <a:pt x="4812096" y="707498"/>
                  <a:pt x="4813181" y="706834"/>
                  <a:pt x="4814025" y="706774"/>
                </a:cubicBezTo>
                <a:cubicBezTo>
                  <a:pt x="4868214" y="704303"/>
                  <a:pt x="4916978" y="667715"/>
                  <a:pt x="4973699" y="681458"/>
                </a:cubicBezTo>
                <a:cubicBezTo>
                  <a:pt x="4982378" y="683568"/>
                  <a:pt x="4991360" y="685015"/>
                  <a:pt x="4999738" y="687968"/>
                </a:cubicBezTo>
                <a:cubicBezTo>
                  <a:pt x="5018424" y="694539"/>
                  <a:pt x="5036869" y="701891"/>
                  <a:pt x="5059292" y="710391"/>
                </a:cubicBezTo>
                <a:cubicBezTo>
                  <a:pt x="5062306" y="716841"/>
                  <a:pt x="5067308" y="727510"/>
                  <a:pt x="5072251" y="738118"/>
                </a:cubicBezTo>
                <a:cubicBezTo>
                  <a:pt x="5089310" y="742036"/>
                  <a:pt x="5110647" y="732332"/>
                  <a:pt x="5119448" y="756502"/>
                </a:cubicBezTo>
                <a:cubicBezTo>
                  <a:pt x="5120593" y="759697"/>
                  <a:pt x="5132287" y="759998"/>
                  <a:pt x="5139098" y="759938"/>
                </a:cubicBezTo>
                <a:cubicBezTo>
                  <a:pt x="5158568" y="759818"/>
                  <a:pt x="5175867" y="764157"/>
                  <a:pt x="5193468" y="773863"/>
                </a:cubicBezTo>
                <a:cubicBezTo>
                  <a:pt x="5216373" y="786460"/>
                  <a:pt x="5241991" y="793934"/>
                  <a:pt x="5266102" y="804422"/>
                </a:cubicBezTo>
                <a:cubicBezTo>
                  <a:pt x="5281653" y="811234"/>
                  <a:pt x="5296541" y="819612"/>
                  <a:pt x="5309441" y="826122"/>
                </a:cubicBezTo>
                <a:cubicBezTo>
                  <a:pt x="5319869" y="846134"/>
                  <a:pt x="5328850" y="864760"/>
                  <a:pt x="5339519" y="882481"/>
                </a:cubicBezTo>
                <a:cubicBezTo>
                  <a:pt x="5341206" y="885254"/>
                  <a:pt x="5350128" y="883686"/>
                  <a:pt x="5358446" y="884410"/>
                </a:cubicBezTo>
                <a:cubicBezTo>
                  <a:pt x="5350791" y="858491"/>
                  <a:pt x="5357843" y="832511"/>
                  <a:pt x="5339097" y="811535"/>
                </a:cubicBezTo>
                <a:cubicBezTo>
                  <a:pt x="5331140" y="802674"/>
                  <a:pt x="5334998" y="792126"/>
                  <a:pt x="5346089" y="786761"/>
                </a:cubicBezTo>
                <a:cubicBezTo>
                  <a:pt x="5354106" y="782904"/>
                  <a:pt x="5362665" y="779046"/>
                  <a:pt x="5371345" y="777840"/>
                </a:cubicBezTo>
                <a:cubicBezTo>
                  <a:pt x="5388403" y="775489"/>
                  <a:pt x="5395034" y="781638"/>
                  <a:pt x="5401725" y="803518"/>
                </a:cubicBezTo>
                <a:cubicBezTo>
                  <a:pt x="5417879" y="805146"/>
                  <a:pt x="5434575" y="806773"/>
                  <a:pt x="5452056" y="808521"/>
                </a:cubicBezTo>
                <a:cubicBezTo>
                  <a:pt x="5455732" y="820697"/>
                  <a:pt x="5459048" y="831547"/>
                  <a:pt x="5462604" y="843180"/>
                </a:cubicBezTo>
                <a:cubicBezTo>
                  <a:pt x="5477734" y="834440"/>
                  <a:pt x="5473876" y="823590"/>
                  <a:pt x="5471766" y="812680"/>
                </a:cubicBezTo>
                <a:cubicBezTo>
                  <a:pt x="5463990" y="772114"/>
                  <a:pt x="5469717" y="764580"/>
                  <a:pt x="5510765" y="761746"/>
                </a:cubicBezTo>
                <a:cubicBezTo>
                  <a:pt x="5517697" y="761264"/>
                  <a:pt x="5524750" y="762108"/>
                  <a:pt x="5531682" y="763072"/>
                </a:cubicBezTo>
                <a:cubicBezTo>
                  <a:pt x="5561639" y="767232"/>
                  <a:pt x="5563025" y="769281"/>
                  <a:pt x="5556395" y="803639"/>
                </a:cubicBezTo>
                <a:cubicBezTo>
                  <a:pt x="5569415" y="798997"/>
                  <a:pt x="5580626" y="796345"/>
                  <a:pt x="5590511" y="791222"/>
                </a:cubicBezTo>
                <a:cubicBezTo>
                  <a:pt x="5609499" y="781336"/>
                  <a:pt x="5626798" y="775188"/>
                  <a:pt x="5643555" y="795562"/>
                </a:cubicBezTo>
                <a:cubicBezTo>
                  <a:pt x="5646388" y="798997"/>
                  <a:pt x="5659408" y="799902"/>
                  <a:pt x="5661518" y="797189"/>
                </a:cubicBezTo>
                <a:cubicBezTo>
                  <a:pt x="5677551" y="776635"/>
                  <a:pt x="5699432" y="782542"/>
                  <a:pt x="5720047" y="781999"/>
                </a:cubicBezTo>
                <a:cubicBezTo>
                  <a:pt x="5728968" y="781758"/>
                  <a:pt x="5737888" y="780975"/>
                  <a:pt x="5750426" y="780191"/>
                </a:cubicBezTo>
                <a:cubicBezTo>
                  <a:pt x="5744760" y="770788"/>
                  <a:pt x="5740541" y="763796"/>
                  <a:pt x="5735960" y="756261"/>
                </a:cubicBezTo>
                <a:cubicBezTo>
                  <a:pt x="5741144" y="754272"/>
                  <a:pt x="5745363" y="752705"/>
                  <a:pt x="5747955" y="751680"/>
                </a:cubicBezTo>
                <a:cubicBezTo>
                  <a:pt x="5748738" y="743784"/>
                  <a:pt x="5747171" y="732935"/>
                  <a:pt x="5750607" y="731005"/>
                </a:cubicBezTo>
                <a:cubicBezTo>
                  <a:pt x="5757358" y="727148"/>
                  <a:pt x="5770619" y="724254"/>
                  <a:pt x="5774718" y="728053"/>
                </a:cubicBezTo>
                <a:cubicBezTo>
                  <a:pt x="5793826" y="745473"/>
                  <a:pt x="5815284" y="740710"/>
                  <a:pt x="5837044" y="739384"/>
                </a:cubicBezTo>
                <a:cubicBezTo>
                  <a:pt x="5864289" y="737757"/>
                  <a:pt x="5888942" y="738841"/>
                  <a:pt x="5910883" y="762530"/>
                </a:cubicBezTo>
                <a:cubicBezTo>
                  <a:pt x="5923843" y="776514"/>
                  <a:pt x="5948315" y="780010"/>
                  <a:pt x="5967845" y="787545"/>
                </a:cubicBezTo>
                <a:cubicBezTo>
                  <a:pt x="5970196" y="788449"/>
                  <a:pt x="5974234" y="784893"/>
                  <a:pt x="5978634" y="782843"/>
                </a:cubicBezTo>
                <a:cubicBezTo>
                  <a:pt x="5972848" y="766568"/>
                  <a:pt x="5956693" y="772837"/>
                  <a:pt x="5945482" y="763374"/>
                </a:cubicBezTo>
                <a:cubicBezTo>
                  <a:pt x="5948195" y="753790"/>
                  <a:pt x="5953981" y="742881"/>
                  <a:pt x="5953680" y="732150"/>
                </a:cubicBezTo>
                <a:cubicBezTo>
                  <a:pt x="5953318" y="720578"/>
                  <a:pt x="5947290" y="709245"/>
                  <a:pt x="5943252" y="696406"/>
                </a:cubicBezTo>
                <a:cubicBezTo>
                  <a:pt x="5956995" y="684774"/>
                  <a:pt x="5961214" y="665787"/>
                  <a:pt x="5980865" y="657288"/>
                </a:cubicBezTo>
                <a:cubicBezTo>
                  <a:pt x="5990328" y="653189"/>
                  <a:pt x="5996597" y="636793"/>
                  <a:pt x="6000093" y="624738"/>
                </a:cubicBezTo>
                <a:cubicBezTo>
                  <a:pt x="6009134" y="593695"/>
                  <a:pt x="6028061" y="572900"/>
                  <a:pt x="6056693" y="560302"/>
                </a:cubicBezTo>
                <a:cubicBezTo>
                  <a:pt x="6099188" y="585498"/>
                  <a:pt x="6111726" y="606836"/>
                  <a:pt x="6115222" y="659699"/>
                </a:cubicBezTo>
                <a:cubicBezTo>
                  <a:pt x="6150423" y="651622"/>
                  <a:pt x="6157295" y="644629"/>
                  <a:pt x="6157114" y="615214"/>
                </a:cubicBezTo>
                <a:cubicBezTo>
                  <a:pt x="6172786" y="610633"/>
                  <a:pt x="6181225" y="618951"/>
                  <a:pt x="6186831" y="632032"/>
                </a:cubicBezTo>
                <a:cubicBezTo>
                  <a:pt x="6192497" y="645292"/>
                  <a:pt x="6202021" y="652285"/>
                  <a:pt x="6215221" y="644871"/>
                </a:cubicBezTo>
                <a:cubicBezTo>
                  <a:pt x="6240718" y="630464"/>
                  <a:pt x="6266336" y="631067"/>
                  <a:pt x="6293039" y="639565"/>
                </a:cubicBezTo>
                <a:cubicBezTo>
                  <a:pt x="6296474" y="640651"/>
                  <a:pt x="6300573" y="639687"/>
                  <a:pt x="6309012" y="639687"/>
                </a:cubicBezTo>
                <a:cubicBezTo>
                  <a:pt x="6305154" y="628294"/>
                  <a:pt x="6303708" y="618288"/>
                  <a:pt x="6298704" y="610694"/>
                </a:cubicBezTo>
                <a:cubicBezTo>
                  <a:pt x="6288759" y="595504"/>
                  <a:pt x="6295751" y="585558"/>
                  <a:pt x="6307505" y="577963"/>
                </a:cubicBezTo>
                <a:cubicBezTo>
                  <a:pt x="6317993" y="571212"/>
                  <a:pt x="6330109" y="566993"/>
                  <a:pt x="6344816" y="560061"/>
                </a:cubicBezTo>
                <a:cubicBezTo>
                  <a:pt x="6336981" y="558735"/>
                  <a:pt x="6332279" y="557891"/>
                  <a:pt x="6327819" y="557168"/>
                </a:cubicBezTo>
                <a:cubicBezTo>
                  <a:pt x="6353255" y="552769"/>
                  <a:pt x="6378933" y="548367"/>
                  <a:pt x="6406178" y="543605"/>
                </a:cubicBezTo>
                <a:cubicBezTo>
                  <a:pt x="6406962" y="538422"/>
                  <a:pt x="6409916" y="530706"/>
                  <a:pt x="6408710" y="523714"/>
                </a:cubicBezTo>
                <a:cubicBezTo>
                  <a:pt x="6405997" y="508041"/>
                  <a:pt x="6412929" y="501350"/>
                  <a:pt x="6427034" y="498819"/>
                </a:cubicBezTo>
                <a:cubicBezTo>
                  <a:pt x="6431917" y="497915"/>
                  <a:pt x="6439451" y="497613"/>
                  <a:pt x="6441018" y="494539"/>
                </a:cubicBezTo>
                <a:cubicBezTo>
                  <a:pt x="6452893" y="471814"/>
                  <a:pt x="6475617" y="479952"/>
                  <a:pt x="6493459" y="473804"/>
                </a:cubicBezTo>
                <a:cubicBezTo>
                  <a:pt x="6522874" y="463677"/>
                  <a:pt x="6555122" y="464702"/>
                  <a:pt x="6582609" y="454816"/>
                </a:cubicBezTo>
                <a:cubicBezTo>
                  <a:pt x="6627876" y="438541"/>
                  <a:pt x="6672904" y="439083"/>
                  <a:pt x="6718774" y="437155"/>
                </a:cubicBezTo>
                <a:cubicBezTo>
                  <a:pt x="6732758" y="436553"/>
                  <a:pt x="6750057" y="441676"/>
                  <a:pt x="6755784" y="420459"/>
                </a:cubicBezTo>
                <a:cubicBezTo>
                  <a:pt x="6756568" y="417566"/>
                  <a:pt x="6763921" y="414913"/>
                  <a:pt x="6768382" y="414732"/>
                </a:cubicBezTo>
                <a:cubicBezTo>
                  <a:pt x="6789539" y="413889"/>
                  <a:pt x="6802800" y="400206"/>
                  <a:pt x="6816362" y="386824"/>
                </a:cubicBezTo>
                <a:cubicBezTo>
                  <a:pt x="6819798" y="383448"/>
                  <a:pt x="6822510" y="376939"/>
                  <a:pt x="6826127" y="376517"/>
                </a:cubicBezTo>
                <a:cubicBezTo>
                  <a:pt x="6856009" y="372764"/>
                  <a:pt x="6885586" y="363655"/>
                  <a:pt x="6916868" y="364268"/>
                </a:cubicBezTo>
                <a:close/>
                <a:moveTo>
                  <a:pt x="1587530" y="356561"/>
                </a:moveTo>
                <a:cubicBezTo>
                  <a:pt x="1608688" y="358731"/>
                  <a:pt x="1619054" y="374644"/>
                  <a:pt x="1627312" y="393451"/>
                </a:cubicBezTo>
                <a:cubicBezTo>
                  <a:pt x="1617126" y="406711"/>
                  <a:pt x="1607180" y="408821"/>
                  <a:pt x="1595487" y="399599"/>
                </a:cubicBezTo>
                <a:cubicBezTo>
                  <a:pt x="1588494" y="394114"/>
                  <a:pt x="1580478" y="389533"/>
                  <a:pt x="1574752" y="382962"/>
                </a:cubicBezTo>
                <a:cubicBezTo>
                  <a:pt x="1570834" y="378502"/>
                  <a:pt x="1566554" y="368556"/>
                  <a:pt x="1568603" y="365904"/>
                </a:cubicBezTo>
                <a:cubicBezTo>
                  <a:pt x="1572642" y="360781"/>
                  <a:pt x="1581322" y="355958"/>
                  <a:pt x="1587530" y="356561"/>
                </a:cubicBezTo>
                <a:close/>
                <a:moveTo>
                  <a:pt x="6204191" y="324674"/>
                </a:moveTo>
                <a:lnTo>
                  <a:pt x="6261996" y="324674"/>
                </a:lnTo>
                <a:lnTo>
                  <a:pt x="6262057" y="324674"/>
                </a:lnTo>
                <a:cubicBezTo>
                  <a:pt x="6259645" y="337513"/>
                  <a:pt x="6258018" y="346012"/>
                  <a:pt x="6255848" y="357404"/>
                </a:cubicBezTo>
                <a:cubicBezTo>
                  <a:pt x="6238368" y="356621"/>
                  <a:pt x="6222033" y="355837"/>
                  <a:pt x="6204191" y="355054"/>
                </a:cubicBezTo>
                <a:close/>
                <a:moveTo>
                  <a:pt x="1798396" y="299842"/>
                </a:moveTo>
                <a:cubicBezTo>
                  <a:pt x="1804032" y="299752"/>
                  <a:pt x="1809864" y="301650"/>
                  <a:pt x="1815500" y="304363"/>
                </a:cubicBezTo>
                <a:cubicBezTo>
                  <a:pt x="1826891" y="309848"/>
                  <a:pt x="1837922" y="316117"/>
                  <a:pt x="1848772" y="322687"/>
                </a:cubicBezTo>
                <a:cubicBezTo>
                  <a:pt x="1853534" y="325580"/>
                  <a:pt x="1860768" y="329920"/>
                  <a:pt x="1861008" y="333899"/>
                </a:cubicBezTo>
                <a:cubicBezTo>
                  <a:pt x="1862394" y="358190"/>
                  <a:pt x="1879574" y="358612"/>
                  <a:pt x="1896994" y="360299"/>
                </a:cubicBezTo>
                <a:cubicBezTo>
                  <a:pt x="1905192" y="361082"/>
                  <a:pt x="1913269" y="363614"/>
                  <a:pt x="1921346" y="365363"/>
                </a:cubicBezTo>
                <a:cubicBezTo>
                  <a:pt x="1920984" y="368255"/>
                  <a:pt x="1920683" y="371210"/>
                  <a:pt x="1920321" y="374103"/>
                </a:cubicBezTo>
                <a:lnTo>
                  <a:pt x="1920261" y="374103"/>
                </a:lnTo>
                <a:cubicBezTo>
                  <a:pt x="1898863" y="385434"/>
                  <a:pt x="1876199" y="387002"/>
                  <a:pt x="1852751" y="380130"/>
                </a:cubicBezTo>
                <a:cubicBezTo>
                  <a:pt x="1842323" y="377056"/>
                  <a:pt x="1832196" y="370487"/>
                  <a:pt x="1821769" y="370185"/>
                </a:cubicBezTo>
                <a:cubicBezTo>
                  <a:pt x="1800250" y="369461"/>
                  <a:pt x="1791510" y="352464"/>
                  <a:pt x="1779997" y="339986"/>
                </a:cubicBezTo>
                <a:cubicBezTo>
                  <a:pt x="1771257" y="330523"/>
                  <a:pt x="1773306" y="317142"/>
                  <a:pt x="1782468" y="307256"/>
                </a:cubicBezTo>
                <a:cubicBezTo>
                  <a:pt x="1787321" y="302012"/>
                  <a:pt x="1792760" y="299932"/>
                  <a:pt x="1798396" y="299842"/>
                </a:cubicBezTo>
                <a:close/>
                <a:moveTo>
                  <a:pt x="1470125" y="292232"/>
                </a:moveTo>
                <a:cubicBezTo>
                  <a:pt x="1480335" y="292458"/>
                  <a:pt x="1490370" y="295562"/>
                  <a:pt x="1497664" y="301590"/>
                </a:cubicBezTo>
                <a:cubicBezTo>
                  <a:pt x="1514422" y="315454"/>
                  <a:pt x="1517435" y="329679"/>
                  <a:pt x="1504114" y="348124"/>
                </a:cubicBezTo>
                <a:cubicBezTo>
                  <a:pt x="1493625" y="362651"/>
                  <a:pt x="1488021" y="379347"/>
                  <a:pt x="1466743" y="387786"/>
                </a:cubicBezTo>
                <a:cubicBezTo>
                  <a:pt x="1437869" y="399299"/>
                  <a:pt x="1414059" y="395080"/>
                  <a:pt x="1389346" y="382301"/>
                </a:cubicBezTo>
                <a:cubicBezTo>
                  <a:pt x="1371866" y="373259"/>
                  <a:pt x="1355229" y="362530"/>
                  <a:pt x="1337449" y="352102"/>
                </a:cubicBezTo>
                <a:cubicBezTo>
                  <a:pt x="1341185" y="348064"/>
                  <a:pt x="1342991" y="344387"/>
                  <a:pt x="1345223" y="344025"/>
                </a:cubicBezTo>
                <a:cubicBezTo>
                  <a:pt x="1371445" y="340167"/>
                  <a:pt x="1394048" y="327811"/>
                  <a:pt x="1416472" y="314972"/>
                </a:cubicBezTo>
                <a:cubicBezTo>
                  <a:pt x="1424910" y="310150"/>
                  <a:pt x="1433591" y="305629"/>
                  <a:pt x="1441546" y="300144"/>
                </a:cubicBezTo>
                <a:cubicBezTo>
                  <a:pt x="1449533" y="294658"/>
                  <a:pt x="1459915" y="292006"/>
                  <a:pt x="1470125" y="292232"/>
                </a:cubicBezTo>
                <a:close/>
                <a:moveTo>
                  <a:pt x="1614901" y="261868"/>
                </a:moveTo>
                <a:cubicBezTo>
                  <a:pt x="1622857" y="260301"/>
                  <a:pt x="1632201" y="261868"/>
                  <a:pt x="1640037" y="264581"/>
                </a:cubicBezTo>
                <a:cubicBezTo>
                  <a:pt x="1653720" y="269463"/>
                  <a:pt x="1666137" y="279228"/>
                  <a:pt x="1679999" y="281760"/>
                </a:cubicBezTo>
                <a:cubicBezTo>
                  <a:pt x="1712308" y="287727"/>
                  <a:pt x="1734790" y="308342"/>
                  <a:pt x="1757396" y="328956"/>
                </a:cubicBezTo>
                <a:cubicBezTo>
                  <a:pt x="1767702" y="338299"/>
                  <a:pt x="1763965" y="358914"/>
                  <a:pt x="1749981" y="363676"/>
                </a:cubicBezTo>
                <a:cubicBezTo>
                  <a:pt x="1722073" y="373260"/>
                  <a:pt x="1693140" y="380011"/>
                  <a:pt x="1656853" y="375430"/>
                </a:cubicBezTo>
                <a:lnTo>
                  <a:pt x="1656794" y="375490"/>
                </a:lnTo>
                <a:cubicBezTo>
                  <a:pt x="1665412" y="363736"/>
                  <a:pt x="1669874" y="357648"/>
                  <a:pt x="1675900" y="349390"/>
                </a:cubicBezTo>
                <a:cubicBezTo>
                  <a:pt x="1649439" y="342760"/>
                  <a:pt x="1622074" y="350897"/>
                  <a:pt x="1598988" y="334261"/>
                </a:cubicBezTo>
                <a:cubicBezTo>
                  <a:pt x="1598385" y="325762"/>
                  <a:pt x="1597722" y="317022"/>
                  <a:pt x="1597059" y="307498"/>
                </a:cubicBezTo>
                <a:cubicBezTo>
                  <a:pt x="1592841" y="304966"/>
                  <a:pt x="1588440" y="302676"/>
                  <a:pt x="1584461" y="299843"/>
                </a:cubicBezTo>
                <a:cubicBezTo>
                  <a:pt x="1568791" y="288691"/>
                  <a:pt x="1569634" y="281760"/>
                  <a:pt x="1587475" y="273562"/>
                </a:cubicBezTo>
                <a:cubicBezTo>
                  <a:pt x="1596516" y="269403"/>
                  <a:pt x="1605377" y="263737"/>
                  <a:pt x="1614901" y="261868"/>
                </a:cubicBezTo>
                <a:close/>
                <a:moveTo>
                  <a:pt x="5992317" y="258331"/>
                </a:moveTo>
                <a:cubicBezTo>
                  <a:pt x="6000213" y="259424"/>
                  <a:pt x="6005367" y="266416"/>
                  <a:pt x="6008049" y="279346"/>
                </a:cubicBezTo>
                <a:cubicBezTo>
                  <a:pt x="5991352" y="283083"/>
                  <a:pt x="5975440" y="283806"/>
                  <a:pt x="5960129" y="272715"/>
                </a:cubicBezTo>
                <a:cubicBezTo>
                  <a:pt x="5973782" y="262046"/>
                  <a:pt x="5984421" y="257239"/>
                  <a:pt x="5992317" y="258331"/>
                </a:cubicBezTo>
                <a:close/>
                <a:moveTo>
                  <a:pt x="6851323" y="257347"/>
                </a:moveTo>
                <a:cubicBezTo>
                  <a:pt x="6862173" y="258071"/>
                  <a:pt x="6874771" y="256082"/>
                  <a:pt x="6883511" y="260904"/>
                </a:cubicBezTo>
                <a:cubicBezTo>
                  <a:pt x="6904186" y="272356"/>
                  <a:pt x="6922872" y="287305"/>
                  <a:pt x="6942583" y="300566"/>
                </a:cubicBezTo>
                <a:cubicBezTo>
                  <a:pt x="6952046" y="306895"/>
                  <a:pt x="6952588" y="316298"/>
                  <a:pt x="6948610" y="324436"/>
                </a:cubicBezTo>
                <a:cubicBezTo>
                  <a:pt x="6945536" y="330704"/>
                  <a:pt x="6938243" y="338179"/>
                  <a:pt x="6932034" y="339023"/>
                </a:cubicBezTo>
                <a:cubicBezTo>
                  <a:pt x="6885681" y="345291"/>
                  <a:pt x="6839087" y="350053"/>
                  <a:pt x="6785983" y="356021"/>
                </a:cubicBezTo>
                <a:lnTo>
                  <a:pt x="6785923" y="356021"/>
                </a:lnTo>
                <a:cubicBezTo>
                  <a:pt x="6794000" y="337275"/>
                  <a:pt x="6799967" y="319734"/>
                  <a:pt x="6808828" y="303821"/>
                </a:cubicBezTo>
                <a:cubicBezTo>
                  <a:pt x="6814916" y="292850"/>
                  <a:pt x="6825344" y="284412"/>
                  <a:pt x="6833059" y="274225"/>
                </a:cubicBezTo>
                <a:cubicBezTo>
                  <a:pt x="6838243" y="267353"/>
                  <a:pt x="6839389" y="256564"/>
                  <a:pt x="6851323" y="257347"/>
                </a:cubicBezTo>
                <a:close/>
                <a:moveTo>
                  <a:pt x="4418195" y="251708"/>
                </a:moveTo>
                <a:cubicBezTo>
                  <a:pt x="4423175" y="251226"/>
                  <a:pt x="4429037" y="252733"/>
                  <a:pt x="4434702" y="253969"/>
                </a:cubicBezTo>
                <a:cubicBezTo>
                  <a:pt x="4438500" y="267410"/>
                  <a:pt x="4441634" y="280370"/>
                  <a:pt x="4429579" y="289411"/>
                </a:cubicBezTo>
                <a:cubicBezTo>
                  <a:pt x="4425601" y="292425"/>
                  <a:pt x="4412460" y="291099"/>
                  <a:pt x="4411074" y="288206"/>
                </a:cubicBezTo>
                <a:cubicBezTo>
                  <a:pt x="4407337" y="280189"/>
                  <a:pt x="4404444" y="269339"/>
                  <a:pt x="4406975" y="261383"/>
                </a:cubicBezTo>
                <a:cubicBezTo>
                  <a:pt x="4409115" y="254662"/>
                  <a:pt x="4413214" y="252191"/>
                  <a:pt x="4418195" y="251708"/>
                </a:cubicBezTo>
                <a:close/>
                <a:moveTo>
                  <a:pt x="1751385" y="209945"/>
                </a:moveTo>
                <a:cubicBezTo>
                  <a:pt x="1755356" y="211158"/>
                  <a:pt x="1758987" y="214247"/>
                  <a:pt x="1761790" y="219009"/>
                </a:cubicBezTo>
                <a:cubicBezTo>
                  <a:pt x="1763779" y="222444"/>
                  <a:pt x="1766070" y="226061"/>
                  <a:pt x="1769084" y="228412"/>
                </a:cubicBezTo>
                <a:cubicBezTo>
                  <a:pt x="1778788" y="235826"/>
                  <a:pt x="1786685" y="246073"/>
                  <a:pt x="1777402" y="255778"/>
                </a:cubicBezTo>
                <a:cubicBezTo>
                  <a:pt x="1771435" y="261986"/>
                  <a:pt x="1758113" y="262709"/>
                  <a:pt x="1748047" y="262951"/>
                </a:cubicBezTo>
                <a:cubicBezTo>
                  <a:pt x="1740513" y="263131"/>
                  <a:pt x="1732917" y="258550"/>
                  <a:pt x="1722851" y="255356"/>
                </a:cubicBezTo>
                <a:lnTo>
                  <a:pt x="1722912" y="255295"/>
                </a:lnTo>
                <a:cubicBezTo>
                  <a:pt x="1721947" y="246555"/>
                  <a:pt x="1718572" y="238538"/>
                  <a:pt x="1721043" y="233174"/>
                </a:cubicBezTo>
                <a:cubicBezTo>
                  <a:pt x="1724780" y="225036"/>
                  <a:pt x="1731470" y="217080"/>
                  <a:pt x="1738945" y="212137"/>
                </a:cubicBezTo>
                <a:cubicBezTo>
                  <a:pt x="1743104" y="209395"/>
                  <a:pt x="1747415" y="208732"/>
                  <a:pt x="1751385" y="209945"/>
                </a:cubicBezTo>
                <a:close/>
                <a:moveTo>
                  <a:pt x="5925973" y="204663"/>
                </a:moveTo>
                <a:lnTo>
                  <a:pt x="5951186" y="214126"/>
                </a:lnTo>
                <a:cubicBezTo>
                  <a:pt x="5954765" y="221268"/>
                  <a:pt x="5953590" y="233022"/>
                  <a:pt x="5948677" y="251557"/>
                </a:cubicBezTo>
                <a:lnTo>
                  <a:pt x="5920045" y="251557"/>
                </a:lnTo>
                <a:close/>
                <a:moveTo>
                  <a:pt x="5925305" y="203427"/>
                </a:moveTo>
                <a:lnTo>
                  <a:pt x="5926015" y="203459"/>
                </a:lnTo>
                <a:lnTo>
                  <a:pt x="5925169" y="204304"/>
                </a:lnTo>
                <a:close/>
                <a:moveTo>
                  <a:pt x="5926133" y="203396"/>
                </a:moveTo>
                <a:lnTo>
                  <a:pt x="5925973" y="204663"/>
                </a:lnTo>
                <a:lnTo>
                  <a:pt x="5925168" y="204361"/>
                </a:lnTo>
                <a:lnTo>
                  <a:pt x="5925229" y="204301"/>
                </a:lnTo>
                <a:lnTo>
                  <a:pt x="5926069" y="203461"/>
                </a:lnTo>
                <a:lnTo>
                  <a:pt x="5926015" y="203459"/>
                </a:lnTo>
                <a:lnTo>
                  <a:pt x="5926073" y="203400"/>
                </a:lnTo>
                <a:lnTo>
                  <a:pt x="5926073" y="203456"/>
                </a:lnTo>
                <a:close/>
                <a:moveTo>
                  <a:pt x="4010145" y="201074"/>
                </a:moveTo>
                <a:cubicBezTo>
                  <a:pt x="4013874" y="201685"/>
                  <a:pt x="4018688" y="203230"/>
                  <a:pt x="4025063" y="205324"/>
                </a:cubicBezTo>
                <a:cubicBezTo>
                  <a:pt x="4020886" y="225377"/>
                  <a:pt x="4010233" y="233976"/>
                  <a:pt x="3993116" y="231123"/>
                </a:cubicBezTo>
                <a:cubicBezTo>
                  <a:pt x="3997546" y="205807"/>
                  <a:pt x="3998959" y="199240"/>
                  <a:pt x="4010145" y="201074"/>
                </a:cubicBezTo>
                <a:close/>
                <a:moveTo>
                  <a:pt x="4897834" y="178451"/>
                </a:moveTo>
                <a:lnTo>
                  <a:pt x="4905514" y="189967"/>
                </a:lnTo>
                <a:cubicBezTo>
                  <a:pt x="4914190" y="198161"/>
                  <a:pt x="4925266" y="197268"/>
                  <a:pt x="4935664" y="198579"/>
                </a:cubicBezTo>
                <a:cubicBezTo>
                  <a:pt x="4962427" y="201894"/>
                  <a:pt x="4972433" y="213407"/>
                  <a:pt x="4973699" y="239929"/>
                </a:cubicBezTo>
                <a:cubicBezTo>
                  <a:pt x="4974181" y="249573"/>
                  <a:pt x="4973518" y="257951"/>
                  <a:pt x="4963452" y="262652"/>
                </a:cubicBezTo>
                <a:cubicBezTo>
                  <a:pt x="4949889" y="268981"/>
                  <a:pt x="4948201" y="279590"/>
                  <a:pt x="4952602" y="292792"/>
                </a:cubicBezTo>
                <a:cubicBezTo>
                  <a:pt x="4974060" y="301350"/>
                  <a:pt x="5003476" y="281459"/>
                  <a:pt x="5020956" y="312803"/>
                </a:cubicBezTo>
                <a:cubicBezTo>
                  <a:pt x="5001788" y="322869"/>
                  <a:pt x="4982861" y="319072"/>
                  <a:pt x="4964416" y="319614"/>
                </a:cubicBezTo>
                <a:cubicBezTo>
                  <a:pt x="4946996" y="320096"/>
                  <a:pt x="4929697" y="322568"/>
                  <a:pt x="4910589" y="324316"/>
                </a:cubicBezTo>
                <a:lnTo>
                  <a:pt x="4910589" y="378504"/>
                </a:lnTo>
                <a:cubicBezTo>
                  <a:pt x="4890155" y="394719"/>
                  <a:pt x="4870505" y="414792"/>
                  <a:pt x="4840005" y="407920"/>
                </a:cubicBezTo>
                <a:cubicBezTo>
                  <a:pt x="4831927" y="406111"/>
                  <a:pt x="4824272" y="402074"/>
                  <a:pt x="4816617" y="398637"/>
                </a:cubicBezTo>
                <a:cubicBezTo>
                  <a:pt x="4811313" y="396286"/>
                  <a:pt x="4806671" y="392067"/>
                  <a:pt x="4801247" y="390560"/>
                </a:cubicBezTo>
                <a:cubicBezTo>
                  <a:pt x="4776171" y="383507"/>
                  <a:pt x="4776171" y="383749"/>
                  <a:pt x="4776593" y="356805"/>
                </a:cubicBezTo>
                <a:cubicBezTo>
                  <a:pt x="4776593" y="354032"/>
                  <a:pt x="4775569" y="351320"/>
                  <a:pt x="4774363" y="345352"/>
                </a:cubicBezTo>
                <a:cubicBezTo>
                  <a:pt x="4768637" y="349692"/>
                  <a:pt x="4763272" y="351983"/>
                  <a:pt x="4760560" y="356081"/>
                </a:cubicBezTo>
                <a:cubicBezTo>
                  <a:pt x="4744767" y="379469"/>
                  <a:pt x="4728131" y="402254"/>
                  <a:pt x="4715171" y="427570"/>
                </a:cubicBezTo>
                <a:cubicBezTo>
                  <a:pt x="4705045" y="447280"/>
                  <a:pt x="4682682" y="451801"/>
                  <a:pt x="4664479" y="441012"/>
                </a:cubicBezTo>
                <a:cubicBezTo>
                  <a:pt x="4642538" y="427992"/>
                  <a:pt x="4629096" y="402796"/>
                  <a:pt x="4601911" y="397311"/>
                </a:cubicBezTo>
                <a:cubicBezTo>
                  <a:pt x="4601067" y="397131"/>
                  <a:pt x="4599862" y="396045"/>
                  <a:pt x="4599801" y="395322"/>
                </a:cubicBezTo>
                <a:cubicBezTo>
                  <a:pt x="4595220" y="357408"/>
                  <a:pt x="4554232" y="347281"/>
                  <a:pt x="4539585" y="316781"/>
                </a:cubicBezTo>
                <a:cubicBezTo>
                  <a:pt x="4534160" y="305509"/>
                  <a:pt x="4524756" y="296166"/>
                  <a:pt x="4516981" y="286160"/>
                </a:cubicBezTo>
                <a:cubicBezTo>
                  <a:pt x="4508180" y="274828"/>
                  <a:pt x="4508180" y="261508"/>
                  <a:pt x="4518126" y="250719"/>
                </a:cubicBezTo>
                <a:cubicBezTo>
                  <a:pt x="4528735" y="239265"/>
                  <a:pt x="4541514" y="232634"/>
                  <a:pt x="4558029" y="233238"/>
                </a:cubicBezTo>
                <a:cubicBezTo>
                  <a:pt x="4583105" y="234081"/>
                  <a:pt x="4608240" y="232815"/>
                  <a:pt x="4633315" y="234021"/>
                </a:cubicBezTo>
                <a:cubicBezTo>
                  <a:pt x="4658571" y="235287"/>
                  <a:pt x="4680090" y="227331"/>
                  <a:pt x="4700825" y="213588"/>
                </a:cubicBezTo>
                <a:cubicBezTo>
                  <a:pt x="4715653" y="203762"/>
                  <a:pt x="4731627" y="195264"/>
                  <a:pt x="4747962" y="188211"/>
                </a:cubicBezTo>
                <a:cubicBezTo>
                  <a:pt x="4754351" y="185439"/>
                  <a:pt x="4763453" y="187187"/>
                  <a:pt x="4770867" y="188935"/>
                </a:cubicBezTo>
                <a:cubicBezTo>
                  <a:pt x="4791602" y="193817"/>
                  <a:pt x="4811433" y="197131"/>
                  <a:pt x="4832410" y="187368"/>
                </a:cubicBezTo>
                <a:cubicBezTo>
                  <a:pt x="4840065" y="183811"/>
                  <a:pt x="4852542" y="185980"/>
                  <a:pt x="4861041" y="189598"/>
                </a:cubicBezTo>
                <a:cubicBezTo>
                  <a:pt x="4868154" y="192671"/>
                  <a:pt x="4874453" y="193862"/>
                  <a:pt x="4880443" y="192280"/>
                </a:cubicBezTo>
                <a:close/>
                <a:moveTo>
                  <a:pt x="4897750" y="178326"/>
                </a:moveTo>
                <a:lnTo>
                  <a:pt x="4897991" y="178326"/>
                </a:lnTo>
                <a:lnTo>
                  <a:pt x="4897834" y="178451"/>
                </a:lnTo>
                <a:close/>
                <a:moveTo>
                  <a:pt x="6570079" y="151807"/>
                </a:moveTo>
                <a:cubicBezTo>
                  <a:pt x="6576657" y="153758"/>
                  <a:pt x="6582700" y="158279"/>
                  <a:pt x="6588335" y="164638"/>
                </a:cubicBezTo>
                <a:lnTo>
                  <a:pt x="6588275" y="164698"/>
                </a:lnTo>
                <a:cubicBezTo>
                  <a:pt x="6579836" y="179767"/>
                  <a:pt x="6566213" y="181696"/>
                  <a:pt x="6552290" y="179104"/>
                </a:cubicBezTo>
                <a:cubicBezTo>
                  <a:pt x="6547046" y="178140"/>
                  <a:pt x="6541139" y="171931"/>
                  <a:pt x="6538968" y="166627"/>
                </a:cubicBezTo>
                <a:cubicBezTo>
                  <a:pt x="6537944" y="164216"/>
                  <a:pt x="6544153" y="156621"/>
                  <a:pt x="6548613" y="154391"/>
                </a:cubicBezTo>
                <a:cubicBezTo>
                  <a:pt x="6556389" y="150473"/>
                  <a:pt x="6563501" y="149855"/>
                  <a:pt x="6570079" y="151807"/>
                </a:cubicBezTo>
                <a:close/>
                <a:moveTo>
                  <a:pt x="6675156" y="148289"/>
                </a:moveTo>
                <a:cubicBezTo>
                  <a:pt x="6705137" y="146706"/>
                  <a:pt x="6735516" y="159398"/>
                  <a:pt x="6755181" y="182906"/>
                </a:cubicBezTo>
                <a:cubicBezTo>
                  <a:pt x="6762836" y="192068"/>
                  <a:pt x="6768322" y="203159"/>
                  <a:pt x="6776398" y="211899"/>
                </a:cubicBezTo>
                <a:cubicBezTo>
                  <a:pt x="6783692" y="219856"/>
                  <a:pt x="6793156" y="225944"/>
                  <a:pt x="6800148" y="231610"/>
                </a:cubicBezTo>
                <a:cubicBezTo>
                  <a:pt x="6797676" y="247220"/>
                  <a:pt x="6795325" y="260602"/>
                  <a:pt x="6793457" y="274045"/>
                </a:cubicBezTo>
                <a:cubicBezTo>
                  <a:pt x="6790021" y="298576"/>
                  <a:pt x="6780558" y="307256"/>
                  <a:pt x="6755543" y="306412"/>
                </a:cubicBezTo>
                <a:cubicBezTo>
                  <a:pt x="6744632" y="306051"/>
                  <a:pt x="6733783" y="302916"/>
                  <a:pt x="6722812" y="302133"/>
                </a:cubicBezTo>
                <a:cubicBezTo>
                  <a:pt x="6706236" y="300987"/>
                  <a:pt x="6689540" y="301409"/>
                  <a:pt x="6672964" y="300083"/>
                </a:cubicBezTo>
                <a:cubicBezTo>
                  <a:pt x="6665309" y="299480"/>
                  <a:pt x="6657291" y="297371"/>
                  <a:pt x="6650360" y="294055"/>
                </a:cubicBezTo>
                <a:cubicBezTo>
                  <a:pt x="6622632" y="280735"/>
                  <a:pt x="6595267" y="266690"/>
                  <a:pt x="6562838" y="250416"/>
                </a:cubicBezTo>
                <a:lnTo>
                  <a:pt x="6562838" y="250355"/>
                </a:lnTo>
                <a:cubicBezTo>
                  <a:pt x="6558739" y="219554"/>
                  <a:pt x="6604790" y="210633"/>
                  <a:pt x="6596653" y="181158"/>
                </a:cubicBezTo>
                <a:cubicBezTo>
                  <a:pt x="6615097" y="171092"/>
                  <a:pt x="6629745" y="161207"/>
                  <a:pt x="6645719" y="154757"/>
                </a:cubicBezTo>
                <a:cubicBezTo>
                  <a:pt x="6655213" y="150930"/>
                  <a:pt x="6665162" y="148816"/>
                  <a:pt x="6675156" y="148289"/>
                </a:cubicBezTo>
                <a:close/>
                <a:moveTo>
                  <a:pt x="5758263" y="113483"/>
                </a:moveTo>
                <a:cubicBezTo>
                  <a:pt x="5765587" y="114357"/>
                  <a:pt x="5772729" y="117598"/>
                  <a:pt x="5779420" y="126187"/>
                </a:cubicBezTo>
                <a:cubicBezTo>
                  <a:pt x="5771704" y="139628"/>
                  <a:pt x="5763627" y="153853"/>
                  <a:pt x="5755188" y="168501"/>
                </a:cubicBezTo>
                <a:cubicBezTo>
                  <a:pt x="5782313" y="174829"/>
                  <a:pt x="5798467" y="168982"/>
                  <a:pt x="5812271" y="149032"/>
                </a:cubicBezTo>
                <a:cubicBezTo>
                  <a:pt x="5829691" y="123896"/>
                  <a:pt x="5861456" y="121063"/>
                  <a:pt x="5884543" y="141980"/>
                </a:cubicBezTo>
                <a:cubicBezTo>
                  <a:pt x="5890148" y="147042"/>
                  <a:pt x="5896899" y="151984"/>
                  <a:pt x="5903952" y="154215"/>
                </a:cubicBezTo>
                <a:cubicBezTo>
                  <a:pt x="5929087" y="162112"/>
                  <a:pt x="5933126" y="168681"/>
                  <a:pt x="5926555" y="195383"/>
                </a:cubicBezTo>
                <a:lnTo>
                  <a:pt x="5925305" y="203427"/>
                </a:lnTo>
                <a:lnTo>
                  <a:pt x="5893908" y="202044"/>
                </a:lnTo>
                <a:cubicBezTo>
                  <a:pt x="5887225" y="204847"/>
                  <a:pt x="5882554" y="211778"/>
                  <a:pt x="5873813" y="225402"/>
                </a:cubicBezTo>
                <a:cubicBezTo>
                  <a:pt x="5850968" y="226547"/>
                  <a:pt x="5827039" y="227812"/>
                  <a:pt x="5801903" y="229078"/>
                </a:cubicBezTo>
                <a:cubicBezTo>
                  <a:pt x="5797020" y="240531"/>
                  <a:pt x="5805339" y="258614"/>
                  <a:pt x="5786954" y="261326"/>
                </a:cubicBezTo>
                <a:cubicBezTo>
                  <a:pt x="5769474" y="263918"/>
                  <a:pt x="5751692" y="268680"/>
                  <a:pt x="5736322" y="253189"/>
                </a:cubicBezTo>
                <a:cubicBezTo>
                  <a:pt x="5731560" y="248427"/>
                  <a:pt x="5722759" y="246197"/>
                  <a:pt x="5715586" y="245594"/>
                </a:cubicBezTo>
                <a:cubicBezTo>
                  <a:pt x="5701662" y="244449"/>
                  <a:pt x="5687558" y="245232"/>
                  <a:pt x="5672911" y="245232"/>
                </a:cubicBezTo>
                <a:cubicBezTo>
                  <a:pt x="5666220" y="235468"/>
                  <a:pt x="5659710" y="225944"/>
                  <a:pt x="5652537" y="215516"/>
                </a:cubicBezTo>
                <a:cubicBezTo>
                  <a:pt x="5634394" y="247041"/>
                  <a:pt x="5620048" y="254153"/>
                  <a:pt x="5589668" y="246378"/>
                </a:cubicBezTo>
                <a:cubicBezTo>
                  <a:pt x="5582556" y="244569"/>
                  <a:pt x="5576648" y="238301"/>
                  <a:pt x="5569656" y="235227"/>
                </a:cubicBezTo>
                <a:cubicBezTo>
                  <a:pt x="5560976" y="231369"/>
                  <a:pt x="5552056" y="227511"/>
                  <a:pt x="5542773" y="225763"/>
                </a:cubicBezTo>
                <a:cubicBezTo>
                  <a:pt x="5532827" y="223955"/>
                  <a:pt x="5522640" y="223955"/>
                  <a:pt x="5519325" y="237879"/>
                </a:cubicBezTo>
                <a:cubicBezTo>
                  <a:pt x="5518602" y="240953"/>
                  <a:pt x="5511489" y="244630"/>
                  <a:pt x="5507511" y="244449"/>
                </a:cubicBezTo>
                <a:cubicBezTo>
                  <a:pt x="5483581" y="243304"/>
                  <a:pt x="5459289" y="243243"/>
                  <a:pt x="5436023" y="238421"/>
                </a:cubicBezTo>
                <a:cubicBezTo>
                  <a:pt x="5420109" y="235166"/>
                  <a:pt x="5405703" y="224799"/>
                  <a:pt x="5388826" y="216722"/>
                </a:cubicBezTo>
                <a:cubicBezTo>
                  <a:pt x="5383461" y="206113"/>
                  <a:pt x="5386113" y="195986"/>
                  <a:pt x="5398169" y="187849"/>
                </a:cubicBezTo>
                <a:cubicBezTo>
                  <a:pt x="5408174" y="181158"/>
                  <a:pt x="5417879" y="173986"/>
                  <a:pt x="5427343" y="166512"/>
                </a:cubicBezTo>
                <a:cubicBezTo>
                  <a:pt x="5444461" y="152950"/>
                  <a:pt x="5460676" y="145837"/>
                  <a:pt x="5481049" y="162654"/>
                </a:cubicBezTo>
                <a:cubicBezTo>
                  <a:pt x="5487137" y="167657"/>
                  <a:pt x="5501724" y="168802"/>
                  <a:pt x="5508897" y="165005"/>
                </a:cubicBezTo>
                <a:cubicBezTo>
                  <a:pt x="5541808" y="147585"/>
                  <a:pt x="5568390" y="153010"/>
                  <a:pt x="5591416" y="185619"/>
                </a:cubicBezTo>
                <a:cubicBezTo>
                  <a:pt x="5596238" y="174407"/>
                  <a:pt x="5599975" y="165909"/>
                  <a:pt x="5603773" y="157109"/>
                </a:cubicBezTo>
                <a:cubicBezTo>
                  <a:pt x="5626678" y="174288"/>
                  <a:pt x="5625231" y="171755"/>
                  <a:pt x="5648317" y="158194"/>
                </a:cubicBezTo>
                <a:cubicBezTo>
                  <a:pt x="5676286" y="141738"/>
                  <a:pt x="5701723" y="119074"/>
                  <a:pt x="5736020" y="114975"/>
                </a:cubicBezTo>
                <a:cubicBezTo>
                  <a:pt x="5743435" y="114101"/>
                  <a:pt x="5750939" y="112610"/>
                  <a:pt x="5758263" y="113483"/>
                </a:cubicBezTo>
                <a:close/>
                <a:moveTo>
                  <a:pt x="2523316" y="50231"/>
                </a:moveTo>
                <a:cubicBezTo>
                  <a:pt x="2546952" y="52243"/>
                  <a:pt x="2570746" y="55393"/>
                  <a:pt x="2594283" y="56748"/>
                </a:cubicBezTo>
                <a:cubicBezTo>
                  <a:pt x="2607303" y="57471"/>
                  <a:pt x="2620383" y="58195"/>
                  <a:pt x="2633403" y="58979"/>
                </a:cubicBezTo>
                <a:cubicBezTo>
                  <a:pt x="2664928" y="60907"/>
                  <a:pt x="2688194" y="81161"/>
                  <a:pt x="2713873" y="95869"/>
                </a:cubicBezTo>
                <a:cubicBezTo>
                  <a:pt x="2716404" y="97315"/>
                  <a:pt x="2716886" y="102559"/>
                  <a:pt x="2718393" y="106297"/>
                </a:cubicBezTo>
                <a:cubicBezTo>
                  <a:pt x="2698382" y="115398"/>
                  <a:pt x="2679696" y="123596"/>
                  <a:pt x="2661252" y="132457"/>
                </a:cubicBezTo>
                <a:cubicBezTo>
                  <a:pt x="2652269" y="136796"/>
                  <a:pt x="2642926" y="141257"/>
                  <a:pt x="2635332" y="147586"/>
                </a:cubicBezTo>
                <a:cubicBezTo>
                  <a:pt x="2618334" y="161932"/>
                  <a:pt x="2602240" y="174589"/>
                  <a:pt x="2577406" y="175072"/>
                </a:cubicBezTo>
                <a:cubicBezTo>
                  <a:pt x="2565592" y="175313"/>
                  <a:pt x="2553055" y="187428"/>
                  <a:pt x="2542507" y="196108"/>
                </a:cubicBezTo>
                <a:cubicBezTo>
                  <a:pt x="2523820" y="211539"/>
                  <a:pt x="2498805" y="218049"/>
                  <a:pt x="2485001" y="240894"/>
                </a:cubicBezTo>
                <a:cubicBezTo>
                  <a:pt x="2479458" y="250116"/>
                  <a:pt x="2466557" y="255541"/>
                  <a:pt x="2456130" y="261026"/>
                </a:cubicBezTo>
                <a:cubicBezTo>
                  <a:pt x="2444677" y="267054"/>
                  <a:pt x="2431657" y="270128"/>
                  <a:pt x="2420385" y="276457"/>
                </a:cubicBezTo>
                <a:cubicBezTo>
                  <a:pt x="2412008" y="281159"/>
                  <a:pt x="2401700" y="287669"/>
                  <a:pt x="2398566" y="295746"/>
                </a:cubicBezTo>
                <a:cubicBezTo>
                  <a:pt x="2384160" y="332876"/>
                  <a:pt x="2357457" y="354395"/>
                  <a:pt x="2320507" y="366451"/>
                </a:cubicBezTo>
                <a:cubicBezTo>
                  <a:pt x="2301401" y="372718"/>
                  <a:pt x="2298868" y="386643"/>
                  <a:pt x="2309356" y="415395"/>
                </a:cubicBezTo>
                <a:cubicBezTo>
                  <a:pt x="2299290" y="425582"/>
                  <a:pt x="2294890" y="440049"/>
                  <a:pt x="2280182" y="449752"/>
                </a:cubicBezTo>
                <a:cubicBezTo>
                  <a:pt x="2269875" y="456563"/>
                  <a:pt x="2266259" y="475612"/>
                  <a:pt x="2262643" y="489958"/>
                </a:cubicBezTo>
                <a:cubicBezTo>
                  <a:pt x="2252335" y="531068"/>
                  <a:pt x="2213517" y="553069"/>
                  <a:pt x="2173253" y="541194"/>
                </a:cubicBezTo>
                <a:cubicBezTo>
                  <a:pt x="2159268" y="537095"/>
                  <a:pt x="2143356" y="535347"/>
                  <a:pt x="2129010" y="537397"/>
                </a:cubicBezTo>
                <a:cubicBezTo>
                  <a:pt x="2070054" y="545594"/>
                  <a:pt x="2013214" y="529983"/>
                  <a:pt x="1955529" y="523955"/>
                </a:cubicBezTo>
                <a:cubicBezTo>
                  <a:pt x="1938893" y="522207"/>
                  <a:pt x="1925029" y="517022"/>
                  <a:pt x="1921051" y="496709"/>
                </a:cubicBezTo>
                <a:cubicBezTo>
                  <a:pt x="1917012" y="475913"/>
                  <a:pt x="1897543" y="480675"/>
                  <a:pt x="1881931" y="476818"/>
                </a:cubicBezTo>
                <a:cubicBezTo>
                  <a:pt x="1895192" y="494840"/>
                  <a:pt x="1907187" y="511899"/>
                  <a:pt x="1882956" y="534323"/>
                </a:cubicBezTo>
                <a:cubicBezTo>
                  <a:pt x="1906102" y="541556"/>
                  <a:pt x="1925089" y="549332"/>
                  <a:pt x="1944800" y="553189"/>
                </a:cubicBezTo>
                <a:cubicBezTo>
                  <a:pt x="1967282" y="557590"/>
                  <a:pt x="1971683" y="560724"/>
                  <a:pt x="1971381" y="584292"/>
                </a:cubicBezTo>
                <a:cubicBezTo>
                  <a:pt x="1971261" y="591284"/>
                  <a:pt x="1970478" y="598215"/>
                  <a:pt x="1969934" y="605510"/>
                </a:cubicBezTo>
                <a:cubicBezTo>
                  <a:pt x="1954263" y="613165"/>
                  <a:pt x="1938651" y="619916"/>
                  <a:pt x="1923823" y="628174"/>
                </a:cubicBezTo>
                <a:cubicBezTo>
                  <a:pt x="1902727" y="639928"/>
                  <a:pt x="1902666" y="649391"/>
                  <a:pt x="1916952" y="670066"/>
                </a:cubicBezTo>
                <a:cubicBezTo>
                  <a:pt x="1929067" y="687606"/>
                  <a:pt x="1938109" y="707317"/>
                  <a:pt x="1948295" y="726184"/>
                </a:cubicBezTo>
                <a:cubicBezTo>
                  <a:pt x="1959084" y="746195"/>
                  <a:pt x="1972526" y="763675"/>
                  <a:pt x="1996999" y="765483"/>
                </a:cubicBezTo>
                <a:cubicBezTo>
                  <a:pt x="2021532" y="767292"/>
                  <a:pt x="2038651" y="777840"/>
                  <a:pt x="2048476" y="800444"/>
                </a:cubicBezTo>
                <a:cubicBezTo>
                  <a:pt x="2050405" y="804844"/>
                  <a:pt x="2053961" y="808461"/>
                  <a:pt x="2056553" y="812138"/>
                </a:cubicBezTo>
                <a:cubicBezTo>
                  <a:pt x="2074919" y="806393"/>
                  <a:pt x="2082472" y="788913"/>
                  <a:pt x="2079217" y="759697"/>
                </a:cubicBezTo>
                <a:cubicBezTo>
                  <a:pt x="2068306" y="757587"/>
                  <a:pt x="2056371" y="756623"/>
                  <a:pt x="2045342" y="752825"/>
                </a:cubicBezTo>
                <a:cubicBezTo>
                  <a:pt x="2021170" y="744567"/>
                  <a:pt x="1994709" y="736551"/>
                  <a:pt x="1985546" y="709727"/>
                </a:cubicBezTo>
                <a:cubicBezTo>
                  <a:pt x="1974455" y="677299"/>
                  <a:pt x="1969693" y="644448"/>
                  <a:pt x="1990369" y="612020"/>
                </a:cubicBezTo>
                <a:cubicBezTo>
                  <a:pt x="2025993" y="556022"/>
                  <a:pt x="2062278" y="554214"/>
                  <a:pt x="2116533" y="566571"/>
                </a:cubicBezTo>
                <a:cubicBezTo>
                  <a:pt x="2131602" y="570007"/>
                  <a:pt x="2145043" y="569163"/>
                  <a:pt x="2160172" y="568078"/>
                </a:cubicBezTo>
                <a:cubicBezTo>
                  <a:pt x="2202064" y="565004"/>
                  <a:pt x="2244439" y="564160"/>
                  <a:pt x="2286271" y="567415"/>
                </a:cubicBezTo>
                <a:cubicBezTo>
                  <a:pt x="2302605" y="568680"/>
                  <a:pt x="2321472" y="579892"/>
                  <a:pt x="2332985" y="592309"/>
                </a:cubicBezTo>
                <a:cubicBezTo>
                  <a:pt x="2356493" y="617565"/>
                  <a:pt x="2386872" y="632393"/>
                  <a:pt x="2413575" y="652586"/>
                </a:cubicBezTo>
                <a:cubicBezTo>
                  <a:pt x="2418156" y="656022"/>
                  <a:pt x="2424424" y="658855"/>
                  <a:pt x="2430031" y="658975"/>
                </a:cubicBezTo>
                <a:cubicBezTo>
                  <a:pt x="2449440" y="659518"/>
                  <a:pt x="2467040" y="662229"/>
                  <a:pt x="2483616" y="674828"/>
                </a:cubicBezTo>
                <a:cubicBezTo>
                  <a:pt x="2490367" y="679952"/>
                  <a:pt x="2504230" y="675672"/>
                  <a:pt x="2516045" y="675672"/>
                </a:cubicBezTo>
                <a:cubicBezTo>
                  <a:pt x="2521470" y="690982"/>
                  <a:pt x="2530692" y="701591"/>
                  <a:pt x="2546002" y="710149"/>
                </a:cubicBezTo>
                <a:cubicBezTo>
                  <a:pt x="2559685" y="717804"/>
                  <a:pt x="2571378" y="733357"/>
                  <a:pt x="2577949" y="748124"/>
                </a:cubicBezTo>
                <a:cubicBezTo>
                  <a:pt x="2584640" y="763193"/>
                  <a:pt x="2592415" y="773500"/>
                  <a:pt x="2614899" y="778503"/>
                </a:cubicBezTo>
                <a:cubicBezTo>
                  <a:pt x="2603988" y="785194"/>
                  <a:pt x="2597357" y="789172"/>
                  <a:pt x="2587654" y="795140"/>
                </a:cubicBezTo>
                <a:cubicBezTo>
                  <a:pt x="2612066" y="811836"/>
                  <a:pt x="2631656" y="826906"/>
                  <a:pt x="2652872" y="839323"/>
                </a:cubicBezTo>
                <a:cubicBezTo>
                  <a:pt x="2673788" y="851498"/>
                  <a:pt x="2696272" y="861022"/>
                  <a:pt x="2721348" y="873258"/>
                </a:cubicBezTo>
                <a:cubicBezTo>
                  <a:pt x="2732800" y="901709"/>
                  <a:pt x="2732618" y="902915"/>
                  <a:pt x="2706881" y="924373"/>
                </a:cubicBezTo>
                <a:cubicBezTo>
                  <a:pt x="2690004" y="938419"/>
                  <a:pt x="2673488" y="952944"/>
                  <a:pt x="2655766" y="965843"/>
                </a:cubicBezTo>
                <a:cubicBezTo>
                  <a:pt x="2647388" y="971932"/>
                  <a:pt x="2636537" y="974644"/>
                  <a:pt x="2626893" y="978803"/>
                </a:cubicBezTo>
                <a:cubicBezTo>
                  <a:pt x="2631474" y="995199"/>
                  <a:pt x="2639611" y="1011171"/>
                  <a:pt x="2639611" y="1027145"/>
                </a:cubicBezTo>
                <a:cubicBezTo>
                  <a:pt x="2639611" y="1052883"/>
                  <a:pt x="2634368" y="1078622"/>
                  <a:pt x="2630931" y="1108218"/>
                </a:cubicBezTo>
                <a:cubicBezTo>
                  <a:pt x="2612910" y="1105264"/>
                  <a:pt x="2596996" y="1104420"/>
                  <a:pt x="2582108" y="1099900"/>
                </a:cubicBezTo>
                <a:cubicBezTo>
                  <a:pt x="2544857" y="1088507"/>
                  <a:pt x="2508631" y="1073800"/>
                  <a:pt x="2471078" y="1063673"/>
                </a:cubicBezTo>
                <a:cubicBezTo>
                  <a:pt x="2444798" y="1056560"/>
                  <a:pt x="2427680" y="1039924"/>
                  <a:pt x="2415263" y="1018585"/>
                </a:cubicBezTo>
                <a:cubicBezTo>
                  <a:pt x="2405558" y="1001828"/>
                  <a:pt x="2393563" y="998151"/>
                  <a:pt x="2376022" y="998936"/>
                </a:cubicBezTo>
                <a:cubicBezTo>
                  <a:pt x="2352997" y="999960"/>
                  <a:pt x="2329730" y="999779"/>
                  <a:pt x="2306825" y="997729"/>
                </a:cubicBezTo>
                <a:cubicBezTo>
                  <a:pt x="2282835" y="995560"/>
                  <a:pt x="2270599" y="986036"/>
                  <a:pt x="2270176" y="973197"/>
                </a:cubicBezTo>
                <a:cubicBezTo>
                  <a:pt x="2269514" y="952944"/>
                  <a:pt x="2286090" y="949449"/>
                  <a:pt x="2299773" y="944567"/>
                </a:cubicBezTo>
                <a:cubicBezTo>
                  <a:pt x="2310924" y="940589"/>
                  <a:pt x="2324124" y="935104"/>
                  <a:pt x="2334492" y="937756"/>
                </a:cubicBezTo>
                <a:cubicBezTo>
                  <a:pt x="2360350" y="944386"/>
                  <a:pt x="2373672" y="929317"/>
                  <a:pt x="2387535" y="913282"/>
                </a:cubicBezTo>
                <a:cubicBezTo>
                  <a:pt x="2396456" y="902975"/>
                  <a:pt x="2406040" y="892969"/>
                  <a:pt x="2413515" y="881697"/>
                </a:cubicBezTo>
                <a:cubicBezTo>
                  <a:pt x="2417553" y="875609"/>
                  <a:pt x="2417914" y="867111"/>
                  <a:pt x="2419844" y="860058"/>
                </a:cubicBezTo>
                <a:cubicBezTo>
                  <a:pt x="2400856" y="846556"/>
                  <a:pt x="2385123" y="847219"/>
                  <a:pt x="2369030" y="861022"/>
                </a:cubicBezTo>
                <a:cubicBezTo>
                  <a:pt x="2362340" y="866749"/>
                  <a:pt x="2353902" y="871330"/>
                  <a:pt x="2345522" y="874042"/>
                </a:cubicBezTo>
                <a:cubicBezTo>
                  <a:pt x="2318940" y="882662"/>
                  <a:pt x="2298084" y="863072"/>
                  <a:pt x="2302304" y="835043"/>
                </a:cubicBezTo>
                <a:cubicBezTo>
                  <a:pt x="2304233" y="822505"/>
                  <a:pt x="2304354" y="809666"/>
                  <a:pt x="2305679" y="791885"/>
                </a:cubicBezTo>
                <a:cubicBezTo>
                  <a:pt x="2297301" y="797490"/>
                  <a:pt x="2292962" y="799299"/>
                  <a:pt x="2290069" y="802493"/>
                </a:cubicBezTo>
                <a:cubicBezTo>
                  <a:pt x="2279821" y="813825"/>
                  <a:pt x="2268550" y="817683"/>
                  <a:pt x="2252577" y="815272"/>
                </a:cubicBezTo>
                <a:cubicBezTo>
                  <a:pt x="2229551" y="811776"/>
                  <a:pt x="2217737" y="827508"/>
                  <a:pt x="2223523" y="850293"/>
                </a:cubicBezTo>
                <a:cubicBezTo>
                  <a:pt x="2229008" y="871872"/>
                  <a:pt x="2223402" y="883084"/>
                  <a:pt x="2204295" y="896827"/>
                </a:cubicBezTo>
                <a:cubicBezTo>
                  <a:pt x="2191757" y="905808"/>
                  <a:pt x="2181209" y="917563"/>
                  <a:pt x="2167465" y="930221"/>
                </a:cubicBezTo>
                <a:cubicBezTo>
                  <a:pt x="2192721" y="952764"/>
                  <a:pt x="2202245" y="985675"/>
                  <a:pt x="2238231" y="991341"/>
                </a:cubicBezTo>
                <a:cubicBezTo>
                  <a:pt x="2249563" y="993148"/>
                  <a:pt x="2252033" y="1007615"/>
                  <a:pt x="2243534" y="1018104"/>
                </a:cubicBezTo>
                <a:cubicBezTo>
                  <a:pt x="2236061" y="1027385"/>
                  <a:pt x="2226838" y="1035222"/>
                  <a:pt x="2218580" y="1043902"/>
                </a:cubicBezTo>
                <a:cubicBezTo>
                  <a:pt x="2211046" y="1051799"/>
                  <a:pt x="2203150" y="1059514"/>
                  <a:pt x="2196640" y="1068195"/>
                </a:cubicBezTo>
                <a:cubicBezTo>
                  <a:pt x="2175000" y="1097247"/>
                  <a:pt x="2162824" y="1100683"/>
                  <a:pt x="2125875" y="1085614"/>
                </a:cubicBezTo>
                <a:cubicBezTo>
                  <a:pt x="2127202" y="1056078"/>
                  <a:pt x="2107491" y="1049267"/>
                  <a:pt x="2081930" y="1046434"/>
                </a:cubicBezTo>
                <a:cubicBezTo>
                  <a:pt x="2062159" y="1044264"/>
                  <a:pt x="2042990" y="1037453"/>
                  <a:pt x="2023341" y="1033957"/>
                </a:cubicBezTo>
                <a:cubicBezTo>
                  <a:pt x="2006643" y="1031003"/>
                  <a:pt x="1992478" y="1034258"/>
                  <a:pt x="1982170" y="1050894"/>
                </a:cubicBezTo>
                <a:cubicBezTo>
                  <a:pt x="1976745" y="1059635"/>
                  <a:pt x="1966378" y="1066446"/>
                  <a:pt x="1956795" y="1071147"/>
                </a:cubicBezTo>
                <a:cubicBezTo>
                  <a:pt x="1926777" y="1085795"/>
                  <a:pt x="1907127" y="1111111"/>
                  <a:pt x="1890852" y="1138056"/>
                </a:cubicBezTo>
                <a:cubicBezTo>
                  <a:pt x="1883378" y="1150412"/>
                  <a:pt x="1886211" y="1168917"/>
                  <a:pt x="1884221" y="1186035"/>
                </a:cubicBezTo>
                <a:cubicBezTo>
                  <a:pt x="1892600" y="1188990"/>
                  <a:pt x="1898748" y="1191701"/>
                  <a:pt x="1905198" y="1193268"/>
                </a:cubicBezTo>
                <a:cubicBezTo>
                  <a:pt x="1918519" y="1196464"/>
                  <a:pt x="1924908" y="1205143"/>
                  <a:pt x="1928344" y="1217982"/>
                </a:cubicBezTo>
                <a:cubicBezTo>
                  <a:pt x="1937023" y="1250290"/>
                  <a:pt x="1937808" y="1251436"/>
                  <a:pt x="1970900" y="1252279"/>
                </a:cubicBezTo>
                <a:cubicBezTo>
                  <a:pt x="1997179" y="1252942"/>
                  <a:pt x="2019603" y="1261140"/>
                  <a:pt x="2040098" y="1277534"/>
                </a:cubicBezTo>
                <a:cubicBezTo>
                  <a:pt x="2049139" y="1284827"/>
                  <a:pt x="2060470" y="1291339"/>
                  <a:pt x="2071682" y="1293449"/>
                </a:cubicBezTo>
                <a:cubicBezTo>
                  <a:pt x="2087535" y="1296403"/>
                  <a:pt x="2102428" y="1297187"/>
                  <a:pt x="2115267" y="1310024"/>
                </a:cubicBezTo>
                <a:cubicBezTo>
                  <a:pt x="2121052" y="1315811"/>
                  <a:pt x="2133952" y="1315208"/>
                  <a:pt x="2143717" y="1316174"/>
                </a:cubicBezTo>
                <a:cubicBezTo>
                  <a:pt x="2179702" y="1319851"/>
                  <a:pt x="2187658" y="1326420"/>
                  <a:pt x="2195072" y="1362225"/>
                </a:cubicBezTo>
                <a:cubicBezTo>
                  <a:pt x="2198086" y="1376811"/>
                  <a:pt x="2204234" y="1386516"/>
                  <a:pt x="2225030" y="1384527"/>
                </a:cubicBezTo>
                <a:cubicBezTo>
                  <a:pt x="2228887" y="1362465"/>
                  <a:pt x="2235337" y="1340465"/>
                  <a:pt x="2225874" y="1316535"/>
                </a:cubicBezTo>
                <a:cubicBezTo>
                  <a:pt x="2216169" y="1291882"/>
                  <a:pt x="2225451" y="1276510"/>
                  <a:pt x="2251733" y="1275667"/>
                </a:cubicBezTo>
                <a:cubicBezTo>
                  <a:pt x="2268128" y="1275123"/>
                  <a:pt x="2284644" y="1279704"/>
                  <a:pt x="2302002" y="1282115"/>
                </a:cubicBezTo>
                <a:cubicBezTo>
                  <a:pt x="2308814" y="1264335"/>
                  <a:pt x="2295372" y="1252882"/>
                  <a:pt x="2285004" y="1241550"/>
                </a:cubicBezTo>
                <a:cubicBezTo>
                  <a:pt x="2258001" y="1212195"/>
                  <a:pt x="2257881" y="1204058"/>
                  <a:pt x="2283619" y="1174041"/>
                </a:cubicBezTo>
                <a:cubicBezTo>
                  <a:pt x="2288501" y="1168315"/>
                  <a:pt x="2292118" y="1156560"/>
                  <a:pt x="2289647" y="1150232"/>
                </a:cubicBezTo>
                <a:cubicBezTo>
                  <a:pt x="2278977" y="1123408"/>
                  <a:pt x="2293202" y="1097669"/>
                  <a:pt x="2290851" y="1071328"/>
                </a:cubicBezTo>
                <a:cubicBezTo>
                  <a:pt x="2289766" y="1059152"/>
                  <a:pt x="2299712" y="1052341"/>
                  <a:pt x="2311165" y="1055958"/>
                </a:cubicBezTo>
                <a:cubicBezTo>
                  <a:pt x="2337445" y="1064336"/>
                  <a:pt x="2363123" y="1070243"/>
                  <a:pt x="2390611" y="1060599"/>
                </a:cubicBezTo>
                <a:cubicBezTo>
                  <a:pt x="2395733" y="1058791"/>
                  <a:pt x="2404232" y="1063372"/>
                  <a:pt x="2409898" y="1066988"/>
                </a:cubicBezTo>
                <a:cubicBezTo>
                  <a:pt x="2422556" y="1075005"/>
                  <a:pt x="2435515" y="1083142"/>
                  <a:pt x="2446365" y="1093391"/>
                </a:cubicBezTo>
                <a:cubicBezTo>
                  <a:pt x="2458783" y="1105024"/>
                  <a:pt x="2471380" y="1111835"/>
                  <a:pt x="2489042" y="1111232"/>
                </a:cubicBezTo>
                <a:cubicBezTo>
                  <a:pt x="2505135" y="1110690"/>
                  <a:pt x="2521590" y="1113160"/>
                  <a:pt x="2527317" y="1135404"/>
                </a:cubicBezTo>
                <a:cubicBezTo>
                  <a:pt x="2535213" y="1129376"/>
                  <a:pt x="2541120" y="1124854"/>
                  <a:pt x="2547087" y="1120274"/>
                </a:cubicBezTo>
                <a:cubicBezTo>
                  <a:pt x="2564748" y="1126965"/>
                  <a:pt x="2565532" y="1140586"/>
                  <a:pt x="2562398" y="1155114"/>
                </a:cubicBezTo>
                <a:cubicBezTo>
                  <a:pt x="2558058" y="1175247"/>
                  <a:pt x="2541602" y="1168737"/>
                  <a:pt x="2524604" y="1166989"/>
                </a:cubicBezTo>
                <a:cubicBezTo>
                  <a:pt x="2527859" y="1176331"/>
                  <a:pt x="2528341" y="1185976"/>
                  <a:pt x="2532200" y="1187543"/>
                </a:cubicBezTo>
                <a:cubicBezTo>
                  <a:pt x="2549257" y="1194594"/>
                  <a:pt x="2567039" y="1194956"/>
                  <a:pt x="2586085" y="1185373"/>
                </a:cubicBezTo>
                <a:cubicBezTo>
                  <a:pt x="2585001" y="1178682"/>
                  <a:pt x="2583976" y="1172172"/>
                  <a:pt x="2582952" y="1165663"/>
                </a:cubicBezTo>
                <a:cubicBezTo>
                  <a:pt x="2584578" y="1167290"/>
                  <a:pt x="2586207" y="1168917"/>
                  <a:pt x="2587834" y="1170484"/>
                </a:cubicBezTo>
                <a:cubicBezTo>
                  <a:pt x="2600794" y="1159936"/>
                  <a:pt x="2613753" y="1149327"/>
                  <a:pt x="2626712" y="1138779"/>
                </a:cubicBezTo>
                <a:cubicBezTo>
                  <a:pt x="2623758" y="1135524"/>
                  <a:pt x="2620806" y="1132268"/>
                  <a:pt x="2617851" y="1129013"/>
                </a:cubicBezTo>
                <a:cubicBezTo>
                  <a:pt x="2631112" y="1126181"/>
                  <a:pt x="2638889" y="1131666"/>
                  <a:pt x="2646785" y="1143300"/>
                </a:cubicBezTo>
                <a:cubicBezTo>
                  <a:pt x="2655826" y="1156621"/>
                  <a:pt x="2669149" y="1167048"/>
                  <a:pt x="2683675" y="1175848"/>
                </a:cubicBezTo>
                <a:cubicBezTo>
                  <a:pt x="2687593" y="1191099"/>
                  <a:pt x="2691330" y="1206409"/>
                  <a:pt x="2695609" y="1221538"/>
                </a:cubicBezTo>
                <a:cubicBezTo>
                  <a:pt x="2696935" y="1226300"/>
                  <a:pt x="2698744" y="1232810"/>
                  <a:pt x="2702360" y="1234679"/>
                </a:cubicBezTo>
                <a:cubicBezTo>
                  <a:pt x="2721949" y="1244745"/>
                  <a:pt x="2725326" y="1261080"/>
                  <a:pt x="2728098" y="1281392"/>
                </a:cubicBezTo>
                <a:cubicBezTo>
                  <a:pt x="2729785" y="1293750"/>
                  <a:pt x="2742927" y="1307312"/>
                  <a:pt x="2754439" y="1314847"/>
                </a:cubicBezTo>
                <a:cubicBezTo>
                  <a:pt x="2769751" y="1324853"/>
                  <a:pt x="2788798" y="1329072"/>
                  <a:pt x="2805796" y="1336727"/>
                </a:cubicBezTo>
                <a:cubicBezTo>
                  <a:pt x="2811522" y="1339320"/>
                  <a:pt x="2818574" y="1343841"/>
                  <a:pt x="2820504" y="1349084"/>
                </a:cubicBezTo>
                <a:cubicBezTo>
                  <a:pt x="2825988" y="1364274"/>
                  <a:pt x="2833764" y="1375244"/>
                  <a:pt x="2850339" y="1379644"/>
                </a:cubicBezTo>
                <a:cubicBezTo>
                  <a:pt x="2866132" y="1383804"/>
                  <a:pt x="2867699" y="1398452"/>
                  <a:pt x="2868302" y="1411229"/>
                </a:cubicBezTo>
                <a:cubicBezTo>
                  <a:pt x="2869267" y="1432266"/>
                  <a:pt x="2867881" y="1453363"/>
                  <a:pt x="2867639" y="1474460"/>
                </a:cubicBezTo>
                <a:cubicBezTo>
                  <a:pt x="2867520" y="1486154"/>
                  <a:pt x="2867639" y="1497848"/>
                  <a:pt x="2867639" y="1511048"/>
                </a:cubicBezTo>
                <a:cubicBezTo>
                  <a:pt x="2903385" y="1508456"/>
                  <a:pt x="2925746" y="1519789"/>
                  <a:pt x="2932317" y="1554327"/>
                </a:cubicBezTo>
                <a:cubicBezTo>
                  <a:pt x="2933704" y="1561560"/>
                  <a:pt x="2940877" y="1567582"/>
                  <a:pt x="2944976" y="1574453"/>
                </a:cubicBezTo>
                <a:cubicBezTo>
                  <a:pt x="2955160" y="1591572"/>
                  <a:pt x="2955522" y="1609836"/>
                  <a:pt x="2944491" y="1625749"/>
                </a:cubicBezTo>
                <a:cubicBezTo>
                  <a:pt x="2934066" y="1640818"/>
                  <a:pt x="2916706" y="1639311"/>
                  <a:pt x="2900310" y="1637262"/>
                </a:cubicBezTo>
                <a:cubicBezTo>
                  <a:pt x="2885542" y="1635393"/>
                  <a:pt x="2870713" y="1634308"/>
                  <a:pt x="2856066" y="1631837"/>
                </a:cubicBezTo>
                <a:cubicBezTo>
                  <a:pt x="2846481" y="1630269"/>
                  <a:pt x="2834006" y="1629787"/>
                  <a:pt x="2828521" y="1623699"/>
                </a:cubicBezTo>
                <a:cubicBezTo>
                  <a:pt x="2816826" y="1610740"/>
                  <a:pt x="2803987" y="1609173"/>
                  <a:pt x="2788194" y="1609052"/>
                </a:cubicBezTo>
                <a:cubicBezTo>
                  <a:pt x="2760107" y="1608932"/>
                  <a:pt x="2750341" y="1597600"/>
                  <a:pt x="2751908" y="1569812"/>
                </a:cubicBezTo>
                <a:cubicBezTo>
                  <a:pt x="2752329" y="1561922"/>
                  <a:pt x="2754681" y="1554146"/>
                  <a:pt x="2756068" y="1546913"/>
                </a:cubicBezTo>
                <a:cubicBezTo>
                  <a:pt x="2793378" y="1528287"/>
                  <a:pt x="2800069" y="1517317"/>
                  <a:pt x="2793440" y="1483442"/>
                </a:cubicBezTo>
                <a:cubicBezTo>
                  <a:pt x="2788075" y="1486335"/>
                  <a:pt x="2782045" y="1487781"/>
                  <a:pt x="2778852" y="1491578"/>
                </a:cubicBezTo>
                <a:cubicBezTo>
                  <a:pt x="2768785" y="1503876"/>
                  <a:pt x="2757515" y="1512374"/>
                  <a:pt x="2740575" y="1511831"/>
                </a:cubicBezTo>
                <a:cubicBezTo>
                  <a:pt x="2736116" y="1511711"/>
                  <a:pt x="2729785" y="1513700"/>
                  <a:pt x="2727193" y="1517015"/>
                </a:cubicBezTo>
                <a:cubicBezTo>
                  <a:pt x="2707543" y="1542212"/>
                  <a:pt x="2682710" y="1553242"/>
                  <a:pt x="2647629" y="1544260"/>
                </a:cubicBezTo>
                <a:cubicBezTo>
                  <a:pt x="2644193" y="1562524"/>
                  <a:pt x="2641179" y="1578612"/>
                  <a:pt x="2638225" y="1594345"/>
                </a:cubicBezTo>
                <a:cubicBezTo>
                  <a:pt x="2658177" y="1609655"/>
                  <a:pt x="2678128" y="1611463"/>
                  <a:pt x="2697297" y="1603868"/>
                </a:cubicBezTo>
                <a:cubicBezTo>
                  <a:pt x="2728701" y="1591391"/>
                  <a:pt x="2746181" y="1610800"/>
                  <a:pt x="2762396" y="1630691"/>
                </a:cubicBezTo>
                <a:cubicBezTo>
                  <a:pt x="2766736" y="1636056"/>
                  <a:pt x="2765772" y="1652210"/>
                  <a:pt x="2760829" y="1657274"/>
                </a:cubicBezTo>
                <a:cubicBezTo>
                  <a:pt x="2749375" y="1669148"/>
                  <a:pt x="2734548" y="1678069"/>
                  <a:pt x="2720263" y="1686809"/>
                </a:cubicBezTo>
                <a:cubicBezTo>
                  <a:pt x="2699347" y="1699528"/>
                  <a:pt x="2679213" y="1714838"/>
                  <a:pt x="2652209" y="1712126"/>
                </a:cubicBezTo>
                <a:cubicBezTo>
                  <a:pt x="2649196" y="1711824"/>
                  <a:pt x="2645459" y="1715802"/>
                  <a:pt x="2642565" y="1718394"/>
                </a:cubicBezTo>
                <a:cubicBezTo>
                  <a:pt x="2621409" y="1737321"/>
                  <a:pt x="2602782" y="1739491"/>
                  <a:pt x="2581746" y="1724000"/>
                </a:cubicBezTo>
                <a:cubicBezTo>
                  <a:pt x="2572102" y="1716948"/>
                  <a:pt x="2564025" y="1705194"/>
                  <a:pt x="2550523" y="1710619"/>
                </a:cubicBezTo>
                <a:cubicBezTo>
                  <a:pt x="2534008" y="1717249"/>
                  <a:pt x="2517913" y="1725447"/>
                  <a:pt x="2502964" y="1735031"/>
                </a:cubicBezTo>
                <a:cubicBezTo>
                  <a:pt x="2498805" y="1737743"/>
                  <a:pt x="2498444" y="1747689"/>
                  <a:pt x="2497963" y="1754440"/>
                </a:cubicBezTo>
                <a:cubicBezTo>
                  <a:pt x="2497178" y="1765290"/>
                  <a:pt x="2497781" y="1776200"/>
                  <a:pt x="2497781" y="1781926"/>
                </a:cubicBezTo>
                <a:cubicBezTo>
                  <a:pt x="2464448" y="1801637"/>
                  <a:pt x="2434550" y="1817068"/>
                  <a:pt x="2407487" y="1836416"/>
                </a:cubicBezTo>
                <a:cubicBezTo>
                  <a:pt x="2395492" y="1844976"/>
                  <a:pt x="2387415" y="1860768"/>
                  <a:pt x="2380845" y="1874813"/>
                </a:cubicBezTo>
                <a:cubicBezTo>
                  <a:pt x="2370417" y="1897055"/>
                  <a:pt x="2355769" y="1918815"/>
                  <a:pt x="2362701" y="1945698"/>
                </a:cubicBezTo>
                <a:cubicBezTo>
                  <a:pt x="2366740" y="1961310"/>
                  <a:pt x="2360772" y="1973185"/>
                  <a:pt x="2348355" y="1982226"/>
                </a:cubicBezTo>
                <a:cubicBezTo>
                  <a:pt x="2337807" y="1989881"/>
                  <a:pt x="2327500" y="1998019"/>
                  <a:pt x="2316107" y="2004227"/>
                </a:cubicBezTo>
                <a:cubicBezTo>
                  <a:pt x="2296698" y="2014715"/>
                  <a:pt x="2275964" y="2022732"/>
                  <a:pt x="2264510" y="2043829"/>
                </a:cubicBezTo>
                <a:cubicBezTo>
                  <a:pt x="2261918" y="2048651"/>
                  <a:pt x="2255831" y="2052750"/>
                  <a:pt x="2250467" y="2054679"/>
                </a:cubicBezTo>
                <a:cubicBezTo>
                  <a:pt x="2227622" y="2062937"/>
                  <a:pt x="2220389" y="2082105"/>
                  <a:pt x="2215506" y="2098078"/>
                </a:cubicBezTo>
                <a:cubicBezTo>
                  <a:pt x="2223463" y="2116101"/>
                  <a:pt x="2231178" y="2129784"/>
                  <a:pt x="2235639" y="2144491"/>
                </a:cubicBezTo>
                <a:cubicBezTo>
                  <a:pt x="2246005" y="2178729"/>
                  <a:pt x="2251370" y="2183250"/>
                  <a:pt x="2285126" y="2181441"/>
                </a:cubicBezTo>
                <a:cubicBezTo>
                  <a:pt x="2316951" y="2179753"/>
                  <a:pt x="2321110" y="2181803"/>
                  <a:pt x="2330092" y="2208867"/>
                </a:cubicBezTo>
                <a:cubicBezTo>
                  <a:pt x="2333407" y="2218813"/>
                  <a:pt x="2343654" y="2226167"/>
                  <a:pt x="2348416" y="2235871"/>
                </a:cubicBezTo>
                <a:cubicBezTo>
                  <a:pt x="2357517" y="2254497"/>
                  <a:pt x="2365655" y="2273665"/>
                  <a:pt x="2372647" y="2293195"/>
                </a:cubicBezTo>
                <a:cubicBezTo>
                  <a:pt x="2374214" y="2297534"/>
                  <a:pt x="2369754" y="2304105"/>
                  <a:pt x="2366438" y="2314834"/>
                </a:cubicBezTo>
                <a:cubicBezTo>
                  <a:pt x="2349983" y="2290422"/>
                  <a:pt x="2336059" y="2269807"/>
                  <a:pt x="2321472" y="2248168"/>
                </a:cubicBezTo>
                <a:cubicBezTo>
                  <a:pt x="2308453" y="2256667"/>
                  <a:pt x="2319905" y="2272098"/>
                  <a:pt x="2312189" y="2284876"/>
                </a:cubicBezTo>
                <a:cubicBezTo>
                  <a:pt x="2293564" y="2279572"/>
                  <a:pt x="2270057" y="2290783"/>
                  <a:pt x="2254807" y="2267697"/>
                </a:cubicBezTo>
                <a:cubicBezTo>
                  <a:pt x="2253178" y="2265226"/>
                  <a:pt x="2247332" y="2264201"/>
                  <a:pt x="2243716" y="2264683"/>
                </a:cubicBezTo>
                <a:cubicBezTo>
                  <a:pt x="2214542" y="2268903"/>
                  <a:pt x="2200738" y="2247565"/>
                  <a:pt x="2182113" y="2231411"/>
                </a:cubicBezTo>
                <a:cubicBezTo>
                  <a:pt x="2161800" y="2213810"/>
                  <a:pt x="2151011" y="2193677"/>
                  <a:pt x="2146549" y="2168241"/>
                </a:cubicBezTo>
                <a:cubicBezTo>
                  <a:pt x="2143897" y="2153051"/>
                  <a:pt x="2135157" y="2144431"/>
                  <a:pt x="2118641" y="2141237"/>
                </a:cubicBezTo>
                <a:cubicBezTo>
                  <a:pt x="2102187" y="2138042"/>
                  <a:pt x="2086390" y="2130748"/>
                  <a:pt x="2070598" y="2124540"/>
                </a:cubicBezTo>
                <a:cubicBezTo>
                  <a:pt x="2047450" y="2115438"/>
                  <a:pt x="2040941" y="2116764"/>
                  <a:pt x="2029971" y="2138404"/>
                </a:cubicBezTo>
                <a:cubicBezTo>
                  <a:pt x="2021109" y="2155884"/>
                  <a:pt x="2008210" y="2164323"/>
                  <a:pt x="1988982" y="2162092"/>
                </a:cubicBezTo>
                <a:cubicBezTo>
                  <a:pt x="1964509" y="2159259"/>
                  <a:pt x="1939073" y="2161912"/>
                  <a:pt x="1917193" y="2145275"/>
                </a:cubicBezTo>
                <a:cubicBezTo>
                  <a:pt x="1911708" y="2141116"/>
                  <a:pt x="1899050" y="2141598"/>
                  <a:pt x="1892238" y="2144974"/>
                </a:cubicBezTo>
                <a:cubicBezTo>
                  <a:pt x="1870961" y="2155643"/>
                  <a:pt x="1849984" y="2167457"/>
                  <a:pt x="1830875" y="2181501"/>
                </a:cubicBezTo>
                <a:cubicBezTo>
                  <a:pt x="1824547" y="2186203"/>
                  <a:pt x="1821775" y="2198921"/>
                  <a:pt x="1821594" y="2208084"/>
                </a:cubicBezTo>
                <a:cubicBezTo>
                  <a:pt x="1821232" y="2225504"/>
                  <a:pt x="1817435" y="2240934"/>
                  <a:pt x="1810503" y="2257209"/>
                </a:cubicBezTo>
                <a:cubicBezTo>
                  <a:pt x="1800497" y="2280657"/>
                  <a:pt x="1803993" y="2306094"/>
                  <a:pt x="1810142" y="2330626"/>
                </a:cubicBezTo>
                <a:cubicBezTo>
                  <a:pt x="1810624" y="2332555"/>
                  <a:pt x="1811589" y="2334364"/>
                  <a:pt x="1812613" y="2336112"/>
                </a:cubicBezTo>
                <a:cubicBezTo>
                  <a:pt x="1823945" y="2356063"/>
                  <a:pt x="1835337" y="2375955"/>
                  <a:pt x="1846729" y="2395906"/>
                </a:cubicBezTo>
                <a:cubicBezTo>
                  <a:pt x="1872709" y="2396388"/>
                  <a:pt x="1899170" y="2400065"/>
                  <a:pt x="1924486" y="2396328"/>
                </a:cubicBezTo>
                <a:cubicBezTo>
                  <a:pt x="1943111" y="2393555"/>
                  <a:pt x="1954744" y="2375714"/>
                  <a:pt x="1960713" y="2357329"/>
                </a:cubicBezTo>
                <a:cubicBezTo>
                  <a:pt x="1968247" y="2334062"/>
                  <a:pt x="1968549" y="2333821"/>
                  <a:pt x="1994347" y="2337257"/>
                </a:cubicBezTo>
                <a:cubicBezTo>
                  <a:pt x="2004171" y="2338583"/>
                  <a:pt x="2014299" y="2337920"/>
                  <a:pt x="2024305" y="2337498"/>
                </a:cubicBezTo>
                <a:cubicBezTo>
                  <a:pt x="2065835" y="2335870"/>
                  <a:pt x="2071622" y="2342139"/>
                  <a:pt x="2066860" y="2384152"/>
                </a:cubicBezTo>
                <a:cubicBezTo>
                  <a:pt x="2064932" y="2401211"/>
                  <a:pt x="2059747" y="2414833"/>
                  <a:pt x="2046908" y="2428938"/>
                </a:cubicBezTo>
                <a:cubicBezTo>
                  <a:pt x="2036963" y="2439908"/>
                  <a:pt x="2035878" y="2462573"/>
                  <a:pt x="2037565" y="2479329"/>
                </a:cubicBezTo>
                <a:cubicBezTo>
                  <a:pt x="2038892" y="2492771"/>
                  <a:pt x="2055105" y="2492409"/>
                  <a:pt x="2067644" y="2491927"/>
                </a:cubicBezTo>
                <a:cubicBezTo>
                  <a:pt x="2089705" y="2491083"/>
                  <a:pt x="2110022" y="2495664"/>
                  <a:pt x="2129612" y="2507539"/>
                </a:cubicBezTo>
                <a:cubicBezTo>
                  <a:pt x="2141968" y="2515013"/>
                  <a:pt x="2146911" y="2523753"/>
                  <a:pt x="2146129" y="2536472"/>
                </a:cubicBezTo>
                <a:cubicBezTo>
                  <a:pt x="2145224" y="2551481"/>
                  <a:pt x="2143897" y="2566550"/>
                  <a:pt x="2140823" y="2581258"/>
                </a:cubicBezTo>
                <a:cubicBezTo>
                  <a:pt x="2132988" y="2618931"/>
                  <a:pt x="2149262" y="2646115"/>
                  <a:pt x="2178677" y="2665947"/>
                </a:cubicBezTo>
                <a:cubicBezTo>
                  <a:pt x="2187598" y="2671974"/>
                  <a:pt x="2201281" y="2671974"/>
                  <a:pt x="2212914" y="2672517"/>
                </a:cubicBezTo>
                <a:cubicBezTo>
                  <a:pt x="2225211" y="2673059"/>
                  <a:pt x="2237687" y="2670889"/>
                  <a:pt x="2250045" y="2669925"/>
                </a:cubicBezTo>
                <a:cubicBezTo>
                  <a:pt x="2250889" y="2672215"/>
                  <a:pt x="2251671" y="2674446"/>
                  <a:pt x="2252516" y="2676736"/>
                </a:cubicBezTo>
                <a:cubicBezTo>
                  <a:pt x="2241244" y="2686863"/>
                  <a:pt x="2229912" y="2697049"/>
                  <a:pt x="2216471" y="2709105"/>
                </a:cubicBezTo>
                <a:cubicBezTo>
                  <a:pt x="2201342" y="2702173"/>
                  <a:pt x="2185609" y="2694940"/>
                  <a:pt x="2169938" y="2687767"/>
                </a:cubicBezTo>
                <a:cubicBezTo>
                  <a:pt x="2169394" y="2688731"/>
                  <a:pt x="2168792" y="2689635"/>
                  <a:pt x="2168249" y="2690600"/>
                </a:cubicBezTo>
                <a:cubicBezTo>
                  <a:pt x="2172770" y="2695965"/>
                  <a:pt x="2177230" y="2701329"/>
                  <a:pt x="2182414" y="2707477"/>
                </a:cubicBezTo>
                <a:cubicBezTo>
                  <a:pt x="2157460" y="2718207"/>
                  <a:pt x="2147393" y="2698436"/>
                  <a:pt x="2135458" y="2687224"/>
                </a:cubicBezTo>
                <a:cubicBezTo>
                  <a:pt x="2125755" y="2678183"/>
                  <a:pt x="2117978" y="2670407"/>
                  <a:pt x="2103874" y="2667333"/>
                </a:cubicBezTo>
                <a:cubicBezTo>
                  <a:pt x="2083376" y="2662872"/>
                  <a:pt x="2080543" y="2639364"/>
                  <a:pt x="2067644" y="2626104"/>
                </a:cubicBezTo>
                <a:cubicBezTo>
                  <a:pt x="2063062" y="2621402"/>
                  <a:pt x="2061796" y="2612602"/>
                  <a:pt x="2056674" y="2609528"/>
                </a:cubicBezTo>
                <a:cubicBezTo>
                  <a:pt x="2029248" y="2593072"/>
                  <a:pt x="2012008" y="2560824"/>
                  <a:pt x="1974576" y="2559437"/>
                </a:cubicBezTo>
                <a:cubicBezTo>
                  <a:pt x="1949139" y="2558473"/>
                  <a:pt x="1926596" y="2549612"/>
                  <a:pt x="1908212" y="2528998"/>
                </a:cubicBezTo>
                <a:cubicBezTo>
                  <a:pt x="1895734" y="2515013"/>
                  <a:pt x="1877470" y="2506695"/>
                  <a:pt x="1856615" y="2509408"/>
                </a:cubicBezTo>
                <a:cubicBezTo>
                  <a:pt x="1817736" y="2514411"/>
                  <a:pt x="1782173" y="2506575"/>
                  <a:pt x="1746007" y="2489757"/>
                </a:cubicBezTo>
                <a:cubicBezTo>
                  <a:pt x="1702066" y="2469384"/>
                  <a:pt x="1656738" y="2452446"/>
                  <a:pt x="1614485" y="2428034"/>
                </a:cubicBezTo>
                <a:cubicBezTo>
                  <a:pt x="1588204" y="2412844"/>
                  <a:pt x="1574400" y="2393736"/>
                  <a:pt x="1573918" y="2363297"/>
                </a:cubicBezTo>
                <a:cubicBezTo>
                  <a:pt x="1573256" y="2318390"/>
                  <a:pt x="1540344" y="2293195"/>
                  <a:pt x="1511414" y="2265949"/>
                </a:cubicBezTo>
                <a:cubicBezTo>
                  <a:pt x="1510568" y="2265166"/>
                  <a:pt x="1507675" y="2266492"/>
                  <a:pt x="1502372" y="2267517"/>
                </a:cubicBezTo>
                <a:cubicBezTo>
                  <a:pt x="1504361" y="2275714"/>
                  <a:pt x="1506952" y="2283671"/>
                  <a:pt x="1508037" y="2291808"/>
                </a:cubicBezTo>
                <a:cubicBezTo>
                  <a:pt x="1509786" y="2304707"/>
                  <a:pt x="1507072" y="2316039"/>
                  <a:pt x="1492967" y="2320982"/>
                </a:cubicBezTo>
                <a:cubicBezTo>
                  <a:pt x="1480190" y="2325443"/>
                  <a:pt x="1467411" y="2323815"/>
                  <a:pt x="1461202" y="2311760"/>
                </a:cubicBezTo>
                <a:cubicBezTo>
                  <a:pt x="1452824" y="2295545"/>
                  <a:pt x="1442216" y="2284695"/>
                  <a:pt x="1424012" y="2280356"/>
                </a:cubicBezTo>
                <a:cubicBezTo>
                  <a:pt x="1411175" y="2277342"/>
                  <a:pt x="1408159" y="2265226"/>
                  <a:pt x="1408159" y="2254015"/>
                </a:cubicBezTo>
                <a:cubicBezTo>
                  <a:pt x="1408099" y="2234726"/>
                  <a:pt x="1397733" y="2224599"/>
                  <a:pt x="1380915" y="2219054"/>
                </a:cubicBezTo>
                <a:cubicBezTo>
                  <a:pt x="1354874" y="2210374"/>
                  <a:pt x="1340587" y="2193376"/>
                  <a:pt x="1343302" y="2164986"/>
                </a:cubicBezTo>
                <a:cubicBezTo>
                  <a:pt x="1344507" y="2152689"/>
                  <a:pt x="1338961" y="2144913"/>
                  <a:pt x="1330825" y="2136233"/>
                </a:cubicBezTo>
                <a:cubicBezTo>
                  <a:pt x="1321601" y="2126408"/>
                  <a:pt x="1314068" y="2114293"/>
                  <a:pt x="1308342" y="2101996"/>
                </a:cubicBezTo>
                <a:cubicBezTo>
                  <a:pt x="1297371" y="2078247"/>
                  <a:pt x="1286881" y="2055704"/>
                  <a:pt x="1262771" y="2040574"/>
                </a:cubicBezTo>
                <a:cubicBezTo>
                  <a:pt x="1246255" y="2030206"/>
                  <a:pt x="1235526" y="2009893"/>
                  <a:pt x="1210931" y="2018694"/>
                </a:cubicBezTo>
                <a:cubicBezTo>
                  <a:pt x="1187786" y="1982166"/>
                  <a:pt x="1165845" y="1947627"/>
                  <a:pt x="1143902" y="1913089"/>
                </a:cubicBezTo>
                <a:cubicBezTo>
                  <a:pt x="1139624" y="1906338"/>
                  <a:pt x="1136489" y="1897839"/>
                  <a:pt x="1130461" y="1893257"/>
                </a:cubicBezTo>
                <a:cubicBezTo>
                  <a:pt x="1104964" y="1873728"/>
                  <a:pt x="1103638" y="1846483"/>
                  <a:pt x="1102130" y="1817911"/>
                </a:cubicBezTo>
                <a:cubicBezTo>
                  <a:pt x="1101045" y="1797056"/>
                  <a:pt x="1095500" y="1776501"/>
                  <a:pt x="1092244" y="1755766"/>
                </a:cubicBezTo>
                <a:cubicBezTo>
                  <a:pt x="1091341" y="1749979"/>
                  <a:pt x="1089231" y="1742867"/>
                  <a:pt x="1091521" y="1738346"/>
                </a:cubicBezTo>
                <a:cubicBezTo>
                  <a:pt x="1110270" y="1702542"/>
                  <a:pt x="1100264" y="1663844"/>
                  <a:pt x="1101589" y="1626834"/>
                </a:cubicBezTo>
                <a:cubicBezTo>
                  <a:pt x="1102312" y="1607726"/>
                  <a:pt x="1087905" y="1588136"/>
                  <a:pt x="1080188" y="1568184"/>
                </a:cubicBezTo>
                <a:cubicBezTo>
                  <a:pt x="1062830" y="1566081"/>
                  <a:pt x="1048240" y="1561078"/>
                  <a:pt x="1040645" y="1544562"/>
                </a:cubicBezTo>
                <a:cubicBezTo>
                  <a:pt x="1038716" y="1540343"/>
                  <a:pt x="1034195" y="1536667"/>
                  <a:pt x="1030036" y="1534134"/>
                </a:cubicBezTo>
                <a:cubicBezTo>
                  <a:pt x="1000199" y="1516232"/>
                  <a:pt x="989409" y="1490796"/>
                  <a:pt x="1000199" y="1456618"/>
                </a:cubicBezTo>
                <a:cubicBezTo>
                  <a:pt x="990796" y="1448481"/>
                  <a:pt x="981875" y="1440825"/>
                  <a:pt x="970181" y="1430759"/>
                </a:cubicBezTo>
                <a:cubicBezTo>
                  <a:pt x="966022" y="1443176"/>
                  <a:pt x="962405" y="1453845"/>
                  <a:pt x="958548" y="1465298"/>
                </a:cubicBezTo>
                <a:cubicBezTo>
                  <a:pt x="938656" y="1467891"/>
                  <a:pt x="922864" y="1465721"/>
                  <a:pt x="910447" y="1446190"/>
                </a:cubicBezTo>
                <a:cubicBezTo>
                  <a:pt x="902129" y="1433110"/>
                  <a:pt x="887300" y="1424129"/>
                  <a:pt x="874462" y="1412495"/>
                </a:cubicBezTo>
                <a:cubicBezTo>
                  <a:pt x="875245" y="1398029"/>
                  <a:pt x="875607" y="1380247"/>
                  <a:pt x="877294" y="1362647"/>
                </a:cubicBezTo>
                <a:cubicBezTo>
                  <a:pt x="878440" y="1350350"/>
                  <a:pt x="875124" y="1341308"/>
                  <a:pt x="864335" y="1334738"/>
                </a:cubicBezTo>
                <a:cubicBezTo>
                  <a:pt x="849025" y="1325455"/>
                  <a:pt x="834016" y="1315631"/>
                  <a:pt x="818826" y="1306167"/>
                </a:cubicBezTo>
                <a:cubicBezTo>
                  <a:pt x="815450" y="1304057"/>
                  <a:pt x="810628" y="1303153"/>
                  <a:pt x="808458" y="1300259"/>
                </a:cubicBezTo>
                <a:cubicBezTo>
                  <a:pt x="784408" y="1266927"/>
                  <a:pt x="739743" y="1255353"/>
                  <a:pt x="720695" y="1216957"/>
                </a:cubicBezTo>
                <a:cubicBezTo>
                  <a:pt x="710991" y="1197368"/>
                  <a:pt x="694535" y="1208639"/>
                  <a:pt x="680912" y="1207976"/>
                </a:cubicBezTo>
                <a:cubicBezTo>
                  <a:pt x="678923" y="1206831"/>
                  <a:pt x="676573" y="1206228"/>
                  <a:pt x="675608" y="1204722"/>
                </a:cubicBezTo>
                <a:cubicBezTo>
                  <a:pt x="661142" y="1181515"/>
                  <a:pt x="639984" y="1172414"/>
                  <a:pt x="613161" y="1173136"/>
                </a:cubicBezTo>
                <a:cubicBezTo>
                  <a:pt x="605446" y="1173317"/>
                  <a:pt x="597188" y="1170665"/>
                  <a:pt x="589834" y="1167712"/>
                </a:cubicBezTo>
                <a:cubicBezTo>
                  <a:pt x="572655" y="1160780"/>
                  <a:pt x="558008" y="1161142"/>
                  <a:pt x="542396" y="1173739"/>
                </a:cubicBezTo>
                <a:cubicBezTo>
                  <a:pt x="534922" y="1179767"/>
                  <a:pt x="521540" y="1181395"/>
                  <a:pt x="511173" y="1180551"/>
                </a:cubicBezTo>
                <a:cubicBezTo>
                  <a:pt x="479347" y="1178018"/>
                  <a:pt x="458370" y="1200502"/>
                  <a:pt x="432994" y="1212436"/>
                </a:cubicBezTo>
                <a:cubicBezTo>
                  <a:pt x="420938" y="1218102"/>
                  <a:pt x="423470" y="1230700"/>
                  <a:pt x="422506" y="1241671"/>
                </a:cubicBezTo>
                <a:cubicBezTo>
                  <a:pt x="419733" y="1273678"/>
                  <a:pt x="404242" y="1290858"/>
                  <a:pt x="374706" y="1293146"/>
                </a:cubicBezTo>
                <a:cubicBezTo>
                  <a:pt x="365664" y="1293871"/>
                  <a:pt x="354574" y="1291339"/>
                  <a:pt x="347221" y="1286336"/>
                </a:cubicBezTo>
                <a:cubicBezTo>
                  <a:pt x="332753" y="1276510"/>
                  <a:pt x="320457" y="1277776"/>
                  <a:pt x="305327" y="1284709"/>
                </a:cubicBezTo>
                <a:cubicBezTo>
                  <a:pt x="285015" y="1293992"/>
                  <a:pt x="271754" y="1309663"/>
                  <a:pt x="259337" y="1326843"/>
                </a:cubicBezTo>
                <a:cubicBezTo>
                  <a:pt x="242519" y="1350229"/>
                  <a:pt x="219253" y="1360416"/>
                  <a:pt x="191104" y="1360898"/>
                </a:cubicBezTo>
                <a:cubicBezTo>
                  <a:pt x="185076" y="1361020"/>
                  <a:pt x="177421" y="1358789"/>
                  <a:pt x="173382" y="1361683"/>
                </a:cubicBezTo>
                <a:cubicBezTo>
                  <a:pt x="139808" y="1385612"/>
                  <a:pt x="93877" y="1380127"/>
                  <a:pt x="62593" y="1408879"/>
                </a:cubicBezTo>
                <a:cubicBezTo>
                  <a:pt x="46198" y="1423948"/>
                  <a:pt x="28115" y="1427926"/>
                  <a:pt x="4788" y="1415871"/>
                </a:cubicBezTo>
                <a:cubicBezTo>
                  <a:pt x="3823" y="1407311"/>
                  <a:pt x="2618" y="1396762"/>
                  <a:pt x="1533" y="1387602"/>
                </a:cubicBezTo>
                <a:cubicBezTo>
                  <a:pt x="21002" y="1370121"/>
                  <a:pt x="37096" y="1351677"/>
                  <a:pt x="64703" y="1354449"/>
                </a:cubicBezTo>
                <a:cubicBezTo>
                  <a:pt x="68621" y="1354811"/>
                  <a:pt x="73745" y="1350532"/>
                  <a:pt x="77120" y="1347155"/>
                </a:cubicBezTo>
                <a:cubicBezTo>
                  <a:pt x="103823" y="1320633"/>
                  <a:pt x="140833" y="1311953"/>
                  <a:pt x="170670" y="1292122"/>
                </a:cubicBezTo>
                <a:cubicBezTo>
                  <a:pt x="170127" y="1288083"/>
                  <a:pt x="167475" y="1281453"/>
                  <a:pt x="169223" y="1280066"/>
                </a:cubicBezTo>
                <a:cubicBezTo>
                  <a:pt x="181399" y="1270001"/>
                  <a:pt x="182966" y="1284709"/>
                  <a:pt x="188572" y="1289410"/>
                </a:cubicBezTo>
                <a:cubicBezTo>
                  <a:pt x="202195" y="1281633"/>
                  <a:pt x="215455" y="1274039"/>
                  <a:pt x="228896" y="1266324"/>
                </a:cubicBezTo>
                <a:cubicBezTo>
                  <a:pt x="218469" y="1253847"/>
                  <a:pt x="209066" y="1242575"/>
                  <a:pt x="197553" y="1228771"/>
                </a:cubicBezTo>
                <a:cubicBezTo>
                  <a:pt x="183207" y="1227445"/>
                  <a:pt x="165426" y="1225758"/>
                  <a:pt x="145956" y="1223949"/>
                </a:cubicBezTo>
                <a:cubicBezTo>
                  <a:pt x="143364" y="1212436"/>
                  <a:pt x="140953" y="1201948"/>
                  <a:pt x="138602" y="1191460"/>
                </a:cubicBezTo>
                <a:cubicBezTo>
                  <a:pt x="136975" y="1190375"/>
                  <a:pt x="135468" y="1188687"/>
                  <a:pt x="133660" y="1188327"/>
                </a:cubicBezTo>
                <a:cubicBezTo>
                  <a:pt x="119434" y="1185313"/>
                  <a:pt x="102979" y="1191159"/>
                  <a:pt x="91707" y="1176873"/>
                </a:cubicBezTo>
                <a:cubicBezTo>
                  <a:pt x="73805" y="1154210"/>
                  <a:pt x="50116" y="1135283"/>
                  <a:pt x="43727" y="1105144"/>
                </a:cubicBezTo>
                <a:cubicBezTo>
                  <a:pt x="40231" y="1088629"/>
                  <a:pt x="41195" y="1073076"/>
                  <a:pt x="58434" y="1063191"/>
                </a:cubicBezTo>
                <a:cubicBezTo>
                  <a:pt x="63558" y="1060237"/>
                  <a:pt x="68079" y="1055958"/>
                  <a:pt x="72419" y="1051799"/>
                </a:cubicBezTo>
                <a:cubicBezTo>
                  <a:pt x="88211" y="1036669"/>
                  <a:pt x="86885" y="1016958"/>
                  <a:pt x="69043" y="1004059"/>
                </a:cubicBezTo>
                <a:cubicBezTo>
                  <a:pt x="54577" y="993630"/>
                  <a:pt x="39869" y="983505"/>
                  <a:pt x="24981" y="973680"/>
                </a:cubicBezTo>
                <a:cubicBezTo>
                  <a:pt x="-3048" y="955295"/>
                  <a:pt x="-3108" y="955416"/>
                  <a:pt x="3823" y="916658"/>
                </a:cubicBezTo>
                <a:cubicBezTo>
                  <a:pt x="14914" y="913764"/>
                  <a:pt x="27271" y="910510"/>
                  <a:pt x="39628" y="907255"/>
                </a:cubicBezTo>
                <a:cubicBezTo>
                  <a:pt x="44390" y="905989"/>
                  <a:pt x="51985" y="906170"/>
                  <a:pt x="53371" y="903337"/>
                </a:cubicBezTo>
                <a:cubicBezTo>
                  <a:pt x="63196" y="882903"/>
                  <a:pt x="81581" y="884169"/>
                  <a:pt x="100869" y="884892"/>
                </a:cubicBezTo>
                <a:cubicBezTo>
                  <a:pt x="102195" y="872776"/>
                  <a:pt x="95384" y="864579"/>
                  <a:pt x="87608" y="863735"/>
                </a:cubicBezTo>
                <a:cubicBezTo>
                  <a:pt x="60484" y="860841"/>
                  <a:pt x="46258" y="838358"/>
                  <a:pt x="23112" y="824977"/>
                </a:cubicBezTo>
                <a:cubicBezTo>
                  <a:pt x="28477" y="806291"/>
                  <a:pt x="40592" y="792065"/>
                  <a:pt x="54938" y="779648"/>
                </a:cubicBezTo>
                <a:cubicBezTo>
                  <a:pt x="59278" y="775851"/>
                  <a:pt x="67837" y="775911"/>
                  <a:pt x="70731" y="771632"/>
                </a:cubicBezTo>
                <a:cubicBezTo>
                  <a:pt x="87608" y="746798"/>
                  <a:pt x="120097" y="745833"/>
                  <a:pt x="139627" y="725399"/>
                </a:cubicBezTo>
                <a:cubicBezTo>
                  <a:pt x="140953" y="724014"/>
                  <a:pt x="142942" y="722688"/>
                  <a:pt x="144811" y="722385"/>
                </a:cubicBezTo>
                <a:cubicBezTo>
                  <a:pt x="158735" y="720217"/>
                  <a:pt x="178084" y="723291"/>
                  <a:pt x="185498" y="715274"/>
                </a:cubicBezTo>
                <a:cubicBezTo>
                  <a:pt x="197674" y="702073"/>
                  <a:pt x="210211" y="704062"/>
                  <a:pt x="223472" y="703701"/>
                </a:cubicBezTo>
                <a:cubicBezTo>
                  <a:pt x="238722" y="703279"/>
                  <a:pt x="251622" y="700807"/>
                  <a:pt x="265063" y="690921"/>
                </a:cubicBezTo>
                <a:cubicBezTo>
                  <a:pt x="276033" y="682844"/>
                  <a:pt x="293092" y="679227"/>
                  <a:pt x="307136" y="679891"/>
                </a:cubicBezTo>
                <a:cubicBezTo>
                  <a:pt x="378142" y="683266"/>
                  <a:pt x="449027" y="688329"/>
                  <a:pt x="519913" y="693814"/>
                </a:cubicBezTo>
                <a:cubicBezTo>
                  <a:pt x="533475" y="694899"/>
                  <a:pt x="546435" y="701772"/>
                  <a:pt x="559997" y="704242"/>
                </a:cubicBezTo>
                <a:cubicBezTo>
                  <a:pt x="584469" y="708763"/>
                  <a:pt x="609304" y="711476"/>
                  <a:pt x="633776" y="715997"/>
                </a:cubicBezTo>
                <a:cubicBezTo>
                  <a:pt x="641732" y="717504"/>
                  <a:pt x="653065" y="720276"/>
                  <a:pt x="656018" y="726002"/>
                </a:cubicBezTo>
                <a:cubicBezTo>
                  <a:pt x="664457" y="742518"/>
                  <a:pt x="677718" y="745111"/>
                  <a:pt x="693450" y="745231"/>
                </a:cubicBezTo>
                <a:cubicBezTo>
                  <a:pt x="706470" y="745352"/>
                  <a:pt x="719731" y="744628"/>
                  <a:pt x="732509" y="746556"/>
                </a:cubicBezTo>
                <a:cubicBezTo>
                  <a:pt x="741551" y="747943"/>
                  <a:pt x="749990" y="753187"/>
                  <a:pt x="761442" y="757768"/>
                </a:cubicBezTo>
                <a:cubicBezTo>
                  <a:pt x="781032" y="739686"/>
                  <a:pt x="807132" y="745471"/>
                  <a:pt x="834799" y="750414"/>
                </a:cubicBezTo>
                <a:cubicBezTo>
                  <a:pt x="833353" y="756924"/>
                  <a:pt x="832328" y="761686"/>
                  <a:pt x="831062" y="767412"/>
                </a:cubicBezTo>
                <a:cubicBezTo>
                  <a:pt x="856198" y="759516"/>
                  <a:pt x="879525" y="752162"/>
                  <a:pt x="905444" y="744025"/>
                </a:cubicBezTo>
                <a:cubicBezTo>
                  <a:pt x="898753" y="740951"/>
                  <a:pt x="893509" y="738541"/>
                  <a:pt x="888265" y="736129"/>
                </a:cubicBezTo>
                <a:cubicBezTo>
                  <a:pt x="888506" y="734080"/>
                  <a:pt x="888687" y="732031"/>
                  <a:pt x="888928" y="729981"/>
                </a:cubicBezTo>
                <a:cubicBezTo>
                  <a:pt x="897728" y="730704"/>
                  <a:pt x="910628" y="727992"/>
                  <a:pt x="914546" y="732753"/>
                </a:cubicBezTo>
                <a:cubicBezTo>
                  <a:pt x="924190" y="744386"/>
                  <a:pt x="932448" y="739745"/>
                  <a:pt x="940706" y="734502"/>
                </a:cubicBezTo>
                <a:cubicBezTo>
                  <a:pt x="959633" y="722506"/>
                  <a:pt x="975847" y="723169"/>
                  <a:pt x="990072" y="741734"/>
                </a:cubicBezTo>
                <a:cubicBezTo>
                  <a:pt x="991459" y="743544"/>
                  <a:pt x="995618" y="743241"/>
                  <a:pt x="998330" y="743904"/>
                </a:cubicBezTo>
                <a:cubicBezTo>
                  <a:pt x="1026540" y="700686"/>
                  <a:pt x="1042754" y="715877"/>
                  <a:pt x="1077779" y="740227"/>
                </a:cubicBezTo>
                <a:cubicBezTo>
                  <a:pt x="1093995" y="723954"/>
                  <a:pt x="1110750" y="722748"/>
                  <a:pt x="1128533" y="740469"/>
                </a:cubicBezTo>
                <a:cubicBezTo>
                  <a:pt x="1133054" y="744989"/>
                  <a:pt x="1143902" y="746556"/>
                  <a:pt x="1150653" y="744808"/>
                </a:cubicBezTo>
                <a:cubicBezTo>
                  <a:pt x="1173921" y="738841"/>
                  <a:pt x="1193571" y="745592"/>
                  <a:pt x="1213946" y="755960"/>
                </a:cubicBezTo>
                <a:cubicBezTo>
                  <a:pt x="1225097" y="761626"/>
                  <a:pt x="1238780" y="762952"/>
                  <a:pt x="1251560" y="764519"/>
                </a:cubicBezTo>
                <a:cubicBezTo>
                  <a:pt x="1265423" y="766268"/>
                  <a:pt x="1274645" y="759576"/>
                  <a:pt x="1277479" y="745352"/>
                </a:cubicBezTo>
                <a:cubicBezTo>
                  <a:pt x="1265423" y="727329"/>
                  <a:pt x="1253308" y="709245"/>
                  <a:pt x="1240105" y="689474"/>
                </a:cubicBezTo>
                <a:cubicBezTo>
                  <a:pt x="1230642" y="691103"/>
                  <a:pt x="1219009" y="692549"/>
                  <a:pt x="1207797" y="695381"/>
                </a:cubicBezTo>
                <a:cubicBezTo>
                  <a:pt x="1202493" y="696708"/>
                  <a:pt x="1197430" y="700205"/>
                  <a:pt x="1192969" y="703639"/>
                </a:cubicBezTo>
                <a:cubicBezTo>
                  <a:pt x="1186278" y="708763"/>
                  <a:pt x="1180192" y="719192"/>
                  <a:pt x="1173862" y="719251"/>
                </a:cubicBezTo>
                <a:cubicBezTo>
                  <a:pt x="1160298" y="719311"/>
                  <a:pt x="1144084" y="717804"/>
                  <a:pt x="1133777" y="710330"/>
                </a:cubicBezTo>
                <a:cubicBezTo>
                  <a:pt x="1114187" y="696044"/>
                  <a:pt x="1099720" y="675611"/>
                  <a:pt x="1075849" y="665425"/>
                </a:cubicBezTo>
                <a:cubicBezTo>
                  <a:pt x="1063612" y="660181"/>
                  <a:pt x="1064457" y="645353"/>
                  <a:pt x="1070124" y="633296"/>
                </a:cubicBezTo>
                <a:cubicBezTo>
                  <a:pt x="1074825" y="623291"/>
                  <a:pt x="1079225" y="613044"/>
                  <a:pt x="1085193" y="603882"/>
                </a:cubicBezTo>
                <a:cubicBezTo>
                  <a:pt x="1096524" y="586402"/>
                  <a:pt x="1102130" y="568259"/>
                  <a:pt x="1098815" y="547162"/>
                </a:cubicBezTo>
                <a:cubicBezTo>
                  <a:pt x="1096344" y="531490"/>
                  <a:pt x="1104903" y="523111"/>
                  <a:pt x="1120395" y="520338"/>
                </a:cubicBezTo>
                <a:cubicBezTo>
                  <a:pt x="1154632" y="514249"/>
                  <a:pt x="1188086" y="515576"/>
                  <a:pt x="1221300" y="526969"/>
                </a:cubicBezTo>
                <a:cubicBezTo>
                  <a:pt x="1235164" y="531670"/>
                  <a:pt x="1250053" y="534745"/>
                  <a:pt x="1264639" y="535588"/>
                </a:cubicBezTo>
                <a:cubicBezTo>
                  <a:pt x="1287787" y="536975"/>
                  <a:pt x="1309186" y="540049"/>
                  <a:pt x="1329256" y="554093"/>
                </a:cubicBezTo>
                <a:cubicBezTo>
                  <a:pt x="1352827" y="570549"/>
                  <a:pt x="1378624" y="583750"/>
                  <a:pt x="1403940" y="597613"/>
                </a:cubicBezTo>
                <a:cubicBezTo>
                  <a:pt x="1408823" y="600266"/>
                  <a:pt x="1415634" y="599964"/>
                  <a:pt x="1421541" y="600145"/>
                </a:cubicBezTo>
                <a:cubicBezTo>
                  <a:pt x="1432571" y="600507"/>
                  <a:pt x="1443903" y="598698"/>
                  <a:pt x="1454632" y="600567"/>
                </a:cubicBezTo>
                <a:cubicBezTo>
                  <a:pt x="1486760" y="606112"/>
                  <a:pt x="1511894" y="594961"/>
                  <a:pt x="1534678" y="572900"/>
                </a:cubicBezTo>
                <a:cubicBezTo>
                  <a:pt x="1558908" y="549452"/>
                  <a:pt x="1588686" y="555781"/>
                  <a:pt x="1617196" y="562291"/>
                </a:cubicBezTo>
                <a:cubicBezTo>
                  <a:pt x="1629131" y="565004"/>
                  <a:pt x="1635701" y="585016"/>
                  <a:pt x="1628828" y="597493"/>
                </a:cubicBezTo>
                <a:cubicBezTo>
                  <a:pt x="1609120" y="632875"/>
                  <a:pt x="1628528" y="663073"/>
                  <a:pt x="1642633" y="692428"/>
                </a:cubicBezTo>
                <a:cubicBezTo>
                  <a:pt x="1647636" y="702795"/>
                  <a:pt x="1666923" y="705388"/>
                  <a:pt x="1677291" y="714309"/>
                </a:cubicBezTo>
                <a:cubicBezTo>
                  <a:pt x="1692120" y="727088"/>
                  <a:pt x="1702848" y="717263"/>
                  <a:pt x="1715507" y="711838"/>
                </a:cubicBezTo>
                <a:cubicBezTo>
                  <a:pt x="1721293" y="709367"/>
                  <a:pt x="1728466" y="710030"/>
                  <a:pt x="1734976" y="709306"/>
                </a:cubicBezTo>
                <a:cubicBezTo>
                  <a:pt x="1736363" y="711234"/>
                  <a:pt x="1737749" y="713103"/>
                  <a:pt x="1739135" y="715032"/>
                </a:cubicBezTo>
                <a:lnTo>
                  <a:pt x="1738954" y="715574"/>
                </a:lnTo>
                <a:cubicBezTo>
                  <a:pt x="1717918" y="736189"/>
                  <a:pt x="1718460" y="764760"/>
                  <a:pt x="1703452" y="787605"/>
                </a:cubicBezTo>
                <a:cubicBezTo>
                  <a:pt x="1705381" y="788569"/>
                  <a:pt x="1707310" y="789534"/>
                  <a:pt x="1709238" y="790559"/>
                </a:cubicBezTo>
                <a:cubicBezTo>
                  <a:pt x="1725271" y="780854"/>
                  <a:pt x="1741426" y="771330"/>
                  <a:pt x="1757400" y="761445"/>
                </a:cubicBezTo>
                <a:cubicBezTo>
                  <a:pt x="1771142" y="752946"/>
                  <a:pt x="1784644" y="744025"/>
                  <a:pt x="1803330" y="732031"/>
                </a:cubicBezTo>
                <a:cubicBezTo>
                  <a:pt x="1802727" y="724376"/>
                  <a:pt x="1801582" y="709968"/>
                  <a:pt x="1800617" y="698275"/>
                </a:cubicBezTo>
                <a:cubicBezTo>
                  <a:pt x="1778315" y="695381"/>
                  <a:pt x="1759147" y="693513"/>
                  <a:pt x="1740220" y="689956"/>
                </a:cubicBezTo>
                <a:cubicBezTo>
                  <a:pt x="1733770" y="688752"/>
                  <a:pt x="1727019" y="684292"/>
                  <a:pt x="1722379" y="679408"/>
                </a:cubicBezTo>
                <a:cubicBezTo>
                  <a:pt x="1708334" y="664882"/>
                  <a:pt x="1693507" y="652224"/>
                  <a:pt x="1674640" y="643906"/>
                </a:cubicBezTo>
                <a:cubicBezTo>
                  <a:pt x="1666984" y="640530"/>
                  <a:pt x="1660293" y="632453"/>
                  <a:pt x="1656135" y="624859"/>
                </a:cubicBezTo>
                <a:cubicBezTo>
                  <a:pt x="1653603" y="620157"/>
                  <a:pt x="1654266" y="609307"/>
                  <a:pt x="1657762" y="606474"/>
                </a:cubicBezTo>
                <a:cubicBezTo>
                  <a:pt x="1679100" y="589355"/>
                  <a:pt x="1692241" y="564582"/>
                  <a:pt x="1719304" y="551622"/>
                </a:cubicBezTo>
                <a:cubicBezTo>
                  <a:pt x="1741245" y="541135"/>
                  <a:pt x="1761439" y="541918"/>
                  <a:pt x="1782896" y="542460"/>
                </a:cubicBezTo>
                <a:cubicBezTo>
                  <a:pt x="1788622" y="542581"/>
                  <a:pt x="1796217" y="548307"/>
                  <a:pt x="1799352" y="553611"/>
                </a:cubicBezTo>
                <a:cubicBezTo>
                  <a:pt x="1806767" y="566330"/>
                  <a:pt x="1817916" y="567354"/>
                  <a:pt x="1831298" y="567475"/>
                </a:cubicBezTo>
                <a:cubicBezTo>
                  <a:pt x="1835699" y="553129"/>
                  <a:pt x="1836603" y="541254"/>
                  <a:pt x="1821353" y="531188"/>
                </a:cubicBezTo>
                <a:cubicBezTo>
                  <a:pt x="1806586" y="521363"/>
                  <a:pt x="1796579" y="507318"/>
                  <a:pt x="1774156" y="519977"/>
                </a:cubicBezTo>
                <a:cubicBezTo>
                  <a:pt x="1747453" y="535046"/>
                  <a:pt x="1731599" y="528054"/>
                  <a:pt x="1711890" y="504967"/>
                </a:cubicBezTo>
                <a:cubicBezTo>
                  <a:pt x="1704296" y="496105"/>
                  <a:pt x="1694592" y="487969"/>
                  <a:pt x="1684224" y="482965"/>
                </a:cubicBezTo>
                <a:cubicBezTo>
                  <a:pt x="1665719" y="474165"/>
                  <a:pt x="1644984" y="469765"/>
                  <a:pt x="1627202" y="459939"/>
                </a:cubicBezTo>
                <a:cubicBezTo>
                  <a:pt x="1619547" y="455720"/>
                  <a:pt x="1613941" y="442881"/>
                  <a:pt x="1612675" y="433236"/>
                </a:cubicBezTo>
                <a:cubicBezTo>
                  <a:pt x="1611109" y="421363"/>
                  <a:pt x="1623344" y="419434"/>
                  <a:pt x="1632145" y="420277"/>
                </a:cubicBezTo>
                <a:cubicBezTo>
                  <a:pt x="1657643" y="422567"/>
                  <a:pt x="1681813" y="419192"/>
                  <a:pt x="1705863" y="410151"/>
                </a:cubicBezTo>
                <a:cubicBezTo>
                  <a:pt x="1713457" y="407318"/>
                  <a:pt x="1723523" y="409910"/>
                  <a:pt x="1732203" y="411417"/>
                </a:cubicBezTo>
                <a:cubicBezTo>
                  <a:pt x="1757821" y="415878"/>
                  <a:pt x="1783077" y="422629"/>
                  <a:pt x="1806042" y="402134"/>
                </a:cubicBezTo>
                <a:cubicBezTo>
                  <a:pt x="1811166" y="397553"/>
                  <a:pt x="1821111" y="397010"/>
                  <a:pt x="1828887" y="396890"/>
                </a:cubicBezTo>
                <a:cubicBezTo>
                  <a:pt x="1846970" y="396710"/>
                  <a:pt x="1865053" y="397373"/>
                  <a:pt x="1883076" y="398940"/>
                </a:cubicBezTo>
                <a:cubicBezTo>
                  <a:pt x="1889164" y="399482"/>
                  <a:pt x="1894951" y="403822"/>
                  <a:pt x="1900858" y="406535"/>
                </a:cubicBezTo>
                <a:cubicBezTo>
                  <a:pt x="1909658" y="410634"/>
                  <a:pt x="1918037" y="416842"/>
                  <a:pt x="1927259" y="418650"/>
                </a:cubicBezTo>
                <a:cubicBezTo>
                  <a:pt x="1956673" y="424376"/>
                  <a:pt x="1961495" y="420398"/>
                  <a:pt x="1966498" y="390923"/>
                </a:cubicBezTo>
                <a:cubicBezTo>
                  <a:pt x="1967161" y="387005"/>
                  <a:pt x="1967644" y="383027"/>
                  <a:pt x="1968910" y="379349"/>
                </a:cubicBezTo>
                <a:cubicBezTo>
                  <a:pt x="1969452" y="377783"/>
                  <a:pt x="1971743" y="376757"/>
                  <a:pt x="1976023" y="373202"/>
                </a:cubicBezTo>
                <a:cubicBezTo>
                  <a:pt x="1981568" y="378928"/>
                  <a:pt x="1986571" y="386040"/>
                  <a:pt x="1993262" y="390561"/>
                </a:cubicBezTo>
                <a:cubicBezTo>
                  <a:pt x="1999169" y="394540"/>
                  <a:pt x="2007970" y="398759"/>
                  <a:pt x="2013817" y="397071"/>
                </a:cubicBezTo>
                <a:cubicBezTo>
                  <a:pt x="2019301" y="395504"/>
                  <a:pt x="2023581" y="386763"/>
                  <a:pt x="2026534" y="380314"/>
                </a:cubicBezTo>
                <a:cubicBezTo>
                  <a:pt x="2031237" y="369947"/>
                  <a:pt x="2034430" y="358915"/>
                  <a:pt x="2039012" y="345956"/>
                </a:cubicBezTo>
                <a:cubicBezTo>
                  <a:pt x="2031297" y="337819"/>
                  <a:pt x="2020025" y="340592"/>
                  <a:pt x="2009899" y="343244"/>
                </a:cubicBezTo>
                <a:cubicBezTo>
                  <a:pt x="1967644" y="354275"/>
                  <a:pt x="1930333" y="341918"/>
                  <a:pt x="1896458" y="318048"/>
                </a:cubicBezTo>
                <a:cubicBezTo>
                  <a:pt x="1887959" y="312081"/>
                  <a:pt x="1884282" y="299302"/>
                  <a:pt x="1875421" y="284836"/>
                </a:cubicBezTo>
                <a:cubicBezTo>
                  <a:pt x="1862522" y="283449"/>
                  <a:pt x="1844016" y="281520"/>
                  <a:pt x="1824968" y="279471"/>
                </a:cubicBezTo>
                <a:cubicBezTo>
                  <a:pt x="1823101" y="275011"/>
                  <a:pt x="1820991" y="271575"/>
                  <a:pt x="1820268" y="267898"/>
                </a:cubicBezTo>
                <a:cubicBezTo>
                  <a:pt x="1817254" y="252527"/>
                  <a:pt x="1808212" y="234384"/>
                  <a:pt x="1813276" y="222147"/>
                </a:cubicBezTo>
                <a:cubicBezTo>
                  <a:pt x="1823401" y="197675"/>
                  <a:pt x="1837929" y="171637"/>
                  <a:pt x="1863607" y="160727"/>
                </a:cubicBezTo>
                <a:cubicBezTo>
                  <a:pt x="1884161" y="151986"/>
                  <a:pt x="1908754" y="149997"/>
                  <a:pt x="1929670" y="163861"/>
                </a:cubicBezTo>
                <a:cubicBezTo>
                  <a:pt x="1942931" y="172660"/>
                  <a:pt x="1955106" y="183269"/>
                  <a:pt x="1966920" y="193938"/>
                </a:cubicBezTo>
                <a:cubicBezTo>
                  <a:pt x="1981749" y="207380"/>
                  <a:pt x="1998264" y="213769"/>
                  <a:pt x="2023581" y="210876"/>
                </a:cubicBezTo>
                <a:cubicBezTo>
                  <a:pt x="1998505" y="186464"/>
                  <a:pt x="1976565" y="165127"/>
                  <a:pt x="1953117" y="142342"/>
                </a:cubicBezTo>
                <a:cubicBezTo>
                  <a:pt x="1972164" y="123536"/>
                  <a:pt x="1993744" y="115036"/>
                  <a:pt x="2018336" y="115941"/>
                </a:cubicBezTo>
                <a:cubicBezTo>
                  <a:pt x="2042026" y="116785"/>
                  <a:pt x="2064569" y="114374"/>
                  <a:pt x="2084883" y="101535"/>
                </a:cubicBezTo>
                <a:cubicBezTo>
                  <a:pt x="2101523" y="91046"/>
                  <a:pt x="2119667" y="92554"/>
                  <a:pt x="2137509" y="94543"/>
                </a:cubicBezTo>
                <a:cubicBezTo>
                  <a:pt x="2155048" y="96471"/>
                  <a:pt x="2169756" y="93397"/>
                  <a:pt x="2186151" y="85200"/>
                </a:cubicBezTo>
                <a:cubicBezTo>
                  <a:pt x="2219906" y="68261"/>
                  <a:pt x="2255651" y="59401"/>
                  <a:pt x="2294649" y="55604"/>
                </a:cubicBezTo>
                <a:cubicBezTo>
                  <a:pt x="2347572" y="50420"/>
                  <a:pt x="2400132" y="57893"/>
                  <a:pt x="2453297" y="50540"/>
                </a:cubicBezTo>
                <a:cubicBezTo>
                  <a:pt x="2476202" y="47345"/>
                  <a:pt x="2499680" y="48219"/>
                  <a:pt x="2523316" y="50231"/>
                </a:cubicBezTo>
                <a:close/>
                <a:moveTo>
                  <a:pt x="3818704" y="37740"/>
                </a:moveTo>
                <a:cubicBezTo>
                  <a:pt x="3826239" y="37850"/>
                  <a:pt x="3833201" y="39503"/>
                  <a:pt x="3839590" y="42698"/>
                </a:cubicBezTo>
                <a:lnTo>
                  <a:pt x="3839529" y="42698"/>
                </a:lnTo>
                <a:cubicBezTo>
                  <a:pt x="3838806" y="55718"/>
                  <a:pt x="3829704" y="60057"/>
                  <a:pt x="3819397" y="57586"/>
                </a:cubicBezTo>
                <a:cubicBezTo>
                  <a:pt x="3811440" y="55657"/>
                  <a:pt x="3804689" y="48725"/>
                  <a:pt x="3794382" y="42035"/>
                </a:cubicBezTo>
                <a:cubicBezTo>
                  <a:pt x="3803062" y="39061"/>
                  <a:pt x="3811170" y="37629"/>
                  <a:pt x="3818704" y="37740"/>
                </a:cubicBezTo>
                <a:close/>
                <a:moveTo>
                  <a:pt x="3436568" y="479"/>
                </a:moveTo>
                <a:cubicBezTo>
                  <a:pt x="3467618" y="-636"/>
                  <a:pt x="3498704" y="-3"/>
                  <a:pt x="3529838" y="4488"/>
                </a:cubicBezTo>
                <a:cubicBezTo>
                  <a:pt x="3553768" y="7924"/>
                  <a:pt x="3576252" y="13590"/>
                  <a:pt x="3598676" y="23957"/>
                </a:cubicBezTo>
                <a:cubicBezTo>
                  <a:pt x="3623690" y="35470"/>
                  <a:pt x="3651660" y="40654"/>
                  <a:pt x="3678543" y="47949"/>
                </a:cubicBezTo>
                <a:cubicBezTo>
                  <a:pt x="3702834" y="54518"/>
                  <a:pt x="3723509" y="67116"/>
                  <a:pt x="3745269" y="82848"/>
                </a:cubicBezTo>
                <a:cubicBezTo>
                  <a:pt x="3739844" y="89600"/>
                  <a:pt x="3735565" y="93577"/>
                  <a:pt x="3732972" y="98400"/>
                </a:cubicBezTo>
                <a:cubicBezTo>
                  <a:pt x="3724050" y="115157"/>
                  <a:pt x="3730260" y="129383"/>
                  <a:pt x="3748826" y="130950"/>
                </a:cubicBezTo>
                <a:cubicBezTo>
                  <a:pt x="3773479" y="132999"/>
                  <a:pt x="3796564" y="132698"/>
                  <a:pt x="3821037" y="119377"/>
                </a:cubicBezTo>
                <a:cubicBezTo>
                  <a:pt x="3854311" y="101233"/>
                  <a:pt x="3892044" y="100872"/>
                  <a:pt x="3927305" y="120763"/>
                </a:cubicBezTo>
                <a:cubicBezTo>
                  <a:pt x="3941832" y="128960"/>
                  <a:pt x="3956780" y="136435"/>
                  <a:pt x="3976250" y="146682"/>
                </a:cubicBezTo>
                <a:cubicBezTo>
                  <a:pt x="3962989" y="158134"/>
                  <a:pt x="3953827" y="168622"/>
                  <a:pt x="3942434" y="175252"/>
                </a:cubicBezTo>
                <a:cubicBezTo>
                  <a:pt x="3924291" y="185740"/>
                  <a:pt x="3904701" y="193757"/>
                  <a:pt x="3885714" y="202618"/>
                </a:cubicBezTo>
                <a:cubicBezTo>
                  <a:pt x="3880349" y="205150"/>
                  <a:pt x="3870886" y="205993"/>
                  <a:pt x="3869802" y="209550"/>
                </a:cubicBezTo>
                <a:cubicBezTo>
                  <a:pt x="3863955" y="229562"/>
                  <a:pt x="3845992" y="235469"/>
                  <a:pt x="3831406" y="245113"/>
                </a:cubicBezTo>
                <a:cubicBezTo>
                  <a:pt x="3818627" y="253552"/>
                  <a:pt x="3805004" y="260725"/>
                  <a:pt x="3789391" y="269886"/>
                </a:cubicBezTo>
                <a:cubicBezTo>
                  <a:pt x="3789030" y="275553"/>
                  <a:pt x="3792527" y="281278"/>
                  <a:pt x="3803376" y="278627"/>
                </a:cubicBezTo>
                <a:cubicBezTo>
                  <a:pt x="3815975" y="275553"/>
                  <a:pt x="3827426" y="274709"/>
                  <a:pt x="3834659" y="293757"/>
                </a:cubicBezTo>
                <a:cubicBezTo>
                  <a:pt x="3821037" y="303219"/>
                  <a:pt x="3806752" y="313166"/>
                  <a:pt x="3791140" y="324015"/>
                </a:cubicBezTo>
                <a:cubicBezTo>
                  <a:pt x="3795661" y="325342"/>
                  <a:pt x="3801326" y="327029"/>
                  <a:pt x="3806933" y="328657"/>
                </a:cubicBezTo>
                <a:cubicBezTo>
                  <a:pt x="3802231" y="343324"/>
                  <a:pt x="3788488" y="348589"/>
                  <a:pt x="3765703" y="344448"/>
                </a:cubicBezTo>
                <a:cubicBezTo>
                  <a:pt x="3777276" y="369222"/>
                  <a:pt x="3801508" y="354454"/>
                  <a:pt x="3821700" y="363014"/>
                </a:cubicBezTo>
                <a:cubicBezTo>
                  <a:pt x="3815854" y="397733"/>
                  <a:pt x="3809946" y="432634"/>
                  <a:pt x="3803799" y="469222"/>
                </a:cubicBezTo>
                <a:cubicBezTo>
                  <a:pt x="3817782" y="475671"/>
                  <a:pt x="3831044" y="481759"/>
                  <a:pt x="3843823" y="487666"/>
                </a:cubicBezTo>
                <a:cubicBezTo>
                  <a:pt x="3847378" y="517744"/>
                  <a:pt x="3846234" y="515996"/>
                  <a:pt x="3822182" y="531791"/>
                </a:cubicBezTo>
                <a:cubicBezTo>
                  <a:pt x="3807596" y="541375"/>
                  <a:pt x="3796082" y="556504"/>
                  <a:pt x="3785293" y="570730"/>
                </a:cubicBezTo>
                <a:cubicBezTo>
                  <a:pt x="3777699" y="580675"/>
                  <a:pt x="3771911" y="590561"/>
                  <a:pt x="3757565" y="590259"/>
                </a:cubicBezTo>
                <a:cubicBezTo>
                  <a:pt x="3745569" y="590018"/>
                  <a:pt x="3740808" y="597311"/>
                  <a:pt x="3737312" y="608343"/>
                </a:cubicBezTo>
                <a:cubicBezTo>
                  <a:pt x="3728874" y="635286"/>
                  <a:pt x="3720195" y="660301"/>
                  <a:pt x="3734962" y="689414"/>
                </a:cubicBezTo>
                <a:cubicBezTo>
                  <a:pt x="3747077" y="713223"/>
                  <a:pt x="3735504" y="735165"/>
                  <a:pt x="3718506" y="752825"/>
                </a:cubicBezTo>
                <a:cubicBezTo>
                  <a:pt x="3670948" y="802252"/>
                  <a:pt x="3607779" y="819491"/>
                  <a:pt x="3546054" y="839684"/>
                </a:cubicBezTo>
                <a:cubicBezTo>
                  <a:pt x="3520495" y="848063"/>
                  <a:pt x="3493311" y="851559"/>
                  <a:pt x="3467331" y="858852"/>
                </a:cubicBezTo>
                <a:cubicBezTo>
                  <a:pt x="3447141" y="864518"/>
                  <a:pt x="3430866" y="873861"/>
                  <a:pt x="3420738" y="895983"/>
                </a:cubicBezTo>
                <a:cubicBezTo>
                  <a:pt x="3411455" y="916237"/>
                  <a:pt x="3394819" y="933957"/>
                  <a:pt x="3378605" y="949930"/>
                </a:cubicBezTo>
                <a:cubicBezTo>
                  <a:pt x="3370890" y="957525"/>
                  <a:pt x="3356786" y="958971"/>
                  <a:pt x="3345272" y="962227"/>
                </a:cubicBezTo>
                <a:cubicBezTo>
                  <a:pt x="3333699" y="965482"/>
                  <a:pt x="3321522" y="966567"/>
                  <a:pt x="3310071" y="970184"/>
                </a:cubicBezTo>
                <a:cubicBezTo>
                  <a:pt x="3293012" y="975488"/>
                  <a:pt x="3280896" y="985794"/>
                  <a:pt x="3275049" y="1004118"/>
                </a:cubicBezTo>
                <a:cubicBezTo>
                  <a:pt x="3265465" y="1034317"/>
                  <a:pt x="3252988" y="1046735"/>
                  <a:pt x="3220740" y="1062588"/>
                </a:cubicBezTo>
                <a:lnTo>
                  <a:pt x="3220499" y="1062407"/>
                </a:lnTo>
                <a:cubicBezTo>
                  <a:pt x="3216219" y="1084047"/>
                  <a:pt x="3217123" y="1105868"/>
                  <a:pt x="3198558" y="1121359"/>
                </a:cubicBezTo>
                <a:cubicBezTo>
                  <a:pt x="3194459" y="1124795"/>
                  <a:pt x="3197171" y="1136428"/>
                  <a:pt x="3196810" y="1144264"/>
                </a:cubicBezTo>
                <a:cubicBezTo>
                  <a:pt x="3195544" y="1172895"/>
                  <a:pt x="3181440" y="1186217"/>
                  <a:pt x="3152807" y="1185372"/>
                </a:cubicBezTo>
                <a:cubicBezTo>
                  <a:pt x="3146839" y="1185192"/>
                  <a:pt x="3140631" y="1184650"/>
                  <a:pt x="3135025" y="1182841"/>
                </a:cubicBezTo>
                <a:cubicBezTo>
                  <a:pt x="3104645" y="1173016"/>
                  <a:pt x="3074326" y="1162950"/>
                  <a:pt x="3044068" y="1152581"/>
                </a:cubicBezTo>
                <a:cubicBezTo>
                  <a:pt x="3032195" y="1148483"/>
                  <a:pt x="3025381" y="1140286"/>
                  <a:pt x="3019835" y="1128110"/>
                </a:cubicBezTo>
                <a:cubicBezTo>
                  <a:pt x="3013506" y="1114306"/>
                  <a:pt x="3000427" y="1103758"/>
                  <a:pt x="2992048" y="1090677"/>
                </a:cubicBezTo>
                <a:cubicBezTo>
                  <a:pt x="2970048" y="1056379"/>
                  <a:pt x="2927072" y="1033051"/>
                  <a:pt x="2936837" y="985373"/>
                </a:cubicBezTo>
                <a:cubicBezTo>
                  <a:pt x="2925566" y="975488"/>
                  <a:pt x="2916101" y="968134"/>
                  <a:pt x="2907842" y="959575"/>
                </a:cubicBezTo>
                <a:cubicBezTo>
                  <a:pt x="2903141" y="954692"/>
                  <a:pt x="2898017" y="948123"/>
                  <a:pt x="2897293" y="941854"/>
                </a:cubicBezTo>
                <a:cubicBezTo>
                  <a:pt x="2892170" y="898454"/>
                  <a:pt x="2870348" y="854874"/>
                  <a:pt x="2897776" y="811595"/>
                </a:cubicBezTo>
                <a:cubicBezTo>
                  <a:pt x="2898198" y="810932"/>
                  <a:pt x="2897776" y="809666"/>
                  <a:pt x="2897595" y="806351"/>
                </a:cubicBezTo>
                <a:cubicBezTo>
                  <a:pt x="2894402" y="803699"/>
                  <a:pt x="2890121" y="799901"/>
                  <a:pt x="2885661" y="796285"/>
                </a:cubicBezTo>
                <a:cubicBezTo>
                  <a:pt x="2864502" y="779287"/>
                  <a:pt x="2856004" y="756382"/>
                  <a:pt x="2857029" y="730282"/>
                </a:cubicBezTo>
                <a:cubicBezTo>
                  <a:pt x="2857510" y="718288"/>
                  <a:pt x="2855944" y="708823"/>
                  <a:pt x="2846481" y="700928"/>
                </a:cubicBezTo>
                <a:cubicBezTo>
                  <a:pt x="2834365" y="690861"/>
                  <a:pt x="2834063" y="677118"/>
                  <a:pt x="2833822" y="662530"/>
                </a:cubicBezTo>
                <a:cubicBezTo>
                  <a:pt x="2833581" y="648366"/>
                  <a:pt x="2830206" y="634262"/>
                  <a:pt x="2823334" y="620458"/>
                </a:cubicBezTo>
                <a:cubicBezTo>
                  <a:pt x="2826891" y="612682"/>
                  <a:pt x="2834123" y="604304"/>
                  <a:pt x="2832917" y="597372"/>
                </a:cubicBezTo>
                <a:cubicBezTo>
                  <a:pt x="2831772" y="590440"/>
                  <a:pt x="2821404" y="585498"/>
                  <a:pt x="2816402" y="578686"/>
                </a:cubicBezTo>
                <a:cubicBezTo>
                  <a:pt x="2809530" y="569223"/>
                  <a:pt x="2802598" y="559458"/>
                  <a:pt x="2798257" y="548729"/>
                </a:cubicBezTo>
                <a:cubicBezTo>
                  <a:pt x="2794160" y="538723"/>
                  <a:pt x="2793316" y="527391"/>
                  <a:pt x="2790724" y="515214"/>
                </a:cubicBezTo>
                <a:cubicBezTo>
                  <a:pt x="2782347" y="512682"/>
                  <a:pt x="2773184" y="511416"/>
                  <a:pt x="2765649" y="507257"/>
                </a:cubicBezTo>
                <a:cubicBezTo>
                  <a:pt x="2756245" y="502073"/>
                  <a:pt x="2744191" y="496227"/>
                  <a:pt x="2740392" y="487546"/>
                </a:cubicBezTo>
                <a:cubicBezTo>
                  <a:pt x="2730868" y="465605"/>
                  <a:pt x="2713629" y="462049"/>
                  <a:pt x="2693919" y="462290"/>
                </a:cubicBezTo>
                <a:cubicBezTo>
                  <a:pt x="2672882" y="462532"/>
                  <a:pt x="2651847" y="464158"/>
                  <a:pt x="2630809" y="465244"/>
                </a:cubicBezTo>
                <a:cubicBezTo>
                  <a:pt x="2608748" y="466389"/>
                  <a:pt x="2586748" y="468439"/>
                  <a:pt x="2564686" y="468499"/>
                </a:cubicBezTo>
                <a:cubicBezTo>
                  <a:pt x="2539430" y="468560"/>
                  <a:pt x="2517007" y="462049"/>
                  <a:pt x="2496693" y="444146"/>
                </a:cubicBezTo>
                <a:cubicBezTo>
                  <a:pt x="2476260" y="426124"/>
                  <a:pt x="2451788" y="412803"/>
                  <a:pt x="2426712" y="395805"/>
                </a:cubicBezTo>
                <a:cubicBezTo>
                  <a:pt x="2434729" y="385618"/>
                  <a:pt x="2441119" y="377540"/>
                  <a:pt x="2448412" y="368318"/>
                </a:cubicBezTo>
                <a:cubicBezTo>
                  <a:pt x="2429365" y="361447"/>
                  <a:pt x="2412006" y="353852"/>
                  <a:pt x="2409835" y="327692"/>
                </a:cubicBezTo>
                <a:cubicBezTo>
                  <a:pt x="2425327" y="324135"/>
                  <a:pt x="2440335" y="319917"/>
                  <a:pt x="2455646" y="317324"/>
                </a:cubicBezTo>
                <a:cubicBezTo>
                  <a:pt x="2479515" y="313286"/>
                  <a:pt x="2502661" y="308886"/>
                  <a:pt x="2523397" y="294480"/>
                </a:cubicBezTo>
                <a:cubicBezTo>
                  <a:pt x="2530690" y="289417"/>
                  <a:pt x="2542202" y="289597"/>
                  <a:pt x="2551906" y="288814"/>
                </a:cubicBezTo>
                <a:cubicBezTo>
                  <a:pt x="2563903" y="287849"/>
                  <a:pt x="2576017" y="288814"/>
                  <a:pt x="2588012" y="288030"/>
                </a:cubicBezTo>
                <a:cubicBezTo>
                  <a:pt x="2617729" y="286101"/>
                  <a:pt x="2628217" y="268561"/>
                  <a:pt x="2617970" y="239266"/>
                </a:cubicBezTo>
                <a:cubicBezTo>
                  <a:pt x="2600429" y="236795"/>
                  <a:pt x="2582949" y="234384"/>
                  <a:pt x="2565530" y="231973"/>
                </a:cubicBezTo>
                <a:cubicBezTo>
                  <a:pt x="2565530" y="209851"/>
                  <a:pt x="2576017" y="202377"/>
                  <a:pt x="2592593" y="198338"/>
                </a:cubicBezTo>
                <a:cubicBezTo>
                  <a:pt x="2602599" y="195927"/>
                  <a:pt x="2611701" y="189598"/>
                  <a:pt x="2621165" y="184897"/>
                </a:cubicBezTo>
                <a:cubicBezTo>
                  <a:pt x="2623817" y="183570"/>
                  <a:pt x="2626710" y="180135"/>
                  <a:pt x="2628699" y="180617"/>
                </a:cubicBezTo>
                <a:cubicBezTo>
                  <a:pt x="2652750" y="186765"/>
                  <a:pt x="2666494" y="160907"/>
                  <a:pt x="2688916" y="161389"/>
                </a:cubicBezTo>
                <a:cubicBezTo>
                  <a:pt x="2692653" y="161449"/>
                  <a:pt x="2696933" y="155965"/>
                  <a:pt x="2700188" y="152347"/>
                </a:cubicBezTo>
                <a:cubicBezTo>
                  <a:pt x="2720802" y="129262"/>
                  <a:pt x="2746721" y="114494"/>
                  <a:pt x="2776620" y="109249"/>
                </a:cubicBezTo>
                <a:cubicBezTo>
                  <a:pt x="2815016" y="102498"/>
                  <a:pt x="2853953" y="98581"/>
                  <a:pt x="2892773" y="93940"/>
                </a:cubicBezTo>
                <a:cubicBezTo>
                  <a:pt x="2899645" y="93095"/>
                  <a:pt x="2907360" y="93036"/>
                  <a:pt x="2913690" y="95386"/>
                </a:cubicBezTo>
                <a:cubicBezTo>
                  <a:pt x="2938282" y="104488"/>
                  <a:pt x="2961066" y="113771"/>
                  <a:pt x="2985960" y="92432"/>
                </a:cubicBezTo>
                <a:cubicBezTo>
                  <a:pt x="2993133" y="86285"/>
                  <a:pt x="3011034" y="92553"/>
                  <a:pt x="3024056" y="93156"/>
                </a:cubicBezTo>
                <a:cubicBezTo>
                  <a:pt x="3036773" y="93758"/>
                  <a:pt x="3050278" y="96651"/>
                  <a:pt x="3059618" y="80860"/>
                </a:cubicBezTo>
                <a:cubicBezTo>
                  <a:pt x="3047743" y="74952"/>
                  <a:pt x="3033581" y="92312"/>
                  <a:pt x="3023514" y="74409"/>
                </a:cubicBezTo>
                <a:cubicBezTo>
                  <a:pt x="3034421" y="69044"/>
                  <a:pt x="3045335" y="63621"/>
                  <a:pt x="3056243" y="58256"/>
                </a:cubicBezTo>
                <a:cubicBezTo>
                  <a:pt x="3100547" y="36616"/>
                  <a:pt x="3145876" y="18954"/>
                  <a:pt x="3196689" y="23355"/>
                </a:cubicBezTo>
                <a:cubicBezTo>
                  <a:pt x="3205671" y="24138"/>
                  <a:pt x="3215013" y="23837"/>
                  <a:pt x="3223513" y="26368"/>
                </a:cubicBezTo>
                <a:cubicBezTo>
                  <a:pt x="3240873" y="31492"/>
                  <a:pt x="3256544" y="28358"/>
                  <a:pt x="3273361" y="22993"/>
                </a:cubicBezTo>
                <a:cubicBezTo>
                  <a:pt x="3296146" y="15699"/>
                  <a:pt x="3319836" y="8888"/>
                  <a:pt x="3343524" y="6959"/>
                </a:cubicBezTo>
                <a:cubicBezTo>
                  <a:pt x="3374506" y="4457"/>
                  <a:pt x="3405518" y="1594"/>
                  <a:pt x="3436568" y="479"/>
                </a:cubicBezTo>
                <a:close/>
              </a:path>
            </a:pathLst>
          </a:custGeom>
          <a:solidFill>
            <a:srgbClr val="B99E3D">
              <a:alpha val="18000"/>
            </a:srgbClr>
          </a:solidFill>
          <a:ln w="602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6CCB362-8132-06B9-58B6-00332EECB4DA}"/>
              </a:ext>
            </a:extLst>
          </p:cNvPr>
          <p:cNvSpPr/>
          <p:nvPr/>
        </p:nvSpPr>
        <p:spPr>
          <a:xfrm rot="10800000">
            <a:off x="181115" y="151070"/>
            <a:ext cx="17925773" cy="9984861"/>
          </a:xfrm>
          <a:custGeom>
            <a:avLst/>
            <a:gdLst>
              <a:gd name="connsiteX0" fmla="*/ 6433736 w 8874145"/>
              <a:gd name="connsiteY0" fmla="*/ 266 h 6656574"/>
              <a:gd name="connsiteX1" fmla="*/ 6433623 w 8874145"/>
              <a:gd name="connsiteY1" fmla="*/ 266 h 6656574"/>
              <a:gd name="connsiteX2" fmla="*/ 6433736 w 8874145"/>
              <a:gd name="connsiteY2" fmla="*/ 133 h 6656574"/>
              <a:gd name="connsiteX3" fmla="*/ 6766505 w 8874145"/>
              <a:gd name="connsiteY3" fmla="*/ 267 h 6656574"/>
              <a:gd name="connsiteX4" fmla="*/ 6766297 w 8874145"/>
              <a:gd name="connsiteY4" fmla="*/ 267 h 6656574"/>
              <a:gd name="connsiteX5" fmla="*/ 6766396 w 8874145"/>
              <a:gd name="connsiteY5" fmla="*/ 134 h 6656574"/>
              <a:gd name="connsiteX6" fmla="*/ 1113692 w 8874145"/>
              <a:gd name="connsiteY6" fmla="*/ 21922 h 6656574"/>
              <a:gd name="connsiteX7" fmla="*/ 371357 w 8874145"/>
              <a:gd name="connsiteY7" fmla="*/ 21922 h 6656574"/>
              <a:gd name="connsiteX8" fmla="*/ 388454 w 8874145"/>
              <a:gd name="connsiteY8" fmla="*/ 133 h 6656574"/>
              <a:gd name="connsiteX9" fmla="*/ 720997 w 8874145"/>
              <a:gd name="connsiteY9" fmla="*/ 133 h 6656574"/>
              <a:gd name="connsiteX10" fmla="*/ 787774 w 8874145"/>
              <a:gd name="connsiteY10" fmla="*/ 133 h 6656574"/>
              <a:gd name="connsiteX11" fmla="*/ 1131411 w 8874145"/>
              <a:gd name="connsiteY11" fmla="*/ 133 h 6656574"/>
              <a:gd name="connsiteX12" fmla="*/ 1131522 w 8874145"/>
              <a:gd name="connsiteY12" fmla="*/ 133 h 6656574"/>
              <a:gd name="connsiteX13" fmla="*/ 1917603 w 8874145"/>
              <a:gd name="connsiteY13" fmla="*/ 21922 h 6656574"/>
              <a:gd name="connsiteX14" fmla="*/ 1180321 w 8874145"/>
              <a:gd name="connsiteY14" fmla="*/ 21922 h 6656574"/>
              <a:gd name="connsiteX15" fmla="*/ 1198186 w 8874145"/>
              <a:gd name="connsiteY15" fmla="*/ 133 h 6656574"/>
              <a:gd name="connsiteX16" fmla="*/ 1530646 w 8874145"/>
              <a:gd name="connsiteY16" fmla="*/ 133 h 6656574"/>
              <a:gd name="connsiteX17" fmla="*/ 1530734 w 8874145"/>
              <a:gd name="connsiteY17" fmla="*/ 1 h 6656574"/>
              <a:gd name="connsiteX18" fmla="*/ 1930054 w 8874145"/>
              <a:gd name="connsiteY18" fmla="*/ 1 h 6656574"/>
              <a:gd name="connsiteX19" fmla="*/ 1930166 w 8874145"/>
              <a:gd name="connsiteY19" fmla="*/ 134 h 6656574"/>
              <a:gd name="connsiteX20" fmla="*/ 2728057 w 8874145"/>
              <a:gd name="connsiteY20" fmla="*/ 21922 h 6656574"/>
              <a:gd name="connsiteX21" fmla="*/ 1982851 w 8874145"/>
              <a:gd name="connsiteY21" fmla="*/ 21922 h 6656574"/>
              <a:gd name="connsiteX22" fmla="*/ 1996939 w 8874145"/>
              <a:gd name="connsiteY22" fmla="*/ 133 h 6656574"/>
              <a:gd name="connsiteX23" fmla="*/ 2340578 w 8874145"/>
              <a:gd name="connsiteY23" fmla="*/ 133 h 6656574"/>
              <a:gd name="connsiteX24" fmla="*/ 2396150 w 8874145"/>
              <a:gd name="connsiteY24" fmla="*/ 133 h 6656574"/>
              <a:gd name="connsiteX25" fmla="*/ 2739902 w 8874145"/>
              <a:gd name="connsiteY25" fmla="*/ 133 h 6656574"/>
              <a:gd name="connsiteX26" fmla="*/ 3531561 w 8874145"/>
              <a:gd name="connsiteY26" fmla="*/ 21922 h 6656574"/>
              <a:gd name="connsiteX27" fmla="*/ 2790030 w 8874145"/>
              <a:gd name="connsiteY27" fmla="*/ 21922 h 6656574"/>
              <a:gd name="connsiteX28" fmla="*/ 2806563 w 8874145"/>
              <a:gd name="connsiteY28" fmla="*/ 133 h 6656574"/>
              <a:gd name="connsiteX29" fmla="*/ 3139110 w 8874145"/>
              <a:gd name="connsiteY29" fmla="*/ 133 h 6656574"/>
              <a:gd name="connsiteX30" fmla="*/ 3205883 w 8874145"/>
              <a:gd name="connsiteY30" fmla="*/ 133 h 6656574"/>
              <a:gd name="connsiteX31" fmla="*/ 3549526 w 8874145"/>
              <a:gd name="connsiteY31" fmla="*/ 133 h 6656574"/>
              <a:gd name="connsiteX32" fmla="*/ 3549637 w 8874145"/>
              <a:gd name="connsiteY32" fmla="*/ 133 h 6656574"/>
              <a:gd name="connsiteX33" fmla="*/ 4334621 w 8874145"/>
              <a:gd name="connsiteY33" fmla="*/ 21922 h 6656574"/>
              <a:gd name="connsiteX34" fmla="*/ 3593154 w 8874145"/>
              <a:gd name="connsiteY34" fmla="*/ 21922 h 6656574"/>
              <a:gd name="connsiteX35" fmla="*/ 3605205 w 8874145"/>
              <a:gd name="connsiteY35" fmla="*/ 266 h 6656574"/>
              <a:gd name="connsiteX36" fmla="*/ 3948674 w 8874145"/>
              <a:gd name="connsiteY36" fmla="*/ 266 h 6656574"/>
              <a:gd name="connsiteX37" fmla="*/ 3948848 w 8874145"/>
              <a:gd name="connsiteY37" fmla="*/ 0 h 6656574"/>
              <a:gd name="connsiteX38" fmla="*/ 4348171 w 8874145"/>
              <a:gd name="connsiteY38" fmla="*/ 0 h 6656574"/>
              <a:gd name="connsiteX39" fmla="*/ 4348279 w 8874145"/>
              <a:gd name="connsiteY39" fmla="*/ 133 h 6656574"/>
              <a:gd name="connsiteX40" fmla="*/ 5141593 w 8874145"/>
              <a:gd name="connsiteY40" fmla="*/ 21922 h 6656574"/>
              <a:gd name="connsiteX41" fmla="*/ 4400980 w 8874145"/>
              <a:gd name="connsiteY41" fmla="*/ 21922 h 6656574"/>
              <a:gd name="connsiteX42" fmla="*/ 4414831 w 8874145"/>
              <a:gd name="connsiteY42" fmla="*/ 133 h 6656574"/>
              <a:gd name="connsiteX43" fmla="*/ 4814151 w 8874145"/>
              <a:gd name="connsiteY43" fmla="*/ 133 h 6656574"/>
              <a:gd name="connsiteX44" fmla="*/ 4814264 w 8874145"/>
              <a:gd name="connsiteY44" fmla="*/ 133 h 6656574"/>
              <a:gd name="connsiteX45" fmla="*/ 4814264 w 8874145"/>
              <a:gd name="connsiteY45" fmla="*/ 134 h 6656574"/>
              <a:gd name="connsiteX46" fmla="*/ 5157905 w 8874145"/>
              <a:gd name="connsiteY46" fmla="*/ 134 h 6656574"/>
              <a:gd name="connsiteX47" fmla="*/ 5158016 w 8874145"/>
              <a:gd name="connsiteY47" fmla="*/ 134 h 6656574"/>
              <a:gd name="connsiteX48" fmla="*/ 5947222 w 8874145"/>
              <a:gd name="connsiteY48" fmla="*/ 21922 h 6656574"/>
              <a:gd name="connsiteX49" fmla="*/ 5208938 w 8874145"/>
              <a:gd name="connsiteY49" fmla="*/ 21922 h 6656574"/>
              <a:gd name="connsiteX50" fmla="*/ 5224565 w 8874145"/>
              <a:gd name="connsiteY50" fmla="*/ 0 h 6656574"/>
              <a:gd name="connsiteX51" fmla="*/ 5623887 w 8874145"/>
              <a:gd name="connsiteY51" fmla="*/ 0 h 6656574"/>
              <a:gd name="connsiteX52" fmla="*/ 5623887 w 8874145"/>
              <a:gd name="connsiteY52" fmla="*/ 1 h 6656574"/>
              <a:gd name="connsiteX53" fmla="*/ 5956658 w 8874145"/>
              <a:gd name="connsiteY53" fmla="*/ 1 h 6656574"/>
              <a:gd name="connsiteX54" fmla="*/ 5956658 w 8874145"/>
              <a:gd name="connsiteY54" fmla="*/ 134 h 6656574"/>
              <a:gd name="connsiteX55" fmla="*/ 5948325 w 8874145"/>
              <a:gd name="connsiteY55" fmla="*/ 19970 h 6656574"/>
              <a:gd name="connsiteX56" fmla="*/ 6750411 w 8874145"/>
              <a:gd name="connsiteY56" fmla="*/ 21922 h 6656574"/>
              <a:gd name="connsiteX57" fmla="*/ 6009851 w 8874145"/>
              <a:gd name="connsiteY57" fmla="*/ 21922 h 6656574"/>
              <a:gd name="connsiteX58" fmla="*/ 6023320 w 8874145"/>
              <a:gd name="connsiteY58" fmla="*/ 266 h 6656574"/>
              <a:gd name="connsiteX59" fmla="*/ 6433623 w 8874145"/>
              <a:gd name="connsiteY59" fmla="*/ 266 h 6656574"/>
              <a:gd name="connsiteX60" fmla="*/ 6433623 w 8874145"/>
              <a:gd name="connsiteY60" fmla="*/ 267 h 6656574"/>
              <a:gd name="connsiteX61" fmla="*/ 6766297 w 8874145"/>
              <a:gd name="connsiteY61" fmla="*/ 267 h 6656574"/>
              <a:gd name="connsiteX62" fmla="*/ 7558370 w 8874145"/>
              <a:gd name="connsiteY62" fmla="*/ 21922 h 6656574"/>
              <a:gd name="connsiteX63" fmla="*/ 6818125 w 8874145"/>
              <a:gd name="connsiteY63" fmla="*/ 21922 h 6656574"/>
              <a:gd name="connsiteX64" fmla="*/ 6833056 w 8874145"/>
              <a:gd name="connsiteY64" fmla="*/ 133 h 6656574"/>
              <a:gd name="connsiteX65" fmla="*/ 7232378 w 8874145"/>
              <a:gd name="connsiteY65" fmla="*/ 133 h 6656574"/>
              <a:gd name="connsiteX66" fmla="*/ 7232376 w 8874145"/>
              <a:gd name="connsiteY66" fmla="*/ 134 h 6656574"/>
              <a:gd name="connsiteX67" fmla="*/ 7576130 w 8874145"/>
              <a:gd name="connsiteY67" fmla="*/ 134 h 6656574"/>
              <a:gd name="connsiteX68" fmla="*/ 8363272 w 8874145"/>
              <a:gd name="connsiteY68" fmla="*/ 21922 h 6656574"/>
              <a:gd name="connsiteX69" fmla="*/ 7624944 w 8874145"/>
              <a:gd name="connsiteY69" fmla="*/ 21922 h 6656574"/>
              <a:gd name="connsiteX70" fmla="*/ 7642792 w 8874145"/>
              <a:gd name="connsiteY70" fmla="*/ 133 h 6656574"/>
              <a:gd name="connsiteX71" fmla="*/ 8042112 w 8874145"/>
              <a:gd name="connsiteY71" fmla="*/ 133 h 6656574"/>
              <a:gd name="connsiteX72" fmla="*/ 8042112 w 8874145"/>
              <a:gd name="connsiteY72" fmla="*/ 134 h 6656574"/>
              <a:gd name="connsiteX73" fmla="*/ 8374772 w 8874145"/>
              <a:gd name="connsiteY73" fmla="*/ 134 h 6656574"/>
              <a:gd name="connsiteX74" fmla="*/ 109 w 8874145"/>
              <a:gd name="connsiteY74" fmla="*/ 386200 h 6656574"/>
              <a:gd name="connsiteX75" fmla="*/ 109 w 8874145"/>
              <a:gd name="connsiteY75" fmla="*/ 134 h 6656574"/>
              <a:gd name="connsiteX76" fmla="*/ 321786 w 8874145"/>
              <a:gd name="connsiteY76" fmla="*/ 134 h 6656574"/>
              <a:gd name="connsiteX77" fmla="*/ 310604 w 8874145"/>
              <a:gd name="connsiteY77" fmla="*/ 21922 h 6656574"/>
              <a:gd name="connsiteX78" fmla="*/ 18663 w 8874145"/>
              <a:gd name="connsiteY78" fmla="*/ 21922 h 6656574"/>
              <a:gd name="connsiteX79" fmla="*/ 18663 w 8874145"/>
              <a:gd name="connsiteY79" fmla="*/ 372057 h 6656574"/>
              <a:gd name="connsiteX80" fmla="*/ 18193 w 8874145"/>
              <a:gd name="connsiteY80" fmla="*/ 372621 h 6656574"/>
              <a:gd name="connsiteX81" fmla="*/ 109 w 8874145"/>
              <a:gd name="connsiteY81" fmla="*/ 386200 h 6656574"/>
              <a:gd name="connsiteX82" fmla="*/ 8855482 w 8874145"/>
              <a:gd name="connsiteY82" fmla="*/ 408068 h 6656574"/>
              <a:gd name="connsiteX83" fmla="*/ 8855482 w 8874145"/>
              <a:gd name="connsiteY83" fmla="*/ 21922 h 6656574"/>
              <a:gd name="connsiteX84" fmla="*/ 8426620 w 8874145"/>
              <a:gd name="connsiteY84" fmla="*/ 21922 h 6656574"/>
              <a:gd name="connsiteX85" fmla="*/ 8441324 w 8874145"/>
              <a:gd name="connsiteY85" fmla="*/ 266 h 6656574"/>
              <a:gd name="connsiteX86" fmla="*/ 8785204 w 8874145"/>
              <a:gd name="connsiteY86" fmla="*/ 266 h 6656574"/>
              <a:gd name="connsiteX87" fmla="*/ 8785295 w 8874145"/>
              <a:gd name="connsiteY87" fmla="*/ 133 h 6656574"/>
              <a:gd name="connsiteX88" fmla="*/ 8840757 w 8874145"/>
              <a:gd name="connsiteY88" fmla="*/ 133 h 6656574"/>
              <a:gd name="connsiteX89" fmla="*/ 8873922 w 8874145"/>
              <a:gd name="connsiteY89" fmla="*/ 133 h 6656574"/>
              <a:gd name="connsiteX90" fmla="*/ 8873922 w 8874145"/>
              <a:gd name="connsiteY90" fmla="*/ 386199 h 6656574"/>
              <a:gd name="connsiteX91" fmla="*/ 109 w 8874145"/>
              <a:gd name="connsiteY91" fmla="*/ 1358154 h 6656574"/>
              <a:gd name="connsiteX92" fmla="*/ 109 w 8874145"/>
              <a:gd name="connsiteY92" fmla="*/ 865587 h 6656574"/>
              <a:gd name="connsiteX93" fmla="*/ 109 w 8874145"/>
              <a:gd name="connsiteY93" fmla="*/ 865454 h 6656574"/>
              <a:gd name="connsiteX94" fmla="*/ 221 w 8874145"/>
              <a:gd name="connsiteY94" fmla="*/ 865338 h 6656574"/>
              <a:gd name="connsiteX95" fmla="*/ 221 w 8874145"/>
              <a:gd name="connsiteY95" fmla="*/ 466075 h 6656574"/>
              <a:gd name="connsiteX96" fmla="*/ 18663 w 8874145"/>
              <a:gd name="connsiteY96" fmla="*/ 446693 h 6656574"/>
              <a:gd name="connsiteX97" fmla="*/ 18663 w 8874145"/>
              <a:gd name="connsiteY97" fmla="*/ 1336161 h 6656574"/>
              <a:gd name="connsiteX98" fmla="*/ 8855482 w 8874145"/>
              <a:gd name="connsiteY98" fmla="*/ 1379320 h 6656574"/>
              <a:gd name="connsiteX99" fmla="*/ 8855482 w 8874145"/>
              <a:gd name="connsiteY99" fmla="*/ 482580 h 6656574"/>
              <a:gd name="connsiteX100" fmla="*/ 8860390 w 8874145"/>
              <a:gd name="connsiteY100" fmla="*/ 476725 h 6656574"/>
              <a:gd name="connsiteX101" fmla="*/ 8874032 w 8874145"/>
              <a:gd name="connsiteY101" fmla="*/ 466075 h 6656574"/>
              <a:gd name="connsiteX102" fmla="*/ 8874032 w 8874145"/>
              <a:gd name="connsiteY102" fmla="*/ 878767 h 6656574"/>
              <a:gd name="connsiteX103" fmla="*/ 8874032 w 8874145"/>
              <a:gd name="connsiteY103" fmla="*/ 945329 h 6656574"/>
              <a:gd name="connsiteX104" fmla="*/ 8874032 w 8874145"/>
              <a:gd name="connsiteY104" fmla="*/ 1358021 h 6656574"/>
              <a:gd name="connsiteX105" fmla="*/ 8873924 w 8874145"/>
              <a:gd name="connsiteY105" fmla="*/ 1358021 h 6656574"/>
              <a:gd name="connsiteX106" fmla="*/ 109 w 8874145"/>
              <a:gd name="connsiteY106" fmla="*/ 2316395 h 6656574"/>
              <a:gd name="connsiteX107" fmla="*/ 109 w 8874145"/>
              <a:gd name="connsiteY107" fmla="*/ 1837274 h 6656574"/>
              <a:gd name="connsiteX108" fmla="*/ 221 w 8874145"/>
              <a:gd name="connsiteY108" fmla="*/ 1837159 h 6656574"/>
              <a:gd name="connsiteX109" fmla="*/ 221 w 8874145"/>
              <a:gd name="connsiteY109" fmla="*/ 1437895 h 6656574"/>
              <a:gd name="connsiteX110" fmla="*/ 18663 w 8874145"/>
              <a:gd name="connsiteY110" fmla="*/ 1415891 h 6656574"/>
              <a:gd name="connsiteX111" fmla="*/ 18663 w 8874145"/>
              <a:gd name="connsiteY111" fmla="*/ 2304996 h 6656574"/>
              <a:gd name="connsiteX112" fmla="*/ 8855482 w 8874145"/>
              <a:gd name="connsiteY112" fmla="*/ 2349135 h 6656574"/>
              <a:gd name="connsiteX113" fmla="*/ 8855482 w 8874145"/>
              <a:gd name="connsiteY113" fmla="*/ 1451225 h 6656574"/>
              <a:gd name="connsiteX114" fmla="*/ 8859726 w 8874145"/>
              <a:gd name="connsiteY114" fmla="*/ 1446150 h 6656574"/>
              <a:gd name="connsiteX115" fmla="*/ 8874145 w 8874145"/>
              <a:gd name="connsiteY115" fmla="*/ 1438029 h 6656574"/>
              <a:gd name="connsiteX116" fmla="*/ 8874145 w 8874145"/>
              <a:gd name="connsiteY116" fmla="*/ 1917283 h 6656574"/>
              <a:gd name="connsiteX117" fmla="*/ 8874034 w 8874145"/>
              <a:gd name="connsiteY117" fmla="*/ 1917150 h 6656574"/>
              <a:gd name="connsiteX118" fmla="*/ 8873922 w 8874145"/>
              <a:gd name="connsiteY118" fmla="*/ 1917267 h 6656574"/>
              <a:gd name="connsiteX119" fmla="*/ 8873922 w 8874145"/>
              <a:gd name="connsiteY119" fmla="*/ 2329842 h 6656574"/>
              <a:gd name="connsiteX120" fmla="*/ 221 w 8874145"/>
              <a:gd name="connsiteY120" fmla="*/ 3288483 h 6656574"/>
              <a:gd name="connsiteX121" fmla="*/ 221 w 8874145"/>
              <a:gd name="connsiteY121" fmla="*/ 2875609 h 6656574"/>
              <a:gd name="connsiteX122" fmla="*/ 0 w 8874145"/>
              <a:gd name="connsiteY122" fmla="*/ 2875791 h 6656574"/>
              <a:gd name="connsiteX123" fmla="*/ 221 w 8874145"/>
              <a:gd name="connsiteY123" fmla="*/ 2396404 h 6656574"/>
              <a:gd name="connsiteX124" fmla="*/ 18663 w 8874145"/>
              <a:gd name="connsiteY124" fmla="*/ 2378311 h 6656574"/>
              <a:gd name="connsiteX125" fmla="*/ 18663 w 8874145"/>
              <a:gd name="connsiteY125" fmla="*/ 3271289 h 6656574"/>
              <a:gd name="connsiteX126" fmla="*/ 8855482 w 8874145"/>
              <a:gd name="connsiteY126" fmla="*/ 3309953 h 6656574"/>
              <a:gd name="connsiteX127" fmla="*/ 8855482 w 8874145"/>
              <a:gd name="connsiteY127" fmla="*/ 2418439 h 6656574"/>
              <a:gd name="connsiteX128" fmla="*/ 8874032 w 8874145"/>
              <a:gd name="connsiteY128" fmla="*/ 2396404 h 6656574"/>
              <a:gd name="connsiteX129" fmla="*/ 8874032 w 8874145"/>
              <a:gd name="connsiteY129" fmla="*/ 2875658 h 6656574"/>
              <a:gd name="connsiteX130" fmla="*/ 8873922 w 8874145"/>
              <a:gd name="connsiteY130" fmla="*/ 2875792 h 6656574"/>
              <a:gd name="connsiteX131" fmla="*/ 8873922 w 8874145"/>
              <a:gd name="connsiteY131" fmla="*/ 3288216 h 6656574"/>
              <a:gd name="connsiteX132" fmla="*/ 8873922 w 8874145"/>
              <a:gd name="connsiteY132" fmla="*/ 3288349 h 6656574"/>
              <a:gd name="connsiteX133" fmla="*/ 109 w 8874145"/>
              <a:gd name="connsiteY133" fmla="*/ 4260170 h 6656574"/>
              <a:gd name="connsiteX134" fmla="*/ 109 w 8874145"/>
              <a:gd name="connsiteY134" fmla="*/ 3780916 h 6656574"/>
              <a:gd name="connsiteX135" fmla="*/ 221 w 8874145"/>
              <a:gd name="connsiteY135" fmla="*/ 3780783 h 6656574"/>
              <a:gd name="connsiteX136" fmla="*/ 221 w 8874145"/>
              <a:gd name="connsiteY136" fmla="*/ 3368358 h 6656574"/>
              <a:gd name="connsiteX137" fmla="*/ 221 w 8874145"/>
              <a:gd name="connsiteY137" fmla="*/ 3368225 h 6656574"/>
              <a:gd name="connsiteX138" fmla="*/ 18663 w 8874145"/>
              <a:gd name="connsiteY138" fmla="*/ 3346619 h 6656574"/>
              <a:gd name="connsiteX139" fmla="*/ 18663 w 8874145"/>
              <a:gd name="connsiteY139" fmla="*/ 4238132 h 6656574"/>
              <a:gd name="connsiteX140" fmla="*/ 8855482 w 8874145"/>
              <a:gd name="connsiteY140" fmla="*/ 4278263 h 6656574"/>
              <a:gd name="connsiteX141" fmla="*/ 8855482 w 8874145"/>
              <a:gd name="connsiteY141" fmla="*/ 3385284 h 6656574"/>
              <a:gd name="connsiteX142" fmla="*/ 8873924 w 8874145"/>
              <a:gd name="connsiteY142" fmla="*/ 3368091 h 6656574"/>
              <a:gd name="connsiteX143" fmla="*/ 8873924 w 8874145"/>
              <a:gd name="connsiteY143" fmla="*/ 3780966 h 6656574"/>
              <a:gd name="connsiteX144" fmla="*/ 8874145 w 8874145"/>
              <a:gd name="connsiteY144" fmla="*/ 3780783 h 6656574"/>
              <a:gd name="connsiteX145" fmla="*/ 8873924 w 8874145"/>
              <a:gd name="connsiteY145" fmla="*/ 4260170 h 6656574"/>
              <a:gd name="connsiteX146" fmla="*/ 0 w 8874145"/>
              <a:gd name="connsiteY146" fmla="*/ 5218545 h 6656574"/>
              <a:gd name="connsiteX147" fmla="*/ 0 w 8874145"/>
              <a:gd name="connsiteY147" fmla="*/ 4739290 h 6656574"/>
              <a:gd name="connsiteX148" fmla="*/ 109 w 8874145"/>
              <a:gd name="connsiteY148" fmla="*/ 4739423 h 6656574"/>
              <a:gd name="connsiteX149" fmla="*/ 221 w 8874145"/>
              <a:gd name="connsiteY149" fmla="*/ 4739307 h 6656574"/>
              <a:gd name="connsiteX150" fmla="*/ 221 w 8874145"/>
              <a:gd name="connsiteY150" fmla="*/ 4326732 h 6656574"/>
              <a:gd name="connsiteX151" fmla="*/ 18663 w 8874145"/>
              <a:gd name="connsiteY151" fmla="*/ 4307438 h 6656574"/>
              <a:gd name="connsiteX152" fmla="*/ 18663 w 8874145"/>
              <a:gd name="connsiteY152" fmla="*/ 5205349 h 6656574"/>
              <a:gd name="connsiteX153" fmla="*/ 14419 w 8874145"/>
              <a:gd name="connsiteY153" fmla="*/ 5210424 h 6656574"/>
              <a:gd name="connsiteX154" fmla="*/ 0 w 8874145"/>
              <a:gd name="connsiteY154" fmla="*/ 5218545 h 6656574"/>
              <a:gd name="connsiteX155" fmla="*/ 8855482 w 8874145"/>
              <a:gd name="connsiteY155" fmla="*/ 5240681 h 6656574"/>
              <a:gd name="connsiteX156" fmla="*/ 8855482 w 8874145"/>
              <a:gd name="connsiteY156" fmla="*/ 4351577 h 6656574"/>
              <a:gd name="connsiteX157" fmla="*/ 8874034 w 8874145"/>
              <a:gd name="connsiteY157" fmla="*/ 4340179 h 6656574"/>
              <a:gd name="connsiteX158" fmla="*/ 8874034 w 8874145"/>
              <a:gd name="connsiteY158" fmla="*/ 4819300 h 6656574"/>
              <a:gd name="connsiteX159" fmla="*/ 8873922 w 8874145"/>
              <a:gd name="connsiteY159" fmla="*/ 4819415 h 6656574"/>
              <a:gd name="connsiteX160" fmla="*/ 8873922 w 8874145"/>
              <a:gd name="connsiteY160" fmla="*/ 5218678 h 6656574"/>
              <a:gd name="connsiteX161" fmla="*/ 109 w 8874145"/>
              <a:gd name="connsiteY161" fmla="*/ 6190499 h 6656574"/>
              <a:gd name="connsiteX162" fmla="*/ 109 w 8874145"/>
              <a:gd name="connsiteY162" fmla="*/ 5777807 h 6656574"/>
              <a:gd name="connsiteX163" fmla="*/ 109 w 8874145"/>
              <a:gd name="connsiteY163" fmla="*/ 5711245 h 6656574"/>
              <a:gd name="connsiteX164" fmla="*/ 109 w 8874145"/>
              <a:gd name="connsiteY164" fmla="*/ 5298553 h 6656574"/>
              <a:gd name="connsiteX165" fmla="*/ 221 w 8874145"/>
              <a:gd name="connsiteY165" fmla="*/ 5298553 h 6656574"/>
              <a:gd name="connsiteX166" fmla="*/ 18663 w 8874145"/>
              <a:gd name="connsiteY166" fmla="*/ 5277254 h 6656574"/>
              <a:gd name="connsiteX167" fmla="*/ 18663 w 8874145"/>
              <a:gd name="connsiteY167" fmla="*/ 6173990 h 6656574"/>
              <a:gd name="connsiteX168" fmla="*/ 13751 w 8874145"/>
              <a:gd name="connsiteY168" fmla="*/ 6179849 h 6656574"/>
              <a:gd name="connsiteX169" fmla="*/ 109 w 8874145"/>
              <a:gd name="connsiteY169" fmla="*/ 6190499 h 6656574"/>
              <a:gd name="connsiteX170" fmla="*/ 8855482 w 8874145"/>
              <a:gd name="connsiteY170" fmla="*/ 6209879 h 6656574"/>
              <a:gd name="connsiteX171" fmla="*/ 8855482 w 8874145"/>
              <a:gd name="connsiteY171" fmla="*/ 5320409 h 6656574"/>
              <a:gd name="connsiteX172" fmla="*/ 8874032 w 8874145"/>
              <a:gd name="connsiteY172" fmla="*/ 5298420 h 6656574"/>
              <a:gd name="connsiteX173" fmla="*/ 8874032 w 8874145"/>
              <a:gd name="connsiteY173" fmla="*/ 5790987 h 6656574"/>
              <a:gd name="connsiteX174" fmla="*/ 8874032 w 8874145"/>
              <a:gd name="connsiteY174" fmla="*/ 5791120 h 6656574"/>
              <a:gd name="connsiteX175" fmla="*/ 8873922 w 8874145"/>
              <a:gd name="connsiteY175" fmla="*/ 5791236 h 6656574"/>
              <a:gd name="connsiteX176" fmla="*/ 8873922 w 8874145"/>
              <a:gd name="connsiteY176" fmla="*/ 6190499 h 6656574"/>
              <a:gd name="connsiteX177" fmla="*/ 2850823 w 8874145"/>
              <a:gd name="connsiteY177" fmla="*/ 6656308 h 6656574"/>
              <a:gd name="connsiteX178" fmla="*/ 2440520 w 8874145"/>
              <a:gd name="connsiteY178" fmla="*/ 6656308 h 6656574"/>
              <a:gd name="connsiteX179" fmla="*/ 2440522 w 8874145"/>
              <a:gd name="connsiteY179" fmla="*/ 6656307 h 6656574"/>
              <a:gd name="connsiteX180" fmla="*/ 2107846 w 8874145"/>
              <a:gd name="connsiteY180" fmla="*/ 6656307 h 6656574"/>
              <a:gd name="connsiteX181" fmla="*/ 2123733 w 8874145"/>
              <a:gd name="connsiteY181" fmla="*/ 6634652 h 6656574"/>
              <a:gd name="connsiteX182" fmla="*/ 2864292 w 8874145"/>
              <a:gd name="connsiteY182" fmla="*/ 6634652 h 6656574"/>
              <a:gd name="connsiteX183" fmla="*/ 2107749 w 8874145"/>
              <a:gd name="connsiteY183" fmla="*/ 6656440 h 6656574"/>
              <a:gd name="connsiteX184" fmla="*/ 2107638 w 8874145"/>
              <a:gd name="connsiteY184" fmla="*/ 6656307 h 6656574"/>
              <a:gd name="connsiteX185" fmla="*/ 2107846 w 8874145"/>
              <a:gd name="connsiteY185" fmla="*/ 6656307 h 6656574"/>
              <a:gd name="connsiteX186" fmla="*/ 8874034 w 8874145"/>
              <a:gd name="connsiteY186" fmla="*/ 6656440 h 6656574"/>
              <a:gd name="connsiteX187" fmla="*/ 8552357 w 8874145"/>
              <a:gd name="connsiteY187" fmla="*/ 6656440 h 6656574"/>
              <a:gd name="connsiteX188" fmla="*/ 8563537 w 8874145"/>
              <a:gd name="connsiteY188" fmla="*/ 6634652 h 6656574"/>
              <a:gd name="connsiteX189" fmla="*/ 8855482 w 8874145"/>
              <a:gd name="connsiteY189" fmla="*/ 6634652 h 6656574"/>
              <a:gd name="connsiteX190" fmla="*/ 8855482 w 8874145"/>
              <a:gd name="connsiteY190" fmla="*/ 6284517 h 6656574"/>
              <a:gd name="connsiteX191" fmla="*/ 8855952 w 8874145"/>
              <a:gd name="connsiteY191" fmla="*/ 6283953 h 6656574"/>
              <a:gd name="connsiteX192" fmla="*/ 8874034 w 8874145"/>
              <a:gd name="connsiteY192" fmla="*/ 6270374 h 6656574"/>
              <a:gd name="connsiteX193" fmla="*/ 88848 w 8874145"/>
              <a:gd name="connsiteY193" fmla="*/ 6656441 h 6656574"/>
              <a:gd name="connsiteX194" fmla="*/ 33388 w 8874145"/>
              <a:gd name="connsiteY194" fmla="*/ 6656441 h 6656574"/>
              <a:gd name="connsiteX195" fmla="*/ 221 w 8874145"/>
              <a:gd name="connsiteY195" fmla="*/ 6656441 h 6656574"/>
              <a:gd name="connsiteX196" fmla="*/ 221 w 8874145"/>
              <a:gd name="connsiteY196" fmla="*/ 6270375 h 6656574"/>
              <a:gd name="connsiteX197" fmla="*/ 18663 w 8874145"/>
              <a:gd name="connsiteY197" fmla="*/ 6248504 h 6656574"/>
              <a:gd name="connsiteX198" fmla="*/ 18663 w 8874145"/>
              <a:gd name="connsiteY198" fmla="*/ 6634652 h 6656574"/>
              <a:gd name="connsiteX199" fmla="*/ 447524 w 8874145"/>
              <a:gd name="connsiteY199" fmla="*/ 6634652 h 6656574"/>
              <a:gd name="connsiteX200" fmla="*/ 432821 w 8874145"/>
              <a:gd name="connsiteY200" fmla="*/ 6656308 h 6656574"/>
              <a:gd name="connsiteX201" fmla="*/ 88941 w 8874145"/>
              <a:gd name="connsiteY201" fmla="*/ 6656308 h 6656574"/>
              <a:gd name="connsiteX202" fmla="*/ 1231353 w 8874145"/>
              <a:gd name="connsiteY202" fmla="*/ 6656441 h 6656574"/>
              <a:gd name="connsiteX203" fmla="*/ 832033 w 8874145"/>
              <a:gd name="connsiteY203" fmla="*/ 6656441 h 6656574"/>
              <a:gd name="connsiteX204" fmla="*/ 832033 w 8874145"/>
              <a:gd name="connsiteY204" fmla="*/ 6656440 h 6656574"/>
              <a:gd name="connsiteX205" fmla="*/ 499372 w 8874145"/>
              <a:gd name="connsiteY205" fmla="*/ 6656440 h 6656574"/>
              <a:gd name="connsiteX206" fmla="*/ 510872 w 8874145"/>
              <a:gd name="connsiteY206" fmla="*/ 6634652 h 6656574"/>
              <a:gd name="connsiteX207" fmla="*/ 1249201 w 8874145"/>
              <a:gd name="connsiteY207" fmla="*/ 6634652 h 6656574"/>
              <a:gd name="connsiteX208" fmla="*/ 2041089 w 8874145"/>
              <a:gd name="connsiteY208" fmla="*/ 6656441 h 6656574"/>
              <a:gd name="connsiteX209" fmla="*/ 1641765 w 8874145"/>
              <a:gd name="connsiteY209" fmla="*/ 6656441 h 6656574"/>
              <a:gd name="connsiteX210" fmla="*/ 1641765 w 8874145"/>
              <a:gd name="connsiteY210" fmla="*/ 6656440 h 6656574"/>
              <a:gd name="connsiteX211" fmla="*/ 1298013 w 8874145"/>
              <a:gd name="connsiteY211" fmla="*/ 6656440 h 6656574"/>
              <a:gd name="connsiteX212" fmla="*/ 1315773 w 8874145"/>
              <a:gd name="connsiteY212" fmla="*/ 6634652 h 6656574"/>
              <a:gd name="connsiteX213" fmla="*/ 2056019 w 8874145"/>
              <a:gd name="connsiteY213" fmla="*/ 6634652 h 6656574"/>
              <a:gd name="connsiteX214" fmla="*/ 2440409 w 8874145"/>
              <a:gd name="connsiteY214" fmla="*/ 6656441 h 6656574"/>
              <a:gd name="connsiteX215" fmla="*/ 2440409 w 8874145"/>
              <a:gd name="connsiteY215" fmla="*/ 6656308 h 6656574"/>
              <a:gd name="connsiteX216" fmla="*/ 2440520 w 8874145"/>
              <a:gd name="connsiteY216" fmla="*/ 6656308 h 6656574"/>
              <a:gd name="connsiteX217" fmla="*/ 4459315 w 8874145"/>
              <a:gd name="connsiteY217" fmla="*/ 6656441 h 6656574"/>
              <a:gd name="connsiteX218" fmla="*/ 4059992 w 8874145"/>
              <a:gd name="connsiteY218" fmla="*/ 6656441 h 6656574"/>
              <a:gd name="connsiteX219" fmla="*/ 4059882 w 8874145"/>
              <a:gd name="connsiteY219" fmla="*/ 6656441 h 6656574"/>
              <a:gd name="connsiteX220" fmla="*/ 4059882 w 8874145"/>
              <a:gd name="connsiteY220" fmla="*/ 6656440 h 6656574"/>
              <a:gd name="connsiteX221" fmla="*/ 3716238 w 8874145"/>
              <a:gd name="connsiteY221" fmla="*/ 6656440 h 6656574"/>
              <a:gd name="connsiteX222" fmla="*/ 3716128 w 8874145"/>
              <a:gd name="connsiteY222" fmla="*/ 6656440 h 6656574"/>
              <a:gd name="connsiteX223" fmla="*/ 3732551 w 8874145"/>
              <a:gd name="connsiteY223" fmla="*/ 6634652 h 6656574"/>
              <a:gd name="connsiteX224" fmla="*/ 4473165 w 8874145"/>
              <a:gd name="connsiteY224" fmla="*/ 6634652 h 6656574"/>
              <a:gd name="connsiteX225" fmla="*/ 6067581 w 8874145"/>
              <a:gd name="connsiteY225" fmla="*/ 6656441 h 6656574"/>
              <a:gd name="connsiteX226" fmla="*/ 5735033 w 8874145"/>
              <a:gd name="connsiteY226" fmla="*/ 6656441 h 6656574"/>
              <a:gd name="connsiteX227" fmla="*/ 5668261 w 8874145"/>
              <a:gd name="connsiteY227" fmla="*/ 6656441 h 6656574"/>
              <a:gd name="connsiteX228" fmla="*/ 5324619 w 8874145"/>
              <a:gd name="connsiteY228" fmla="*/ 6656441 h 6656574"/>
              <a:gd name="connsiteX229" fmla="*/ 5324507 w 8874145"/>
              <a:gd name="connsiteY229" fmla="*/ 6656441 h 6656574"/>
              <a:gd name="connsiteX230" fmla="*/ 5342583 w 8874145"/>
              <a:gd name="connsiteY230" fmla="*/ 6634652 h 6656574"/>
              <a:gd name="connsiteX231" fmla="*/ 6084113 w 8874145"/>
              <a:gd name="connsiteY231" fmla="*/ 6634652 h 6656574"/>
              <a:gd name="connsiteX232" fmla="*/ 6877204 w 8874145"/>
              <a:gd name="connsiteY232" fmla="*/ 6656441 h 6656574"/>
              <a:gd name="connsiteX233" fmla="*/ 6533565 w 8874145"/>
              <a:gd name="connsiteY233" fmla="*/ 6656441 h 6656574"/>
              <a:gd name="connsiteX234" fmla="*/ 6477995 w 8874145"/>
              <a:gd name="connsiteY234" fmla="*/ 6656441 h 6656574"/>
              <a:gd name="connsiteX235" fmla="*/ 6134243 w 8874145"/>
              <a:gd name="connsiteY235" fmla="*/ 6656441 h 6656574"/>
              <a:gd name="connsiteX236" fmla="*/ 6146087 w 8874145"/>
              <a:gd name="connsiteY236" fmla="*/ 6634652 h 6656574"/>
              <a:gd name="connsiteX237" fmla="*/ 6891292 w 8874145"/>
              <a:gd name="connsiteY237" fmla="*/ 6634652 h 6656574"/>
              <a:gd name="connsiteX238" fmla="*/ 8485692 w 8874145"/>
              <a:gd name="connsiteY238" fmla="*/ 6656441 h 6656574"/>
              <a:gd name="connsiteX239" fmla="*/ 8153148 w 8874145"/>
              <a:gd name="connsiteY239" fmla="*/ 6656441 h 6656574"/>
              <a:gd name="connsiteX240" fmla="*/ 8086372 w 8874145"/>
              <a:gd name="connsiteY240" fmla="*/ 6656441 h 6656574"/>
              <a:gd name="connsiteX241" fmla="*/ 7742732 w 8874145"/>
              <a:gd name="connsiteY241" fmla="*/ 6656441 h 6656574"/>
              <a:gd name="connsiteX242" fmla="*/ 7742623 w 8874145"/>
              <a:gd name="connsiteY242" fmla="*/ 6656441 h 6656574"/>
              <a:gd name="connsiteX243" fmla="*/ 7760453 w 8874145"/>
              <a:gd name="connsiteY243" fmla="*/ 6634652 h 6656574"/>
              <a:gd name="connsiteX244" fmla="*/ 8502789 w 8874145"/>
              <a:gd name="connsiteY244" fmla="*/ 6634652 h 6656574"/>
              <a:gd name="connsiteX245" fmla="*/ 7343412 w 8874145"/>
              <a:gd name="connsiteY245" fmla="*/ 6656573 h 6656574"/>
              <a:gd name="connsiteX246" fmla="*/ 6944088 w 8874145"/>
              <a:gd name="connsiteY246" fmla="*/ 6656573 h 6656574"/>
              <a:gd name="connsiteX247" fmla="*/ 6943979 w 8874145"/>
              <a:gd name="connsiteY247" fmla="*/ 6656440 h 6656574"/>
              <a:gd name="connsiteX248" fmla="*/ 6956542 w 8874145"/>
              <a:gd name="connsiteY248" fmla="*/ 6634652 h 6656574"/>
              <a:gd name="connsiteX249" fmla="*/ 7693823 w 8874145"/>
              <a:gd name="connsiteY249" fmla="*/ 6634652 h 6656574"/>
              <a:gd name="connsiteX250" fmla="*/ 7675959 w 8874145"/>
              <a:gd name="connsiteY250" fmla="*/ 6656441 h 6656574"/>
              <a:gd name="connsiteX251" fmla="*/ 7343497 w 8874145"/>
              <a:gd name="connsiteY251" fmla="*/ 6656441 h 6656574"/>
              <a:gd name="connsiteX252" fmla="*/ 3649578 w 8874145"/>
              <a:gd name="connsiteY252" fmla="*/ 6656574 h 6656574"/>
              <a:gd name="connsiteX253" fmla="*/ 3250256 w 8874145"/>
              <a:gd name="connsiteY253" fmla="*/ 6656574 h 6656574"/>
              <a:gd name="connsiteX254" fmla="*/ 3250254 w 8874145"/>
              <a:gd name="connsiteY254" fmla="*/ 6656573 h 6656574"/>
              <a:gd name="connsiteX255" fmla="*/ 2917485 w 8874145"/>
              <a:gd name="connsiteY255" fmla="*/ 6656573 h 6656574"/>
              <a:gd name="connsiteX256" fmla="*/ 2917485 w 8874145"/>
              <a:gd name="connsiteY256" fmla="*/ 6656440 h 6656574"/>
              <a:gd name="connsiteX257" fmla="*/ 2925819 w 8874145"/>
              <a:gd name="connsiteY257" fmla="*/ 6636604 h 6656574"/>
              <a:gd name="connsiteX258" fmla="*/ 2926922 w 8874145"/>
              <a:gd name="connsiteY258" fmla="*/ 6634652 h 6656574"/>
              <a:gd name="connsiteX259" fmla="*/ 3665205 w 8874145"/>
              <a:gd name="connsiteY259" fmla="*/ 6634652 h 6656574"/>
              <a:gd name="connsiteX260" fmla="*/ 4925295 w 8874145"/>
              <a:gd name="connsiteY260" fmla="*/ 6656574 h 6656574"/>
              <a:gd name="connsiteX261" fmla="*/ 4525975 w 8874145"/>
              <a:gd name="connsiteY261" fmla="*/ 6656574 h 6656574"/>
              <a:gd name="connsiteX262" fmla="*/ 4525862 w 8874145"/>
              <a:gd name="connsiteY262" fmla="*/ 6656441 h 6656574"/>
              <a:gd name="connsiteX263" fmla="*/ 4539523 w 8874145"/>
              <a:gd name="connsiteY263" fmla="*/ 6634652 h 6656574"/>
              <a:gd name="connsiteX264" fmla="*/ 5280990 w 8874145"/>
              <a:gd name="connsiteY264" fmla="*/ 6634652 h 6656574"/>
              <a:gd name="connsiteX265" fmla="*/ 5268938 w 8874145"/>
              <a:gd name="connsiteY265" fmla="*/ 6656308 h 6656574"/>
              <a:gd name="connsiteX266" fmla="*/ 4925470 w 8874145"/>
              <a:gd name="connsiteY266" fmla="*/ 6656308 h 665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8874145" h="6656574">
                <a:moveTo>
                  <a:pt x="6433736" y="266"/>
                </a:moveTo>
                <a:lnTo>
                  <a:pt x="6433623" y="266"/>
                </a:lnTo>
                <a:lnTo>
                  <a:pt x="6433736" y="133"/>
                </a:lnTo>
                <a:close/>
                <a:moveTo>
                  <a:pt x="6766505" y="267"/>
                </a:moveTo>
                <a:lnTo>
                  <a:pt x="6766297" y="267"/>
                </a:lnTo>
                <a:lnTo>
                  <a:pt x="6766396" y="134"/>
                </a:lnTo>
                <a:close/>
                <a:moveTo>
                  <a:pt x="1113692" y="21922"/>
                </a:moveTo>
                <a:lnTo>
                  <a:pt x="371357" y="21922"/>
                </a:lnTo>
                <a:lnTo>
                  <a:pt x="388454" y="133"/>
                </a:lnTo>
                <a:lnTo>
                  <a:pt x="720997" y="133"/>
                </a:lnTo>
                <a:lnTo>
                  <a:pt x="787774" y="133"/>
                </a:lnTo>
                <a:lnTo>
                  <a:pt x="1131411" y="133"/>
                </a:lnTo>
                <a:lnTo>
                  <a:pt x="1131522" y="133"/>
                </a:lnTo>
                <a:close/>
                <a:moveTo>
                  <a:pt x="1917603" y="21922"/>
                </a:moveTo>
                <a:lnTo>
                  <a:pt x="1180321" y="21922"/>
                </a:lnTo>
                <a:lnTo>
                  <a:pt x="1198186" y="133"/>
                </a:lnTo>
                <a:lnTo>
                  <a:pt x="1530646" y="133"/>
                </a:lnTo>
                <a:lnTo>
                  <a:pt x="1530734" y="1"/>
                </a:lnTo>
                <a:lnTo>
                  <a:pt x="1930054" y="1"/>
                </a:lnTo>
                <a:lnTo>
                  <a:pt x="1930166" y="134"/>
                </a:lnTo>
                <a:close/>
                <a:moveTo>
                  <a:pt x="2728057" y="21922"/>
                </a:moveTo>
                <a:lnTo>
                  <a:pt x="1982851" y="21922"/>
                </a:lnTo>
                <a:lnTo>
                  <a:pt x="1996939" y="133"/>
                </a:lnTo>
                <a:lnTo>
                  <a:pt x="2340578" y="133"/>
                </a:lnTo>
                <a:lnTo>
                  <a:pt x="2396150" y="133"/>
                </a:lnTo>
                <a:lnTo>
                  <a:pt x="2739902" y="133"/>
                </a:lnTo>
                <a:close/>
                <a:moveTo>
                  <a:pt x="3531561" y="21922"/>
                </a:moveTo>
                <a:lnTo>
                  <a:pt x="2790030" y="21922"/>
                </a:lnTo>
                <a:lnTo>
                  <a:pt x="2806563" y="133"/>
                </a:lnTo>
                <a:lnTo>
                  <a:pt x="3139110" y="133"/>
                </a:lnTo>
                <a:lnTo>
                  <a:pt x="3205883" y="133"/>
                </a:lnTo>
                <a:lnTo>
                  <a:pt x="3549526" y="133"/>
                </a:lnTo>
                <a:lnTo>
                  <a:pt x="3549637" y="133"/>
                </a:lnTo>
                <a:close/>
                <a:moveTo>
                  <a:pt x="4334621" y="21922"/>
                </a:moveTo>
                <a:lnTo>
                  <a:pt x="3593154" y="21922"/>
                </a:lnTo>
                <a:lnTo>
                  <a:pt x="3605205" y="266"/>
                </a:lnTo>
                <a:lnTo>
                  <a:pt x="3948674" y="266"/>
                </a:lnTo>
                <a:lnTo>
                  <a:pt x="3948848" y="0"/>
                </a:lnTo>
                <a:lnTo>
                  <a:pt x="4348171" y="0"/>
                </a:lnTo>
                <a:lnTo>
                  <a:pt x="4348279" y="133"/>
                </a:lnTo>
                <a:close/>
                <a:moveTo>
                  <a:pt x="5141593" y="21922"/>
                </a:moveTo>
                <a:lnTo>
                  <a:pt x="4400980" y="21922"/>
                </a:lnTo>
                <a:lnTo>
                  <a:pt x="4414831" y="133"/>
                </a:lnTo>
                <a:cubicBezTo>
                  <a:pt x="4547937" y="133"/>
                  <a:pt x="4681044" y="133"/>
                  <a:pt x="4814151" y="133"/>
                </a:cubicBezTo>
                <a:lnTo>
                  <a:pt x="4814264" y="133"/>
                </a:lnTo>
                <a:lnTo>
                  <a:pt x="4814264" y="134"/>
                </a:lnTo>
                <a:lnTo>
                  <a:pt x="5157905" y="134"/>
                </a:lnTo>
                <a:lnTo>
                  <a:pt x="5158016" y="134"/>
                </a:lnTo>
                <a:close/>
                <a:moveTo>
                  <a:pt x="5947222" y="21922"/>
                </a:moveTo>
                <a:lnTo>
                  <a:pt x="5208938" y="21922"/>
                </a:lnTo>
                <a:lnTo>
                  <a:pt x="5224565" y="0"/>
                </a:lnTo>
                <a:cubicBezTo>
                  <a:pt x="5357674" y="0"/>
                  <a:pt x="5490780" y="0"/>
                  <a:pt x="5623887" y="0"/>
                </a:cubicBezTo>
                <a:lnTo>
                  <a:pt x="5623887" y="1"/>
                </a:lnTo>
                <a:lnTo>
                  <a:pt x="5956658" y="1"/>
                </a:lnTo>
                <a:lnTo>
                  <a:pt x="5956658" y="134"/>
                </a:lnTo>
                <a:cubicBezTo>
                  <a:pt x="5953663" y="6457"/>
                  <a:pt x="5951140" y="13380"/>
                  <a:pt x="5948325" y="19970"/>
                </a:cubicBezTo>
                <a:close/>
                <a:moveTo>
                  <a:pt x="6750411" y="21922"/>
                </a:moveTo>
                <a:lnTo>
                  <a:pt x="6009851" y="21922"/>
                </a:lnTo>
                <a:lnTo>
                  <a:pt x="6023320" y="266"/>
                </a:lnTo>
                <a:lnTo>
                  <a:pt x="6433623" y="266"/>
                </a:lnTo>
                <a:lnTo>
                  <a:pt x="6433623" y="267"/>
                </a:lnTo>
                <a:lnTo>
                  <a:pt x="6766297" y="267"/>
                </a:lnTo>
                <a:close/>
                <a:moveTo>
                  <a:pt x="7558370" y="21922"/>
                </a:moveTo>
                <a:lnTo>
                  <a:pt x="6818125" y="21922"/>
                </a:lnTo>
                <a:lnTo>
                  <a:pt x="6833056" y="133"/>
                </a:lnTo>
                <a:cubicBezTo>
                  <a:pt x="6966162" y="133"/>
                  <a:pt x="7099270" y="133"/>
                  <a:pt x="7232378" y="133"/>
                </a:cubicBezTo>
                <a:lnTo>
                  <a:pt x="7232376" y="134"/>
                </a:lnTo>
                <a:lnTo>
                  <a:pt x="7576130" y="134"/>
                </a:lnTo>
                <a:close/>
                <a:moveTo>
                  <a:pt x="8363272" y="21922"/>
                </a:moveTo>
                <a:lnTo>
                  <a:pt x="7624944" y="21922"/>
                </a:lnTo>
                <a:lnTo>
                  <a:pt x="7642792" y="133"/>
                </a:lnTo>
                <a:cubicBezTo>
                  <a:pt x="7775899" y="133"/>
                  <a:pt x="7909006" y="133"/>
                  <a:pt x="8042112" y="133"/>
                </a:cubicBezTo>
                <a:lnTo>
                  <a:pt x="8042112" y="134"/>
                </a:lnTo>
                <a:lnTo>
                  <a:pt x="8374772" y="134"/>
                </a:lnTo>
                <a:close/>
                <a:moveTo>
                  <a:pt x="109" y="386200"/>
                </a:moveTo>
                <a:lnTo>
                  <a:pt x="109" y="134"/>
                </a:lnTo>
                <a:lnTo>
                  <a:pt x="321786" y="134"/>
                </a:lnTo>
                <a:lnTo>
                  <a:pt x="310604" y="21922"/>
                </a:lnTo>
                <a:lnTo>
                  <a:pt x="18663" y="21922"/>
                </a:lnTo>
                <a:lnTo>
                  <a:pt x="18663" y="372057"/>
                </a:lnTo>
                <a:lnTo>
                  <a:pt x="18193" y="372621"/>
                </a:lnTo>
                <a:cubicBezTo>
                  <a:pt x="13309" y="378479"/>
                  <a:pt x="6212" y="381674"/>
                  <a:pt x="109" y="386200"/>
                </a:cubicBezTo>
                <a:close/>
                <a:moveTo>
                  <a:pt x="8855482" y="408068"/>
                </a:moveTo>
                <a:lnTo>
                  <a:pt x="8855482" y="21922"/>
                </a:lnTo>
                <a:lnTo>
                  <a:pt x="8426620" y="21922"/>
                </a:lnTo>
                <a:lnTo>
                  <a:pt x="8441324" y="266"/>
                </a:lnTo>
                <a:lnTo>
                  <a:pt x="8785204" y="266"/>
                </a:lnTo>
                <a:lnTo>
                  <a:pt x="8785295" y="133"/>
                </a:lnTo>
                <a:lnTo>
                  <a:pt x="8840757" y="133"/>
                </a:lnTo>
                <a:lnTo>
                  <a:pt x="8873922" y="133"/>
                </a:lnTo>
                <a:cubicBezTo>
                  <a:pt x="8873922" y="128866"/>
                  <a:pt x="8873922" y="257466"/>
                  <a:pt x="8873922" y="386199"/>
                </a:cubicBezTo>
                <a:close/>
                <a:moveTo>
                  <a:pt x="109" y="1358154"/>
                </a:moveTo>
                <a:lnTo>
                  <a:pt x="109" y="865587"/>
                </a:lnTo>
                <a:lnTo>
                  <a:pt x="109" y="865454"/>
                </a:lnTo>
                <a:lnTo>
                  <a:pt x="221" y="865338"/>
                </a:lnTo>
                <a:lnTo>
                  <a:pt x="221" y="466075"/>
                </a:lnTo>
                <a:lnTo>
                  <a:pt x="18663" y="446693"/>
                </a:lnTo>
                <a:lnTo>
                  <a:pt x="18663" y="1336161"/>
                </a:lnTo>
                <a:close/>
                <a:moveTo>
                  <a:pt x="8855482" y="1379320"/>
                </a:moveTo>
                <a:lnTo>
                  <a:pt x="8855482" y="482580"/>
                </a:lnTo>
                <a:lnTo>
                  <a:pt x="8860390" y="476725"/>
                </a:lnTo>
                <a:cubicBezTo>
                  <a:pt x="8864162" y="472198"/>
                  <a:pt x="8869486" y="469669"/>
                  <a:pt x="8874032" y="466075"/>
                </a:cubicBezTo>
                <a:lnTo>
                  <a:pt x="8874032" y="878767"/>
                </a:lnTo>
                <a:lnTo>
                  <a:pt x="8874032" y="945329"/>
                </a:lnTo>
                <a:lnTo>
                  <a:pt x="8874032" y="1358021"/>
                </a:lnTo>
                <a:lnTo>
                  <a:pt x="8873924" y="1358021"/>
                </a:lnTo>
                <a:close/>
                <a:moveTo>
                  <a:pt x="109" y="2316395"/>
                </a:moveTo>
                <a:lnTo>
                  <a:pt x="109" y="1837274"/>
                </a:lnTo>
                <a:lnTo>
                  <a:pt x="221" y="1837159"/>
                </a:lnTo>
                <a:lnTo>
                  <a:pt x="221" y="1437895"/>
                </a:lnTo>
                <a:lnTo>
                  <a:pt x="18663" y="1415891"/>
                </a:lnTo>
                <a:lnTo>
                  <a:pt x="18663" y="2304996"/>
                </a:lnTo>
                <a:close/>
                <a:moveTo>
                  <a:pt x="8855482" y="2349135"/>
                </a:moveTo>
                <a:lnTo>
                  <a:pt x="8855482" y="1451225"/>
                </a:lnTo>
                <a:lnTo>
                  <a:pt x="8859726" y="1446150"/>
                </a:lnTo>
                <a:cubicBezTo>
                  <a:pt x="8863274" y="1441890"/>
                  <a:pt x="8869265" y="1440692"/>
                  <a:pt x="8874145" y="1438029"/>
                </a:cubicBezTo>
                <a:lnTo>
                  <a:pt x="8874145" y="1917283"/>
                </a:lnTo>
                <a:lnTo>
                  <a:pt x="8874034" y="1917150"/>
                </a:lnTo>
                <a:lnTo>
                  <a:pt x="8873922" y="1917267"/>
                </a:lnTo>
                <a:lnTo>
                  <a:pt x="8873922" y="2329842"/>
                </a:lnTo>
                <a:close/>
                <a:moveTo>
                  <a:pt x="221" y="3288483"/>
                </a:moveTo>
                <a:lnTo>
                  <a:pt x="221" y="2875609"/>
                </a:lnTo>
                <a:lnTo>
                  <a:pt x="0" y="2875791"/>
                </a:lnTo>
                <a:cubicBezTo>
                  <a:pt x="221" y="2715906"/>
                  <a:pt x="221" y="2556155"/>
                  <a:pt x="221" y="2396404"/>
                </a:cubicBezTo>
                <a:lnTo>
                  <a:pt x="18663" y="2378311"/>
                </a:lnTo>
                <a:lnTo>
                  <a:pt x="18663" y="3271289"/>
                </a:lnTo>
                <a:close/>
                <a:moveTo>
                  <a:pt x="8855482" y="3309953"/>
                </a:moveTo>
                <a:lnTo>
                  <a:pt x="8855482" y="2418439"/>
                </a:lnTo>
                <a:lnTo>
                  <a:pt x="8874032" y="2396404"/>
                </a:lnTo>
                <a:lnTo>
                  <a:pt x="8874032" y="2875658"/>
                </a:lnTo>
                <a:lnTo>
                  <a:pt x="8873922" y="2875792"/>
                </a:lnTo>
                <a:lnTo>
                  <a:pt x="8873922" y="3288216"/>
                </a:lnTo>
                <a:lnTo>
                  <a:pt x="8873922" y="3288349"/>
                </a:lnTo>
                <a:close/>
                <a:moveTo>
                  <a:pt x="109" y="4260170"/>
                </a:moveTo>
                <a:lnTo>
                  <a:pt x="109" y="3780916"/>
                </a:lnTo>
                <a:lnTo>
                  <a:pt x="221" y="3780783"/>
                </a:lnTo>
                <a:lnTo>
                  <a:pt x="221" y="3368358"/>
                </a:lnTo>
                <a:lnTo>
                  <a:pt x="221" y="3368225"/>
                </a:lnTo>
                <a:lnTo>
                  <a:pt x="18663" y="3346619"/>
                </a:lnTo>
                <a:lnTo>
                  <a:pt x="18663" y="4238132"/>
                </a:lnTo>
                <a:close/>
                <a:moveTo>
                  <a:pt x="8855482" y="4278263"/>
                </a:moveTo>
                <a:lnTo>
                  <a:pt x="8855482" y="3385284"/>
                </a:lnTo>
                <a:lnTo>
                  <a:pt x="8873924" y="3368091"/>
                </a:lnTo>
                <a:lnTo>
                  <a:pt x="8873924" y="3780966"/>
                </a:lnTo>
                <a:lnTo>
                  <a:pt x="8874145" y="3780783"/>
                </a:lnTo>
                <a:cubicBezTo>
                  <a:pt x="8873924" y="3940668"/>
                  <a:pt x="8873924" y="4100419"/>
                  <a:pt x="8873924" y="4260170"/>
                </a:cubicBezTo>
                <a:close/>
                <a:moveTo>
                  <a:pt x="0" y="5218545"/>
                </a:moveTo>
                <a:lnTo>
                  <a:pt x="0" y="4739290"/>
                </a:lnTo>
                <a:lnTo>
                  <a:pt x="109" y="4739423"/>
                </a:lnTo>
                <a:lnTo>
                  <a:pt x="221" y="4739307"/>
                </a:lnTo>
                <a:lnTo>
                  <a:pt x="221" y="4326732"/>
                </a:lnTo>
                <a:lnTo>
                  <a:pt x="18663" y="4307438"/>
                </a:lnTo>
                <a:lnTo>
                  <a:pt x="18663" y="5205349"/>
                </a:lnTo>
                <a:lnTo>
                  <a:pt x="14419" y="5210424"/>
                </a:lnTo>
                <a:cubicBezTo>
                  <a:pt x="10871" y="5214683"/>
                  <a:pt x="4880" y="5215882"/>
                  <a:pt x="0" y="5218545"/>
                </a:cubicBezTo>
                <a:close/>
                <a:moveTo>
                  <a:pt x="8855482" y="5240681"/>
                </a:moveTo>
                <a:lnTo>
                  <a:pt x="8855482" y="4351577"/>
                </a:lnTo>
                <a:lnTo>
                  <a:pt x="8874034" y="4340179"/>
                </a:lnTo>
                <a:lnTo>
                  <a:pt x="8874034" y="4819300"/>
                </a:lnTo>
                <a:lnTo>
                  <a:pt x="8873922" y="4819415"/>
                </a:lnTo>
                <a:lnTo>
                  <a:pt x="8873922" y="5218678"/>
                </a:lnTo>
                <a:close/>
                <a:moveTo>
                  <a:pt x="109" y="6190499"/>
                </a:moveTo>
                <a:lnTo>
                  <a:pt x="109" y="5777807"/>
                </a:lnTo>
                <a:lnTo>
                  <a:pt x="109" y="5711245"/>
                </a:lnTo>
                <a:lnTo>
                  <a:pt x="109" y="5298553"/>
                </a:lnTo>
                <a:lnTo>
                  <a:pt x="221" y="5298553"/>
                </a:lnTo>
                <a:lnTo>
                  <a:pt x="18663" y="5277254"/>
                </a:lnTo>
                <a:lnTo>
                  <a:pt x="18663" y="6173990"/>
                </a:lnTo>
                <a:lnTo>
                  <a:pt x="13751" y="6179849"/>
                </a:lnTo>
                <a:cubicBezTo>
                  <a:pt x="9981" y="6184376"/>
                  <a:pt x="4659" y="6186905"/>
                  <a:pt x="109" y="6190499"/>
                </a:cubicBezTo>
                <a:close/>
                <a:moveTo>
                  <a:pt x="8855482" y="6209879"/>
                </a:moveTo>
                <a:lnTo>
                  <a:pt x="8855482" y="5320409"/>
                </a:lnTo>
                <a:lnTo>
                  <a:pt x="8874032" y="5298420"/>
                </a:lnTo>
                <a:lnTo>
                  <a:pt x="8874032" y="5790987"/>
                </a:lnTo>
                <a:lnTo>
                  <a:pt x="8874032" y="5791120"/>
                </a:lnTo>
                <a:lnTo>
                  <a:pt x="8873922" y="5791236"/>
                </a:lnTo>
                <a:lnTo>
                  <a:pt x="8873922" y="6190499"/>
                </a:lnTo>
                <a:close/>
                <a:moveTo>
                  <a:pt x="2850823" y="6656308"/>
                </a:moveTo>
                <a:lnTo>
                  <a:pt x="2440520" y="6656308"/>
                </a:lnTo>
                <a:lnTo>
                  <a:pt x="2440522" y="6656307"/>
                </a:lnTo>
                <a:lnTo>
                  <a:pt x="2107846" y="6656307"/>
                </a:lnTo>
                <a:lnTo>
                  <a:pt x="2123733" y="6634652"/>
                </a:lnTo>
                <a:lnTo>
                  <a:pt x="2864292" y="6634652"/>
                </a:lnTo>
                <a:close/>
                <a:moveTo>
                  <a:pt x="2107749" y="6656440"/>
                </a:moveTo>
                <a:lnTo>
                  <a:pt x="2107638" y="6656307"/>
                </a:lnTo>
                <a:lnTo>
                  <a:pt x="2107846" y="6656307"/>
                </a:lnTo>
                <a:close/>
                <a:moveTo>
                  <a:pt x="8874034" y="6656440"/>
                </a:moveTo>
                <a:lnTo>
                  <a:pt x="8552357" y="6656440"/>
                </a:lnTo>
                <a:lnTo>
                  <a:pt x="8563537" y="6634652"/>
                </a:lnTo>
                <a:lnTo>
                  <a:pt x="8855482" y="6634652"/>
                </a:lnTo>
                <a:lnTo>
                  <a:pt x="8855482" y="6284517"/>
                </a:lnTo>
                <a:lnTo>
                  <a:pt x="8855952" y="6283953"/>
                </a:lnTo>
                <a:cubicBezTo>
                  <a:pt x="8860832" y="6278096"/>
                  <a:pt x="8867933" y="6274900"/>
                  <a:pt x="8874034" y="6270374"/>
                </a:cubicBezTo>
                <a:close/>
                <a:moveTo>
                  <a:pt x="88848" y="6656441"/>
                </a:moveTo>
                <a:lnTo>
                  <a:pt x="33388" y="6656441"/>
                </a:lnTo>
                <a:lnTo>
                  <a:pt x="221" y="6656441"/>
                </a:lnTo>
                <a:cubicBezTo>
                  <a:pt x="221" y="6527708"/>
                  <a:pt x="221" y="6399108"/>
                  <a:pt x="221" y="6270375"/>
                </a:cubicBezTo>
                <a:lnTo>
                  <a:pt x="18663" y="6248504"/>
                </a:lnTo>
                <a:lnTo>
                  <a:pt x="18663" y="6634652"/>
                </a:lnTo>
                <a:lnTo>
                  <a:pt x="447524" y="6634652"/>
                </a:lnTo>
                <a:lnTo>
                  <a:pt x="432821" y="6656308"/>
                </a:lnTo>
                <a:lnTo>
                  <a:pt x="88941" y="6656308"/>
                </a:lnTo>
                <a:close/>
                <a:moveTo>
                  <a:pt x="1231353" y="6656441"/>
                </a:moveTo>
                <a:cubicBezTo>
                  <a:pt x="1098246" y="6656441"/>
                  <a:pt x="965137" y="6656441"/>
                  <a:pt x="832033" y="6656441"/>
                </a:cubicBezTo>
                <a:lnTo>
                  <a:pt x="832033" y="6656440"/>
                </a:lnTo>
                <a:lnTo>
                  <a:pt x="499372" y="6656440"/>
                </a:lnTo>
                <a:lnTo>
                  <a:pt x="510872" y="6634652"/>
                </a:lnTo>
                <a:lnTo>
                  <a:pt x="1249201" y="6634652"/>
                </a:lnTo>
                <a:close/>
                <a:moveTo>
                  <a:pt x="2041089" y="6656441"/>
                </a:moveTo>
                <a:cubicBezTo>
                  <a:pt x="1907980" y="6656441"/>
                  <a:pt x="1774872" y="6656441"/>
                  <a:pt x="1641765" y="6656441"/>
                </a:cubicBezTo>
                <a:lnTo>
                  <a:pt x="1641765" y="6656440"/>
                </a:lnTo>
                <a:lnTo>
                  <a:pt x="1298013" y="6656440"/>
                </a:lnTo>
                <a:lnTo>
                  <a:pt x="1315773" y="6634652"/>
                </a:lnTo>
                <a:lnTo>
                  <a:pt x="2056019" y="6634652"/>
                </a:lnTo>
                <a:close/>
                <a:moveTo>
                  <a:pt x="2440409" y="6656441"/>
                </a:moveTo>
                <a:lnTo>
                  <a:pt x="2440409" y="6656308"/>
                </a:lnTo>
                <a:lnTo>
                  <a:pt x="2440520" y="6656308"/>
                </a:lnTo>
                <a:close/>
                <a:moveTo>
                  <a:pt x="4459315" y="6656441"/>
                </a:moveTo>
                <a:cubicBezTo>
                  <a:pt x="4326206" y="6656441"/>
                  <a:pt x="4193097" y="6656441"/>
                  <a:pt x="4059992" y="6656441"/>
                </a:cubicBezTo>
                <a:lnTo>
                  <a:pt x="4059882" y="6656441"/>
                </a:lnTo>
                <a:lnTo>
                  <a:pt x="4059882" y="6656440"/>
                </a:lnTo>
                <a:lnTo>
                  <a:pt x="3716238" y="6656440"/>
                </a:lnTo>
                <a:lnTo>
                  <a:pt x="3716128" y="6656440"/>
                </a:lnTo>
                <a:lnTo>
                  <a:pt x="3732551" y="6634652"/>
                </a:lnTo>
                <a:lnTo>
                  <a:pt x="4473165" y="6634652"/>
                </a:lnTo>
                <a:close/>
                <a:moveTo>
                  <a:pt x="6067581" y="6656441"/>
                </a:moveTo>
                <a:lnTo>
                  <a:pt x="5735033" y="6656441"/>
                </a:lnTo>
                <a:lnTo>
                  <a:pt x="5668261" y="6656441"/>
                </a:lnTo>
                <a:lnTo>
                  <a:pt x="5324619" y="6656441"/>
                </a:lnTo>
                <a:lnTo>
                  <a:pt x="5324507" y="6656441"/>
                </a:lnTo>
                <a:lnTo>
                  <a:pt x="5342583" y="6634652"/>
                </a:lnTo>
                <a:lnTo>
                  <a:pt x="6084113" y="6634652"/>
                </a:lnTo>
                <a:close/>
                <a:moveTo>
                  <a:pt x="6877204" y="6656441"/>
                </a:moveTo>
                <a:lnTo>
                  <a:pt x="6533565" y="6656441"/>
                </a:lnTo>
                <a:lnTo>
                  <a:pt x="6477995" y="6656441"/>
                </a:lnTo>
                <a:lnTo>
                  <a:pt x="6134243" y="6656441"/>
                </a:lnTo>
                <a:lnTo>
                  <a:pt x="6146087" y="6634652"/>
                </a:lnTo>
                <a:lnTo>
                  <a:pt x="6891292" y="6634652"/>
                </a:lnTo>
                <a:close/>
                <a:moveTo>
                  <a:pt x="8485692" y="6656441"/>
                </a:moveTo>
                <a:lnTo>
                  <a:pt x="8153148" y="6656441"/>
                </a:lnTo>
                <a:lnTo>
                  <a:pt x="8086372" y="6656441"/>
                </a:lnTo>
                <a:lnTo>
                  <a:pt x="7742732" y="6656441"/>
                </a:lnTo>
                <a:lnTo>
                  <a:pt x="7742623" y="6656441"/>
                </a:lnTo>
                <a:lnTo>
                  <a:pt x="7760453" y="6634652"/>
                </a:lnTo>
                <a:lnTo>
                  <a:pt x="8502789" y="6634652"/>
                </a:lnTo>
                <a:close/>
                <a:moveTo>
                  <a:pt x="7343412" y="6656573"/>
                </a:moveTo>
                <a:lnTo>
                  <a:pt x="6944088" y="6656573"/>
                </a:lnTo>
                <a:lnTo>
                  <a:pt x="6943979" y="6656440"/>
                </a:lnTo>
                <a:lnTo>
                  <a:pt x="6956542" y="6634652"/>
                </a:lnTo>
                <a:lnTo>
                  <a:pt x="7693823" y="6634652"/>
                </a:lnTo>
                <a:lnTo>
                  <a:pt x="7675959" y="6656441"/>
                </a:lnTo>
                <a:lnTo>
                  <a:pt x="7343497" y="6656441"/>
                </a:lnTo>
                <a:close/>
                <a:moveTo>
                  <a:pt x="3649578" y="6656574"/>
                </a:moveTo>
                <a:cubicBezTo>
                  <a:pt x="3516471" y="6656574"/>
                  <a:pt x="3383365" y="6656574"/>
                  <a:pt x="3250256" y="6656574"/>
                </a:cubicBezTo>
                <a:lnTo>
                  <a:pt x="3250254" y="6656573"/>
                </a:lnTo>
                <a:lnTo>
                  <a:pt x="2917485" y="6656573"/>
                </a:lnTo>
                <a:lnTo>
                  <a:pt x="2917485" y="6656440"/>
                </a:lnTo>
                <a:cubicBezTo>
                  <a:pt x="2920481" y="6650117"/>
                  <a:pt x="2923004" y="6643194"/>
                  <a:pt x="2925819" y="6636604"/>
                </a:cubicBezTo>
                <a:lnTo>
                  <a:pt x="2926922" y="6634652"/>
                </a:lnTo>
                <a:lnTo>
                  <a:pt x="3665205" y="6634652"/>
                </a:lnTo>
                <a:close/>
                <a:moveTo>
                  <a:pt x="4925295" y="6656574"/>
                </a:moveTo>
                <a:lnTo>
                  <a:pt x="4525975" y="6656574"/>
                </a:lnTo>
                <a:lnTo>
                  <a:pt x="4525862" y="6656441"/>
                </a:lnTo>
                <a:lnTo>
                  <a:pt x="4539523" y="6634652"/>
                </a:lnTo>
                <a:lnTo>
                  <a:pt x="5280990" y="6634652"/>
                </a:lnTo>
                <a:lnTo>
                  <a:pt x="5268938" y="6656308"/>
                </a:lnTo>
                <a:lnTo>
                  <a:pt x="4925470" y="6656308"/>
                </a:lnTo>
                <a:close/>
              </a:path>
            </a:pathLst>
          </a:custGeom>
          <a:solidFill>
            <a:srgbClr val="B99E3D"/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59153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DBC594C-210D-93A6-650D-A039C07245A5}"/>
              </a:ext>
            </a:extLst>
          </p:cNvPr>
          <p:cNvSpPr/>
          <p:nvPr/>
        </p:nvSpPr>
        <p:spPr>
          <a:xfrm>
            <a:off x="252603" y="-1"/>
            <a:ext cx="669426" cy="1153718"/>
          </a:xfrm>
          <a:custGeom>
            <a:avLst/>
            <a:gdLst>
              <a:gd name="connsiteX0" fmla="*/ 158191 w 334713"/>
              <a:gd name="connsiteY0" fmla="*/ 596357 h 617474"/>
              <a:gd name="connsiteX1" fmla="*/ 158191 w 334713"/>
              <a:gd name="connsiteY1" fmla="*/ 596360 h 617474"/>
              <a:gd name="connsiteX2" fmla="*/ 158185 w 334713"/>
              <a:gd name="connsiteY2" fmla="*/ 596360 h 617474"/>
              <a:gd name="connsiteX3" fmla="*/ 167473 w 334713"/>
              <a:gd name="connsiteY3" fmla="*/ 567472 h 617474"/>
              <a:gd name="connsiteX4" fmla="*/ 170348 w 334713"/>
              <a:gd name="connsiteY4" fmla="*/ 572429 h 617474"/>
              <a:gd name="connsiteX5" fmla="*/ 176672 w 334713"/>
              <a:gd name="connsiteY5" fmla="*/ 577168 h 617474"/>
              <a:gd name="connsiteX6" fmla="*/ 182493 w 334713"/>
              <a:gd name="connsiteY6" fmla="*/ 578464 h 617474"/>
              <a:gd name="connsiteX7" fmla="*/ 178376 w 334713"/>
              <a:gd name="connsiteY7" fmla="*/ 583279 h 617474"/>
              <a:gd name="connsiteX8" fmla="*/ 176211 w 334713"/>
              <a:gd name="connsiteY8" fmla="*/ 589444 h 617474"/>
              <a:gd name="connsiteX9" fmla="*/ 176719 w 334713"/>
              <a:gd name="connsiteY9" fmla="*/ 596093 h 617474"/>
              <a:gd name="connsiteX10" fmla="*/ 173241 w 334713"/>
              <a:gd name="connsiteY10" fmla="*/ 594845 h 617474"/>
              <a:gd name="connsiteX11" fmla="*/ 161805 w 334713"/>
              <a:gd name="connsiteY11" fmla="*/ 594780 h 617474"/>
              <a:gd name="connsiteX12" fmla="*/ 158191 w 334713"/>
              <a:gd name="connsiteY12" fmla="*/ 596357 h 617474"/>
              <a:gd name="connsiteX13" fmla="*/ 158699 w 334713"/>
              <a:gd name="connsiteY13" fmla="*/ 589461 h 617474"/>
              <a:gd name="connsiteX14" fmla="*/ 156528 w 334713"/>
              <a:gd name="connsiteY14" fmla="*/ 583297 h 617474"/>
              <a:gd name="connsiteX15" fmla="*/ 152411 w 334713"/>
              <a:gd name="connsiteY15" fmla="*/ 578523 h 617474"/>
              <a:gd name="connsiteX16" fmla="*/ 157138 w 334713"/>
              <a:gd name="connsiteY16" fmla="*/ 577464 h 617474"/>
              <a:gd name="connsiteX17" fmla="*/ 165042 w 334713"/>
              <a:gd name="connsiteY17" fmla="*/ 571637 h 617474"/>
              <a:gd name="connsiteX18" fmla="*/ 167473 w 334713"/>
              <a:gd name="connsiteY18" fmla="*/ 567472 h 617474"/>
              <a:gd name="connsiteX19" fmla="*/ 169478 w 334713"/>
              <a:gd name="connsiteY19" fmla="*/ 548068 h 617474"/>
              <a:gd name="connsiteX20" fmla="*/ 161533 w 334713"/>
              <a:gd name="connsiteY20" fmla="*/ 551084 h 617474"/>
              <a:gd name="connsiteX21" fmla="*/ 154895 w 334713"/>
              <a:gd name="connsiteY21" fmla="*/ 562585 h 617474"/>
              <a:gd name="connsiteX22" fmla="*/ 151233 w 334713"/>
              <a:gd name="connsiteY22" fmla="*/ 565105 h 617474"/>
              <a:gd name="connsiteX23" fmla="*/ 138851 w 334713"/>
              <a:gd name="connsiteY23" fmla="*/ 567797 h 617474"/>
              <a:gd name="connsiteX24" fmla="*/ 134822 w 334713"/>
              <a:gd name="connsiteY24" fmla="*/ 570063 h 617474"/>
              <a:gd name="connsiteX25" fmla="*/ 135017 w 334713"/>
              <a:gd name="connsiteY25" fmla="*/ 578937 h 617474"/>
              <a:gd name="connsiteX26" fmla="*/ 143193 w 334713"/>
              <a:gd name="connsiteY26" fmla="*/ 588260 h 617474"/>
              <a:gd name="connsiteX27" fmla="*/ 145027 w 334713"/>
              <a:gd name="connsiteY27" fmla="*/ 593538 h 617474"/>
              <a:gd name="connsiteX28" fmla="*/ 143761 w 334713"/>
              <a:gd name="connsiteY28" fmla="*/ 606163 h 617474"/>
              <a:gd name="connsiteX29" fmla="*/ 143761 w 334713"/>
              <a:gd name="connsiteY29" fmla="*/ 606168 h 617474"/>
              <a:gd name="connsiteX30" fmla="*/ 153387 w 334713"/>
              <a:gd name="connsiteY30" fmla="*/ 613019 h 617474"/>
              <a:gd name="connsiteX31" fmla="*/ 155013 w 334713"/>
              <a:gd name="connsiteY31" fmla="*/ 612333 h 617474"/>
              <a:gd name="connsiteX32" fmla="*/ 162278 w 334713"/>
              <a:gd name="connsiteY32" fmla="*/ 609085 h 617474"/>
              <a:gd name="connsiteX33" fmla="*/ 172696 w 334713"/>
              <a:gd name="connsiteY33" fmla="*/ 609115 h 617474"/>
              <a:gd name="connsiteX34" fmla="*/ 181316 w 334713"/>
              <a:gd name="connsiteY34" fmla="*/ 612954 h 617474"/>
              <a:gd name="connsiteX35" fmla="*/ 191155 w 334713"/>
              <a:gd name="connsiteY35" fmla="*/ 606097 h 617474"/>
              <a:gd name="connsiteX36" fmla="*/ 190829 w 334713"/>
              <a:gd name="connsiteY36" fmla="*/ 602867 h 617474"/>
              <a:gd name="connsiteX37" fmla="*/ 189859 w 334713"/>
              <a:gd name="connsiteY37" fmla="*/ 592290 h 617474"/>
              <a:gd name="connsiteX38" fmla="*/ 190793 w 334713"/>
              <a:gd name="connsiteY38" fmla="*/ 589343 h 617474"/>
              <a:gd name="connsiteX39" fmla="*/ 195709 w 334713"/>
              <a:gd name="connsiteY39" fmla="*/ 583835 h 617474"/>
              <a:gd name="connsiteX40" fmla="*/ 200153 w 334713"/>
              <a:gd name="connsiteY40" fmla="*/ 578694 h 617474"/>
              <a:gd name="connsiteX41" fmla="*/ 196621 w 334713"/>
              <a:gd name="connsiteY41" fmla="*/ 567939 h 617474"/>
              <a:gd name="connsiteX42" fmla="*/ 194911 w 334713"/>
              <a:gd name="connsiteY42" fmla="*/ 567490 h 617474"/>
              <a:gd name="connsiteX43" fmla="*/ 183380 w 334713"/>
              <a:gd name="connsiteY43" fmla="*/ 565028 h 617474"/>
              <a:gd name="connsiteX44" fmla="*/ 180186 w 334713"/>
              <a:gd name="connsiteY44" fmla="*/ 562769 h 617474"/>
              <a:gd name="connsiteX45" fmla="*/ 173507 w 334713"/>
              <a:gd name="connsiteY45" fmla="*/ 551292 h 617474"/>
              <a:gd name="connsiteX46" fmla="*/ 169478 w 334713"/>
              <a:gd name="connsiteY46" fmla="*/ 548068 h 617474"/>
              <a:gd name="connsiteX47" fmla="*/ 261378 w 334713"/>
              <a:gd name="connsiteY47" fmla="*/ 533543 h 617474"/>
              <a:gd name="connsiteX48" fmla="*/ 270317 w 334713"/>
              <a:gd name="connsiteY48" fmla="*/ 542826 h 617474"/>
              <a:gd name="connsiteX49" fmla="*/ 261491 w 334713"/>
              <a:gd name="connsiteY49" fmla="*/ 552120 h 617474"/>
              <a:gd name="connsiteX50" fmla="*/ 251995 w 334713"/>
              <a:gd name="connsiteY50" fmla="*/ 542470 h 617474"/>
              <a:gd name="connsiteX51" fmla="*/ 261378 w 334713"/>
              <a:gd name="connsiteY51" fmla="*/ 533543 h 617474"/>
              <a:gd name="connsiteX52" fmla="*/ 73923 w 334713"/>
              <a:gd name="connsiteY52" fmla="*/ 533478 h 617474"/>
              <a:gd name="connsiteX53" fmla="*/ 82938 w 334713"/>
              <a:gd name="connsiteY53" fmla="*/ 543003 h 617474"/>
              <a:gd name="connsiteX54" fmla="*/ 74017 w 334713"/>
              <a:gd name="connsiteY54" fmla="*/ 552073 h 617474"/>
              <a:gd name="connsiteX55" fmla="*/ 64676 w 334713"/>
              <a:gd name="connsiteY55" fmla="*/ 542607 h 617474"/>
              <a:gd name="connsiteX56" fmla="*/ 73923 w 334713"/>
              <a:gd name="connsiteY56" fmla="*/ 533478 h 617474"/>
              <a:gd name="connsiteX57" fmla="*/ 74383 w 334713"/>
              <a:gd name="connsiteY57" fmla="*/ 520137 h 617474"/>
              <a:gd name="connsiteX58" fmla="*/ 51370 w 334713"/>
              <a:gd name="connsiteY58" fmla="*/ 542193 h 617474"/>
              <a:gd name="connsiteX59" fmla="*/ 73662 w 334713"/>
              <a:gd name="connsiteY59" fmla="*/ 565253 h 617474"/>
              <a:gd name="connsiteX60" fmla="*/ 96279 w 334713"/>
              <a:gd name="connsiteY60" fmla="*/ 542903 h 617474"/>
              <a:gd name="connsiteX61" fmla="*/ 74383 w 334713"/>
              <a:gd name="connsiteY61" fmla="*/ 520137 h 617474"/>
              <a:gd name="connsiteX62" fmla="*/ 261301 w 334713"/>
              <a:gd name="connsiteY62" fmla="*/ 520131 h 617474"/>
              <a:gd name="connsiteX63" fmla="*/ 238648 w 334713"/>
              <a:gd name="connsiteY63" fmla="*/ 542560 h 617474"/>
              <a:gd name="connsiteX64" fmla="*/ 261011 w 334713"/>
              <a:gd name="connsiteY64" fmla="*/ 565247 h 617474"/>
              <a:gd name="connsiteX65" fmla="*/ 261005 w 334713"/>
              <a:gd name="connsiteY65" fmla="*/ 565253 h 617474"/>
              <a:gd name="connsiteX66" fmla="*/ 283516 w 334713"/>
              <a:gd name="connsiteY66" fmla="*/ 543157 h 617474"/>
              <a:gd name="connsiteX67" fmla="*/ 261301 w 334713"/>
              <a:gd name="connsiteY67" fmla="*/ 520131 h 617474"/>
              <a:gd name="connsiteX68" fmla="*/ 299790 w 334713"/>
              <a:gd name="connsiteY68" fmla="*/ 473318 h 617474"/>
              <a:gd name="connsiteX69" fmla="*/ 299796 w 334713"/>
              <a:gd name="connsiteY69" fmla="*/ 473318 h 617474"/>
              <a:gd name="connsiteX70" fmla="*/ 299793 w 334713"/>
              <a:gd name="connsiteY70" fmla="*/ 473320 h 617474"/>
              <a:gd name="connsiteX71" fmla="*/ 333562 w 334713"/>
              <a:gd name="connsiteY71" fmla="*/ 438781 h 617474"/>
              <a:gd name="connsiteX72" fmla="*/ 333725 w 334713"/>
              <a:gd name="connsiteY72" fmla="*/ 438913 h 617474"/>
              <a:gd name="connsiteX73" fmla="*/ 333599 w 334713"/>
              <a:gd name="connsiteY73" fmla="*/ 439395 h 617474"/>
              <a:gd name="connsiteX74" fmla="*/ 35273 w 334713"/>
              <a:gd name="connsiteY74" fmla="*/ 434231 h 617474"/>
              <a:gd name="connsiteX75" fmla="*/ 37965 w 334713"/>
              <a:gd name="connsiteY75" fmla="*/ 438881 h 617474"/>
              <a:gd name="connsiteX76" fmla="*/ 44750 w 334713"/>
              <a:gd name="connsiteY76" fmla="*/ 443880 h 617474"/>
              <a:gd name="connsiteX77" fmla="*/ 50146 w 334713"/>
              <a:gd name="connsiteY77" fmla="*/ 445086 h 617474"/>
              <a:gd name="connsiteX78" fmla="*/ 50140 w 334713"/>
              <a:gd name="connsiteY78" fmla="*/ 445086 h 617474"/>
              <a:gd name="connsiteX79" fmla="*/ 46247 w 334713"/>
              <a:gd name="connsiteY79" fmla="*/ 449423 h 617474"/>
              <a:gd name="connsiteX80" fmla="*/ 43840 w 334713"/>
              <a:gd name="connsiteY80" fmla="*/ 456398 h 617474"/>
              <a:gd name="connsiteX81" fmla="*/ 44496 w 334713"/>
              <a:gd name="connsiteY81" fmla="*/ 462527 h 617474"/>
              <a:gd name="connsiteX82" fmla="*/ 39467 w 334713"/>
              <a:gd name="connsiteY82" fmla="*/ 460468 h 617474"/>
              <a:gd name="connsiteX83" fmla="*/ 31576 w 334713"/>
              <a:gd name="connsiteY83" fmla="*/ 460368 h 617474"/>
              <a:gd name="connsiteX84" fmla="*/ 26228 w 334713"/>
              <a:gd name="connsiteY84" fmla="*/ 462805 h 617474"/>
              <a:gd name="connsiteX85" fmla="*/ 26239 w 334713"/>
              <a:gd name="connsiteY85" fmla="*/ 460598 h 617474"/>
              <a:gd name="connsiteX86" fmla="*/ 26582 w 334713"/>
              <a:gd name="connsiteY86" fmla="*/ 458267 h 617474"/>
              <a:gd name="connsiteX87" fmla="*/ 23181 w 334713"/>
              <a:gd name="connsiteY87" fmla="*/ 448175 h 617474"/>
              <a:gd name="connsiteX88" fmla="*/ 20566 w 334713"/>
              <a:gd name="connsiteY88" fmla="*/ 445152 h 617474"/>
              <a:gd name="connsiteX89" fmla="*/ 26085 w 334713"/>
              <a:gd name="connsiteY89" fmla="*/ 443856 h 617474"/>
              <a:gd name="connsiteX90" fmla="*/ 32297 w 334713"/>
              <a:gd name="connsiteY90" fmla="*/ 439443 h 617474"/>
              <a:gd name="connsiteX91" fmla="*/ 35273 w 334713"/>
              <a:gd name="connsiteY91" fmla="*/ 434231 h 617474"/>
              <a:gd name="connsiteX92" fmla="*/ 299725 w 334713"/>
              <a:gd name="connsiteY92" fmla="*/ 434160 h 617474"/>
              <a:gd name="connsiteX93" fmla="*/ 302541 w 334713"/>
              <a:gd name="connsiteY93" fmla="*/ 439260 h 617474"/>
              <a:gd name="connsiteX94" fmla="*/ 308665 w 334713"/>
              <a:gd name="connsiteY94" fmla="*/ 443797 h 617474"/>
              <a:gd name="connsiteX95" fmla="*/ 314604 w 334713"/>
              <a:gd name="connsiteY95" fmla="*/ 445116 h 617474"/>
              <a:gd name="connsiteX96" fmla="*/ 311428 w 334713"/>
              <a:gd name="connsiteY96" fmla="*/ 448559 h 617474"/>
              <a:gd name="connsiteX97" fmla="*/ 308274 w 334713"/>
              <a:gd name="connsiteY97" fmla="*/ 457280 h 617474"/>
              <a:gd name="connsiteX98" fmla="*/ 308830 w 334713"/>
              <a:gd name="connsiteY98" fmla="*/ 462782 h 617474"/>
              <a:gd name="connsiteX99" fmla="*/ 304269 w 334713"/>
              <a:gd name="connsiteY99" fmla="*/ 460688 h 617474"/>
              <a:gd name="connsiteX100" fmla="*/ 295330 w 334713"/>
              <a:gd name="connsiteY100" fmla="*/ 460658 h 617474"/>
              <a:gd name="connsiteX101" fmla="*/ 290798 w 334713"/>
              <a:gd name="connsiteY101" fmla="*/ 462705 h 617474"/>
              <a:gd name="connsiteX102" fmla="*/ 290615 w 334713"/>
              <a:gd name="connsiteY102" fmla="*/ 460699 h 617474"/>
              <a:gd name="connsiteX103" fmla="*/ 290840 w 334713"/>
              <a:gd name="connsiteY103" fmla="*/ 458948 h 617474"/>
              <a:gd name="connsiteX104" fmla="*/ 287432 w 334713"/>
              <a:gd name="connsiteY104" fmla="*/ 448039 h 617474"/>
              <a:gd name="connsiteX105" fmla="*/ 284871 w 334713"/>
              <a:gd name="connsiteY105" fmla="*/ 445152 h 617474"/>
              <a:gd name="connsiteX106" fmla="*/ 284865 w 334713"/>
              <a:gd name="connsiteY106" fmla="*/ 445140 h 617474"/>
              <a:gd name="connsiteX107" fmla="*/ 290626 w 334713"/>
              <a:gd name="connsiteY107" fmla="*/ 443809 h 617474"/>
              <a:gd name="connsiteX108" fmla="*/ 296578 w 334713"/>
              <a:gd name="connsiteY108" fmla="*/ 439514 h 617474"/>
              <a:gd name="connsiteX109" fmla="*/ 299725 w 334713"/>
              <a:gd name="connsiteY109" fmla="*/ 434160 h 617474"/>
              <a:gd name="connsiteX110" fmla="*/ 21595 w 334713"/>
              <a:gd name="connsiteY110" fmla="*/ 431178 h 617474"/>
              <a:gd name="connsiteX111" fmla="*/ 21589 w 334713"/>
              <a:gd name="connsiteY111" fmla="*/ 431184 h 617474"/>
              <a:gd name="connsiteX112" fmla="*/ 21593 w 334713"/>
              <a:gd name="connsiteY112" fmla="*/ 431179 h 617474"/>
              <a:gd name="connsiteX113" fmla="*/ 37509 w 334713"/>
              <a:gd name="connsiteY113" fmla="*/ 414252 h 617474"/>
              <a:gd name="connsiteX114" fmla="*/ 29446 w 334713"/>
              <a:gd name="connsiteY114" fmla="*/ 417500 h 617474"/>
              <a:gd name="connsiteX115" fmla="*/ 21593 w 334713"/>
              <a:gd name="connsiteY115" fmla="*/ 431179 h 617474"/>
              <a:gd name="connsiteX116" fmla="*/ 6988 w 334713"/>
              <a:gd name="connsiteY116" fmla="*/ 434367 h 617474"/>
              <a:gd name="connsiteX117" fmla="*/ 3190 w 334713"/>
              <a:gd name="connsiteY117" fmla="*/ 445879 h 617474"/>
              <a:gd name="connsiteX118" fmla="*/ 10757 w 334713"/>
              <a:gd name="connsiteY118" fmla="*/ 454174 h 617474"/>
              <a:gd name="connsiteX119" fmla="*/ 12939 w 334713"/>
              <a:gd name="connsiteY119" fmla="*/ 461083 h 617474"/>
              <a:gd name="connsiteX120" fmla="*/ 12739 w 334713"/>
              <a:gd name="connsiteY120" fmla="*/ 462249 h 617474"/>
              <a:gd name="connsiteX121" fmla="*/ 11763 w 334713"/>
              <a:gd name="connsiteY121" fmla="*/ 473425 h 617474"/>
              <a:gd name="connsiteX122" fmla="*/ 17660 w 334713"/>
              <a:gd name="connsiteY122" fmla="*/ 480252 h 617474"/>
              <a:gd name="connsiteX123" fmla="*/ 22452 w 334713"/>
              <a:gd name="connsiteY123" fmla="*/ 479133 h 617474"/>
              <a:gd name="connsiteX124" fmla="*/ 33468 w 334713"/>
              <a:gd name="connsiteY124" fmla="*/ 474135 h 617474"/>
              <a:gd name="connsiteX125" fmla="*/ 37344 w 334713"/>
              <a:gd name="connsiteY125" fmla="*/ 474188 h 617474"/>
              <a:gd name="connsiteX126" fmla="*/ 48620 w 334713"/>
              <a:gd name="connsiteY126" fmla="*/ 479341 h 617474"/>
              <a:gd name="connsiteX127" fmla="*/ 53453 w 334713"/>
              <a:gd name="connsiteY127" fmla="*/ 480258 h 617474"/>
              <a:gd name="connsiteX128" fmla="*/ 58777 w 334713"/>
              <a:gd name="connsiteY128" fmla="*/ 473182 h 617474"/>
              <a:gd name="connsiteX129" fmla="*/ 57528 w 334713"/>
              <a:gd name="connsiteY129" fmla="*/ 459954 h 617474"/>
              <a:gd name="connsiteX130" fmla="*/ 59038 w 334713"/>
              <a:gd name="connsiteY130" fmla="*/ 455191 h 617474"/>
              <a:gd name="connsiteX131" fmla="*/ 67148 w 334713"/>
              <a:gd name="connsiteY131" fmla="*/ 446193 h 617474"/>
              <a:gd name="connsiteX132" fmla="*/ 63332 w 334713"/>
              <a:gd name="connsiteY132" fmla="*/ 434295 h 617474"/>
              <a:gd name="connsiteX133" fmla="*/ 51217 w 334713"/>
              <a:gd name="connsiteY133" fmla="*/ 431687 h 617474"/>
              <a:gd name="connsiteX134" fmla="*/ 47868 w 334713"/>
              <a:gd name="connsiteY134" fmla="*/ 429250 h 617474"/>
              <a:gd name="connsiteX135" fmla="*/ 41419 w 334713"/>
              <a:gd name="connsiteY135" fmla="*/ 417636 h 617474"/>
              <a:gd name="connsiteX136" fmla="*/ 37509 w 334713"/>
              <a:gd name="connsiteY136" fmla="*/ 414252 h 617474"/>
              <a:gd name="connsiteX137" fmla="*/ 166550 w 334713"/>
              <a:gd name="connsiteY137" fmla="*/ 382500 h 617474"/>
              <a:gd name="connsiteX138" fmla="*/ 153653 w 334713"/>
              <a:gd name="connsiteY138" fmla="*/ 404869 h 617474"/>
              <a:gd name="connsiteX139" fmla="*/ 129941 w 334713"/>
              <a:gd name="connsiteY139" fmla="*/ 422398 h 617474"/>
              <a:gd name="connsiteX140" fmla="*/ 102633 w 334713"/>
              <a:gd name="connsiteY140" fmla="*/ 428652 h 617474"/>
              <a:gd name="connsiteX141" fmla="*/ 119322 w 334713"/>
              <a:gd name="connsiteY141" fmla="*/ 447825 h 617474"/>
              <a:gd name="connsiteX142" fmla="*/ 129711 w 334713"/>
              <a:gd name="connsiteY142" fmla="*/ 477861 h 617474"/>
              <a:gd name="connsiteX143" fmla="*/ 127788 w 334713"/>
              <a:gd name="connsiteY143" fmla="*/ 505838 h 617474"/>
              <a:gd name="connsiteX144" fmla="*/ 153469 w 334713"/>
              <a:gd name="connsiteY144" fmla="*/ 494627 h 617474"/>
              <a:gd name="connsiteX145" fmla="*/ 181801 w 334713"/>
              <a:gd name="connsiteY145" fmla="*/ 494550 h 617474"/>
              <a:gd name="connsiteX146" fmla="*/ 200502 w 334713"/>
              <a:gd name="connsiteY146" fmla="*/ 502697 h 617474"/>
              <a:gd name="connsiteX147" fmla="*/ 207660 w 334713"/>
              <a:gd name="connsiteY147" fmla="*/ 504359 h 617474"/>
              <a:gd name="connsiteX148" fmla="*/ 205554 w 334713"/>
              <a:gd name="connsiteY148" fmla="*/ 474276 h 617474"/>
              <a:gd name="connsiteX149" fmla="*/ 213606 w 334713"/>
              <a:gd name="connsiteY149" fmla="*/ 450943 h 617474"/>
              <a:gd name="connsiteX150" fmla="*/ 232738 w 334713"/>
              <a:gd name="connsiteY150" fmla="*/ 428628 h 617474"/>
              <a:gd name="connsiteX151" fmla="*/ 219723 w 334713"/>
              <a:gd name="connsiteY151" fmla="*/ 425280 h 617474"/>
              <a:gd name="connsiteX152" fmla="*/ 175075 w 334713"/>
              <a:gd name="connsiteY152" fmla="*/ 393220 h 617474"/>
              <a:gd name="connsiteX153" fmla="*/ 166550 w 334713"/>
              <a:gd name="connsiteY153" fmla="*/ 382500 h 617474"/>
              <a:gd name="connsiteX154" fmla="*/ 152156 w 334713"/>
              <a:gd name="connsiteY154" fmla="*/ 366498 h 617474"/>
              <a:gd name="connsiteX155" fmla="*/ 196024 w 334713"/>
              <a:gd name="connsiteY155" fmla="*/ 370195 h 617474"/>
              <a:gd name="connsiteX156" fmla="*/ 224929 w 334713"/>
              <a:gd name="connsiteY156" fmla="*/ 388665 h 617474"/>
              <a:gd name="connsiteX157" fmla="*/ 248126 w 334713"/>
              <a:gd name="connsiteY157" fmla="*/ 431657 h 617474"/>
              <a:gd name="connsiteX158" fmla="*/ 248126 w 334713"/>
              <a:gd name="connsiteY158" fmla="*/ 431651 h 617474"/>
              <a:gd name="connsiteX159" fmla="*/ 249847 w 334713"/>
              <a:gd name="connsiteY159" fmla="*/ 448092 h 617474"/>
              <a:gd name="connsiteX160" fmla="*/ 220374 w 334713"/>
              <a:gd name="connsiteY160" fmla="*/ 511665 h 617474"/>
              <a:gd name="connsiteX161" fmla="*/ 184144 w 334713"/>
              <a:gd name="connsiteY161" fmla="*/ 529367 h 617474"/>
              <a:gd name="connsiteX162" fmla="*/ 116908 w 334713"/>
              <a:gd name="connsiteY162" fmla="*/ 513274 h 617474"/>
              <a:gd name="connsiteX163" fmla="*/ 89843 w 334713"/>
              <a:gd name="connsiteY163" fmla="*/ 474637 h 617474"/>
              <a:gd name="connsiteX164" fmla="*/ 85517 w 334713"/>
              <a:gd name="connsiteY164" fmla="*/ 448257 h 617474"/>
              <a:gd name="connsiteX165" fmla="*/ 119032 w 334713"/>
              <a:gd name="connsiteY165" fmla="*/ 381294 h 617474"/>
              <a:gd name="connsiteX166" fmla="*/ 152156 w 334713"/>
              <a:gd name="connsiteY166" fmla="*/ 366498 h 617474"/>
              <a:gd name="connsiteX167" fmla="*/ 151097 w 334713"/>
              <a:gd name="connsiteY167" fmla="*/ 353216 h 617474"/>
              <a:gd name="connsiteX168" fmla="*/ 102503 w 334713"/>
              <a:gd name="connsiteY168" fmla="*/ 377685 h 617474"/>
              <a:gd name="connsiteX169" fmla="*/ 73230 w 334713"/>
              <a:gd name="connsiteY169" fmla="*/ 433965 h 617474"/>
              <a:gd name="connsiteX170" fmla="*/ 73626 w 334713"/>
              <a:gd name="connsiteY170" fmla="*/ 465142 h 617474"/>
              <a:gd name="connsiteX171" fmla="*/ 104899 w 334713"/>
              <a:gd name="connsiteY171" fmla="*/ 520682 h 617474"/>
              <a:gd name="connsiteX172" fmla="*/ 161066 w 334713"/>
              <a:gd name="connsiteY172" fmla="*/ 544169 h 617474"/>
              <a:gd name="connsiteX173" fmla="*/ 198289 w 334713"/>
              <a:gd name="connsiteY173" fmla="*/ 539229 h 617474"/>
              <a:gd name="connsiteX174" fmla="*/ 250622 w 334713"/>
              <a:gd name="connsiteY174" fmla="*/ 495545 h 617474"/>
              <a:gd name="connsiteX175" fmla="*/ 262869 w 334713"/>
              <a:gd name="connsiteY175" fmla="*/ 447790 h 617474"/>
              <a:gd name="connsiteX176" fmla="*/ 262869 w 334713"/>
              <a:gd name="connsiteY176" fmla="*/ 447784 h 617474"/>
              <a:gd name="connsiteX177" fmla="*/ 257987 w 334713"/>
              <a:gd name="connsiteY177" fmla="*/ 417322 h 617474"/>
              <a:gd name="connsiteX178" fmla="*/ 217161 w 334713"/>
              <a:gd name="connsiteY178" fmla="*/ 365841 h 617474"/>
              <a:gd name="connsiteX179" fmla="*/ 151097 w 334713"/>
              <a:gd name="connsiteY179" fmla="*/ 353216 h 617474"/>
              <a:gd name="connsiteX180" fmla="*/ 261169 w 334713"/>
              <a:gd name="connsiteY180" fmla="*/ 344328 h 617474"/>
              <a:gd name="connsiteX181" fmla="*/ 270323 w 334713"/>
              <a:gd name="connsiteY181" fmla="*/ 353483 h 617474"/>
              <a:gd name="connsiteX182" fmla="*/ 260899 w 334713"/>
              <a:gd name="connsiteY182" fmla="*/ 362788 h 617474"/>
              <a:gd name="connsiteX183" fmla="*/ 252019 w 334713"/>
              <a:gd name="connsiteY183" fmla="*/ 353541 h 617474"/>
              <a:gd name="connsiteX184" fmla="*/ 261165 w 334713"/>
              <a:gd name="connsiteY184" fmla="*/ 344324 h 617474"/>
              <a:gd name="connsiteX185" fmla="*/ 261171 w 334713"/>
              <a:gd name="connsiteY185" fmla="*/ 344324 h 617474"/>
              <a:gd name="connsiteX186" fmla="*/ 261169 w 334713"/>
              <a:gd name="connsiteY186" fmla="*/ 344328 h 617474"/>
              <a:gd name="connsiteX187" fmla="*/ 73928 w 334713"/>
              <a:gd name="connsiteY187" fmla="*/ 344324 h 617474"/>
              <a:gd name="connsiteX188" fmla="*/ 82926 w 334713"/>
              <a:gd name="connsiteY188" fmla="*/ 353530 h 617474"/>
              <a:gd name="connsiteX189" fmla="*/ 73549 w 334713"/>
              <a:gd name="connsiteY189" fmla="*/ 362765 h 617474"/>
              <a:gd name="connsiteX190" fmla="*/ 64634 w 334713"/>
              <a:gd name="connsiteY190" fmla="*/ 353489 h 617474"/>
              <a:gd name="connsiteX191" fmla="*/ 73928 w 334713"/>
              <a:gd name="connsiteY191" fmla="*/ 344324 h 617474"/>
              <a:gd name="connsiteX192" fmla="*/ 73993 w 334713"/>
              <a:gd name="connsiteY192" fmla="*/ 330996 h 617474"/>
              <a:gd name="connsiteX193" fmla="*/ 51441 w 334713"/>
              <a:gd name="connsiteY193" fmla="*/ 353418 h 617474"/>
              <a:gd name="connsiteX194" fmla="*/ 73739 w 334713"/>
              <a:gd name="connsiteY194" fmla="*/ 376218 h 617474"/>
              <a:gd name="connsiteX195" fmla="*/ 96250 w 334713"/>
              <a:gd name="connsiteY195" fmla="*/ 353672 h 617474"/>
              <a:gd name="connsiteX196" fmla="*/ 73993 w 334713"/>
              <a:gd name="connsiteY196" fmla="*/ 330996 h 617474"/>
              <a:gd name="connsiteX197" fmla="*/ 261247 w 334713"/>
              <a:gd name="connsiteY197" fmla="*/ 330954 h 617474"/>
              <a:gd name="connsiteX198" fmla="*/ 238642 w 334713"/>
              <a:gd name="connsiteY198" fmla="*/ 353453 h 617474"/>
              <a:gd name="connsiteX199" fmla="*/ 261076 w 334713"/>
              <a:gd name="connsiteY199" fmla="*/ 376206 h 617474"/>
              <a:gd name="connsiteX200" fmla="*/ 283503 w 334713"/>
              <a:gd name="connsiteY200" fmla="*/ 353618 h 617474"/>
              <a:gd name="connsiteX201" fmla="*/ 261247 w 334713"/>
              <a:gd name="connsiteY201" fmla="*/ 330954 h 617474"/>
              <a:gd name="connsiteX202" fmla="*/ 167183 w 334713"/>
              <a:gd name="connsiteY202" fmla="*/ 300847 h 617474"/>
              <a:gd name="connsiteX203" fmla="*/ 169153 w 334713"/>
              <a:gd name="connsiteY203" fmla="*/ 303326 h 617474"/>
              <a:gd name="connsiteX204" fmla="*/ 179471 w 334713"/>
              <a:gd name="connsiteY204" fmla="*/ 310733 h 617474"/>
              <a:gd name="connsiteX205" fmla="*/ 182476 w 334713"/>
              <a:gd name="connsiteY205" fmla="*/ 311508 h 617474"/>
              <a:gd name="connsiteX206" fmla="*/ 182482 w 334713"/>
              <a:gd name="connsiteY206" fmla="*/ 311508 h 617474"/>
              <a:gd name="connsiteX207" fmla="*/ 178062 w 334713"/>
              <a:gd name="connsiteY207" fmla="*/ 316666 h 617474"/>
              <a:gd name="connsiteX208" fmla="*/ 176199 w 334713"/>
              <a:gd name="connsiteY208" fmla="*/ 322056 h 617474"/>
              <a:gd name="connsiteX209" fmla="*/ 176684 w 334713"/>
              <a:gd name="connsiteY209" fmla="*/ 329007 h 617474"/>
              <a:gd name="connsiteX210" fmla="*/ 175027 w 334713"/>
              <a:gd name="connsiteY210" fmla="*/ 328623 h 617474"/>
              <a:gd name="connsiteX211" fmla="*/ 170709 w 334713"/>
              <a:gd name="connsiteY211" fmla="*/ 326741 h 617474"/>
              <a:gd name="connsiteX212" fmla="*/ 164160 w 334713"/>
              <a:gd name="connsiteY212" fmla="*/ 326759 h 617474"/>
              <a:gd name="connsiteX213" fmla="*/ 158226 w 334713"/>
              <a:gd name="connsiteY213" fmla="*/ 329351 h 617474"/>
              <a:gd name="connsiteX214" fmla="*/ 158670 w 334713"/>
              <a:gd name="connsiteY214" fmla="*/ 322884 h 617474"/>
              <a:gd name="connsiteX215" fmla="*/ 156268 w 334713"/>
              <a:gd name="connsiteY215" fmla="*/ 315945 h 617474"/>
              <a:gd name="connsiteX216" fmla="*/ 152411 w 334713"/>
              <a:gd name="connsiteY216" fmla="*/ 311514 h 617474"/>
              <a:gd name="connsiteX217" fmla="*/ 158723 w 334713"/>
              <a:gd name="connsiteY217" fmla="*/ 310070 h 617474"/>
              <a:gd name="connsiteX218" fmla="*/ 164201 w 334713"/>
              <a:gd name="connsiteY218" fmla="*/ 306018 h 617474"/>
              <a:gd name="connsiteX219" fmla="*/ 167183 w 334713"/>
              <a:gd name="connsiteY219" fmla="*/ 300847 h 617474"/>
              <a:gd name="connsiteX220" fmla="*/ 167430 w 334713"/>
              <a:gd name="connsiteY220" fmla="*/ 280879 h 617474"/>
              <a:gd name="connsiteX221" fmla="*/ 161154 w 334713"/>
              <a:gd name="connsiteY221" fmla="*/ 284602 h 617474"/>
              <a:gd name="connsiteX222" fmla="*/ 155161 w 334713"/>
              <a:gd name="connsiteY222" fmla="*/ 295104 h 617474"/>
              <a:gd name="connsiteX223" fmla="*/ 150866 w 334713"/>
              <a:gd name="connsiteY223" fmla="*/ 298156 h 617474"/>
              <a:gd name="connsiteX224" fmla="*/ 139348 w 334713"/>
              <a:gd name="connsiteY224" fmla="*/ 300676 h 617474"/>
              <a:gd name="connsiteX225" fmla="*/ 135408 w 334713"/>
              <a:gd name="connsiteY225" fmla="*/ 302493 h 617474"/>
              <a:gd name="connsiteX226" fmla="*/ 135005 w 334713"/>
              <a:gd name="connsiteY226" fmla="*/ 311993 h 617474"/>
              <a:gd name="connsiteX227" fmla="*/ 143258 w 334713"/>
              <a:gd name="connsiteY227" fmla="*/ 321258 h 617474"/>
              <a:gd name="connsiteX228" fmla="*/ 145033 w 334713"/>
              <a:gd name="connsiteY228" fmla="*/ 326293 h 617474"/>
              <a:gd name="connsiteX229" fmla="*/ 143714 w 334713"/>
              <a:gd name="connsiteY229" fmla="*/ 339551 h 617474"/>
              <a:gd name="connsiteX230" fmla="*/ 143714 w 334713"/>
              <a:gd name="connsiteY230" fmla="*/ 339562 h 617474"/>
              <a:gd name="connsiteX231" fmla="*/ 145146 w 334713"/>
              <a:gd name="connsiteY231" fmla="*/ 344212 h 617474"/>
              <a:gd name="connsiteX232" fmla="*/ 153149 w 334713"/>
              <a:gd name="connsiteY232" fmla="*/ 346087 h 617474"/>
              <a:gd name="connsiteX233" fmla="*/ 163958 w 334713"/>
              <a:gd name="connsiteY233" fmla="*/ 341355 h 617474"/>
              <a:gd name="connsiteX234" fmla="*/ 170903 w 334713"/>
              <a:gd name="connsiteY234" fmla="*/ 341314 h 617474"/>
              <a:gd name="connsiteX235" fmla="*/ 182262 w 334713"/>
              <a:gd name="connsiteY235" fmla="*/ 346247 h 617474"/>
              <a:gd name="connsiteX236" fmla="*/ 191178 w 334713"/>
              <a:gd name="connsiteY236" fmla="*/ 339905 h 617474"/>
              <a:gd name="connsiteX237" fmla="*/ 190788 w 334713"/>
              <a:gd name="connsiteY237" fmla="*/ 335492 h 617474"/>
              <a:gd name="connsiteX238" fmla="*/ 189853 w 334713"/>
              <a:gd name="connsiteY238" fmla="*/ 325506 h 617474"/>
              <a:gd name="connsiteX239" fmla="*/ 191048 w 334713"/>
              <a:gd name="connsiteY239" fmla="*/ 322057 h 617474"/>
              <a:gd name="connsiteX240" fmla="*/ 199816 w 334713"/>
              <a:gd name="connsiteY240" fmla="*/ 312070 h 617474"/>
              <a:gd name="connsiteX241" fmla="*/ 195709 w 334713"/>
              <a:gd name="connsiteY241" fmla="*/ 300640 h 617474"/>
              <a:gd name="connsiteX242" fmla="*/ 183309 w 334713"/>
              <a:gd name="connsiteY242" fmla="*/ 298026 h 617474"/>
              <a:gd name="connsiteX243" fmla="*/ 180145 w 334713"/>
              <a:gd name="connsiteY243" fmla="*/ 295707 h 617474"/>
              <a:gd name="connsiteX244" fmla="*/ 173838 w 334713"/>
              <a:gd name="connsiteY244" fmla="*/ 284703 h 617474"/>
              <a:gd name="connsiteX245" fmla="*/ 167430 w 334713"/>
              <a:gd name="connsiteY245" fmla="*/ 280879 h 617474"/>
              <a:gd name="connsiteX246" fmla="*/ 167419 w 334713"/>
              <a:gd name="connsiteY246" fmla="*/ 278911 h 617474"/>
              <a:gd name="connsiteX247" fmla="*/ 190971 w 334713"/>
              <a:gd name="connsiteY247" fmla="*/ 280585 h 617474"/>
              <a:gd name="connsiteX248" fmla="*/ 229052 w 334713"/>
              <a:gd name="connsiteY248" fmla="*/ 290825 h 617474"/>
              <a:gd name="connsiteX249" fmla="*/ 272819 w 334713"/>
              <a:gd name="connsiteY249" fmla="*/ 316785 h 617474"/>
              <a:gd name="connsiteX250" fmla="*/ 318011 w 334713"/>
              <a:gd name="connsiteY250" fmla="*/ 374106 h 617474"/>
              <a:gd name="connsiteX251" fmla="*/ 332322 w 334713"/>
              <a:gd name="connsiteY251" fmla="*/ 418027 h 617474"/>
              <a:gd name="connsiteX252" fmla="*/ 333562 w 334713"/>
              <a:gd name="connsiteY252" fmla="*/ 438781 h 617474"/>
              <a:gd name="connsiteX253" fmla="*/ 328075 w 334713"/>
              <a:gd name="connsiteY253" fmla="*/ 434325 h 617474"/>
              <a:gd name="connsiteX254" fmla="*/ 315675 w 334713"/>
              <a:gd name="connsiteY254" fmla="*/ 431716 h 617474"/>
              <a:gd name="connsiteX255" fmla="*/ 312108 w 334713"/>
              <a:gd name="connsiteY255" fmla="*/ 429066 h 617474"/>
              <a:gd name="connsiteX256" fmla="*/ 306138 w 334713"/>
              <a:gd name="connsiteY256" fmla="*/ 418210 h 617474"/>
              <a:gd name="connsiteX257" fmla="*/ 302216 w 334713"/>
              <a:gd name="connsiteY257" fmla="*/ 414388 h 617474"/>
              <a:gd name="connsiteX258" fmla="*/ 293874 w 334713"/>
              <a:gd name="connsiteY258" fmla="*/ 417435 h 617474"/>
              <a:gd name="connsiteX259" fmla="*/ 287136 w 334713"/>
              <a:gd name="connsiteY259" fmla="*/ 429214 h 617474"/>
              <a:gd name="connsiteX260" fmla="*/ 283805 w 334713"/>
              <a:gd name="connsiteY260" fmla="*/ 431687 h 617474"/>
              <a:gd name="connsiteX261" fmla="*/ 271423 w 334713"/>
              <a:gd name="connsiteY261" fmla="*/ 434319 h 617474"/>
              <a:gd name="connsiteX262" fmla="*/ 265625 w 334713"/>
              <a:gd name="connsiteY262" fmla="*/ 441903 h 617474"/>
              <a:gd name="connsiteX263" fmla="*/ 267684 w 334713"/>
              <a:gd name="connsiteY263" fmla="*/ 446039 h 617474"/>
              <a:gd name="connsiteX264" fmla="*/ 275801 w 334713"/>
              <a:gd name="connsiteY264" fmla="*/ 455019 h 617474"/>
              <a:gd name="connsiteX265" fmla="*/ 277345 w 334713"/>
              <a:gd name="connsiteY265" fmla="*/ 460356 h 617474"/>
              <a:gd name="connsiteX266" fmla="*/ 276174 w 334713"/>
              <a:gd name="connsiteY266" fmla="*/ 473283 h 617474"/>
              <a:gd name="connsiteX267" fmla="*/ 281918 w 334713"/>
              <a:gd name="connsiteY267" fmla="*/ 480234 h 617474"/>
              <a:gd name="connsiteX268" fmla="*/ 286154 w 334713"/>
              <a:gd name="connsiteY268" fmla="*/ 479364 h 617474"/>
              <a:gd name="connsiteX269" fmla="*/ 299793 w 334713"/>
              <a:gd name="connsiteY269" fmla="*/ 473320 h 617474"/>
              <a:gd name="connsiteX270" fmla="*/ 306907 w 334713"/>
              <a:gd name="connsiteY270" fmla="*/ 476589 h 617474"/>
              <a:gd name="connsiteX271" fmla="*/ 314167 w 334713"/>
              <a:gd name="connsiteY271" fmla="*/ 479861 h 617474"/>
              <a:gd name="connsiteX272" fmla="*/ 323200 w 334713"/>
              <a:gd name="connsiteY272" fmla="*/ 473685 h 617474"/>
              <a:gd name="connsiteX273" fmla="*/ 323082 w 334713"/>
              <a:gd name="connsiteY273" fmla="*/ 471620 h 617474"/>
              <a:gd name="connsiteX274" fmla="*/ 321863 w 334713"/>
              <a:gd name="connsiteY274" fmla="*/ 459001 h 617474"/>
              <a:gd name="connsiteX275" fmla="*/ 323118 w 334713"/>
              <a:gd name="connsiteY275" fmla="*/ 455588 h 617474"/>
              <a:gd name="connsiteX276" fmla="*/ 331867 w 334713"/>
              <a:gd name="connsiteY276" fmla="*/ 445986 h 617474"/>
              <a:gd name="connsiteX277" fmla="*/ 333599 w 334713"/>
              <a:gd name="connsiteY277" fmla="*/ 439395 h 617474"/>
              <a:gd name="connsiteX278" fmla="*/ 334713 w 334713"/>
              <a:gd name="connsiteY278" fmla="*/ 458054 h 617474"/>
              <a:gd name="connsiteX279" fmla="*/ 315107 w 334713"/>
              <a:gd name="connsiteY279" fmla="*/ 527976 h 617474"/>
              <a:gd name="connsiteX280" fmla="*/ 280256 w 334713"/>
              <a:gd name="connsiteY280" fmla="*/ 573145 h 617474"/>
              <a:gd name="connsiteX281" fmla="*/ 232667 w 334713"/>
              <a:gd name="connsiteY281" fmla="*/ 604045 h 617474"/>
              <a:gd name="connsiteX282" fmla="*/ 192775 w 334713"/>
              <a:gd name="connsiteY282" fmla="*/ 615445 h 617474"/>
              <a:gd name="connsiteX283" fmla="*/ 171619 w 334713"/>
              <a:gd name="connsiteY283" fmla="*/ 617279 h 617474"/>
              <a:gd name="connsiteX284" fmla="*/ 167769 w 334713"/>
              <a:gd name="connsiteY284" fmla="*/ 617474 h 617474"/>
              <a:gd name="connsiteX285" fmla="*/ 139868 w 334713"/>
              <a:gd name="connsiteY285" fmla="*/ 615138 h 617474"/>
              <a:gd name="connsiteX286" fmla="*/ 100958 w 334713"/>
              <a:gd name="connsiteY286" fmla="*/ 603489 h 617474"/>
              <a:gd name="connsiteX287" fmla="*/ 62534 w 334713"/>
              <a:gd name="connsiteY287" fmla="*/ 579972 h 617474"/>
              <a:gd name="connsiteX288" fmla="*/ 23299 w 334713"/>
              <a:gd name="connsiteY288" fmla="*/ 534223 h 617474"/>
              <a:gd name="connsiteX289" fmla="*/ 5414 w 334713"/>
              <a:gd name="connsiteY289" fmla="*/ 491013 h 617474"/>
              <a:gd name="connsiteX290" fmla="*/ 528 w 334713"/>
              <a:gd name="connsiteY290" fmla="*/ 461645 h 617474"/>
              <a:gd name="connsiteX291" fmla="*/ 1084 w 334713"/>
              <a:gd name="connsiteY291" fmla="*/ 428913 h 617474"/>
              <a:gd name="connsiteX292" fmla="*/ 16744 w 334713"/>
              <a:gd name="connsiteY292" fmla="*/ 374432 h 617474"/>
              <a:gd name="connsiteX293" fmla="*/ 55535 w 334713"/>
              <a:gd name="connsiteY293" fmla="*/ 322411 h 617474"/>
              <a:gd name="connsiteX294" fmla="*/ 123120 w 334713"/>
              <a:gd name="connsiteY294" fmla="*/ 285034 h 617474"/>
              <a:gd name="connsiteX295" fmla="*/ 151517 w 334713"/>
              <a:gd name="connsiteY295" fmla="*/ 279798 h 617474"/>
              <a:gd name="connsiteX296" fmla="*/ 167419 w 334713"/>
              <a:gd name="connsiteY296" fmla="*/ 278911 h 617474"/>
              <a:gd name="connsiteX297" fmla="*/ 117287 w 334713"/>
              <a:gd name="connsiteY297" fmla="*/ 225139 h 617474"/>
              <a:gd name="connsiteX298" fmla="*/ 123629 w 334713"/>
              <a:gd name="connsiteY298" fmla="*/ 237806 h 617474"/>
              <a:gd name="connsiteX299" fmla="*/ 124776 w 334713"/>
              <a:gd name="connsiteY299" fmla="*/ 240201 h 617474"/>
              <a:gd name="connsiteX300" fmla="*/ 131751 w 334713"/>
              <a:gd name="connsiteY300" fmla="*/ 244592 h 617474"/>
              <a:gd name="connsiteX301" fmla="*/ 153919 w 334713"/>
              <a:gd name="connsiteY301" fmla="*/ 244568 h 617474"/>
              <a:gd name="connsiteX302" fmla="*/ 202697 w 334713"/>
              <a:gd name="connsiteY302" fmla="*/ 244585 h 617474"/>
              <a:gd name="connsiteX303" fmla="*/ 210328 w 334713"/>
              <a:gd name="connsiteY303" fmla="*/ 239829 h 617474"/>
              <a:gd name="connsiteX304" fmla="*/ 217528 w 334713"/>
              <a:gd name="connsiteY304" fmla="*/ 225358 h 617474"/>
              <a:gd name="connsiteX305" fmla="*/ 219102 w 334713"/>
              <a:gd name="connsiteY305" fmla="*/ 226666 h 617474"/>
              <a:gd name="connsiteX306" fmla="*/ 223852 w 334713"/>
              <a:gd name="connsiteY306" fmla="*/ 239084 h 617474"/>
              <a:gd name="connsiteX307" fmla="*/ 224030 w 334713"/>
              <a:gd name="connsiteY307" fmla="*/ 257110 h 617474"/>
              <a:gd name="connsiteX308" fmla="*/ 224035 w 334713"/>
              <a:gd name="connsiteY308" fmla="*/ 274562 h 617474"/>
              <a:gd name="connsiteX309" fmla="*/ 208334 w 334713"/>
              <a:gd name="connsiteY309" fmla="*/ 270421 h 617474"/>
              <a:gd name="connsiteX310" fmla="*/ 192107 w 334713"/>
              <a:gd name="connsiteY310" fmla="*/ 267427 h 617474"/>
              <a:gd name="connsiteX311" fmla="*/ 175956 w 334713"/>
              <a:gd name="connsiteY311" fmla="*/ 265830 h 617474"/>
              <a:gd name="connsiteX312" fmla="*/ 159408 w 334713"/>
              <a:gd name="connsiteY312" fmla="*/ 265818 h 617474"/>
              <a:gd name="connsiteX313" fmla="*/ 143252 w 334713"/>
              <a:gd name="connsiteY313" fmla="*/ 267350 h 617474"/>
              <a:gd name="connsiteX314" fmla="*/ 127019 w 334713"/>
              <a:gd name="connsiteY314" fmla="*/ 270338 h 617474"/>
              <a:gd name="connsiteX315" fmla="*/ 111181 w 334713"/>
              <a:gd name="connsiteY315" fmla="*/ 274497 h 617474"/>
              <a:gd name="connsiteX316" fmla="*/ 110915 w 334713"/>
              <a:gd name="connsiteY316" fmla="*/ 273533 h 617474"/>
              <a:gd name="connsiteX317" fmla="*/ 111027 w 334713"/>
              <a:gd name="connsiteY317" fmla="*/ 239853 h 617474"/>
              <a:gd name="connsiteX318" fmla="*/ 117281 w 334713"/>
              <a:gd name="connsiteY318" fmla="*/ 225152 h 617474"/>
              <a:gd name="connsiteX319" fmla="*/ 215714 w 334713"/>
              <a:gd name="connsiteY319" fmla="*/ 0 h 617474"/>
              <a:gd name="connsiteX320" fmla="*/ 314267 w 334713"/>
              <a:gd name="connsiteY320" fmla="*/ 0 h 617474"/>
              <a:gd name="connsiteX321" fmla="*/ 205087 w 334713"/>
              <a:gd name="connsiteY321" fmla="*/ 220367 h 617474"/>
              <a:gd name="connsiteX322" fmla="*/ 202454 w 334713"/>
              <a:gd name="connsiteY322" fmla="*/ 212499 h 617474"/>
              <a:gd name="connsiteX323" fmla="*/ 189196 w 334713"/>
              <a:gd name="connsiteY323" fmla="*/ 171832 h 617474"/>
              <a:gd name="connsiteX324" fmla="*/ 174975 w 334713"/>
              <a:gd name="connsiteY324" fmla="*/ 128088 h 617474"/>
              <a:gd name="connsiteX325" fmla="*/ 175027 w 334713"/>
              <a:gd name="connsiteY325" fmla="*/ 124675 h 617474"/>
              <a:gd name="connsiteX326" fmla="*/ 198964 w 334713"/>
              <a:gd name="connsiteY326" fmla="*/ 51209 h 617474"/>
              <a:gd name="connsiteX327" fmla="*/ 20664 w 334713"/>
              <a:gd name="connsiteY327" fmla="*/ 0 h 617474"/>
              <a:gd name="connsiteX328" fmla="*/ 119302 w 334713"/>
              <a:gd name="connsiteY328" fmla="*/ 0 h 617474"/>
              <a:gd name="connsiteX329" fmla="*/ 194545 w 334713"/>
              <a:gd name="connsiteY329" fmla="*/ 231281 h 617474"/>
              <a:gd name="connsiteX330" fmla="*/ 135255 w 334713"/>
              <a:gd name="connsiteY330" fmla="*/ 231281 h 617474"/>
              <a:gd name="connsiteX331" fmla="*/ 135255 w 334713"/>
              <a:gd name="connsiteY331" fmla="*/ 231276 h 61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</a:cxnLst>
            <a:rect l="l" t="t" r="r" b="b"/>
            <a:pathLst>
              <a:path w="334713" h="617474">
                <a:moveTo>
                  <a:pt x="158191" y="596357"/>
                </a:moveTo>
                <a:lnTo>
                  <a:pt x="158191" y="596360"/>
                </a:lnTo>
                <a:lnTo>
                  <a:pt x="158185" y="596360"/>
                </a:lnTo>
                <a:close/>
                <a:moveTo>
                  <a:pt x="167473" y="567472"/>
                </a:moveTo>
                <a:cubicBezTo>
                  <a:pt x="168609" y="569418"/>
                  <a:pt x="169549" y="570885"/>
                  <a:pt x="170348" y="572429"/>
                </a:cubicBezTo>
                <a:cubicBezTo>
                  <a:pt x="171702" y="575044"/>
                  <a:pt x="173667" y="576724"/>
                  <a:pt x="176672" y="577168"/>
                </a:cubicBezTo>
                <a:cubicBezTo>
                  <a:pt x="178495" y="577440"/>
                  <a:pt x="180281" y="577961"/>
                  <a:pt x="182493" y="578464"/>
                </a:cubicBezTo>
                <a:cubicBezTo>
                  <a:pt x="181003" y="580221"/>
                  <a:pt x="179778" y="581842"/>
                  <a:pt x="178376" y="583279"/>
                </a:cubicBezTo>
                <a:cubicBezTo>
                  <a:pt x="176672" y="585030"/>
                  <a:pt x="175980" y="587042"/>
                  <a:pt x="176211" y="589444"/>
                </a:cubicBezTo>
                <a:cubicBezTo>
                  <a:pt x="176418" y="591585"/>
                  <a:pt x="176542" y="593739"/>
                  <a:pt x="176719" y="596093"/>
                </a:cubicBezTo>
                <a:cubicBezTo>
                  <a:pt x="175383" y="596058"/>
                  <a:pt x="174294" y="595425"/>
                  <a:pt x="173241" y="594845"/>
                </a:cubicBezTo>
                <a:cubicBezTo>
                  <a:pt x="169425" y="592728"/>
                  <a:pt x="165651" y="592432"/>
                  <a:pt x="161805" y="594780"/>
                </a:cubicBezTo>
                <a:lnTo>
                  <a:pt x="158191" y="596357"/>
                </a:lnTo>
                <a:lnTo>
                  <a:pt x="158699" y="589461"/>
                </a:lnTo>
                <a:cubicBezTo>
                  <a:pt x="158930" y="587053"/>
                  <a:pt x="158256" y="585042"/>
                  <a:pt x="156528" y="583297"/>
                </a:cubicBezTo>
                <a:cubicBezTo>
                  <a:pt x="155162" y="581913"/>
                  <a:pt x="153972" y="580351"/>
                  <a:pt x="152411" y="578523"/>
                </a:cubicBezTo>
                <a:cubicBezTo>
                  <a:pt x="154197" y="578115"/>
                  <a:pt x="155652" y="577671"/>
                  <a:pt x="157138" y="577464"/>
                </a:cubicBezTo>
                <a:cubicBezTo>
                  <a:pt x="160853" y="576949"/>
                  <a:pt x="163485" y="575092"/>
                  <a:pt x="165042" y="571637"/>
                </a:cubicBezTo>
                <a:cubicBezTo>
                  <a:pt x="165627" y="570335"/>
                  <a:pt x="166485" y="569146"/>
                  <a:pt x="167473" y="567472"/>
                </a:cubicBezTo>
                <a:close/>
                <a:moveTo>
                  <a:pt x="169478" y="548068"/>
                </a:moveTo>
                <a:cubicBezTo>
                  <a:pt x="166278" y="547245"/>
                  <a:pt x="163053" y="548405"/>
                  <a:pt x="161533" y="551084"/>
                </a:cubicBezTo>
                <a:cubicBezTo>
                  <a:pt x="159350" y="554936"/>
                  <a:pt x="157013" y="558698"/>
                  <a:pt x="154895" y="562585"/>
                </a:cubicBezTo>
                <a:cubicBezTo>
                  <a:pt x="154043" y="564147"/>
                  <a:pt x="152924" y="564786"/>
                  <a:pt x="151233" y="565105"/>
                </a:cubicBezTo>
                <a:cubicBezTo>
                  <a:pt x="147086" y="565886"/>
                  <a:pt x="142974" y="566892"/>
                  <a:pt x="138851" y="567797"/>
                </a:cubicBezTo>
                <a:cubicBezTo>
                  <a:pt x="137271" y="568140"/>
                  <a:pt x="135887" y="568791"/>
                  <a:pt x="134822" y="570063"/>
                </a:cubicBezTo>
                <a:cubicBezTo>
                  <a:pt x="132573" y="572761"/>
                  <a:pt x="132568" y="575991"/>
                  <a:pt x="135017" y="578937"/>
                </a:cubicBezTo>
                <a:cubicBezTo>
                  <a:pt x="137661" y="582114"/>
                  <a:pt x="140342" y="585279"/>
                  <a:pt x="143193" y="588260"/>
                </a:cubicBezTo>
                <a:cubicBezTo>
                  <a:pt x="144690" y="589828"/>
                  <a:pt x="145293" y="591402"/>
                  <a:pt x="145027" y="593538"/>
                </a:cubicBezTo>
                <a:cubicBezTo>
                  <a:pt x="144512" y="597738"/>
                  <a:pt x="144169" y="601957"/>
                  <a:pt x="143761" y="606163"/>
                </a:cubicBezTo>
                <a:lnTo>
                  <a:pt x="143761" y="606168"/>
                </a:lnTo>
                <a:cubicBezTo>
                  <a:pt x="143158" y="611232"/>
                  <a:pt x="147831" y="615262"/>
                  <a:pt x="153387" y="613019"/>
                </a:cubicBezTo>
                <a:cubicBezTo>
                  <a:pt x="153930" y="612800"/>
                  <a:pt x="154475" y="612570"/>
                  <a:pt x="155013" y="612333"/>
                </a:cubicBezTo>
                <a:cubicBezTo>
                  <a:pt x="157445" y="611268"/>
                  <a:pt x="160012" y="610428"/>
                  <a:pt x="162278" y="609085"/>
                </a:cubicBezTo>
                <a:cubicBezTo>
                  <a:pt x="165851" y="606968"/>
                  <a:pt x="169117" y="607056"/>
                  <a:pt x="172696" y="609115"/>
                </a:cubicBezTo>
                <a:cubicBezTo>
                  <a:pt x="175412" y="610670"/>
                  <a:pt x="178435" y="611689"/>
                  <a:pt x="181316" y="612954"/>
                </a:cubicBezTo>
                <a:cubicBezTo>
                  <a:pt x="186587" y="615267"/>
                  <a:pt x="191799" y="611659"/>
                  <a:pt x="191155" y="606097"/>
                </a:cubicBezTo>
                <a:cubicBezTo>
                  <a:pt x="191030" y="605021"/>
                  <a:pt x="190930" y="603944"/>
                  <a:pt x="190829" y="602867"/>
                </a:cubicBezTo>
                <a:cubicBezTo>
                  <a:pt x="190509" y="599341"/>
                  <a:pt x="190214" y="595810"/>
                  <a:pt x="189859" y="592290"/>
                </a:cubicBezTo>
                <a:cubicBezTo>
                  <a:pt x="189740" y="591142"/>
                  <a:pt x="189954" y="590225"/>
                  <a:pt x="190793" y="589343"/>
                </a:cubicBezTo>
                <a:cubicBezTo>
                  <a:pt x="192491" y="587569"/>
                  <a:pt x="194083" y="585688"/>
                  <a:pt x="195709" y="583835"/>
                </a:cubicBezTo>
                <a:cubicBezTo>
                  <a:pt x="197206" y="582132"/>
                  <a:pt x="198768" y="580487"/>
                  <a:pt x="200153" y="578694"/>
                </a:cubicBezTo>
                <a:cubicBezTo>
                  <a:pt x="203330" y="574589"/>
                  <a:pt x="201578" y="569359"/>
                  <a:pt x="196621" y="567939"/>
                </a:cubicBezTo>
                <a:cubicBezTo>
                  <a:pt x="196052" y="567774"/>
                  <a:pt x="195485" y="567613"/>
                  <a:pt x="194911" y="567490"/>
                </a:cubicBezTo>
                <a:cubicBezTo>
                  <a:pt x="191071" y="566661"/>
                  <a:pt x="187232" y="565815"/>
                  <a:pt x="183380" y="565028"/>
                </a:cubicBezTo>
                <a:cubicBezTo>
                  <a:pt x="181955" y="564739"/>
                  <a:pt x="180937" y="564135"/>
                  <a:pt x="180186" y="562769"/>
                </a:cubicBezTo>
                <a:cubicBezTo>
                  <a:pt x="178045" y="558894"/>
                  <a:pt x="175696" y="555136"/>
                  <a:pt x="173507" y="551292"/>
                </a:cubicBezTo>
                <a:cubicBezTo>
                  <a:pt x="172572" y="549647"/>
                  <a:pt x="171265" y="548529"/>
                  <a:pt x="169478" y="548068"/>
                </a:cubicBezTo>
                <a:close/>
                <a:moveTo>
                  <a:pt x="261378" y="533543"/>
                </a:moveTo>
                <a:cubicBezTo>
                  <a:pt x="265927" y="533348"/>
                  <a:pt x="270240" y="536814"/>
                  <a:pt x="270317" y="542826"/>
                </a:cubicBezTo>
                <a:cubicBezTo>
                  <a:pt x="270382" y="547789"/>
                  <a:pt x="266094" y="551942"/>
                  <a:pt x="261491" y="552120"/>
                </a:cubicBezTo>
                <a:cubicBezTo>
                  <a:pt x="257036" y="552291"/>
                  <a:pt x="251800" y="547794"/>
                  <a:pt x="251995" y="542470"/>
                </a:cubicBezTo>
                <a:cubicBezTo>
                  <a:pt x="252179" y="537365"/>
                  <a:pt x="256178" y="533478"/>
                  <a:pt x="261378" y="533543"/>
                </a:cubicBezTo>
                <a:close/>
                <a:moveTo>
                  <a:pt x="73923" y="533478"/>
                </a:moveTo>
                <a:cubicBezTo>
                  <a:pt x="78738" y="533579"/>
                  <a:pt x="83187" y="537395"/>
                  <a:pt x="82938" y="543003"/>
                </a:cubicBezTo>
                <a:cubicBezTo>
                  <a:pt x="82891" y="547955"/>
                  <a:pt x="78762" y="552155"/>
                  <a:pt x="74017" y="552073"/>
                </a:cubicBezTo>
                <a:cubicBezTo>
                  <a:pt x="68965" y="551983"/>
                  <a:pt x="64511" y="547594"/>
                  <a:pt x="64676" y="542607"/>
                </a:cubicBezTo>
                <a:cubicBezTo>
                  <a:pt x="64865" y="536969"/>
                  <a:pt x="69610" y="533389"/>
                  <a:pt x="73923" y="533478"/>
                </a:cubicBezTo>
                <a:close/>
                <a:moveTo>
                  <a:pt x="74383" y="520137"/>
                </a:moveTo>
                <a:cubicBezTo>
                  <a:pt x="60836" y="519789"/>
                  <a:pt x="51655" y="531082"/>
                  <a:pt x="51370" y="542193"/>
                </a:cubicBezTo>
                <a:cubicBezTo>
                  <a:pt x="51033" y="555409"/>
                  <a:pt x="62652" y="565732"/>
                  <a:pt x="73662" y="565253"/>
                </a:cubicBezTo>
                <a:cubicBezTo>
                  <a:pt x="84606" y="565803"/>
                  <a:pt x="96297" y="556604"/>
                  <a:pt x="96279" y="542903"/>
                </a:cubicBezTo>
                <a:cubicBezTo>
                  <a:pt x="96261" y="529467"/>
                  <a:pt x="86411" y="520445"/>
                  <a:pt x="74383" y="520137"/>
                </a:cubicBezTo>
                <a:close/>
                <a:moveTo>
                  <a:pt x="261301" y="520131"/>
                </a:moveTo>
                <a:cubicBezTo>
                  <a:pt x="248770" y="519984"/>
                  <a:pt x="238855" y="529751"/>
                  <a:pt x="238648" y="542560"/>
                </a:cubicBezTo>
                <a:cubicBezTo>
                  <a:pt x="238423" y="556332"/>
                  <a:pt x="250628" y="565845"/>
                  <a:pt x="261011" y="565247"/>
                </a:cubicBezTo>
                <a:lnTo>
                  <a:pt x="261005" y="565253"/>
                </a:lnTo>
                <a:cubicBezTo>
                  <a:pt x="272287" y="565680"/>
                  <a:pt x="283421" y="556385"/>
                  <a:pt x="283516" y="543157"/>
                </a:cubicBezTo>
                <a:cubicBezTo>
                  <a:pt x="283604" y="530574"/>
                  <a:pt x="274630" y="520291"/>
                  <a:pt x="261301" y="520131"/>
                </a:cubicBezTo>
                <a:close/>
                <a:moveTo>
                  <a:pt x="299790" y="473318"/>
                </a:moveTo>
                <a:lnTo>
                  <a:pt x="299796" y="473318"/>
                </a:lnTo>
                <a:lnTo>
                  <a:pt x="299793" y="473320"/>
                </a:lnTo>
                <a:close/>
                <a:moveTo>
                  <a:pt x="333562" y="438781"/>
                </a:moveTo>
                <a:lnTo>
                  <a:pt x="333725" y="438913"/>
                </a:lnTo>
                <a:lnTo>
                  <a:pt x="333599" y="439395"/>
                </a:lnTo>
                <a:close/>
                <a:moveTo>
                  <a:pt x="35273" y="434231"/>
                </a:moveTo>
                <a:cubicBezTo>
                  <a:pt x="36267" y="435929"/>
                  <a:pt x="37249" y="437343"/>
                  <a:pt x="37965" y="438881"/>
                </a:cubicBezTo>
                <a:cubicBezTo>
                  <a:pt x="39338" y="441815"/>
                  <a:pt x="41544" y="443442"/>
                  <a:pt x="44750" y="443880"/>
                </a:cubicBezTo>
                <a:cubicBezTo>
                  <a:pt x="46384" y="444104"/>
                  <a:pt x="47981" y="444590"/>
                  <a:pt x="50146" y="445086"/>
                </a:cubicBezTo>
                <a:lnTo>
                  <a:pt x="50140" y="445086"/>
                </a:lnTo>
                <a:cubicBezTo>
                  <a:pt x="48608" y="446808"/>
                  <a:pt x="47496" y="448181"/>
                  <a:pt x="46247" y="449423"/>
                </a:cubicBezTo>
                <a:cubicBezTo>
                  <a:pt x="44278" y="451375"/>
                  <a:pt x="43508" y="453670"/>
                  <a:pt x="43840" y="456398"/>
                </a:cubicBezTo>
                <a:cubicBezTo>
                  <a:pt x="44070" y="458333"/>
                  <a:pt x="44254" y="460279"/>
                  <a:pt x="44496" y="462527"/>
                </a:cubicBezTo>
                <a:cubicBezTo>
                  <a:pt x="42496" y="462078"/>
                  <a:pt x="40982" y="461231"/>
                  <a:pt x="39467" y="460468"/>
                </a:cubicBezTo>
                <a:cubicBezTo>
                  <a:pt x="36829" y="459137"/>
                  <a:pt x="34250" y="458995"/>
                  <a:pt x="31576" y="460368"/>
                </a:cubicBezTo>
                <a:cubicBezTo>
                  <a:pt x="29925" y="461214"/>
                  <a:pt x="28204" y="461911"/>
                  <a:pt x="26228" y="462805"/>
                </a:cubicBezTo>
                <a:cubicBezTo>
                  <a:pt x="26228" y="461900"/>
                  <a:pt x="26180" y="461244"/>
                  <a:pt x="26239" y="460598"/>
                </a:cubicBezTo>
                <a:cubicBezTo>
                  <a:pt x="26310" y="459817"/>
                  <a:pt x="26452" y="459043"/>
                  <a:pt x="26582" y="458267"/>
                </a:cubicBezTo>
                <a:cubicBezTo>
                  <a:pt x="27251" y="454292"/>
                  <a:pt x="26364" y="450878"/>
                  <a:pt x="23181" y="448175"/>
                </a:cubicBezTo>
                <a:cubicBezTo>
                  <a:pt x="22293" y="447424"/>
                  <a:pt x="21636" y="446406"/>
                  <a:pt x="20566" y="445152"/>
                </a:cubicBezTo>
                <a:cubicBezTo>
                  <a:pt x="22607" y="444661"/>
                  <a:pt x="24328" y="444110"/>
                  <a:pt x="26085" y="443856"/>
                </a:cubicBezTo>
                <a:cubicBezTo>
                  <a:pt x="28961" y="443442"/>
                  <a:pt x="30960" y="441974"/>
                  <a:pt x="32297" y="439443"/>
                </a:cubicBezTo>
                <a:cubicBezTo>
                  <a:pt x="33167" y="437792"/>
                  <a:pt x="34143" y="436200"/>
                  <a:pt x="35273" y="434231"/>
                </a:cubicBezTo>
                <a:close/>
                <a:moveTo>
                  <a:pt x="299725" y="434160"/>
                </a:moveTo>
                <a:cubicBezTo>
                  <a:pt x="300761" y="436023"/>
                  <a:pt x="301702" y="437615"/>
                  <a:pt x="302541" y="439260"/>
                </a:cubicBezTo>
                <a:cubicBezTo>
                  <a:pt x="303843" y="441804"/>
                  <a:pt x="305795" y="443347"/>
                  <a:pt x="308665" y="443797"/>
                </a:cubicBezTo>
                <a:cubicBezTo>
                  <a:pt x="310493" y="444081"/>
                  <a:pt x="312279" y="444590"/>
                  <a:pt x="314604" y="445116"/>
                </a:cubicBezTo>
                <a:cubicBezTo>
                  <a:pt x="313362" y="446477"/>
                  <a:pt x="312487" y="447619"/>
                  <a:pt x="311428" y="448559"/>
                </a:cubicBezTo>
                <a:cubicBezTo>
                  <a:pt x="308765" y="450914"/>
                  <a:pt x="307736" y="453777"/>
                  <a:pt x="308274" y="457280"/>
                </a:cubicBezTo>
                <a:cubicBezTo>
                  <a:pt x="308541" y="458995"/>
                  <a:pt x="308629" y="460740"/>
                  <a:pt x="308830" y="462782"/>
                </a:cubicBezTo>
                <a:cubicBezTo>
                  <a:pt x="307079" y="461988"/>
                  <a:pt x="305606" y="461456"/>
                  <a:pt x="304269" y="460688"/>
                </a:cubicBezTo>
                <a:cubicBezTo>
                  <a:pt x="301264" y="458960"/>
                  <a:pt x="298341" y="458983"/>
                  <a:pt x="295330" y="460658"/>
                </a:cubicBezTo>
                <a:cubicBezTo>
                  <a:pt x="293970" y="461415"/>
                  <a:pt x="292484" y="461953"/>
                  <a:pt x="290798" y="462705"/>
                </a:cubicBezTo>
                <a:cubicBezTo>
                  <a:pt x="290722" y="461930"/>
                  <a:pt x="290603" y="461314"/>
                  <a:pt x="290615" y="460699"/>
                </a:cubicBezTo>
                <a:cubicBezTo>
                  <a:pt x="290621" y="460113"/>
                  <a:pt x="290722" y="459522"/>
                  <a:pt x="290840" y="458948"/>
                </a:cubicBezTo>
                <a:cubicBezTo>
                  <a:pt x="291745" y="454671"/>
                  <a:pt x="290917" y="450967"/>
                  <a:pt x="287432" y="448039"/>
                </a:cubicBezTo>
                <a:cubicBezTo>
                  <a:pt x="286551" y="447299"/>
                  <a:pt x="285882" y="446311"/>
                  <a:pt x="284871" y="445152"/>
                </a:cubicBezTo>
                <a:lnTo>
                  <a:pt x="284865" y="445140"/>
                </a:lnTo>
                <a:cubicBezTo>
                  <a:pt x="287029" y="444631"/>
                  <a:pt x="288811" y="444134"/>
                  <a:pt x="290626" y="443809"/>
                </a:cubicBezTo>
                <a:cubicBezTo>
                  <a:pt x="293331" y="443329"/>
                  <a:pt x="295324" y="442023"/>
                  <a:pt x="296578" y="439514"/>
                </a:cubicBezTo>
                <a:cubicBezTo>
                  <a:pt x="297454" y="437768"/>
                  <a:pt x="298554" y="436129"/>
                  <a:pt x="299725" y="434160"/>
                </a:cubicBezTo>
                <a:close/>
                <a:moveTo>
                  <a:pt x="21595" y="431178"/>
                </a:moveTo>
                <a:lnTo>
                  <a:pt x="21589" y="431184"/>
                </a:lnTo>
                <a:lnTo>
                  <a:pt x="21593" y="431179"/>
                </a:lnTo>
                <a:close/>
                <a:moveTo>
                  <a:pt x="37509" y="414252"/>
                </a:moveTo>
                <a:cubicBezTo>
                  <a:pt x="34084" y="413217"/>
                  <a:pt x="30871" y="414873"/>
                  <a:pt x="29446" y="417500"/>
                </a:cubicBezTo>
                <a:lnTo>
                  <a:pt x="21593" y="431179"/>
                </a:lnTo>
                <a:lnTo>
                  <a:pt x="6988" y="434367"/>
                </a:lnTo>
                <a:cubicBezTo>
                  <a:pt x="1149" y="435668"/>
                  <a:pt x="-750" y="441395"/>
                  <a:pt x="3190" y="445879"/>
                </a:cubicBezTo>
                <a:cubicBezTo>
                  <a:pt x="5657" y="448696"/>
                  <a:pt x="8042" y="451612"/>
                  <a:pt x="10757" y="454174"/>
                </a:cubicBezTo>
                <a:cubicBezTo>
                  <a:pt x="12892" y="456191"/>
                  <a:pt x="13360" y="458415"/>
                  <a:pt x="12939" y="461083"/>
                </a:cubicBezTo>
                <a:cubicBezTo>
                  <a:pt x="12881" y="461474"/>
                  <a:pt x="12774" y="461859"/>
                  <a:pt x="12739" y="462249"/>
                </a:cubicBezTo>
                <a:cubicBezTo>
                  <a:pt x="12396" y="465971"/>
                  <a:pt x="11940" y="469692"/>
                  <a:pt x="11763" y="473425"/>
                </a:cubicBezTo>
                <a:cubicBezTo>
                  <a:pt x="11585" y="477140"/>
                  <a:pt x="14028" y="480033"/>
                  <a:pt x="17660" y="480252"/>
                </a:cubicBezTo>
                <a:cubicBezTo>
                  <a:pt x="19234" y="480346"/>
                  <a:pt x="20950" y="479761"/>
                  <a:pt x="22452" y="479133"/>
                </a:cubicBezTo>
                <a:cubicBezTo>
                  <a:pt x="26174" y="477584"/>
                  <a:pt x="29836" y="475880"/>
                  <a:pt x="33468" y="474135"/>
                </a:cubicBezTo>
                <a:cubicBezTo>
                  <a:pt x="34841" y="473478"/>
                  <a:pt x="35971" y="473519"/>
                  <a:pt x="37344" y="474188"/>
                </a:cubicBezTo>
                <a:cubicBezTo>
                  <a:pt x="41059" y="475998"/>
                  <a:pt x="44851" y="477637"/>
                  <a:pt x="48620" y="479341"/>
                </a:cubicBezTo>
                <a:cubicBezTo>
                  <a:pt x="50158" y="480033"/>
                  <a:pt x="51707" y="480648"/>
                  <a:pt x="53453" y="480258"/>
                </a:cubicBezTo>
                <a:cubicBezTo>
                  <a:pt x="56914" y="479482"/>
                  <a:pt x="59049" y="476755"/>
                  <a:pt x="58777" y="473182"/>
                </a:cubicBezTo>
                <a:cubicBezTo>
                  <a:pt x="58446" y="468762"/>
                  <a:pt x="58062" y="464349"/>
                  <a:pt x="57528" y="459954"/>
                </a:cubicBezTo>
                <a:cubicBezTo>
                  <a:pt x="57298" y="458048"/>
                  <a:pt x="57647" y="456628"/>
                  <a:pt x="59038" y="455191"/>
                </a:cubicBezTo>
                <a:cubicBezTo>
                  <a:pt x="61848" y="452299"/>
                  <a:pt x="64279" y="449027"/>
                  <a:pt x="67148" y="446193"/>
                </a:cubicBezTo>
                <a:cubicBezTo>
                  <a:pt x="70840" y="442542"/>
                  <a:pt x="70071" y="435544"/>
                  <a:pt x="63332" y="434295"/>
                </a:cubicBezTo>
                <a:cubicBezTo>
                  <a:pt x="59274" y="433544"/>
                  <a:pt x="55275" y="432468"/>
                  <a:pt x="51217" y="431687"/>
                </a:cubicBezTo>
                <a:cubicBezTo>
                  <a:pt x="49625" y="431379"/>
                  <a:pt x="48631" y="430711"/>
                  <a:pt x="47868" y="429250"/>
                </a:cubicBezTo>
                <a:cubicBezTo>
                  <a:pt x="45810" y="425333"/>
                  <a:pt x="43562" y="421511"/>
                  <a:pt x="41419" y="417636"/>
                </a:cubicBezTo>
                <a:cubicBezTo>
                  <a:pt x="40520" y="416015"/>
                  <a:pt x="39290" y="414791"/>
                  <a:pt x="37509" y="414252"/>
                </a:cubicBezTo>
                <a:close/>
                <a:moveTo>
                  <a:pt x="166550" y="382500"/>
                </a:moveTo>
                <a:cubicBezTo>
                  <a:pt x="162119" y="390162"/>
                  <a:pt x="157722" y="397426"/>
                  <a:pt x="153653" y="404869"/>
                </a:cubicBezTo>
                <a:cubicBezTo>
                  <a:pt x="148423" y="414429"/>
                  <a:pt x="140803" y="420364"/>
                  <a:pt x="129941" y="422398"/>
                </a:cubicBezTo>
                <a:cubicBezTo>
                  <a:pt x="121298" y="424019"/>
                  <a:pt x="112773" y="426297"/>
                  <a:pt x="102633" y="428652"/>
                </a:cubicBezTo>
                <a:cubicBezTo>
                  <a:pt x="108815" y="435833"/>
                  <a:pt x="113589" y="442330"/>
                  <a:pt x="119322" y="447825"/>
                </a:cubicBezTo>
                <a:cubicBezTo>
                  <a:pt x="128090" y="456226"/>
                  <a:pt x="130935" y="466135"/>
                  <a:pt x="129711" y="477861"/>
                </a:cubicBezTo>
                <a:cubicBezTo>
                  <a:pt x="128799" y="486546"/>
                  <a:pt x="128486" y="495295"/>
                  <a:pt x="127788" y="505838"/>
                </a:cubicBezTo>
                <a:cubicBezTo>
                  <a:pt x="137319" y="501691"/>
                  <a:pt x="145429" y="498236"/>
                  <a:pt x="153469" y="494627"/>
                </a:cubicBezTo>
                <a:cubicBezTo>
                  <a:pt x="162935" y="490374"/>
                  <a:pt x="172306" y="490119"/>
                  <a:pt x="181801" y="494550"/>
                </a:cubicBezTo>
                <a:cubicBezTo>
                  <a:pt x="187959" y="497425"/>
                  <a:pt x="194207" y="500123"/>
                  <a:pt x="200502" y="502697"/>
                </a:cubicBezTo>
                <a:cubicBezTo>
                  <a:pt x="202590" y="503549"/>
                  <a:pt x="204939" y="503750"/>
                  <a:pt x="207660" y="504359"/>
                </a:cubicBezTo>
                <a:cubicBezTo>
                  <a:pt x="206909" y="493592"/>
                  <a:pt x="206223" y="483937"/>
                  <a:pt x="205554" y="474276"/>
                </a:cubicBezTo>
                <a:cubicBezTo>
                  <a:pt x="204939" y="465360"/>
                  <a:pt x="207328" y="457640"/>
                  <a:pt x="213606" y="450943"/>
                </a:cubicBezTo>
                <a:cubicBezTo>
                  <a:pt x="219942" y="444175"/>
                  <a:pt x="225716" y="436875"/>
                  <a:pt x="232738" y="428628"/>
                </a:cubicBezTo>
                <a:cubicBezTo>
                  <a:pt x="227083" y="427161"/>
                  <a:pt x="223444" y="426019"/>
                  <a:pt x="219723" y="425280"/>
                </a:cubicBezTo>
                <a:cubicBezTo>
                  <a:pt x="187706" y="418914"/>
                  <a:pt x="189924" y="418665"/>
                  <a:pt x="175075" y="393220"/>
                </a:cubicBezTo>
                <a:cubicBezTo>
                  <a:pt x="172868" y="389440"/>
                  <a:pt x="171874" y="384376"/>
                  <a:pt x="166550" y="382500"/>
                </a:cubicBezTo>
                <a:close/>
                <a:moveTo>
                  <a:pt x="152156" y="366498"/>
                </a:moveTo>
                <a:cubicBezTo>
                  <a:pt x="167070" y="363646"/>
                  <a:pt x="181730" y="364864"/>
                  <a:pt x="196024" y="370195"/>
                </a:cubicBezTo>
                <a:cubicBezTo>
                  <a:pt x="206997" y="374283"/>
                  <a:pt x="216664" y="380447"/>
                  <a:pt x="224929" y="388665"/>
                </a:cubicBezTo>
                <a:cubicBezTo>
                  <a:pt x="236962" y="400622"/>
                  <a:pt x="244825" y="414933"/>
                  <a:pt x="248126" y="431657"/>
                </a:cubicBezTo>
                <a:lnTo>
                  <a:pt x="248126" y="431651"/>
                </a:lnTo>
                <a:cubicBezTo>
                  <a:pt x="249197" y="437076"/>
                  <a:pt x="249971" y="442519"/>
                  <a:pt x="249847" y="448092"/>
                </a:cubicBezTo>
                <a:cubicBezTo>
                  <a:pt x="249398" y="473619"/>
                  <a:pt x="239665" y="494929"/>
                  <a:pt x="220374" y="511665"/>
                </a:cubicBezTo>
                <a:cubicBezTo>
                  <a:pt x="209920" y="520734"/>
                  <a:pt x="197738" y="526727"/>
                  <a:pt x="184144" y="529367"/>
                </a:cubicBezTo>
                <a:cubicBezTo>
                  <a:pt x="159356" y="534182"/>
                  <a:pt x="136822" y="528833"/>
                  <a:pt x="116908" y="513274"/>
                </a:cubicBezTo>
                <a:cubicBezTo>
                  <a:pt x="104000" y="503188"/>
                  <a:pt x="95137" y="490119"/>
                  <a:pt x="89843" y="474637"/>
                </a:cubicBezTo>
                <a:cubicBezTo>
                  <a:pt x="86920" y="466094"/>
                  <a:pt x="85328" y="457238"/>
                  <a:pt x="85517" y="448257"/>
                </a:cubicBezTo>
                <a:cubicBezTo>
                  <a:pt x="86103" y="420712"/>
                  <a:pt x="97042" y="398190"/>
                  <a:pt x="119032" y="381294"/>
                </a:cubicBezTo>
                <a:cubicBezTo>
                  <a:pt x="128888" y="373727"/>
                  <a:pt x="140005" y="368822"/>
                  <a:pt x="152156" y="366498"/>
                </a:cubicBezTo>
                <a:close/>
                <a:moveTo>
                  <a:pt x="151097" y="353216"/>
                </a:moveTo>
                <a:cubicBezTo>
                  <a:pt x="132408" y="356406"/>
                  <a:pt x="116192" y="364675"/>
                  <a:pt x="102503" y="377685"/>
                </a:cubicBezTo>
                <a:cubicBezTo>
                  <a:pt x="86340" y="393050"/>
                  <a:pt x="76537" y="411827"/>
                  <a:pt x="73230" y="433965"/>
                </a:cubicBezTo>
                <a:cubicBezTo>
                  <a:pt x="71668" y="444400"/>
                  <a:pt x="71733" y="454813"/>
                  <a:pt x="73626" y="465142"/>
                </a:cubicBezTo>
                <a:cubicBezTo>
                  <a:pt x="77673" y="487203"/>
                  <a:pt x="88032" y="505821"/>
                  <a:pt x="104899" y="520682"/>
                </a:cubicBezTo>
                <a:cubicBezTo>
                  <a:pt x="120955" y="534827"/>
                  <a:pt x="139738" y="542666"/>
                  <a:pt x="161066" y="544169"/>
                </a:cubicBezTo>
                <a:cubicBezTo>
                  <a:pt x="173773" y="545062"/>
                  <a:pt x="186215" y="543465"/>
                  <a:pt x="198289" y="539229"/>
                </a:cubicBezTo>
                <a:cubicBezTo>
                  <a:pt x="221190" y="531194"/>
                  <a:pt x="238648" y="516553"/>
                  <a:pt x="250622" y="495545"/>
                </a:cubicBezTo>
                <a:cubicBezTo>
                  <a:pt x="258922" y="480985"/>
                  <a:pt x="263135" y="465231"/>
                  <a:pt x="262869" y="447790"/>
                </a:cubicBezTo>
                <a:lnTo>
                  <a:pt x="262869" y="447784"/>
                </a:lnTo>
                <a:cubicBezTo>
                  <a:pt x="263129" y="437727"/>
                  <a:pt x="261419" y="427380"/>
                  <a:pt x="257987" y="417322"/>
                </a:cubicBezTo>
                <a:cubicBezTo>
                  <a:pt x="250486" y="395326"/>
                  <a:pt x="236909" y="378016"/>
                  <a:pt x="217161" y="365841"/>
                </a:cubicBezTo>
                <a:cubicBezTo>
                  <a:pt x="196828" y="353300"/>
                  <a:pt x="174684" y="349188"/>
                  <a:pt x="151097" y="353216"/>
                </a:cubicBezTo>
                <a:close/>
                <a:moveTo>
                  <a:pt x="261169" y="344328"/>
                </a:moveTo>
                <a:lnTo>
                  <a:pt x="270323" y="353483"/>
                </a:lnTo>
                <a:cubicBezTo>
                  <a:pt x="270583" y="358564"/>
                  <a:pt x="266164" y="362782"/>
                  <a:pt x="260899" y="362788"/>
                </a:cubicBezTo>
                <a:cubicBezTo>
                  <a:pt x="256214" y="362794"/>
                  <a:pt x="252049" y="358457"/>
                  <a:pt x="252019" y="353541"/>
                </a:cubicBezTo>
                <a:close/>
                <a:moveTo>
                  <a:pt x="261165" y="344324"/>
                </a:moveTo>
                <a:lnTo>
                  <a:pt x="261171" y="344324"/>
                </a:lnTo>
                <a:lnTo>
                  <a:pt x="261169" y="344328"/>
                </a:lnTo>
                <a:close/>
                <a:moveTo>
                  <a:pt x="73928" y="344324"/>
                </a:moveTo>
                <a:cubicBezTo>
                  <a:pt x="79814" y="344277"/>
                  <a:pt x="83186" y="349176"/>
                  <a:pt x="82926" y="353530"/>
                </a:cubicBezTo>
                <a:cubicBezTo>
                  <a:pt x="83098" y="358724"/>
                  <a:pt x="79223" y="362599"/>
                  <a:pt x="73549" y="362765"/>
                </a:cubicBezTo>
                <a:cubicBezTo>
                  <a:pt x="68988" y="362901"/>
                  <a:pt x="64735" y="358381"/>
                  <a:pt x="64634" y="353489"/>
                </a:cubicBezTo>
                <a:cubicBezTo>
                  <a:pt x="64533" y="348608"/>
                  <a:pt x="68870" y="344366"/>
                  <a:pt x="73928" y="344324"/>
                </a:cubicBezTo>
                <a:close/>
                <a:moveTo>
                  <a:pt x="73993" y="330996"/>
                </a:moveTo>
                <a:cubicBezTo>
                  <a:pt x="58795" y="330824"/>
                  <a:pt x="50997" y="343858"/>
                  <a:pt x="51441" y="353418"/>
                </a:cubicBezTo>
                <a:cubicBezTo>
                  <a:pt x="50874" y="364705"/>
                  <a:pt x="60836" y="376230"/>
                  <a:pt x="73739" y="376218"/>
                </a:cubicBezTo>
                <a:cubicBezTo>
                  <a:pt x="85854" y="376206"/>
                  <a:pt x="96267" y="366847"/>
                  <a:pt x="96250" y="353672"/>
                </a:cubicBezTo>
                <a:cubicBezTo>
                  <a:pt x="96231" y="341538"/>
                  <a:pt x="87961" y="331156"/>
                  <a:pt x="73993" y="330996"/>
                </a:cubicBezTo>
                <a:close/>
                <a:moveTo>
                  <a:pt x="261247" y="330954"/>
                </a:moveTo>
                <a:cubicBezTo>
                  <a:pt x="248883" y="330895"/>
                  <a:pt x="238790" y="340527"/>
                  <a:pt x="238642" y="353453"/>
                </a:cubicBezTo>
                <a:cubicBezTo>
                  <a:pt x="238494" y="366610"/>
                  <a:pt x="249676" y="376324"/>
                  <a:pt x="261076" y="376206"/>
                </a:cubicBezTo>
                <a:cubicBezTo>
                  <a:pt x="275440" y="376058"/>
                  <a:pt x="283977" y="364061"/>
                  <a:pt x="283503" y="353618"/>
                </a:cubicBezTo>
                <a:cubicBezTo>
                  <a:pt x="283735" y="341473"/>
                  <a:pt x="274381" y="331019"/>
                  <a:pt x="261247" y="330954"/>
                </a:cubicBezTo>
                <a:close/>
                <a:moveTo>
                  <a:pt x="167183" y="300847"/>
                </a:moveTo>
                <a:cubicBezTo>
                  <a:pt x="168414" y="301279"/>
                  <a:pt x="168644" y="302450"/>
                  <a:pt x="169153" y="303326"/>
                </a:cubicBezTo>
                <a:cubicBezTo>
                  <a:pt x="172584" y="309206"/>
                  <a:pt x="172069" y="309266"/>
                  <a:pt x="179471" y="310733"/>
                </a:cubicBezTo>
                <a:cubicBezTo>
                  <a:pt x="180329" y="310904"/>
                  <a:pt x="181174" y="311164"/>
                  <a:pt x="182476" y="311508"/>
                </a:cubicBezTo>
                <a:lnTo>
                  <a:pt x="182482" y="311508"/>
                </a:lnTo>
                <a:cubicBezTo>
                  <a:pt x="180861" y="313412"/>
                  <a:pt x="179524" y="315098"/>
                  <a:pt x="178062" y="316666"/>
                </a:cubicBezTo>
                <a:cubicBezTo>
                  <a:pt x="176613" y="318217"/>
                  <a:pt x="176057" y="319997"/>
                  <a:pt x="176199" y="322056"/>
                </a:cubicBezTo>
                <a:cubicBezTo>
                  <a:pt x="176353" y="324286"/>
                  <a:pt x="176513" y="326517"/>
                  <a:pt x="176684" y="329007"/>
                </a:cubicBezTo>
                <a:cubicBezTo>
                  <a:pt x="176057" y="328866"/>
                  <a:pt x="175513" y="328818"/>
                  <a:pt x="175027" y="328623"/>
                </a:cubicBezTo>
                <a:cubicBezTo>
                  <a:pt x="173572" y="328031"/>
                  <a:pt x="172129" y="327404"/>
                  <a:pt x="170709" y="326741"/>
                </a:cubicBezTo>
                <a:cubicBezTo>
                  <a:pt x="168514" y="325718"/>
                  <a:pt x="166349" y="325777"/>
                  <a:pt x="164160" y="326759"/>
                </a:cubicBezTo>
                <a:cubicBezTo>
                  <a:pt x="162303" y="327594"/>
                  <a:pt x="160427" y="328392"/>
                  <a:pt x="158226" y="329351"/>
                </a:cubicBezTo>
                <a:cubicBezTo>
                  <a:pt x="158386" y="326913"/>
                  <a:pt x="158463" y="324896"/>
                  <a:pt x="158670" y="322884"/>
                </a:cubicBezTo>
                <a:cubicBezTo>
                  <a:pt x="158954" y="320175"/>
                  <a:pt x="158297" y="317886"/>
                  <a:pt x="156268" y="315945"/>
                </a:cubicBezTo>
                <a:cubicBezTo>
                  <a:pt x="154942" y="314673"/>
                  <a:pt x="153837" y="313176"/>
                  <a:pt x="152411" y="311514"/>
                </a:cubicBezTo>
                <a:cubicBezTo>
                  <a:pt x="154753" y="310969"/>
                  <a:pt x="156724" y="310443"/>
                  <a:pt x="158723" y="310070"/>
                </a:cubicBezTo>
                <a:cubicBezTo>
                  <a:pt x="161231" y="309597"/>
                  <a:pt x="162994" y="308230"/>
                  <a:pt x="164201" y="306018"/>
                </a:cubicBezTo>
                <a:cubicBezTo>
                  <a:pt x="165142" y="304296"/>
                  <a:pt x="166160" y="302616"/>
                  <a:pt x="167183" y="300847"/>
                </a:cubicBezTo>
                <a:close/>
                <a:moveTo>
                  <a:pt x="167430" y="280879"/>
                </a:moveTo>
                <a:cubicBezTo>
                  <a:pt x="164828" y="280878"/>
                  <a:pt x="162249" y="282135"/>
                  <a:pt x="161154" y="284602"/>
                </a:cubicBezTo>
                <a:cubicBezTo>
                  <a:pt x="159528" y="288264"/>
                  <a:pt x="157001" y="291518"/>
                  <a:pt x="155161" y="295104"/>
                </a:cubicBezTo>
                <a:cubicBezTo>
                  <a:pt x="154179" y="297008"/>
                  <a:pt x="152801" y="297772"/>
                  <a:pt x="150866" y="298156"/>
                </a:cubicBezTo>
                <a:cubicBezTo>
                  <a:pt x="147009" y="298919"/>
                  <a:pt x="143158" y="299724"/>
                  <a:pt x="139348" y="300676"/>
                </a:cubicBezTo>
                <a:cubicBezTo>
                  <a:pt x="137957" y="301026"/>
                  <a:pt x="136461" y="301575"/>
                  <a:pt x="135408" y="302493"/>
                </a:cubicBezTo>
                <a:cubicBezTo>
                  <a:pt x="132515" y="305001"/>
                  <a:pt x="132390" y="308911"/>
                  <a:pt x="135005" y="311993"/>
                </a:cubicBezTo>
                <a:cubicBezTo>
                  <a:pt x="137679" y="315147"/>
                  <a:pt x="140460" y="318211"/>
                  <a:pt x="143258" y="321258"/>
                </a:cubicBezTo>
                <a:cubicBezTo>
                  <a:pt x="144595" y="322713"/>
                  <a:pt x="145293" y="324228"/>
                  <a:pt x="145033" y="326293"/>
                </a:cubicBezTo>
                <a:cubicBezTo>
                  <a:pt x="144507" y="330487"/>
                  <a:pt x="144181" y="334705"/>
                  <a:pt x="143714" y="339551"/>
                </a:cubicBezTo>
                <a:lnTo>
                  <a:pt x="143714" y="339562"/>
                </a:lnTo>
                <a:cubicBezTo>
                  <a:pt x="143542" y="340870"/>
                  <a:pt x="143897" y="342662"/>
                  <a:pt x="145146" y="344212"/>
                </a:cubicBezTo>
                <a:cubicBezTo>
                  <a:pt x="147051" y="346573"/>
                  <a:pt x="150073" y="347348"/>
                  <a:pt x="153149" y="346087"/>
                </a:cubicBezTo>
                <a:cubicBezTo>
                  <a:pt x="156788" y="344596"/>
                  <a:pt x="160450" y="343118"/>
                  <a:pt x="163958" y="341355"/>
                </a:cubicBezTo>
                <a:cubicBezTo>
                  <a:pt x="166378" y="340142"/>
                  <a:pt x="168466" y="340113"/>
                  <a:pt x="170903" y="341314"/>
                </a:cubicBezTo>
                <a:cubicBezTo>
                  <a:pt x="174601" y="343135"/>
                  <a:pt x="178453" y="344656"/>
                  <a:pt x="182262" y="346247"/>
                </a:cubicBezTo>
                <a:cubicBezTo>
                  <a:pt x="186705" y="348105"/>
                  <a:pt x="191556" y="344253"/>
                  <a:pt x="191178" y="339905"/>
                </a:cubicBezTo>
                <a:cubicBezTo>
                  <a:pt x="191048" y="338432"/>
                  <a:pt x="190924" y="336965"/>
                  <a:pt x="190788" y="335492"/>
                </a:cubicBezTo>
                <a:cubicBezTo>
                  <a:pt x="190480" y="332162"/>
                  <a:pt x="190202" y="328831"/>
                  <a:pt x="189853" y="325506"/>
                </a:cubicBezTo>
                <a:cubicBezTo>
                  <a:pt x="189711" y="324133"/>
                  <a:pt x="190089" y="323098"/>
                  <a:pt x="191048" y="322057"/>
                </a:cubicBezTo>
                <a:cubicBezTo>
                  <a:pt x="194042" y="318791"/>
                  <a:pt x="197011" y="315496"/>
                  <a:pt x="199816" y="312070"/>
                </a:cubicBezTo>
                <a:cubicBezTo>
                  <a:pt x="203619" y="307426"/>
                  <a:pt x="201549" y="301841"/>
                  <a:pt x="195709" y="300640"/>
                </a:cubicBezTo>
                <a:cubicBezTo>
                  <a:pt x="191569" y="299789"/>
                  <a:pt x="187451" y="298860"/>
                  <a:pt x="183309" y="298026"/>
                </a:cubicBezTo>
                <a:cubicBezTo>
                  <a:pt x="181854" y="297736"/>
                  <a:pt x="180884" y="297032"/>
                  <a:pt x="180145" y="295707"/>
                </a:cubicBezTo>
                <a:cubicBezTo>
                  <a:pt x="178086" y="292015"/>
                  <a:pt x="175601" y="288525"/>
                  <a:pt x="173838" y="284703"/>
                </a:cubicBezTo>
                <a:cubicBezTo>
                  <a:pt x="172655" y="282138"/>
                  <a:pt x="170031" y="280879"/>
                  <a:pt x="167430" y="280879"/>
                </a:cubicBezTo>
                <a:close/>
                <a:moveTo>
                  <a:pt x="167419" y="278911"/>
                </a:moveTo>
                <a:cubicBezTo>
                  <a:pt x="175287" y="279053"/>
                  <a:pt x="183161" y="279402"/>
                  <a:pt x="190971" y="280585"/>
                </a:cubicBezTo>
                <a:cubicBezTo>
                  <a:pt x="204051" y="282573"/>
                  <a:pt x="216783" y="285851"/>
                  <a:pt x="229052" y="290825"/>
                </a:cubicBezTo>
                <a:cubicBezTo>
                  <a:pt x="244948" y="297268"/>
                  <a:pt x="259573" y="305865"/>
                  <a:pt x="272819" y="316785"/>
                </a:cubicBezTo>
                <a:cubicBezTo>
                  <a:pt x="292034" y="332629"/>
                  <a:pt x="307108" y="351720"/>
                  <a:pt x="318011" y="374106"/>
                </a:cubicBezTo>
                <a:cubicBezTo>
                  <a:pt x="324821" y="388080"/>
                  <a:pt x="329525" y="402758"/>
                  <a:pt x="332322" y="418027"/>
                </a:cubicBezTo>
                <a:lnTo>
                  <a:pt x="333562" y="438781"/>
                </a:lnTo>
                <a:lnTo>
                  <a:pt x="328075" y="434325"/>
                </a:lnTo>
                <a:cubicBezTo>
                  <a:pt x="323940" y="433462"/>
                  <a:pt x="319822" y="432515"/>
                  <a:pt x="315675" y="431716"/>
                </a:cubicBezTo>
                <a:cubicBezTo>
                  <a:pt x="313989" y="431391"/>
                  <a:pt x="312912" y="430616"/>
                  <a:pt x="312108" y="429066"/>
                </a:cubicBezTo>
                <a:cubicBezTo>
                  <a:pt x="310214" y="425398"/>
                  <a:pt x="308114" y="421837"/>
                  <a:pt x="306138" y="418210"/>
                </a:cubicBezTo>
                <a:cubicBezTo>
                  <a:pt x="305216" y="416518"/>
                  <a:pt x="304062" y="415057"/>
                  <a:pt x="302216" y="414388"/>
                </a:cubicBezTo>
                <a:cubicBezTo>
                  <a:pt x="298678" y="413110"/>
                  <a:pt x="295466" y="414602"/>
                  <a:pt x="293874" y="417435"/>
                </a:cubicBezTo>
                <a:cubicBezTo>
                  <a:pt x="291662" y="421381"/>
                  <a:pt x="289301" y="425244"/>
                  <a:pt x="287136" y="429214"/>
                </a:cubicBezTo>
                <a:cubicBezTo>
                  <a:pt x="286361" y="430634"/>
                  <a:pt x="285408" y="431385"/>
                  <a:pt x="283805" y="431687"/>
                </a:cubicBezTo>
                <a:cubicBezTo>
                  <a:pt x="279658" y="432474"/>
                  <a:pt x="275546" y="433438"/>
                  <a:pt x="271423" y="434319"/>
                </a:cubicBezTo>
                <a:cubicBezTo>
                  <a:pt x="267382" y="435177"/>
                  <a:pt x="265252" y="437958"/>
                  <a:pt x="265625" y="441903"/>
                </a:cubicBezTo>
                <a:cubicBezTo>
                  <a:pt x="265779" y="443554"/>
                  <a:pt x="266607" y="444844"/>
                  <a:pt x="267684" y="446039"/>
                </a:cubicBezTo>
                <a:cubicBezTo>
                  <a:pt x="270387" y="449039"/>
                  <a:pt x="272967" y="452151"/>
                  <a:pt x="275801" y="455019"/>
                </a:cubicBezTo>
                <a:cubicBezTo>
                  <a:pt x="277386" y="456623"/>
                  <a:pt x="277587" y="458286"/>
                  <a:pt x="277345" y="460356"/>
                </a:cubicBezTo>
                <a:cubicBezTo>
                  <a:pt x="276843" y="464651"/>
                  <a:pt x="276428" y="468964"/>
                  <a:pt x="276174" y="473283"/>
                </a:cubicBezTo>
                <a:cubicBezTo>
                  <a:pt x="275949" y="477039"/>
                  <a:pt x="278291" y="479903"/>
                  <a:pt x="281918" y="480234"/>
                </a:cubicBezTo>
                <a:cubicBezTo>
                  <a:pt x="283297" y="480358"/>
                  <a:pt x="284841" y="479915"/>
                  <a:pt x="286154" y="479364"/>
                </a:cubicBezTo>
                <a:lnTo>
                  <a:pt x="299793" y="473320"/>
                </a:lnTo>
                <a:lnTo>
                  <a:pt x="306907" y="476589"/>
                </a:lnTo>
                <a:cubicBezTo>
                  <a:pt x="309321" y="477690"/>
                  <a:pt x="311729" y="478808"/>
                  <a:pt x="314167" y="479861"/>
                </a:cubicBezTo>
                <a:cubicBezTo>
                  <a:pt x="318378" y="481683"/>
                  <a:pt x="323455" y="478323"/>
                  <a:pt x="323200" y="473685"/>
                </a:cubicBezTo>
                <a:cubicBezTo>
                  <a:pt x="323165" y="472998"/>
                  <a:pt x="323146" y="472307"/>
                  <a:pt x="323082" y="471620"/>
                </a:cubicBezTo>
                <a:cubicBezTo>
                  <a:pt x="322685" y="467414"/>
                  <a:pt x="322313" y="463202"/>
                  <a:pt x="321863" y="459001"/>
                </a:cubicBezTo>
                <a:cubicBezTo>
                  <a:pt x="321715" y="457605"/>
                  <a:pt x="322153" y="456611"/>
                  <a:pt x="323118" y="455588"/>
                </a:cubicBezTo>
                <a:cubicBezTo>
                  <a:pt x="326099" y="452446"/>
                  <a:pt x="328986" y="449216"/>
                  <a:pt x="331867" y="445986"/>
                </a:cubicBezTo>
                <a:lnTo>
                  <a:pt x="333599" y="439395"/>
                </a:lnTo>
                <a:lnTo>
                  <a:pt x="334713" y="458054"/>
                </a:lnTo>
                <a:cubicBezTo>
                  <a:pt x="333163" y="482730"/>
                  <a:pt x="326762" y="506099"/>
                  <a:pt x="315107" y="527976"/>
                </a:cubicBezTo>
                <a:cubicBezTo>
                  <a:pt x="306032" y="545009"/>
                  <a:pt x="294425" y="560071"/>
                  <a:pt x="280256" y="573145"/>
                </a:cubicBezTo>
                <a:cubicBezTo>
                  <a:pt x="266164" y="586149"/>
                  <a:pt x="250315" y="596502"/>
                  <a:pt x="232667" y="604045"/>
                </a:cubicBezTo>
                <a:cubicBezTo>
                  <a:pt x="219853" y="609523"/>
                  <a:pt x="206577" y="613375"/>
                  <a:pt x="192775" y="615445"/>
                </a:cubicBezTo>
                <a:cubicBezTo>
                  <a:pt x="185753" y="616498"/>
                  <a:pt x="178719" y="617190"/>
                  <a:pt x="171619" y="617279"/>
                </a:cubicBezTo>
                <a:lnTo>
                  <a:pt x="167769" y="617474"/>
                </a:lnTo>
                <a:lnTo>
                  <a:pt x="139868" y="615138"/>
                </a:lnTo>
                <a:cubicBezTo>
                  <a:pt x="126427" y="612830"/>
                  <a:pt x="113442" y="608991"/>
                  <a:pt x="100958" y="603489"/>
                </a:cubicBezTo>
                <a:cubicBezTo>
                  <a:pt x="87091" y="597383"/>
                  <a:pt x="74283" y="589545"/>
                  <a:pt x="62534" y="579972"/>
                </a:cubicBezTo>
                <a:cubicBezTo>
                  <a:pt x="46709" y="567075"/>
                  <a:pt x="33657" y="551800"/>
                  <a:pt x="23299" y="534223"/>
                </a:cubicBezTo>
                <a:cubicBezTo>
                  <a:pt x="15306" y="520664"/>
                  <a:pt x="9361" y="506247"/>
                  <a:pt x="5414" y="491013"/>
                </a:cubicBezTo>
                <a:cubicBezTo>
                  <a:pt x="2918" y="481370"/>
                  <a:pt x="1320" y="471585"/>
                  <a:pt x="528" y="461645"/>
                </a:cubicBezTo>
                <a:cubicBezTo>
                  <a:pt x="-342" y="450707"/>
                  <a:pt x="-123" y="439822"/>
                  <a:pt x="1084" y="428913"/>
                </a:cubicBezTo>
                <a:cubicBezTo>
                  <a:pt x="3196" y="409845"/>
                  <a:pt x="8461" y="391701"/>
                  <a:pt x="16744" y="374432"/>
                </a:cubicBezTo>
                <a:cubicBezTo>
                  <a:pt x="26274" y="354565"/>
                  <a:pt x="39225" y="337190"/>
                  <a:pt x="55535" y="322411"/>
                </a:cubicBezTo>
                <a:cubicBezTo>
                  <a:pt x="75112" y="304675"/>
                  <a:pt x="97580" y="292080"/>
                  <a:pt x="123120" y="285034"/>
                </a:cubicBezTo>
                <a:cubicBezTo>
                  <a:pt x="132444" y="282460"/>
                  <a:pt x="141862" y="280508"/>
                  <a:pt x="151517" y="279798"/>
                </a:cubicBezTo>
                <a:cubicBezTo>
                  <a:pt x="156812" y="279408"/>
                  <a:pt x="162124" y="278816"/>
                  <a:pt x="167419" y="278911"/>
                </a:cubicBezTo>
                <a:close/>
                <a:moveTo>
                  <a:pt x="117287" y="225139"/>
                </a:moveTo>
                <a:cubicBezTo>
                  <a:pt x="119517" y="229588"/>
                  <a:pt x="121576" y="233694"/>
                  <a:pt x="123629" y="237806"/>
                </a:cubicBezTo>
                <a:cubicBezTo>
                  <a:pt x="124025" y="238599"/>
                  <a:pt x="124415" y="239391"/>
                  <a:pt x="124776" y="240201"/>
                </a:cubicBezTo>
                <a:cubicBezTo>
                  <a:pt x="126125" y="243225"/>
                  <a:pt x="128368" y="244639"/>
                  <a:pt x="131751" y="244592"/>
                </a:cubicBezTo>
                <a:cubicBezTo>
                  <a:pt x="139140" y="244485"/>
                  <a:pt x="146530" y="244568"/>
                  <a:pt x="153919" y="244568"/>
                </a:cubicBezTo>
                <a:cubicBezTo>
                  <a:pt x="170176" y="244562"/>
                  <a:pt x="186434" y="244491"/>
                  <a:pt x="202697" y="244585"/>
                </a:cubicBezTo>
                <a:cubicBezTo>
                  <a:pt x="206418" y="244609"/>
                  <a:pt x="208772" y="243225"/>
                  <a:pt x="210328" y="239829"/>
                </a:cubicBezTo>
                <a:cubicBezTo>
                  <a:pt x="212535" y="235013"/>
                  <a:pt x="215037" y="230328"/>
                  <a:pt x="217528" y="225358"/>
                </a:cubicBezTo>
                <a:cubicBezTo>
                  <a:pt x="218138" y="225856"/>
                  <a:pt x="218694" y="226193"/>
                  <a:pt x="219102" y="226666"/>
                </a:cubicBezTo>
                <a:cubicBezTo>
                  <a:pt x="222184" y="230227"/>
                  <a:pt x="223775" y="234380"/>
                  <a:pt x="223852" y="239084"/>
                </a:cubicBezTo>
                <a:cubicBezTo>
                  <a:pt x="223947" y="245094"/>
                  <a:pt x="224000" y="251099"/>
                  <a:pt x="224030" y="257110"/>
                </a:cubicBezTo>
                <a:cubicBezTo>
                  <a:pt x="224059" y="262813"/>
                  <a:pt x="224035" y="268510"/>
                  <a:pt x="224035" y="274562"/>
                </a:cubicBezTo>
                <a:cubicBezTo>
                  <a:pt x="218664" y="273130"/>
                  <a:pt x="213540" y="271586"/>
                  <a:pt x="208334" y="270421"/>
                </a:cubicBezTo>
                <a:cubicBezTo>
                  <a:pt x="202969" y="269220"/>
                  <a:pt x="197549" y="268203"/>
                  <a:pt x="192107" y="267427"/>
                </a:cubicBezTo>
                <a:cubicBezTo>
                  <a:pt x="186753" y="266664"/>
                  <a:pt x="181357" y="266096"/>
                  <a:pt x="175956" y="265830"/>
                </a:cubicBezTo>
                <a:cubicBezTo>
                  <a:pt x="170454" y="265558"/>
                  <a:pt x="164916" y="265563"/>
                  <a:pt x="159408" y="265818"/>
                </a:cubicBezTo>
                <a:cubicBezTo>
                  <a:pt x="154013" y="266067"/>
                  <a:pt x="148606" y="266599"/>
                  <a:pt x="143252" y="267350"/>
                </a:cubicBezTo>
                <a:cubicBezTo>
                  <a:pt x="137810" y="268113"/>
                  <a:pt x="132384" y="269137"/>
                  <a:pt x="127019" y="270338"/>
                </a:cubicBezTo>
                <a:cubicBezTo>
                  <a:pt x="121760" y="271515"/>
                  <a:pt x="116582" y="273059"/>
                  <a:pt x="111181" y="274497"/>
                </a:cubicBezTo>
                <a:cubicBezTo>
                  <a:pt x="111093" y="274201"/>
                  <a:pt x="110915" y="273864"/>
                  <a:pt x="110915" y="273533"/>
                </a:cubicBezTo>
                <a:cubicBezTo>
                  <a:pt x="110945" y="262304"/>
                  <a:pt x="111010" y="251076"/>
                  <a:pt x="111027" y="239853"/>
                </a:cubicBezTo>
                <a:cubicBezTo>
                  <a:pt x="111039" y="234256"/>
                  <a:pt x="112992" y="229500"/>
                  <a:pt x="117281" y="225152"/>
                </a:cubicBezTo>
                <a:close/>
                <a:moveTo>
                  <a:pt x="215714" y="0"/>
                </a:moveTo>
                <a:lnTo>
                  <a:pt x="314267" y="0"/>
                </a:lnTo>
                <a:lnTo>
                  <a:pt x="205087" y="220367"/>
                </a:lnTo>
                <a:cubicBezTo>
                  <a:pt x="204099" y="217415"/>
                  <a:pt x="203259" y="214966"/>
                  <a:pt x="202454" y="212499"/>
                </a:cubicBezTo>
                <a:cubicBezTo>
                  <a:pt x="198029" y="198945"/>
                  <a:pt x="193610" y="185391"/>
                  <a:pt x="189196" y="171832"/>
                </a:cubicBezTo>
                <a:cubicBezTo>
                  <a:pt x="184458" y="157248"/>
                  <a:pt x="179743" y="142660"/>
                  <a:pt x="174975" y="128088"/>
                </a:cubicBezTo>
                <a:cubicBezTo>
                  <a:pt x="174584" y="126887"/>
                  <a:pt x="174637" y="125864"/>
                  <a:pt x="175027" y="124675"/>
                </a:cubicBezTo>
                <a:cubicBezTo>
                  <a:pt x="183032" y="100195"/>
                  <a:pt x="190977" y="75696"/>
                  <a:pt x="198964" y="51209"/>
                </a:cubicBezTo>
                <a:close/>
                <a:moveTo>
                  <a:pt x="20664" y="0"/>
                </a:moveTo>
                <a:lnTo>
                  <a:pt x="119302" y="0"/>
                </a:lnTo>
                <a:lnTo>
                  <a:pt x="194545" y="231281"/>
                </a:lnTo>
                <a:lnTo>
                  <a:pt x="135255" y="231281"/>
                </a:lnTo>
                <a:lnTo>
                  <a:pt x="135255" y="231276"/>
                </a:lnTo>
                <a:close/>
              </a:path>
            </a:pathLst>
          </a:custGeom>
          <a:solidFill>
            <a:srgbClr val="B99E3D"/>
          </a:solidFill>
          <a:ln w="66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2700">
              <a:solidFill>
                <a:srgbClr val="B99E3D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B09DDE-7DF7-2BEB-36E1-38E8796377A2}"/>
              </a:ext>
            </a:extLst>
          </p:cNvPr>
          <p:cNvSpPr/>
          <p:nvPr/>
        </p:nvSpPr>
        <p:spPr bwMode="auto">
          <a:xfrm>
            <a:off x="0" y="10124166"/>
            <a:ext cx="18288000" cy="162834"/>
          </a:xfrm>
          <a:prstGeom prst="rect">
            <a:avLst/>
          </a:prstGeom>
          <a:solidFill>
            <a:srgbClr val="B99E3D"/>
          </a:solidFill>
          <a:ln>
            <a:noFill/>
          </a:ln>
        </p:spPr>
        <p:txBody>
          <a:bodyPr vert="horz" wrap="square" lIns="137160" tIns="68580" rIns="137160" bIns="6858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27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700F24-FEB7-E7FD-AFA0-D4EEC06DC9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8553" y="227648"/>
            <a:ext cx="10941050" cy="835820"/>
          </a:xfrm>
        </p:spPr>
        <p:txBody>
          <a:bodyPr anchor="ctr">
            <a:normAutofit/>
          </a:bodyPr>
          <a:lstStyle>
            <a:lvl1pPr marL="0" indent="0"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303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ment-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38F4943-A7B8-8576-C765-8BD8BA5DA240}"/>
              </a:ext>
            </a:extLst>
          </p:cNvPr>
          <p:cNvSpPr/>
          <p:nvPr/>
        </p:nvSpPr>
        <p:spPr>
          <a:xfrm rot="10800000">
            <a:off x="181115" y="151070"/>
            <a:ext cx="17925773" cy="9984861"/>
          </a:xfrm>
          <a:custGeom>
            <a:avLst/>
            <a:gdLst>
              <a:gd name="connsiteX0" fmla="*/ 6433736 w 8874145"/>
              <a:gd name="connsiteY0" fmla="*/ 266 h 6656574"/>
              <a:gd name="connsiteX1" fmla="*/ 6433623 w 8874145"/>
              <a:gd name="connsiteY1" fmla="*/ 266 h 6656574"/>
              <a:gd name="connsiteX2" fmla="*/ 6433736 w 8874145"/>
              <a:gd name="connsiteY2" fmla="*/ 133 h 6656574"/>
              <a:gd name="connsiteX3" fmla="*/ 6766505 w 8874145"/>
              <a:gd name="connsiteY3" fmla="*/ 267 h 6656574"/>
              <a:gd name="connsiteX4" fmla="*/ 6766297 w 8874145"/>
              <a:gd name="connsiteY4" fmla="*/ 267 h 6656574"/>
              <a:gd name="connsiteX5" fmla="*/ 6766396 w 8874145"/>
              <a:gd name="connsiteY5" fmla="*/ 134 h 6656574"/>
              <a:gd name="connsiteX6" fmla="*/ 1113692 w 8874145"/>
              <a:gd name="connsiteY6" fmla="*/ 21922 h 6656574"/>
              <a:gd name="connsiteX7" fmla="*/ 371357 w 8874145"/>
              <a:gd name="connsiteY7" fmla="*/ 21922 h 6656574"/>
              <a:gd name="connsiteX8" fmla="*/ 388454 w 8874145"/>
              <a:gd name="connsiteY8" fmla="*/ 133 h 6656574"/>
              <a:gd name="connsiteX9" fmla="*/ 720997 w 8874145"/>
              <a:gd name="connsiteY9" fmla="*/ 133 h 6656574"/>
              <a:gd name="connsiteX10" fmla="*/ 787774 w 8874145"/>
              <a:gd name="connsiteY10" fmla="*/ 133 h 6656574"/>
              <a:gd name="connsiteX11" fmla="*/ 1131411 w 8874145"/>
              <a:gd name="connsiteY11" fmla="*/ 133 h 6656574"/>
              <a:gd name="connsiteX12" fmla="*/ 1131522 w 8874145"/>
              <a:gd name="connsiteY12" fmla="*/ 133 h 6656574"/>
              <a:gd name="connsiteX13" fmla="*/ 1917603 w 8874145"/>
              <a:gd name="connsiteY13" fmla="*/ 21922 h 6656574"/>
              <a:gd name="connsiteX14" fmla="*/ 1180321 w 8874145"/>
              <a:gd name="connsiteY14" fmla="*/ 21922 h 6656574"/>
              <a:gd name="connsiteX15" fmla="*/ 1198186 w 8874145"/>
              <a:gd name="connsiteY15" fmla="*/ 133 h 6656574"/>
              <a:gd name="connsiteX16" fmla="*/ 1530646 w 8874145"/>
              <a:gd name="connsiteY16" fmla="*/ 133 h 6656574"/>
              <a:gd name="connsiteX17" fmla="*/ 1530734 w 8874145"/>
              <a:gd name="connsiteY17" fmla="*/ 1 h 6656574"/>
              <a:gd name="connsiteX18" fmla="*/ 1930054 w 8874145"/>
              <a:gd name="connsiteY18" fmla="*/ 1 h 6656574"/>
              <a:gd name="connsiteX19" fmla="*/ 1930166 w 8874145"/>
              <a:gd name="connsiteY19" fmla="*/ 134 h 6656574"/>
              <a:gd name="connsiteX20" fmla="*/ 2728057 w 8874145"/>
              <a:gd name="connsiteY20" fmla="*/ 21922 h 6656574"/>
              <a:gd name="connsiteX21" fmla="*/ 1982851 w 8874145"/>
              <a:gd name="connsiteY21" fmla="*/ 21922 h 6656574"/>
              <a:gd name="connsiteX22" fmla="*/ 1996939 w 8874145"/>
              <a:gd name="connsiteY22" fmla="*/ 133 h 6656574"/>
              <a:gd name="connsiteX23" fmla="*/ 2340578 w 8874145"/>
              <a:gd name="connsiteY23" fmla="*/ 133 h 6656574"/>
              <a:gd name="connsiteX24" fmla="*/ 2396150 w 8874145"/>
              <a:gd name="connsiteY24" fmla="*/ 133 h 6656574"/>
              <a:gd name="connsiteX25" fmla="*/ 2739902 w 8874145"/>
              <a:gd name="connsiteY25" fmla="*/ 133 h 6656574"/>
              <a:gd name="connsiteX26" fmla="*/ 3531561 w 8874145"/>
              <a:gd name="connsiteY26" fmla="*/ 21922 h 6656574"/>
              <a:gd name="connsiteX27" fmla="*/ 2790030 w 8874145"/>
              <a:gd name="connsiteY27" fmla="*/ 21922 h 6656574"/>
              <a:gd name="connsiteX28" fmla="*/ 2806563 w 8874145"/>
              <a:gd name="connsiteY28" fmla="*/ 133 h 6656574"/>
              <a:gd name="connsiteX29" fmla="*/ 3139110 w 8874145"/>
              <a:gd name="connsiteY29" fmla="*/ 133 h 6656574"/>
              <a:gd name="connsiteX30" fmla="*/ 3205883 w 8874145"/>
              <a:gd name="connsiteY30" fmla="*/ 133 h 6656574"/>
              <a:gd name="connsiteX31" fmla="*/ 3549526 w 8874145"/>
              <a:gd name="connsiteY31" fmla="*/ 133 h 6656574"/>
              <a:gd name="connsiteX32" fmla="*/ 3549637 w 8874145"/>
              <a:gd name="connsiteY32" fmla="*/ 133 h 6656574"/>
              <a:gd name="connsiteX33" fmla="*/ 4334621 w 8874145"/>
              <a:gd name="connsiteY33" fmla="*/ 21922 h 6656574"/>
              <a:gd name="connsiteX34" fmla="*/ 3593154 w 8874145"/>
              <a:gd name="connsiteY34" fmla="*/ 21922 h 6656574"/>
              <a:gd name="connsiteX35" fmla="*/ 3605205 w 8874145"/>
              <a:gd name="connsiteY35" fmla="*/ 266 h 6656574"/>
              <a:gd name="connsiteX36" fmla="*/ 3948674 w 8874145"/>
              <a:gd name="connsiteY36" fmla="*/ 266 h 6656574"/>
              <a:gd name="connsiteX37" fmla="*/ 3948848 w 8874145"/>
              <a:gd name="connsiteY37" fmla="*/ 0 h 6656574"/>
              <a:gd name="connsiteX38" fmla="*/ 4348171 w 8874145"/>
              <a:gd name="connsiteY38" fmla="*/ 0 h 6656574"/>
              <a:gd name="connsiteX39" fmla="*/ 4348279 w 8874145"/>
              <a:gd name="connsiteY39" fmla="*/ 133 h 6656574"/>
              <a:gd name="connsiteX40" fmla="*/ 5141593 w 8874145"/>
              <a:gd name="connsiteY40" fmla="*/ 21922 h 6656574"/>
              <a:gd name="connsiteX41" fmla="*/ 4400980 w 8874145"/>
              <a:gd name="connsiteY41" fmla="*/ 21922 h 6656574"/>
              <a:gd name="connsiteX42" fmla="*/ 4414831 w 8874145"/>
              <a:gd name="connsiteY42" fmla="*/ 133 h 6656574"/>
              <a:gd name="connsiteX43" fmla="*/ 4814151 w 8874145"/>
              <a:gd name="connsiteY43" fmla="*/ 133 h 6656574"/>
              <a:gd name="connsiteX44" fmla="*/ 4814264 w 8874145"/>
              <a:gd name="connsiteY44" fmla="*/ 133 h 6656574"/>
              <a:gd name="connsiteX45" fmla="*/ 4814264 w 8874145"/>
              <a:gd name="connsiteY45" fmla="*/ 134 h 6656574"/>
              <a:gd name="connsiteX46" fmla="*/ 5157905 w 8874145"/>
              <a:gd name="connsiteY46" fmla="*/ 134 h 6656574"/>
              <a:gd name="connsiteX47" fmla="*/ 5158016 w 8874145"/>
              <a:gd name="connsiteY47" fmla="*/ 134 h 6656574"/>
              <a:gd name="connsiteX48" fmla="*/ 5947222 w 8874145"/>
              <a:gd name="connsiteY48" fmla="*/ 21922 h 6656574"/>
              <a:gd name="connsiteX49" fmla="*/ 5208938 w 8874145"/>
              <a:gd name="connsiteY49" fmla="*/ 21922 h 6656574"/>
              <a:gd name="connsiteX50" fmla="*/ 5224565 w 8874145"/>
              <a:gd name="connsiteY50" fmla="*/ 0 h 6656574"/>
              <a:gd name="connsiteX51" fmla="*/ 5623887 w 8874145"/>
              <a:gd name="connsiteY51" fmla="*/ 0 h 6656574"/>
              <a:gd name="connsiteX52" fmla="*/ 5623887 w 8874145"/>
              <a:gd name="connsiteY52" fmla="*/ 1 h 6656574"/>
              <a:gd name="connsiteX53" fmla="*/ 5956658 w 8874145"/>
              <a:gd name="connsiteY53" fmla="*/ 1 h 6656574"/>
              <a:gd name="connsiteX54" fmla="*/ 5956658 w 8874145"/>
              <a:gd name="connsiteY54" fmla="*/ 134 h 6656574"/>
              <a:gd name="connsiteX55" fmla="*/ 5948325 w 8874145"/>
              <a:gd name="connsiteY55" fmla="*/ 19970 h 6656574"/>
              <a:gd name="connsiteX56" fmla="*/ 6750411 w 8874145"/>
              <a:gd name="connsiteY56" fmla="*/ 21922 h 6656574"/>
              <a:gd name="connsiteX57" fmla="*/ 6009851 w 8874145"/>
              <a:gd name="connsiteY57" fmla="*/ 21922 h 6656574"/>
              <a:gd name="connsiteX58" fmla="*/ 6023320 w 8874145"/>
              <a:gd name="connsiteY58" fmla="*/ 266 h 6656574"/>
              <a:gd name="connsiteX59" fmla="*/ 6433623 w 8874145"/>
              <a:gd name="connsiteY59" fmla="*/ 266 h 6656574"/>
              <a:gd name="connsiteX60" fmla="*/ 6433623 w 8874145"/>
              <a:gd name="connsiteY60" fmla="*/ 267 h 6656574"/>
              <a:gd name="connsiteX61" fmla="*/ 6766297 w 8874145"/>
              <a:gd name="connsiteY61" fmla="*/ 267 h 6656574"/>
              <a:gd name="connsiteX62" fmla="*/ 7558370 w 8874145"/>
              <a:gd name="connsiteY62" fmla="*/ 21922 h 6656574"/>
              <a:gd name="connsiteX63" fmla="*/ 6818125 w 8874145"/>
              <a:gd name="connsiteY63" fmla="*/ 21922 h 6656574"/>
              <a:gd name="connsiteX64" fmla="*/ 6833056 w 8874145"/>
              <a:gd name="connsiteY64" fmla="*/ 133 h 6656574"/>
              <a:gd name="connsiteX65" fmla="*/ 7232378 w 8874145"/>
              <a:gd name="connsiteY65" fmla="*/ 133 h 6656574"/>
              <a:gd name="connsiteX66" fmla="*/ 7232376 w 8874145"/>
              <a:gd name="connsiteY66" fmla="*/ 134 h 6656574"/>
              <a:gd name="connsiteX67" fmla="*/ 7576130 w 8874145"/>
              <a:gd name="connsiteY67" fmla="*/ 134 h 6656574"/>
              <a:gd name="connsiteX68" fmla="*/ 8363272 w 8874145"/>
              <a:gd name="connsiteY68" fmla="*/ 21922 h 6656574"/>
              <a:gd name="connsiteX69" fmla="*/ 7624944 w 8874145"/>
              <a:gd name="connsiteY69" fmla="*/ 21922 h 6656574"/>
              <a:gd name="connsiteX70" fmla="*/ 7642792 w 8874145"/>
              <a:gd name="connsiteY70" fmla="*/ 133 h 6656574"/>
              <a:gd name="connsiteX71" fmla="*/ 8042112 w 8874145"/>
              <a:gd name="connsiteY71" fmla="*/ 133 h 6656574"/>
              <a:gd name="connsiteX72" fmla="*/ 8042112 w 8874145"/>
              <a:gd name="connsiteY72" fmla="*/ 134 h 6656574"/>
              <a:gd name="connsiteX73" fmla="*/ 8374772 w 8874145"/>
              <a:gd name="connsiteY73" fmla="*/ 134 h 6656574"/>
              <a:gd name="connsiteX74" fmla="*/ 109 w 8874145"/>
              <a:gd name="connsiteY74" fmla="*/ 386200 h 6656574"/>
              <a:gd name="connsiteX75" fmla="*/ 109 w 8874145"/>
              <a:gd name="connsiteY75" fmla="*/ 134 h 6656574"/>
              <a:gd name="connsiteX76" fmla="*/ 321786 w 8874145"/>
              <a:gd name="connsiteY76" fmla="*/ 134 h 6656574"/>
              <a:gd name="connsiteX77" fmla="*/ 310604 w 8874145"/>
              <a:gd name="connsiteY77" fmla="*/ 21922 h 6656574"/>
              <a:gd name="connsiteX78" fmla="*/ 18663 w 8874145"/>
              <a:gd name="connsiteY78" fmla="*/ 21922 h 6656574"/>
              <a:gd name="connsiteX79" fmla="*/ 18663 w 8874145"/>
              <a:gd name="connsiteY79" fmla="*/ 372057 h 6656574"/>
              <a:gd name="connsiteX80" fmla="*/ 18193 w 8874145"/>
              <a:gd name="connsiteY80" fmla="*/ 372621 h 6656574"/>
              <a:gd name="connsiteX81" fmla="*/ 109 w 8874145"/>
              <a:gd name="connsiteY81" fmla="*/ 386200 h 6656574"/>
              <a:gd name="connsiteX82" fmla="*/ 8855482 w 8874145"/>
              <a:gd name="connsiteY82" fmla="*/ 408068 h 6656574"/>
              <a:gd name="connsiteX83" fmla="*/ 8855482 w 8874145"/>
              <a:gd name="connsiteY83" fmla="*/ 21922 h 6656574"/>
              <a:gd name="connsiteX84" fmla="*/ 8426620 w 8874145"/>
              <a:gd name="connsiteY84" fmla="*/ 21922 h 6656574"/>
              <a:gd name="connsiteX85" fmla="*/ 8441324 w 8874145"/>
              <a:gd name="connsiteY85" fmla="*/ 266 h 6656574"/>
              <a:gd name="connsiteX86" fmla="*/ 8785204 w 8874145"/>
              <a:gd name="connsiteY86" fmla="*/ 266 h 6656574"/>
              <a:gd name="connsiteX87" fmla="*/ 8785295 w 8874145"/>
              <a:gd name="connsiteY87" fmla="*/ 133 h 6656574"/>
              <a:gd name="connsiteX88" fmla="*/ 8840757 w 8874145"/>
              <a:gd name="connsiteY88" fmla="*/ 133 h 6656574"/>
              <a:gd name="connsiteX89" fmla="*/ 8873922 w 8874145"/>
              <a:gd name="connsiteY89" fmla="*/ 133 h 6656574"/>
              <a:gd name="connsiteX90" fmla="*/ 8873922 w 8874145"/>
              <a:gd name="connsiteY90" fmla="*/ 386199 h 6656574"/>
              <a:gd name="connsiteX91" fmla="*/ 109 w 8874145"/>
              <a:gd name="connsiteY91" fmla="*/ 1358154 h 6656574"/>
              <a:gd name="connsiteX92" fmla="*/ 109 w 8874145"/>
              <a:gd name="connsiteY92" fmla="*/ 865587 h 6656574"/>
              <a:gd name="connsiteX93" fmla="*/ 109 w 8874145"/>
              <a:gd name="connsiteY93" fmla="*/ 865454 h 6656574"/>
              <a:gd name="connsiteX94" fmla="*/ 221 w 8874145"/>
              <a:gd name="connsiteY94" fmla="*/ 865338 h 6656574"/>
              <a:gd name="connsiteX95" fmla="*/ 221 w 8874145"/>
              <a:gd name="connsiteY95" fmla="*/ 466075 h 6656574"/>
              <a:gd name="connsiteX96" fmla="*/ 18663 w 8874145"/>
              <a:gd name="connsiteY96" fmla="*/ 446693 h 6656574"/>
              <a:gd name="connsiteX97" fmla="*/ 18663 w 8874145"/>
              <a:gd name="connsiteY97" fmla="*/ 1336161 h 6656574"/>
              <a:gd name="connsiteX98" fmla="*/ 8855482 w 8874145"/>
              <a:gd name="connsiteY98" fmla="*/ 1379320 h 6656574"/>
              <a:gd name="connsiteX99" fmla="*/ 8855482 w 8874145"/>
              <a:gd name="connsiteY99" fmla="*/ 482580 h 6656574"/>
              <a:gd name="connsiteX100" fmla="*/ 8860390 w 8874145"/>
              <a:gd name="connsiteY100" fmla="*/ 476725 h 6656574"/>
              <a:gd name="connsiteX101" fmla="*/ 8874032 w 8874145"/>
              <a:gd name="connsiteY101" fmla="*/ 466075 h 6656574"/>
              <a:gd name="connsiteX102" fmla="*/ 8874032 w 8874145"/>
              <a:gd name="connsiteY102" fmla="*/ 878767 h 6656574"/>
              <a:gd name="connsiteX103" fmla="*/ 8874032 w 8874145"/>
              <a:gd name="connsiteY103" fmla="*/ 945329 h 6656574"/>
              <a:gd name="connsiteX104" fmla="*/ 8874032 w 8874145"/>
              <a:gd name="connsiteY104" fmla="*/ 1358021 h 6656574"/>
              <a:gd name="connsiteX105" fmla="*/ 8873924 w 8874145"/>
              <a:gd name="connsiteY105" fmla="*/ 1358021 h 6656574"/>
              <a:gd name="connsiteX106" fmla="*/ 109 w 8874145"/>
              <a:gd name="connsiteY106" fmla="*/ 2316395 h 6656574"/>
              <a:gd name="connsiteX107" fmla="*/ 109 w 8874145"/>
              <a:gd name="connsiteY107" fmla="*/ 1837274 h 6656574"/>
              <a:gd name="connsiteX108" fmla="*/ 221 w 8874145"/>
              <a:gd name="connsiteY108" fmla="*/ 1837159 h 6656574"/>
              <a:gd name="connsiteX109" fmla="*/ 221 w 8874145"/>
              <a:gd name="connsiteY109" fmla="*/ 1437895 h 6656574"/>
              <a:gd name="connsiteX110" fmla="*/ 18663 w 8874145"/>
              <a:gd name="connsiteY110" fmla="*/ 1415891 h 6656574"/>
              <a:gd name="connsiteX111" fmla="*/ 18663 w 8874145"/>
              <a:gd name="connsiteY111" fmla="*/ 2304996 h 6656574"/>
              <a:gd name="connsiteX112" fmla="*/ 8855482 w 8874145"/>
              <a:gd name="connsiteY112" fmla="*/ 2349135 h 6656574"/>
              <a:gd name="connsiteX113" fmla="*/ 8855482 w 8874145"/>
              <a:gd name="connsiteY113" fmla="*/ 1451225 h 6656574"/>
              <a:gd name="connsiteX114" fmla="*/ 8859726 w 8874145"/>
              <a:gd name="connsiteY114" fmla="*/ 1446150 h 6656574"/>
              <a:gd name="connsiteX115" fmla="*/ 8874145 w 8874145"/>
              <a:gd name="connsiteY115" fmla="*/ 1438029 h 6656574"/>
              <a:gd name="connsiteX116" fmla="*/ 8874145 w 8874145"/>
              <a:gd name="connsiteY116" fmla="*/ 1917283 h 6656574"/>
              <a:gd name="connsiteX117" fmla="*/ 8874034 w 8874145"/>
              <a:gd name="connsiteY117" fmla="*/ 1917150 h 6656574"/>
              <a:gd name="connsiteX118" fmla="*/ 8873922 w 8874145"/>
              <a:gd name="connsiteY118" fmla="*/ 1917267 h 6656574"/>
              <a:gd name="connsiteX119" fmla="*/ 8873922 w 8874145"/>
              <a:gd name="connsiteY119" fmla="*/ 2329842 h 6656574"/>
              <a:gd name="connsiteX120" fmla="*/ 221 w 8874145"/>
              <a:gd name="connsiteY120" fmla="*/ 3288483 h 6656574"/>
              <a:gd name="connsiteX121" fmla="*/ 221 w 8874145"/>
              <a:gd name="connsiteY121" fmla="*/ 2875609 h 6656574"/>
              <a:gd name="connsiteX122" fmla="*/ 0 w 8874145"/>
              <a:gd name="connsiteY122" fmla="*/ 2875791 h 6656574"/>
              <a:gd name="connsiteX123" fmla="*/ 221 w 8874145"/>
              <a:gd name="connsiteY123" fmla="*/ 2396404 h 6656574"/>
              <a:gd name="connsiteX124" fmla="*/ 18663 w 8874145"/>
              <a:gd name="connsiteY124" fmla="*/ 2378311 h 6656574"/>
              <a:gd name="connsiteX125" fmla="*/ 18663 w 8874145"/>
              <a:gd name="connsiteY125" fmla="*/ 3271289 h 6656574"/>
              <a:gd name="connsiteX126" fmla="*/ 8855482 w 8874145"/>
              <a:gd name="connsiteY126" fmla="*/ 3309953 h 6656574"/>
              <a:gd name="connsiteX127" fmla="*/ 8855482 w 8874145"/>
              <a:gd name="connsiteY127" fmla="*/ 2418439 h 6656574"/>
              <a:gd name="connsiteX128" fmla="*/ 8874032 w 8874145"/>
              <a:gd name="connsiteY128" fmla="*/ 2396404 h 6656574"/>
              <a:gd name="connsiteX129" fmla="*/ 8874032 w 8874145"/>
              <a:gd name="connsiteY129" fmla="*/ 2875658 h 6656574"/>
              <a:gd name="connsiteX130" fmla="*/ 8873922 w 8874145"/>
              <a:gd name="connsiteY130" fmla="*/ 2875792 h 6656574"/>
              <a:gd name="connsiteX131" fmla="*/ 8873922 w 8874145"/>
              <a:gd name="connsiteY131" fmla="*/ 3288216 h 6656574"/>
              <a:gd name="connsiteX132" fmla="*/ 8873922 w 8874145"/>
              <a:gd name="connsiteY132" fmla="*/ 3288349 h 6656574"/>
              <a:gd name="connsiteX133" fmla="*/ 109 w 8874145"/>
              <a:gd name="connsiteY133" fmla="*/ 4260170 h 6656574"/>
              <a:gd name="connsiteX134" fmla="*/ 109 w 8874145"/>
              <a:gd name="connsiteY134" fmla="*/ 3780916 h 6656574"/>
              <a:gd name="connsiteX135" fmla="*/ 221 w 8874145"/>
              <a:gd name="connsiteY135" fmla="*/ 3780783 h 6656574"/>
              <a:gd name="connsiteX136" fmla="*/ 221 w 8874145"/>
              <a:gd name="connsiteY136" fmla="*/ 3368358 h 6656574"/>
              <a:gd name="connsiteX137" fmla="*/ 221 w 8874145"/>
              <a:gd name="connsiteY137" fmla="*/ 3368225 h 6656574"/>
              <a:gd name="connsiteX138" fmla="*/ 18663 w 8874145"/>
              <a:gd name="connsiteY138" fmla="*/ 3346619 h 6656574"/>
              <a:gd name="connsiteX139" fmla="*/ 18663 w 8874145"/>
              <a:gd name="connsiteY139" fmla="*/ 4238132 h 6656574"/>
              <a:gd name="connsiteX140" fmla="*/ 8855482 w 8874145"/>
              <a:gd name="connsiteY140" fmla="*/ 4278263 h 6656574"/>
              <a:gd name="connsiteX141" fmla="*/ 8855482 w 8874145"/>
              <a:gd name="connsiteY141" fmla="*/ 3385284 h 6656574"/>
              <a:gd name="connsiteX142" fmla="*/ 8873924 w 8874145"/>
              <a:gd name="connsiteY142" fmla="*/ 3368091 h 6656574"/>
              <a:gd name="connsiteX143" fmla="*/ 8873924 w 8874145"/>
              <a:gd name="connsiteY143" fmla="*/ 3780966 h 6656574"/>
              <a:gd name="connsiteX144" fmla="*/ 8874145 w 8874145"/>
              <a:gd name="connsiteY144" fmla="*/ 3780783 h 6656574"/>
              <a:gd name="connsiteX145" fmla="*/ 8873924 w 8874145"/>
              <a:gd name="connsiteY145" fmla="*/ 4260170 h 6656574"/>
              <a:gd name="connsiteX146" fmla="*/ 0 w 8874145"/>
              <a:gd name="connsiteY146" fmla="*/ 5218545 h 6656574"/>
              <a:gd name="connsiteX147" fmla="*/ 0 w 8874145"/>
              <a:gd name="connsiteY147" fmla="*/ 4739290 h 6656574"/>
              <a:gd name="connsiteX148" fmla="*/ 109 w 8874145"/>
              <a:gd name="connsiteY148" fmla="*/ 4739423 h 6656574"/>
              <a:gd name="connsiteX149" fmla="*/ 221 w 8874145"/>
              <a:gd name="connsiteY149" fmla="*/ 4739307 h 6656574"/>
              <a:gd name="connsiteX150" fmla="*/ 221 w 8874145"/>
              <a:gd name="connsiteY150" fmla="*/ 4326732 h 6656574"/>
              <a:gd name="connsiteX151" fmla="*/ 18663 w 8874145"/>
              <a:gd name="connsiteY151" fmla="*/ 4307438 h 6656574"/>
              <a:gd name="connsiteX152" fmla="*/ 18663 w 8874145"/>
              <a:gd name="connsiteY152" fmla="*/ 5205349 h 6656574"/>
              <a:gd name="connsiteX153" fmla="*/ 14419 w 8874145"/>
              <a:gd name="connsiteY153" fmla="*/ 5210424 h 6656574"/>
              <a:gd name="connsiteX154" fmla="*/ 0 w 8874145"/>
              <a:gd name="connsiteY154" fmla="*/ 5218545 h 6656574"/>
              <a:gd name="connsiteX155" fmla="*/ 8855482 w 8874145"/>
              <a:gd name="connsiteY155" fmla="*/ 5240681 h 6656574"/>
              <a:gd name="connsiteX156" fmla="*/ 8855482 w 8874145"/>
              <a:gd name="connsiteY156" fmla="*/ 4351577 h 6656574"/>
              <a:gd name="connsiteX157" fmla="*/ 8874034 w 8874145"/>
              <a:gd name="connsiteY157" fmla="*/ 4340179 h 6656574"/>
              <a:gd name="connsiteX158" fmla="*/ 8874034 w 8874145"/>
              <a:gd name="connsiteY158" fmla="*/ 4819300 h 6656574"/>
              <a:gd name="connsiteX159" fmla="*/ 8873922 w 8874145"/>
              <a:gd name="connsiteY159" fmla="*/ 4819415 h 6656574"/>
              <a:gd name="connsiteX160" fmla="*/ 8873922 w 8874145"/>
              <a:gd name="connsiteY160" fmla="*/ 5218678 h 6656574"/>
              <a:gd name="connsiteX161" fmla="*/ 109 w 8874145"/>
              <a:gd name="connsiteY161" fmla="*/ 6190499 h 6656574"/>
              <a:gd name="connsiteX162" fmla="*/ 109 w 8874145"/>
              <a:gd name="connsiteY162" fmla="*/ 5777807 h 6656574"/>
              <a:gd name="connsiteX163" fmla="*/ 109 w 8874145"/>
              <a:gd name="connsiteY163" fmla="*/ 5711245 h 6656574"/>
              <a:gd name="connsiteX164" fmla="*/ 109 w 8874145"/>
              <a:gd name="connsiteY164" fmla="*/ 5298553 h 6656574"/>
              <a:gd name="connsiteX165" fmla="*/ 221 w 8874145"/>
              <a:gd name="connsiteY165" fmla="*/ 5298553 h 6656574"/>
              <a:gd name="connsiteX166" fmla="*/ 18663 w 8874145"/>
              <a:gd name="connsiteY166" fmla="*/ 5277254 h 6656574"/>
              <a:gd name="connsiteX167" fmla="*/ 18663 w 8874145"/>
              <a:gd name="connsiteY167" fmla="*/ 6173990 h 6656574"/>
              <a:gd name="connsiteX168" fmla="*/ 13751 w 8874145"/>
              <a:gd name="connsiteY168" fmla="*/ 6179849 h 6656574"/>
              <a:gd name="connsiteX169" fmla="*/ 109 w 8874145"/>
              <a:gd name="connsiteY169" fmla="*/ 6190499 h 6656574"/>
              <a:gd name="connsiteX170" fmla="*/ 8855482 w 8874145"/>
              <a:gd name="connsiteY170" fmla="*/ 6209879 h 6656574"/>
              <a:gd name="connsiteX171" fmla="*/ 8855482 w 8874145"/>
              <a:gd name="connsiteY171" fmla="*/ 5320409 h 6656574"/>
              <a:gd name="connsiteX172" fmla="*/ 8874032 w 8874145"/>
              <a:gd name="connsiteY172" fmla="*/ 5298420 h 6656574"/>
              <a:gd name="connsiteX173" fmla="*/ 8874032 w 8874145"/>
              <a:gd name="connsiteY173" fmla="*/ 5790987 h 6656574"/>
              <a:gd name="connsiteX174" fmla="*/ 8874032 w 8874145"/>
              <a:gd name="connsiteY174" fmla="*/ 5791120 h 6656574"/>
              <a:gd name="connsiteX175" fmla="*/ 8873922 w 8874145"/>
              <a:gd name="connsiteY175" fmla="*/ 5791236 h 6656574"/>
              <a:gd name="connsiteX176" fmla="*/ 8873922 w 8874145"/>
              <a:gd name="connsiteY176" fmla="*/ 6190499 h 6656574"/>
              <a:gd name="connsiteX177" fmla="*/ 2850823 w 8874145"/>
              <a:gd name="connsiteY177" fmla="*/ 6656308 h 6656574"/>
              <a:gd name="connsiteX178" fmla="*/ 2440520 w 8874145"/>
              <a:gd name="connsiteY178" fmla="*/ 6656308 h 6656574"/>
              <a:gd name="connsiteX179" fmla="*/ 2440522 w 8874145"/>
              <a:gd name="connsiteY179" fmla="*/ 6656307 h 6656574"/>
              <a:gd name="connsiteX180" fmla="*/ 2107846 w 8874145"/>
              <a:gd name="connsiteY180" fmla="*/ 6656307 h 6656574"/>
              <a:gd name="connsiteX181" fmla="*/ 2123733 w 8874145"/>
              <a:gd name="connsiteY181" fmla="*/ 6634652 h 6656574"/>
              <a:gd name="connsiteX182" fmla="*/ 2864292 w 8874145"/>
              <a:gd name="connsiteY182" fmla="*/ 6634652 h 6656574"/>
              <a:gd name="connsiteX183" fmla="*/ 2107749 w 8874145"/>
              <a:gd name="connsiteY183" fmla="*/ 6656440 h 6656574"/>
              <a:gd name="connsiteX184" fmla="*/ 2107638 w 8874145"/>
              <a:gd name="connsiteY184" fmla="*/ 6656307 h 6656574"/>
              <a:gd name="connsiteX185" fmla="*/ 2107846 w 8874145"/>
              <a:gd name="connsiteY185" fmla="*/ 6656307 h 6656574"/>
              <a:gd name="connsiteX186" fmla="*/ 8874034 w 8874145"/>
              <a:gd name="connsiteY186" fmla="*/ 6656440 h 6656574"/>
              <a:gd name="connsiteX187" fmla="*/ 8552357 w 8874145"/>
              <a:gd name="connsiteY187" fmla="*/ 6656440 h 6656574"/>
              <a:gd name="connsiteX188" fmla="*/ 8563537 w 8874145"/>
              <a:gd name="connsiteY188" fmla="*/ 6634652 h 6656574"/>
              <a:gd name="connsiteX189" fmla="*/ 8855482 w 8874145"/>
              <a:gd name="connsiteY189" fmla="*/ 6634652 h 6656574"/>
              <a:gd name="connsiteX190" fmla="*/ 8855482 w 8874145"/>
              <a:gd name="connsiteY190" fmla="*/ 6284517 h 6656574"/>
              <a:gd name="connsiteX191" fmla="*/ 8855952 w 8874145"/>
              <a:gd name="connsiteY191" fmla="*/ 6283953 h 6656574"/>
              <a:gd name="connsiteX192" fmla="*/ 8874034 w 8874145"/>
              <a:gd name="connsiteY192" fmla="*/ 6270374 h 6656574"/>
              <a:gd name="connsiteX193" fmla="*/ 88848 w 8874145"/>
              <a:gd name="connsiteY193" fmla="*/ 6656441 h 6656574"/>
              <a:gd name="connsiteX194" fmla="*/ 33388 w 8874145"/>
              <a:gd name="connsiteY194" fmla="*/ 6656441 h 6656574"/>
              <a:gd name="connsiteX195" fmla="*/ 221 w 8874145"/>
              <a:gd name="connsiteY195" fmla="*/ 6656441 h 6656574"/>
              <a:gd name="connsiteX196" fmla="*/ 221 w 8874145"/>
              <a:gd name="connsiteY196" fmla="*/ 6270375 h 6656574"/>
              <a:gd name="connsiteX197" fmla="*/ 18663 w 8874145"/>
              <a:gd name="connsiteY197" fmla="*/ 6248504 h 6656574"/>
              <a:gd name="connsiteX198" fmla="*/ 18663 w 8874145"/>
              <a:gd name="connsiteY198" fmla="*/ 6634652 h 6656574"/>
              <a:gd name="connsiteX199" fmla="*/ 447524 w 8874145"/>
              <a:gd name="connsiteY199" fmla="*/ 6634652 h 6656574"/>
              <a:gd name="connsiteX200" fmla="*/ 432821 w 8874145"/>
              <a:gd name="connsiteY200" fmla="*/ 6656308 h 6656574"/>
              <a:gd name="connsiteX201" fmla="*/ 88941 w 8874145"/>
              <a:gd name="connsiteY201" fmla="*/ 6656308 h 6656574"/>
              <a:gd name="connsiteX202" fmla="*/ 1231353 w 8874145"/>
              <a:gd name="connsiteY202" fmla="*/ 6656441 h 6656574"/>
              <a:gd name="connsiteX203" fmla="*/ 832033 w 8874145"/>
              <a:gd name="connsiteY203" fmla="*/ 6656441 h 6656574"/>
              <a:gd name="connsiteX204" fmla="*/ 832033 w 8874145"/>
              <a:gd name="connsiteY204" fmla="*/ 6656440 h 6656574"/>
              <a:gd name="connsiteX205" fmla="*/ 499372 w 8874145"/>
              <a:gd name="connsiteY205" fmla="*/ 6656440 h 6656574"/>
              <a:gd name="connsiteX206" fmla="*/ 510872 w 8874145"/>
              <a:gd name="connsiteY206" fmla="*/ 6634652 h 6656574"/>
              <a:gd name="connsiteX207" fmla="*/ 1249201 w 8874145"/>
              <a:gd name="connsiteY207" fmla="*/ 6634652 h 6656574"/>
              <a:gd name="connsiteX208" fmla="*/ 2041089 w 8874145"/>
              <a:gd name="connsiteY208" fmla="*/ 6656441 h 6656574"/>
              <a:gd name="connsiteX209" fmla="*/ 1641765 w 8874145"/>
              <a:gd name="connsiteY209" fmla="*/ 6656441 h 6656574"/>
              <a:gd name="connsiteX210" fmla="*/ 1641765 w 8874145"/>
              <a:gd name="connsiteY210" fmla="*/ 6656440 h 6656574"/>
              <a:gd name="connsiteX211" fmla="*/ 1298013 w 8874145"/>
              <a:gd name="connsiteY211" fmla="*/ 6656440 h 6656574"/>
              <a:gd name="connsiteX212" fmla="*/ 1315773 w 8874145"/>
              <a:gd name="connsiteY212" fmla="*/ 6634652 h 6656574"/>
              <a:gd name="connsiteX213" fmla="*/ 2056019 w 8874145"/>
              <a:gd name="connsiteY213" fmla="*/ 6634652 h 6656574"/>
              <a:gd name="connsiteX214" fmla="*/ 2440409 w 8874145"/>
              <a:gd name="connsiteY214" fmla="*/ 6656441 h 6656574"/>
              <a:gd name="connsiteX215" fmla="*/ 2440409 w 8874145"/>
              <a:gd name="connsiteY215" fmla="*/ 6656308 h 6656574"/>
              <a:gd name="connsiteX216" fmla="*/ 2440520 w 8874145"/>
              <a:gd name="connsiteY216" fmla="*/ 6656308 h 6656574"/>
              <a:gd name="connsiteX217" fmla="*/ 4459315 w 8874145"/>
              <a:gd name="connsiteY217" fmla="*/ 6656441 h 6656574"/>
              <a:gd name="connsiteX218" fmla="*/ 4059992 w 8874145"/>
              <a:gd name="connsiteY218" fmla="*/ 6656441 h 6656574"/>
              <a:gd name="connsiteX219" fmla="*/ 4059882 w 8874145"/>
              <a:gd name="connsiteY219" fmla="*/ 6656441 h 6656574"/>
              <a:gd name="connsiteX220" fmla="*/ 4059882 w 8874145"/>
              <a:gd name="connsiteY220" fmla="*/ 6656440 h 6656574"/>
              <a:gd name="connsiteX221" fmla="*/ 3716238 w 8874145"/>
              <a:gd name="connsiteY221" fmla="*/ 6656440 h 6656574"/>
              <a:gd name="connsiteX222" fmla="*/ 3716128 w 8874145"/>
              <a:gd name="connsiteY222" fmla="*/ 6656440 h 6656574"/>
              <a:gd name="connsiteX223" fmla="*/ 3732551 w 8874145"/>
              <a:gd name="connsiteY223" fmla="*/ 6634652 h 6656574"/>
              <a:gd name="connsiteX224" fmla="*/ 4473165 w 8874145"/>
              <a:gd name="connsiteY224" fmla="*/ 6634652 h 6656574"/>
              <a:gd name="connsiteX225" fmla="*/ 6067581 w 8874145"/>
              <a:gd name="connsiteY225" fmla="*/ 6656441 h 6656574"/>
              <a:gd name="connsiteX226" fmla="*/ 5735033 w 8874145"/>
              <a:gd name="connsiteY226" fmla="*/ 6656441 h 6656574"/>
              <a:gd name="connsiteX227" fmla="*/ 5668261 w 8874145"/>
              <a:gd name="connsiteY227" fmla="*/ 6656441 h 6656574"/>
              <a:gd name="connsiteX228" fmla="*/ 5324619 w 8874145"/>
              <a:gd name="connsiteY228" fmla="*/ 6656441 h 6656574"/>
              <a:gd name="connsiteX229" fmla="*/ 5324507 w 8874145"/>
              <a:gd name="connsiteY229" fmla="*/ 6656441 h 6656574"/>
              <a:gd name="connsiteX230" fmla="*/ 5342583 w 8874145"/>
              <a:gd name="connsiteY230" fmla="*/ 6634652 h 6656574"/>
              <a:gd name="connsiteX231" fmla="*/ 6084113 w 8874145"/>
              <a:gd name="connsiteY231" fmla="*/ 6634652 h 6656574"/>
              <a:gd name="connsiteX232" fmla="*/ 6877204 w 8874145"/>
              <a:gd name="connsiteY232" fmla="*/ 6656441 h 6656574"/>
              <a:gd name="connsiteX233" fmla="*/ 6533565 w 8874145"/>
              <a:gd name="connsiteY233" fmla="*/ 6656441 h 6656574"/>
              <a:gd name="connsiteX234" fmla="*/ 6477995 w 8874145"/>
              <a:gd name="connsiteY234" fmla="*/ 6656441 h 6656574"/>
              <a:gd name="connsiteX235" fmla="*/ 6134243 w 8874145"/>
              <a:gd name="connsiteY235" fmla="*/ 6656441 h 6656574"/>
              <a:gd name="connsiteX236" fmla="*/ 6146087 w 8874145"/>
              <a:gd name="connsiteY236" fmla="*/ 6634652 h 6656574"/>
              <a:gd name="connsiteX237" fmla="*/ 6891292 w 8874145"/>
              <a:gd name="connsiteY237" fmla="*/ 6634652 h 6656574"/>
              <a:gd name="connsiteX238" fmla="*/ 8485692 w 8874145"/>
              <a:gd name="connsiteY238" fmla="*/ 6656441 h 6656574"/>
              <a:gd name="connsiteX239" fmla="*/ 8153148 w 8874145"/>
              <a:gd name="connsiteY239" fmla="*/ 6656441 h 6656574"/>
              <a:gd name="connsiteX240" fmla="*/ 8086372 w 8874145"/>
              <a:gd name="connsiteY240" fmla="*/ 6656441 h 6656574"/>
              <a:gd name="connsiteX241" fmla="*/ 7742732 w 8874145"/>
              <a:gd name="connsiteY241" fmla="*/ 6656441 h 6656574"/>
              <a:gd name="connsiteX242" fmla="*/ 7742623 w 8874145"/>
              <a:gd name="connsiteY242" fmla="*/ 6656441 h 6656574"/>
              <a:gd name="connsiteX243" fmla="*/ 7760453 w 8874145"/>
              <a:gd name="connsiteY243" fmla="*/ 6634652 h 6656574"/>
              <a:gd name="connsiteX244" fmla="*/ 8502789 w 8874145"/>
              <a:gd name="connsiteY244" fmla="*/ 6634652 h 6656574"/>
              <a:gd name="connsiteX245" fmla="*/ 7343412 w 8874145"/>
              <a:gd name="connsiteY245" fmla="*/ 6656573 h 6656574"/>
              <a:gd name="connsiteX246" fmla="*/ 6944088 w 8874145"/>
              <a:gd name="connsiteY246" fmla="*/ 6656573 h 6656574"/>
              <a:gd name="connsiteX247" fmla="*/ 6943979 w 8874145"/>
              <a:gd name="connsiteY247" fmla="*/ 6656440 h 6656574"/>
              <a:gd name="connsiteX248" fmla="*/ 6956542 w 8874145"/>
              <a:gd name="connsiteY248" fmla="*/ 6634652 h 6656574"/>
              <a:gd name="connsiteX249" fmla="*/ 7693823 w 8874145"/>
              <a:gd name="connsiteY249" fmla="*/ 6634652 h 6656574"/>
              <a:gd name="connsiteX250" fmla="*/ 7675959 w 8874145"/>
              <a:gd name="connsiteY250" fmla="*/ 6656441 h 6656574"/>
              <a:gd name="connsiteX251" fmla="*/ 7343497 w 8874145"/>
              <a:gd name="connsiteY251" fmla="*/ 6656441 h 6656574"/>
              <a:gd name="connsiteX252" fmla="*/ 3649578 w 8874145"/>
              <a:gd name="connsiteY252" fmla="*/ 6656574 h 6656574"/>
              <a:gd name="connsiteX253" fmla="*/ 3250256 w 8874145"/>
              <a:gd name="connsiteY253" fmla="*/ 6656574 h 6656574"/>
              <a:gd name="connsiteX254" fmla="*/ 3250254 w 8874145"/>
              <a:gd name="connsiteY254" fmla="*/ 6656573 h 6656574"/>
              <a:gd name="connsiteX255" fmla="*/ 2917485 w 8874145"/>
              <a:gd name="connsiteY255" fmla="*/ 6656573 h 6656574"/>
              <a:gd name="connsiteX256" fmla="*/ 2917485 w 8874145"/>
              <a:gd name="connsiteY256" fmla="*/ 6656440 h 6656574"/>
              <a:gd name="connsiteX257" fmla="*/ 2925819 w 8874145"/>
              <a:gd name="connsiteY257" fmla="*/ 6636604 h 6656574"/>
              <a:gd name="connsiteX258" fmla="*/ 2926922 w 8874145"/>
              <a:gd name="connsiteY258" fmla="*/ 6634652 h 6656574"/>
              <a:gd name="connsiteX259" fmla="*/ 3665205 w 8874145"/>
              <a:gd name="connsiteY259" fmla="*/ 6634652 h 6656574"/>
              <a:gd name="connsiteX260" fmla="*/ 4925295 w 8874145"/>
              <a:gd name="connsiteY260" fmla="*/ 6656574 h 6656574"/>
              <a:gd name="connsiteX261" fmla="*/ 4525975 w 8874145"/>
              <a:gd name="connsiteY261" fmla="*/ 6656574 h 6656574"/>
              <a:gd name="connsiteX262" fmla="*/ 4525862 w 8874145"/>
              <a:gd name="connsiteY262" fmla="*/ 6656441 h 6656574"/>
              <a:gd name="connsiteX263" fmla="*/ 4539523 w 8874145"/>
              <a:gd name="connsiteY263" fmla="*/ 6634652 h 6656574"/>
              <a:gd name="connsiteX264" fmla="*/ 5280990 w 8874145"/>
              <a:gd name="connsiteY264" fmla="*/ 6634652 h 6656574"/>
              <a:gd name="connsiteX265" fmla="*/ 5268938 w 8874145"/>
              <a:gd name="connsiteY265" fmla="*/ 6656308 h 6656574"/>
              <a:gd name="connsiteX266" fmla="*/ 4925470 w 8874145"/>
              <a:gd name="connsiteY266" fmla="*/ 6656308 h 665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8874145" h="6656574">
                <a:moveTo>
                  <a:pt x="6433736" y="266"/>
                </a:moveTo>
                <a:lnTo>
                  <a:pt x="6433623" y="266"/>
                </a:lnTo>
                <a:lnTo>
                  <a:pt x="6433736" y="133"/>
                </a:lnTo>
                <a:close/>
                <a:moveTo>
                  <a:pt x="6766505" y="267"/>
                </a:moveTo>
                <a:lnTo>
                  <a:pt x="6766297" y="267"/>
                </a:lnTo>
                <a:lnTo>
                  <a:pt x="6766396" y="134"/>
                </a:lnTo>
                <a:close/>
                <a:moveTo>
                  <a:pt x="1113692" y="21922"/>
                </a:moveTo>
                <a:lnTo>
                  <a:pt x="371357" y="21922"/>
                </a:lnTo>
                <a:lnTo>
                  <a:pt x="388454" y="133"/>
                </a:lnTo>
                <a:lnTo>
                  <a:pt x="720997" y="133"/>
                </a:lnTo>
                <a:lnTo>
                  <a:pt x="787774" y="133"/>
                </a:lnTo>
                <a:lnTo>
                  <a:pt x="1131411" y="133"/>
                </a:lnTo>
                <a:lnTo>
                  <a:pt x="1131522" y="133"/>
                </a:lnTo>
                <a:close/>
                <a:moveTo>
                  <a:pt x="1917603" y="21922"/>
                </a:moveTo>
                <a:lnTo>
                  <a:pt x="1180321" y="21922"/>
                </a:lnTo>
                <a:lnTo>
                  <a:pt x="1198186" y="133"/>
                </a:lnTo>
                <a:lnTo>
                  <a:pt x="1530646" y="133"/>
                </a:lnTo>
                <a:lnTo>
                  <a:pt x="1530734" y="1"/>
                </a:lnTo>
                <a:lnTo>
                  <a:pt x="1930054" y="1"/>
                </a:lnTo>
                <a:lnTo>
                  <a:pt x="1930166" y="134"/>
                </a:lnTo>
                <a:close/>
                <a:moveTo>
                  <a:pt x="2728057" y="21922"/>
                </a:moveTo>
                <a:lnTo>
                  <a:pt x="1982851" y="21922"/>
                </a:lnTo>
                <a:lnTo>
                  <a:pt x="1996939" y="133"/>
                </a:lnTo>
                <a:lnTo>
                  <a:pt x="2340578" y="133"/>
                </a:lnTo>
                <a:lnTo>
                  <a:pt x="2396150" y="133"/>
                </a:lnTo>
                <a:lnTo>
                  <a:pt x="2739902" y="133"/>
                </a:lnTo>
                <a:close/>
                <a:moveTo>
                  <a:pt x="3531561" y="21922"/>
                </a:moveTo>
                <a:lnTo>
                  <a:pt x="2790030" y="21922"/>
                </a:lnTo>
                <a:lnTo>
                  <a:pt x="2806563" y="133"/>
                </a:lnTo>
                <a:lnTo>
                  <a:pt x="3139110" y="133"/>
                </a:lnTo>
                <a:lnTo>
                  <a:pt x="3205883" y="133"/>
                </a:lnTo>
                <a:lnTo>
                  <a:pt x="3549526" y="133"/>
                </a:lnTo>
                <a:lnTo>
                  <a:pt x="3549637" y="133"/>
                </a:lnTo>
                <a:close/>
                <a:moveTo>
                  <a:pt x="4334621" y="21922"/>
                </a:moveTo>
                <a:lnTo>
                  <a:pt x="3593154" y="21922"/>
                </a:lnTo>
                <a:lnTo>
                  <a:pt x="3605205" y="266"/>
                </a:lnTo>
                <a:lnTo>
                  <a:pt x="3948674" y="266"/>
                </a:lnTo>
                <a:lnTo>
                  <a:pt x="3948848" y="0"/>
                </a:lnTo>
                <a:lnTo>
                  <a:pt x="4348171" y="0"/>
                </a:lnTo>
                <a:lnTo>
                  <a:pt x="4348279" y="133"/>
                </a:lnTo>
                <a:close/>
                <a:moveTo>
                  <a:pt x="5141593" y="21922"/>
                </a:moveTo>
                <a:lnTo>
                  <a:pt x="4400980" y="21922"/>
                </a:lnTo>
                <a:lnTo>
                  <a:pt x="4414831" y="133"/>
                </a:lnTo>
                <a:cubicBezTo>
                  <a:pt x="4547937" y="133"/>
                  <a:pt x="4681044" y="133"/>
                  <a:pt x="4814151" y="133"/>
                </a:cubicBezTo>
                <a:lnTo>
                  <a:pt x="4814264" y="133"/>
                </a:lnTo>
                <a:lnTo>
                  <a:pt x="4814264" y="134"/>
                </a:lnTo>
                <a:lnTo>
                  <a:pt x="5157905" y="134"/>
                </a:lnTo>
                <a:lnTo>
                  <a:pt x="5158016" y="134"/>
                </a:lnTo>
                <a:close/>
                <a:moveTo>
                  <a:pt x="5947222" y="21922"/>
                </a:moveTo>
                <a:lnTo>
                  <a:pt x="5208938" y="21922"/>
                </a:lnTo>
                <a:lnTo>
                  <a:pt x="5224565" y="0"/>
                </a:lnTo>
                <a:cubicBezTo>
                  <a:pt x="5357674" y="0"/>
                  <a:pt x="5490780" y="0"/>
                  <a:pt x="5623887" y="0"/>
                </a:cubicBezTo>
                <a:lnTo>
                  <a:pt x="5623887" y="1"/>
                </a:lnTo>
                <a:lnTo>
                  <a:pt x="5956658" y="1"/>
                </a:lnTo>
                <a:lnTo>
                  <a:pt x="5956658" y="134"/>
                </a:lnTo>
                <a:cubicBezTo>
                  <a:pt x="5953663" y="6457"/>
                  <a:pt x="5951140" y="13380"/>
                  <a:pt x="5948325" y="19970"/>
                </a:cubicBezTo>
                <a:close/>
                <a:moveTo>
                  <a:pt x="6750411" y="21922"/>
                </a:moveTo>
                <a:lnTo>
                  <a:pt x="6009851" y="21922"/>
                </a:lnTo>
                <a:lnTo>
                  <a:pt x="6023320" y="266"/>
                </a:lnTo>
                <a:lnTo>
                  <a:pt x="6433623" y="266"/>
                </a:lnTo>
                <a:lnTo>
                  <a:pt x="6433623" y="267"/>
                </a:lnTo>
                <a:lnTo>
                  <a:pt x="6766297" y="267"/>
                </a:lnTo>
                <a:close/>
                <a:moveTo>
                  <a:pt x="7558370" y="21922"/>
                </a:moveTo>
                <a:lnTo>
                  <a:pt x="6818125" y="21922"/>
                </a:lnTo>
                <a:lnTo>
                  <a:pt x="6833056" y="133"/>
                </a:lnTo>
                <a:cubicBezTo>
                  <a:pt x="6966162" y="133"/>
                  <a:pt x="7099270" y="133"/>
                  <a:pt x="7232378" y="133"/>
                </a:cubicBezTo>
                <a:lnTo>
                  <a:pt x="7232376" y="134"/>
                </a:lnTo>
                <a:lnTo>
                  <a:pt x="7576130" y="134"/>
                </a:lnTo>
                <a:close/>
                <a:moveTo>
                  <a:pt x="8363272" y="21922"/>
                </a:moveTo>
                <a:lnTo>
                  <a:pt x="7624944" y="21922"/>
                </a:lnTo>
                <a:lnTo>
                  <a:pt x="7642792" y="133"/>
                </a:lnTo>
                <a:cubicBezTo>
                  <a:pt x="7775899" y="133"/>
                  <a:pt x="7909006" y="133"/>
                  <a:pt x="8042112" y="133"/>
                </a:cubicBezTo>
                <a:lnTo>
                  <a:pt x="8042112" y="134"/>
                </a:lnTo>
                <a:lnTo>
                  <a:pt x="8374772" y="134"/>
                </a:lnTo>
                <a:close/>
                <a:moveTo>
                  <a:pt x="109" y="386200"/>
                </a:moveTo>
                <a:lnTo>
                  <a:pt x="109" y="134"/>
                </a:lnTo>
                <a:lnTo>
                  <a:pt x="321786" y="134"/>
                </a:lnTo>
                <a:lnTo>
                  <a:pt x="310604" y="21922"/>
                </a:lnTo>
                <a:lnTo>
                  <a:pt x="18663" y="21922"/>
                </a:lnTo>
                <a:lnTo>
                  <a:pt x="18663" y="372057"/>
                </a:lnTo>
                <a:lnTo>
                  <a:pt x="18193" y="372621"/>
                </a:lnTo>
                <a:cubicBezTo>
                  <a:pt x="13309" y="378479"/>
                  <a:pt x="6212" y="381674"/>
                  <a:pt x="109" y="386200"/>
                </a:cubicBezTo>
                <a:close/>
                <a:moveTo>
                  <a:pt x="8855482" y="408068"/>
                </a:moveTo>
                <a:lnTo>
                  <a:pt x="8855482" y="21922"/>
                </a:lnTo>
                <a:lnTo>
                  <a:pt x="8426620" y="21922"/>
                </a:lnTo>
                <a:lnTo>
                  <a:pt x="8441324" y="266"/>
                </a:lnTo>
                <a:lnTo>
                  <a:pt x="8785204" y="266"/>
                </a:lnTo>
                <a:lnTo>
                  <a:pt x="8785295" y="133"/>
                </a:lnTo>
                <a:lnTo>
                  <a:pt x="8840757" y="133"/>
                </a:lnTo>
                <a:lnTo>
                  <a:pt x="8873922" y="133"/>
                </a:lnTo>
                <a:cubicBezTo>
                  <a:pt x="8873922" y="128866"/>
                  <a:pt x="8873922" y="257466"/>
                  <a:pt x="8873922" y="386199"/>
                </a:cubicBezTo>
                <a:close/>
                <a:moveTo>
                  <a:pt x="109" y="1358154"/>
                </a:moveTo>
                <a:lnTo>
                  <a:pt x="109" y="865587"/>
                </a:lnTo>
                <a:lnTo>
                  <a:pt x="109" y="865454"/>
                </a:lnTo>
                <a:lnTo>
                  <a:pt x="221" y="865338"/>
                </a:lnTo>
                <a:lnTo>
                  <a:pt x="221" y="466075"/>
                </a:lnTo>
                <a:lnTo>
                  <a:pt x="18663" y="446693"/>
                </a:lnTo>
                <a:lnTo>
                  <a:pt x="18663" y="1336161"/>
                </a:lnTo>
                <a:close/>
                <a:moveTo>
                  <a:pt x="8855482" y="1379320"/>
                </a:moveTo>
                <a:lnTo>
                  <a:pt x="8855482" y="482580"/>
                </a:lnTo>
                <a:lnTo>
                  <a:pt x="8860390" y="476725"/>
                </a:lnTo>
                <a:cubicBezTo>
                  <a:pt x="8864162" y="472198"/>
                  <a:pt x="8869486" y="469669"/>
                  <a:pt x="8874032" y="466075"/>
                </a:cubicBezTo>
                <a:lnTo>
                  <a:pt x="8874032" y="878767"/>
                </a:lnTo>
                <a:lnTo>
                  <a:pt x="8874032" y="945329"/>
                </a:lnTo>
                <a:lnTo>
                  <a:pt x="8874032" y="1358021"/>
                </a:lnTo>
                <a:lnTo>
                  <a:pt x="8873924" y="1358021"/>
                </a:lnTo>
                <a:close/>
                <a:moveTo>
                  <a:pt x="109" y="2316395"/>
                </a:moveTo>
                <a:lnTo>
                  <a:pt x="109" y="1837274"/>
                </a:lnTo>
                <a:lnTo>
                  <a:pt x="221" y="1837159"/>
                </a:lnTo>
                <a:lnTo>
                  <a:pt x="221" y="1437895"/>
                </a:lnTo>
                <a:lnTo>
                  <a:pt x="18663" y="1415891"/>
                </a:lnTo>
                <a:lnTo>
                  <a:pt x="18663" y="2304996"/>
                </a:lnTo>
                <a:close/>
                <a:moveTo>
                  <a:pt x="8855482" y="2349135"/>
                </a:moveTo>
                <a:lnTo>
                  <a:pt x="8855482" y="1451225"/>
                </a:lnTo>
                <a:lnTo>
                  <a:pt x="8859726" y="1446150"/>
                </a:lnTo>
                <a:cubicBezTo>
                  <a:pt x="8863274" y="1441890"/>
                  <a:pt x="8869265" y="1440692"/>
                  <a:pt x="8874145" y="1438029"/>
                </a:cubicBezTo>
                <a:lnTo>
                  <a:pt x="8874145" y="1917283"/>
                </a:lnTo>
                <a:lnTo>
                  <a:pt x="8874034" y="1917150"/>
                </a:lnTo>
                <a:lnTo>
                  <a:pt x="8873922" y="1917267"/>
                </a:lnTo>
                <a:lnTo>
                  <a:pt x="8873922" y="2329842"/>
                </a:lnTo>
                <a:close/>
                <a:moveTo>
                  <a:pt x="221" y="3288483"/>
                </a:moveTo>
                <a:lnTo>
                  <a:pt x="221" y="2875609"/>
                </a:lnTo>
                <a:lnTo>
                  <a:pt x="0" y="2875791"/>
                </a:lnTo>
                <a:cubicBezTo>
                  <a:pt x="221" y="2715906"/>
                  <a:pt x="221" y="2556155"/>
                  <a:pt x="221" y="2396404"/>
                </a:cubicBezTo>
                <a:lnTo>
                  <a:pt x="18663" y="2378311"/>
                </a:lnTo>
                <a:lnTo>
                  <a:pt x="18663" y="3271289"/>
                </a:lnTo>
                <a:close/>
                <a:moveTo>
                  <a:pt x="8855482" y="3309953"/>
                </a:moveTo>
                <a:lnTo>
                  <a:pt x="8855482" y="2418439"/>
                </a:lnTo>
                <a:lnTo>
                  <a:pt x="8874032" y="2396404"/>
                </a:lnTo>
                <a:lnTo>
                  <a:pt x="8874032" y="2875658"/>
                </a:lnTo>
                <a:lnTo>
                  <a:pt x="8873922" y="2875792"/>
                </a:lnTo>
                <a:lnTo>
                  <a:pt x="8873922" y="3288216"/>
                </a:lnTo>
                <a:lnTo>
                  <a:pt x="8873922" y="3288349"/>
                </a:lnTo>
                <a:close/>
                <a:moveTo>
                  <a:pt x="109" y="4260170"/>
                </a:moveTo>
                <a:lnTo>
                  <a:pt x="109" y="3780916"/>
                </a:lnTo>
                <a:lnTo>
                  <a:pt x="221" y="3780783"/>
                </a:lnTo>
                <a:lnTo>
                  <a:pt x="221" y="3368358"/>
                </a:lnTo>
                <a:lnTo>
                  <a:pt x="221" y="3368225"/>
                </a:lnTo>
                <a:lnTo>
                  <a:pt x="18663" y="3346619"/>
                </a:lnTo>
                <a:lnTo>
                  <a:pt x="18663" y="4238132"/>
                </a:lnTo>
                <a:close/>
                <a:moveTo>
                  <a:pt x="8855482" y="4278263"/>
                </a:moveTo>
                <a:lnTo>
                  <a:pt x="8855482" y="3385284"/>
                </a:lnTo>
                <a:lnTo>
                  <a:pt x="8873924" y="3368091"/>
                </a:lnTo>
                <a:lnTo>
                  <a:pt x="8873924" y="3780966"/>
                </a:lnTo>
                <a:lnTo>
                  <a:pt x="8874145" y="3780783"/>
                </a:lnTo>
                <a:cubicBezTo>
                  <a:pt x="8873924" y="3940668"/>
                  <a:pt x="8873924" y="4100419"/>
                  <a:pt x="8873924" y="4260170"/>
                </a:cubicBezTo>
                <a:close/>
                <a:moveTo>
                  <a:pt x="0" y="5218545"/>
                </a:moveTo>
                <a:lnTo>
                  <a:pt x="0" y="4739290"/>
                </a:lnTo>
                <a:lnTo>
                  <a:pt x="109" y="4739423"/>
                </a:lnTo>
                <a:lnTo>
                  <a:pt x="221" y="4739307"/>
                </a:lnTo>
                <a:lnTo>
                  <a:pt x="221" y="4326732"/>
                </a:lnTo>
                <a:lnTo>
                  <a:pt x="18663" y="4307438"/>
                </a:lnTo>
                <a:lnTo>
                  <a:pt x="18663" y="5205349"/>
                </a:lnTo>
                <a:lnTo>
                  <a:pt x="14419" y="5210424"/>
                </a:lnTo>
                <a:cubicBezTo>
                  <a:pt x="10871" y="5214683"/>
                  <a:pt x="4880" y="5215882"/>
                  <a:pt x="0" y="5218545"/>
                </a:cubicBezTo>
                <a:close/>
                <a:moveTo>
                  <a:pt x="8855482" y="5240681"/>
                </a:moveTo>
                <a:lnTo>
                  <a:pt x="8855482" y="4351577"/>
                </a:lnTo>
                <a:lnTo>
                  <a:pt x="8874034" y="4340179"/>
                </a:lnTo>
                <a:lnTo>
                  <a:pt x="8874034" y="4819300"/>
                </a:lnTo>
                <a:lnTo>
                  <a:pt x="8873922" y="4819415"/>
                </a:lnTo>
                <a:lnTo>
                  <a:pt x="8873922" y="5218678"/>
                </a:lnTo>
                <a:close/>
                <a:moveTo>
                  <a:pt x="109" y="6190499"/>
                </a:moveTo>
                <a:lnTo>
                  <a:pt x="109" y="5777807"/>
                </a:lnTo>
                <a:lnTo>
                  <a:pt x="109" y="5711245"/>
                </a:lnTo>
                <a:lnTo>
                  <a:pt x="109" y="5298553"/>
                </a:lnTo>
                <a:lnTo>
                  <a:pt x="221" y="5298553"/>
                </a:lnTo>
                <a:lnTo>
                  <a:pt x="18663" y="5277254"/>
                </a:lnTo>
                <a:lnTo>
                  <a:pt x="18663" y="6173990"/>
                </a:lnTo>
                <a:lnTo>
                  <a:pt x="13751" y="6179849"/>
                </a:lnTo>
                <a:cubicBezTo>
                  <a:pt x="9981" y="6184376"/>
                  <a:pt x="4659" y="6186905"/>
                  <a:pt x="109" y="6190499"/>
                </a:cubicBezTo>
                <a:close/>
                <a:moveTo>
                  <a:pt x="8855482" y="6209879"/>
                </a:moveTo>
                <a:lnTo>
                  <a:pt x="8855482" y="5320409"/>
                </a:lnTo>
                <a:lnTo>
                  <a:pt x="8874032" y="5298420"/>
                </a:lnTo>
                <a:lnTo>
                  <a:pt x="8874032" y="5790987"/>
                </a:lnTo>
                <a:lnTo>
                  <a:pt x="8874032" y="5791120"/>
                </a:lnTo>
                <a:lnTo>
                  <a:pt x="8873922" y="5791236"/>
                </a:lnTo>
                <a:lnTo>
                  <a:pt x="8873922" y="6190499"/>
                </a:lnTo>
                <a:close/>
                <a:moveTo>
                  <a:pt x="2850823" y="6656308"/>
                </a:moveTo>
                <a:lnTo>
                  <a:pt x="2440520" y="6656308"/>
                </a:lnTo>
                <a:lnTo>
                  <a:pt x="2440522" y="6656307"/>
                </a:lnTo>
                <a:lnTo>
                  <a:pt x="2107846" y="6656307"/>
                </a:lnTo>
                <a:lnTo>
                  <a:pt x="2123733" y="6634652"/>
                </a:lnTo>
                <a:lnTo>
                  <a:pt x="2864292" y="6634652"/>
                </a:lnTo>
                <a:close/>
                <a:moveTo>
                  <a:pt x="2107749" y="6656440"/>
                </a:moveTo>
                <a:lnTo>
                  <a:pt x="2107638" y="6656307"/>
                </a:lnTo>
                <a:lnTo>
                  <a:pt x="2107846" y="6656307"/>
                </a:lnTo>
                <a:close/>
                <a:moveTo>
                  <a:pt x="8874034" y="6656440"/>
                </a:moveTo>
                <a:lnTo>
                  <a:pt x="8552357" y="6656440"/>
                </a:lnTo>
                <a:lnTo>
                  <a:pt x="8563537" y="6634652"/>
                </a:lnTo>
                <a:lnTo>
                  <a:pt x="8855482" y="6634652"/>
                </a:lnTo>
                <a:lnTo>
                  <a:pt x="8855482" y="6284517"/>
                </a:lnTo>
                <a:lnTo>
                  <a:pt x="8855952" y="6283953"/>
                </a:lnTo>
                <a:cubicBezTo>
                  <a:pt x="8860832" y="6278096"/>
                  <a:pt x="8867933" y="6274900"/>
                  <a:pt x="8874034" y="6270374"/>
                </a:cubicBezTo>
                <a:close/>
                <a:moveTo>
                  <a:pt x="88848" y="6656441"/>
                </a:moveTo>
                <a:lnTo>
                  <a:pt x="33388" y="6656441"/>
                </a:lnTo>
                <a:lnTo>
                  <a:pt x="221" y="6656441"/>
                </a:lnTo>
                <a:cubicBezTo>
                  <a:pt x="221" y="6527708"/>
                  <a:pt x="221" y="6399108"/>
                  <a:pt x="221" y="6270375"/>
                </a:cubicBezTo>
                <a:lnTo>
                  <a:pt x="18663" y="6248504"/>
                </a:lnTo>
                <a:lnTo>
                  <a:pt x="18663" y="6634652"/>
                </a:lnTo>
                <a:lnTo>
                  <a:pt x="447524" y="6634652"/>
                </a:lnTo>
                <a:lnTo>
                  <a:pt x="432821" y="6656308"/>
                </a:lnTo>
                <a:lnTo>
                  <a:pt x="88941" y="6656308"/>
                </a:lnTo>
                <a:close/>
                <a:moveTo>
                  <a:pt x="1231353" y="6656441"/>
                </a:moveTo>
                <a:cubicBezTo>
                  <a:pt x="1098246" y="6656441"/>
                  <a:pt x="965137" y="6656441"/>
                  <a:pt x="832033" y="6656441"/>
                </a:cubicBezTo>
                <a:lnTo>
                  <a:pt x="832033" y="6656440"/>
                </a:lnTo>
                <a:lnTo>
                  <a:pt x="499372" y="6656440"/>
                </a:lnTo>
                <a:lnTo>
                  <a:pt x="510872" y="6634652"/>
                </a:lnTo>
                <a:lnTo>
                  <a:pt x="1249201" y="6634652"/>
                </a:lnTo>
                <a:close/>
                <a:moveTo>
                  <a:pt x="2041089" y="6656441"/>
                </a:moveTo>
                <a:cubicBezTo>
                  <a:pt x="1907980" y="6656441"/>
                  <a:pt x="1774872" y="6656441"/>
                  <a:pt x="1641765" y="6656441"/>
                </a:cubicBezTo>
                <a:lnTo>
                  <a:pt x="1641765" y="6656440"/>
                </a:lnTo>
                <a:lnTo>
                  <a:pt x="1298013" y="6656440"/>
                </a:lnTo>
                <a:lnTo>
                  <a:pt x="1315773" y="6634652"/>
                </a:lnTo>
                <a:lnTo>
                  <a:pt x="2056019" y="6634652"/>
                </a:lnTo>
                <a:close/>
                <a:moveTo>
                  <a:pt x="2440409" y="6656441"/>
                </a:moveTo>
                <a:lnTo>
                  <a:pt x="2440409" y="6656308"/>
                </a:lnTo>
                <a:lnTo>
                  <a:pt x="2440520" y="6656308"/>
                </a:lnTo>
                <a:close/>
                <a:moveTo>
                  <a:pt x="4459315" y="6656441"/>
                </a:moveTo>
                <a:cubicBezTo>
                  <a:pt x="4326206" y="6656441"/>
                  <a:pt x="4193097" y="6656441"/>
                  <a:pt x="4059992" y="6656441"/>
                </a:cubicBezTo>
                <a:lnTo>
                  <a:pt x="4059882" y="6656441"/>
                </a:lnTo>
                <a:lnTo>
                  <a:pt x="4059882" y="6656440"/>
                </a:lnTo>
                <a:lnTo>
                  <a:pt x="3716238" y="6656440"/>
                </a:lnTo>
                <a:lnTo>
                  <a:pt x="3716128" y="6656440"/>
                </a:lnTo>
                <a:lnTo>
                  <a:pt x="3732551" y="6634652"/>
                </a:lnTo>
                <a:lnTo>
                  <a:pt x="4473165" y="6634652"/>
                </a:lnTo>
                <a:close/>
                <a:moveTo>
                  <a:pt x="6067581" y="6656441"/>
                </a:moveTo>
                <a:lnTo>
                  <a:pt x="5735033" y="6656441"/>
                </a:lnTo>
                <a:lnTo>
                  <a:pt x="5668261" y="6656441"/>
                </a:lnTo>
                <a:lnTo>
                  <a:pt x="5324619" y="6656441"/>
                </a:lnTo>
                <a:lnTo>
                  <a:pt x="5324507" y="6656441"/>
                </a:lnTo>
                <a:lnTo>
                  <a:pt x="5342583" y="6634652"/>
                </a:lnTo>
                <a:lnTo>
                  <a:pt x="6084113" y="6634652"/>
                </a:lnTo>
                <a:close/>
                <a:moveTo>
                  <a:pt x="6877204" y="6656441"/>
                </a:moveTo>
                <a:lnTo>
                  <a:pt x="6533565" y="6656441"/>
                </a:lnTo>
                <a:lnTo>
                  <a:pt x="6477995" y="6656441"/>
                </a:lnTo>
                <a:lnTo>
                  <a:pt x="6134243" y="6656441"/>
                </a:lnTo>
                <a:lnTo>
                  <a:pt x="6146087" y="6634652"/>
                </a:lnTo>
                <a:lnTo>
                  <a:pt x="6891292" y="6634652"/>
                </a:lnTo>
                <a:close/>
                <a:moveTo>
                  <a:pt x="8485692" y="6656441"/>
                </a:moveTo>
                <a:lnTo>
                  <a:pt x="8153148" y="6656441"/>
                </a:lnTo>
                <a:lnTo>
                  <a:pt x="8086372" y="6656441"/>
                </a:lnTo>
                <a:lnTo>
                  <a:pt x="7742732" y="6656441"/>
                </a:lnTo>
                <a:lnTo>
                  <a:pt x="7742623" y="6656441"/>
                </a:lnTo>
                <a:lnTo>
                  <a:pt x="7760453" y="6634652"/>
                </a:lnTo>
                <a:lnTo>
                  <a:pt x="8502789" y="6634652"/>
                </a:lnTo>
                <a:close/>
                <a:moveTo>
                  <a:pt x="7343412" y="6656573"/>
                </a:moveTo>
                <a:lnTo>
                  <a:pt x="6944088" y="6656573"/>
                </a:lnTo>
                <a:lnTo>
                  <a:pt x="6943979" y="6656440"/>
                </a:lnTo>
                <a:lnTo>
                  <a:pt x="6956542" y="6634652"/>
                </a:lnTo>
                <a:lnTo>
                  <a:pt x="7693823" y="6634652"/>
                </a:lnTo>
                <a:lnTo>
                  <a:pt x="7675959" y="6656441"/>
                </a:lnTo>
                <a:lnTo>
                  <a:pt x="7343497" y="6656441"/>
                </a:lnTo>
                <a:close/>
                <a:moveTo>
                  <a:pt x="3649578" y="6656574"/>
                </a:moveTo>
                <a:cubicBezTo>
                  <a:pt x="3516471" y="6656574"/>
                  <a:pt x="3383365" y="6656574"/>
                  <a:pt x="3250256" y="6656574"/>
                </a:cubicBezTo>
                <a:lnTo>
                  <a:pt x="3250254" y="6656573"/>
                </a:lnTo>
                <a:lnTo>
                  <a:pt x="2917485" y="6656573"/>
                </a:lnTo>
                <a:lnTo>
                  <a:pt x="2917485" y="6656440"/>
                </a:lnTo>
                <a:cubicBezTo>
                  <a:pt x="2920481" y="6650117"/>
                  <a:pt x="2923004" y="6643194"/>
                  <a:pt x="2925819" y="6636604"/>
                </a:cubicBezTo>
                <a:lnTo>
                  <a:pt x="2926922" y="6634652"/>
                </a:lnTo>
                <a:lnTo>
                  <a:pt x="3665205" y="6634652"/>
                </a:lnTo>
                <a:close/>
                <a:moveTo>
                  <a:pt x="4925295" y="6656574"/>
                </a:moveTo>
                <a:lnTo>
                  <a:pt x="4525975" y="6656574"/>
                </a:lnTo>
                <a:lnTo>
                  <a:pt x="4525862" y="6656441"/>
                </a:lnTo>
                <a:lnTo>
                  <a:pt x="4539523" y="6634652"/>
                </a:lnTo>
                <a:lnTo>
                  <a:pt x="5280990" y="6634652"/>
                </a:lnTo>
                <a:lnTo>
                  <a:pt x="5268938" y="6656308"/>
                </a:lnTo>
                <a:lnTo>
                  <a:pt x="4925470" y="6656308"/>
                </a:lnTo>
                <a:close/>
              </a:path>
            </a:pathLst>
          </a:custGeom>
          <a:solidFill>
            <a:srgbClr val="B99E3D"/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01009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lement-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38F4943-A7B8-8576-C765-8BD8BA5DA240}"/>
              </a:ext>
            </a:extLst>
          </p:cNvPr>
          <p:cNvSpPr/>
          <p:nvPr/>
        </p:nvSpPr>
        <p:spPr>
          <a:xfrm rot="10800000">
            <a:off x="181115" y="151070"/>
            <a:ext cx="17925773" cy="9984861"/>
          </a:xfrm>
          <a:custGeom>
            <a:avLst/>
            <a:gdLst>
              <a:gd name="connsiteX0" fmla="*/ 6433736 w 8874145"/>
              <a:gd name="connsiteY0" fmla="*/ 266 h 6656574"/>
              <a:gd name="connsiteX1" fmla="*/ 6433623 w 8874145"/>
              <a:gd name="connsiteY1" fmla="*/ 266 h 6656574"/>
              <a:gd name="connsiteX2" fmla="*/ 6433736 w 8874145"/>
              <a:gd name="connsiteY2" fmla="*/ 133 h 6656574"/>
              <a:gd name="connsiteX3" fmla="*/ 6766505 w 8874145"/>
              <a:gd name="connsiteY3" fmla="*/ 267 h 6656574"/>
              <a:gd name="connsiteX4" fmla="*/ 6766297 w 8874145"/>
              <a:gd name="connsiteY4" fmla="*/ 267 h 6656574"/>
              <a:gd name="connsiteX5" fmla="*/ 6766396 w 8874145"/>
              <a:gd name="connsiteY5" fmla="*/ 134 h 6656574"/>
              <a:gd name="connsiteX6" fmla="*/ 1113692 w 8874145"/>
              <a:gd name="connsiteY6" fmla="*/ 21922 h 6656574"/>
              <a:gd name="connsiteX7" fmla="*/ 371357 w 8874145"/>
              <a:gd name="connsiteY7" fmla="*/ 21922 h 6656574"/>
              <a:gd name="connsiteX8" fmla="*/ 388454 w 8874145"/>
              <a:gd name="connsiteY8" fmla="*/ 133 h 6656574"/>
              <a:gd name="connsiteX9" fmla="*/ 720997 w 8874145"/>
              <a:gd name="connsiteY9" fmla="*/ 133 h 6656574"/>
              <a:gd name="connsiteX10" fmla="*/ 787774 w 8874145"/>
              <a:gd name="connsiteY10" fmla="*/ 133 h 6656574"/>
              <a:gd name="connsiteX11" fmla="*/ 1131411 w 8874145"/>
              <a:gd name="connsiteY11" fmla="*/ 133 h 6656574"/>
              <a:gd name="connsiteX12" fmla="*/ 1131522 w 8874145"/>
              <a:gd name="connsiteY12" fmla="*/ 133 h 6656574"/>
              <a:gd name="connsiteX13" fmla="*/ 1917603 w 8874145"/>
              <a:gd name="connsiteY13" fmla="*/ 21922 h 6656574"/>
              <a:gd name="connsiteX14" fmla="*/ 1180321 w 8874145"/>
              <a:gd name="connsiteY14" fmla="*/ 21922 h 6656574"/>
              <a:gd name="connsiteX15" fmla="*/ 1198186 w 8874145"/>
              <a:gd name="connsiteY15" fmla="*/ 133 h 6656574"/>
              <a:gd name="connsiteX16" fmla="*/ 1530646 w 8874145"/>
              <a:gd name="connsiteY16" fmla="*/ 133 h 6656574"/>
              <a:gd name="connsiteX17" fmla="*/ 1530734 w 8874145"/>
              <a:gd name="connsiteY17" fmla="*/ 1 h 6656574"/>
              <a:gd name="connsiteX18" fmla="*/ 1930054 w 8874145"/>
              <a:gd name="connsiteY18" fmla="*/ 1 h 6656574"/>
              <a:gd name="connsiteX19" fmla="*/ 1930166 w 8874145"/>
              <a:gd name="connsiteY19" fmla="*/ 134 h 6656574"/>
              <a:gd name="connsiteX20" fmla="*/ 2728057 w 8874145"/>
              <a:gd name="connsiteY20" fmla="*/ 21922 h 6656574"/>
              <a:gd name="connsiteX21" fmla="*/ 1982851 w 8874145"/>
              <a:gd name="connsiteY21" fmla="*/ 21922 h 6656574"/>
              <a:gd name="connsiteX22" fmla="*/ 1996939 w 8874145"/>
              <a:gd name="connsiteY22" fmla="*/ 133 h 6656574"/>
              <a:gd name="connsiteX23" fmla="*/ 2340578 w 8874145"/>
              <a:gd name="connsiteY23" fmla="*/ 133 h 6656574"/>
              <a:gd name="connsiteX24" fmla="*/ 2396150 w 8874145"/>
              <a:gd name="connsiteY24" fmla="*/ 133 h 6656574"/>
              <a:gd name="connsiteX25" fmla="*/ 2739902 w 8874145"/>
              <a:gd name="connsiteY25" fmla="*/ 133 h 6656574"/>
              <a:gd name="connsiteX26" fmla="*/ 3531561 w 8874145"/>
              <a:gd name="connsiteY26" fmla="*/ 21922 h 6656574"/>
              <a:gd name="connsiteX27" fmla="*/ 2790030 w 8874145"/>
              <a:gd name="connsiteY27" fmla="*/ 21922 h 6656574"/>
              <a:gd name="connsiteX28" fmla="*/ 2806563 w 8874145"/>
              <a:gd name="connsiteY28" fmla="*/ 133 h 6656574"/>
              <a:gd name="connsiteX29" fmla="*/ 3139110 w 8874145"/>
              <a:gd name="connsiteY29" fmla="*/ 133 h 6656574"/>
              <a:gd name="connsiteX30" fmla="*/ 3205883 w 8874145"/>
              <a:gd name="connsiteY30" fmla="*/ 133 h 6656574"/>
              <a:gd name="connsiteX31" fmla="*/ 3549526 w 8874145"/>
              <a:gd name="connsiteY31" fmla="*/ 133 h 6656574"/>
              <a:gd name="connsiteX32" fmla="*/ 3549637 w 8874145"/>
              <a:gd name="connsiteY32" fmla="*/ 133 h 6656574"/>
              <a:gd name="connsiteX33" fmla="*/ 4334621 w 8874145"/>
              <a:gd name="connsiteY33" fmla="*/ 21922 h 6656574"/>
              <a:gd name="connsiteX34" fmla="*/ 3593154 w 8874145"/>
              <a:gd name="connsiteY34" fmla="*/ 21922 h 6656574"/>
              <a:gd name="connsiteX35" fmla="*/ 3605205 w 8874145"/>
              <a:gd name="connsiteY35" fmla="*/ 266 h 6656574"/>
              <a:gd name="connsiteX36" fmla="*/ 3948674 w 8874145"/>
              <a:gd name="connsiteY36" fmla="*/ 266 h 6656574"/>
              <a:gd name="connsiteX37" fmla="*/ 3948848 w 8874145"/>
              <a:gd name="connsiteY37" fmla="*/ 0 h 6656574"/>
              <a:gd name="connsiteX38" fmla="*/ 4348171 w 8874145"/>
              <a:gd name="connsiteY38" fmla="*/ 0 h 6656574"/>
              <a:gd name="connsiteX39" fmla="*/ 4348279 w 8874145"/>
              <a:gd name="connsiteY39" fmla="*/ 133 h 6656574"/>
              <a:gd name="connsiteX40" fmla="*/ 5141593 w 8874145"/>
              <a:gd name="connsiteY40" fmla="*/ 21922 h 6656574"/>
              <a:gd name="connsiteX41" fmla="*/ 4400980 w 8874145"/>
              <a:gd name="connsiteY41" fmla="*/ 21922 h 6656574"/>
              <a:gd name="connsiteX42" fmla="*/ 4414831 w 8874145"/>
              <a:gd name="connsiteY42" fmla="*/ 133 h 6656574"/>
              <a:gd name="connsiteX43" fmla="*/ 4814151 w 8874145"/>
              <a:gd name="connsiteY43" fmla="*/ 133 h 6656574"/>
              <a:gd name="connsiteX44" fmla="*/ 4814264 w 8874145"/>
              <a:gd name="connsiteY44" fmla="*/ 133 h 6656574"/>
              <a:gd name="connsiteX45" fmla="*/ 4814264 w 8874145"/>
              <a:gd name="connsiteY45" fmla="*/ 134 h 6656574"/>
              <a:gd name="connsiteX46" fmla="*/ 5157905 w 8874145"/>
              <a:gd name="connsiteY46" fmla="*/ 134 h 6656574"/>
              <a:gd name="connsiteX47" fmla="*/ 5158016 w 8874145"/>
              <a:gd name="connsiteY47" fmla="*/ 134 h 6656574"/>
              <a:gd name="connsiteX48" fmla="*/ 5947222 w 8874145"/>
              <a:gd name="connsiteY48" fmla="*/ 21922 h 6656574"/>
              <a:gd name="connsiteX49" fmla="*/ 5208938 w 8874145"/>
              <a:gd name="connsiteY49" fmla="*/ 21922 h 6656574"/>
              <a:gd name="connsiteX50" fmla="*/ 5224565 w 8874145"/>
              <a:gd name="connsiteY50" fmla="*/ 0 h 6656574"/>
              <a:gd name="connsiteX51" fmla="*/ 5623887 w 8874145"/>
              <a:gd name="connsiteY51" fmla="*/ 0 h 6656574"/>
              <a:gd name="connsiteX52" fmla="*/ 5623887 w 8874145"/>
              <a:gd name="connsiteY52" fmla="*/ 1 h 6656574"/>
              <a:gd name="connsiteX53" fmla="*/ 5956658 w 8874145"/>
              <a:gd name="connsiteY53" fmla="*/ 1 h 6656574"/>
              <a:gd name="connsiteX54" fmla="*/ 5956658 w 8874145"/>
              <a:gd name="connsiteY54" fmla="*/ 134 h 6656574"/>
              <a:gd name="connsiteX55" fmla="*/ 5948325 w 8874145"/>
              <a:gd name="connsiteY55" fmla="*/ 19970 h 6656574"/>
              <a:gd name="connsiteX56" fmla="*/ 6750411 w 8874145"/>
              <a:gd name="connsiteY56" fmla="*/ 21922 h 6656574"/>
              <a:gd name="connsiteX57" fmla="*/ 6009851 w 8874145"/>
              <a:gd name="connsiteY57" fmla="*/ 21922 h 6656574"/>
              <a:gd name="connsiteX58" fmla="*/ 6023320 w 8874145"/>
              <a:gd name="connsiteY58" fmla="*/ 266 h 6656574"/>
              <a:gd name="connsiteX59" fmla="*/ 6433623 w 8874145"/>
              <a:gd name="connsiteY59" fmla="*/ 266 h 6656574"/>
              <a:gd name="connsiteX60" fmla="*/ 6433623 w 8874145"/>
              <a:gd name="connsiteY60" fmla="*/ 267 h 6656574"/>
              <a:gd name="connsiteX61" fmla="*/ 6766297 w 8874145"/>
              <a:gd name="connsiteY61" fmla="*/ 267 h 6656574"/>
              <a:gd name="connsiteX62" fmla="*/ 7558370 w 8874145"/>
              <a:gd name="connsiteY62" fmla="*/ 21922 h 6656574"/>
              <a:gd name="connsiteX63" fmla="*/ 6818125 w 8874145"/>
              <a:gd name="connsiteY63" fmla="*/ 21922 h 6656574"/>
              <a:gd name="connsiteX64" fmla="*/ 6833056 w 8874145"/>
              <a:gd name="connsiteY64" fmla="*/ 133 h 6656574"/>
              <a:gd name="connsiteX65" fmla="*/ 7232378 w 8874145"/>
              <a:gd name="connsiteY65" fmla="*/ 133 h 6656574"/>
              <a:gd name="connsiteX66" fmla="*/ 7232376 w 8874145"/>
              <a:gd name="connsiteY66" fmla="*/ 134 h 6656574"/>
              <a:gd name="connsiteX67" fmla="*/ 7576130 w 8874145"/>
              <a:gd name="connsiteY67" fmla="*/ 134 h 6656574"/>
              <a:gd name="connsiteX68" fmla="*/ 8363272 w 8874145"/>
              <a:gd name="connsiteY68" fmla="*/ 21922 h 6656574"/>
              <a:gd name="connsiteX69" fmla="*/ 7624944 w 8874145"/>
              <a:gd name="connsiteY69" fmla="*/ 21922 h 6656574"/>
              <a:gd name="connsiteX70" fmla="*/ 7642792 w 8874145"/>
              <a:gd name="connsiteY70" fmla="*/ 133 h 6656574"/>
              <a:gd name="connsiteX71" fmla="*/ 8042112 w 8874145"/>
              <a:gd name="connsiteY71" fmla="*/ 133 h 6656574"/>
              <a:gd name="connsiteX72" fmla="*/ 8042112 w 8874145"/>
              <a:gd name="connsiteY72" fmla="*/ 134 h 6656574"/>
              <a:gd name="connsiteX73" fmla="*/ 8374772 w 8874145"/>
              <a:gd name="connsiteY73" fmla="*/ 134 h 6656574"/>
              <a:gd name="connsiteX74" fmla="*/ 109 w 8874145"/>
              <a:gd name="connsiteY74" fmla="*/ 386200 h 6656574"/>
              <a:gd name="connsiteX75" fmla="*/ 109 w 8874145"/>
              <a:gd name="connsiteY75" fmla="*/ 134 h 6656574"/>
              <a:gd name="connsiteX76" fmla="*/ 321786 w 8874145"/>
              <a:gd name="connsiteY76" fmla="*/ 134 h 6656574"/>
              <a:gd name="connsiteX77" fmla="*/ 310604 w 8874145"/>
              <a:gd name="connsiteY77" fmla="*/ 21922 h 6656574"/>
              <a:gd name="connsiteX78" fmla="*/ 18663 w 8874145"/>
              <a:gd name="connsiteY78" fmla="*/ 21922 h 6656574"/>
              <a:gd name="connsiteX79" fmla="*/ 18663 w 8874145"/>
              <a:gd name="connsiteY79" fmla="*/ 372057 h 6656574"/>
              <a:gd name="connsiteX80" fmla="*/ 18193 w 8874145"/>
              <a:gd name="connsiteY80" fmla="*/ 372621 h 6656574"/>
              <a:gd name="connsiteX81" fmla="*/ 109 w 8874145"/>
              <a:gd name="connsiteY81" fmla="*/ 386200 h 6656574"/>
              <a:gd name="connsiteX82" fmla="*/ 8855482 w 8874145"/>
              <a:gd name="connsiteY82" fmla="*/ 408068 h 6656574"/>
              <a:gd name="connsiteX83" fmla="*/ 8855482 w 8874145"/>
              <a:gd name="connsiteY83" fmla="*/ 21922 h 6656574"/>
              <a:gd name="connsiteX84" fmla="*/ 8426620 w 8874145"/>
              <a:gd name="connsiteY84" fmla="*/ 21922 h 6656574"/>
              <a:gd name="connsiteX85" fmla="*/ 8441324 w 8874145"/>
              <a:gd name="connsiteY85" fmla="*/ 266 h 6656574"/>
              <a:gd name="connsiteX86" fmla="*/ 8785204 w 8874145"/>
              <a:gd name="connsiteY86" fmla="*/ 266 h 6656574"/>
              <a:gd name="connsiteX87" fmla="*/ 8785295 w 8874145"/>
              <a:gd name="connsiteY87" fmla="*/ 133 h 6656574"/>
              <a:gd name="connsiteX88" fmla="*/ 8840757 w 8874145"/>
              <a:gd name="connsiteY88" fmla="*/ 133 h 6656574"/>
              <a:gd name="connsiteX89" fmla="*/ 8873922 w 8874145"/>
              <a:gd name="connsiteY89" fmla="*/ 133 h 6656574"/>
              <a:gd name="connsiteX90" fmla="*/ 8873922 w 8874145"/>
              <a:gd name="connsiteY90" fmla="*/ 386199 h 6656574"/>
              <a:gd name="connsiteX91" fmla="*/ 109 w 8874145"/>
              <a:gd name="connsiteY91" fmla="*/ 1358154 h 6656574"/>
              <a:gd name="connsiteX92" fmla="*/ 109 w 8874145"/>
              <a:gd name="connsiteY92" fmla="*/ 865587 h 6656574"/>
              <a:gd name="connsiteX93" fmla="*/ 109 w 8874145"/>
              <a:gd name="connsiteY93" fmla="*/ 865454 h 6656574"/>
              <a:gd name="connsiteX94" fmla="*/ 221 w 8874145"/>
              <a:gd name="connsiteY94" fmla="*/ 865338 h 6656574"/>
              <a:gd name="connsiteX95" fmla="*/ 221 w 8874145"/>
              <a:gd name="connsiteY95" fmla="*/ 466075 h 6656574"/>
              <a:gd name="connsiteX96" fmla="*/ 18663 w 8874145"/>
              <a:gd name="connsiteY96" fmla="*/ 446693 h 6656574"/>
              <a:gd name="connsiteX97" fmla="*/ 18663 w 8874145"/>
              <a:gd name="connsiteY97" fmla="*/ 1336161 h 6656574"/>
              <a:gd name="connsiteX98" fmla="*/ 8855482 w 8874145"/>
              <a:gd name="connsiteY98" fmla="*/ 1379320 h 6656574"/>
              <a:gd name="connsiteX99" fmla="*/ 8855482 w 8874145"/>
              <a:gd name="connsiteY99" fmla="*/ 482580 h 6656574"/>
              <a:gd name="connsiteX100" fmla="*/ 8860390 w 8874145"/>
              <a:gd name="connsiteY100" fmla="*/ 476725 h 6656574"/>
              <a:gd name="connsiteX101" fmla="*/ 8874032 w 8874145"/>
              <a:gd name="connsiteY101" fmla="*/ 466075 h 6656574"/>
              <a:gd name="connsiteX102" fmla="*/ 8874032 w 8874145"/>
              <a:gd name="connsiteY102" fmla="*/ 878767 h 6656574"/>
              <a:gd name="connsiteX103" fmla="*/ 8874032 w 8874145"/>
              <a:gd name="connsiteY103" fmla="*/ 945329 h 6656574"/>
              <a:gd name="connsiteX104" fmla="*/ 8874032 w 8874145"/>
              <a:gd name="connsiteY104" fmla="*/ 1358021 h 6656574"/>
              <a:gd name="connsiteX105" fmla="*/ 8873924 w 8874145"/>
              <a:gd name="connsiteY105" fmla="*/ 1358021 h 6656574"/>
              <a:gd name="connsiteX106" fmla="*/ 109 w 8874145"/>
              <a:gd name="connsiteY106" fmla="*/ 2316395 h 6656574"/>
              <a:gd name="connsiteX107" fmla="*/ 109 w 8874145"/>
              <a:gd name="connsiteY107" fmla="*/ 1837274 h 6656574"/>
              <a:gd name="connsiteX108" fmla="*/ 221 w 8874145"/>
              <a:gd name="connsiteY108" fmla="*/ 1837159 h 6656574"/>
              <a:gd name="connsiteX109" fmla="*/ 221 w 8874145"/>
              <a:gd name="connsiteY109" fmla="*/ 1437895 h 6656574"/>
              <a:gd name="connsiteX110" fmla="*/ 18663 w 8874145"/>
              <a:gd name="connsiteY110" fmla="*/ 1415891 h 6656574"/>
              <a:gd name="connsiteX111" fmla="*/ 18663 w 8874145"/>
              <a:gd name="connsiteY111" fmla="*/ 2304996 h 6656574"/>
              <a:gd name="connsiteX112" fmla="*/ 8855482 w 8874145"/>
              <a:gd name="connsiteY112" fmla="*/ 2349135 h 6656574"/>
              <a:gd name="connsiteX113" fmla="*/ 8855482 w 8874145"/>
              <a:gd name="connsiteY113" fmla="*/ 1451225 h 6656574"/>
              <a:gd name="connsiteX114" fmla="*/ 8859726 w 8874145"/>
              <a:gd name="connsiteY114" fmla="*/ 1446150 h 6656574"/>
              <a:gd name="connsiteX115" fmla="*/ 8874145 w 8874145"/>
              <a:gd name="connsiteY115" fmla="*/ 1438029 h 6656574"/>
              <a:gd name="connsiteX116" fmla="*/ 8874145 w 8874145"/>
              <a:gd name="connsiteY116" fmla="*/ 1917283 h 6656574"/>
              <a:gd name="connsiteX117" fmla="*/ 8874034 w 8874145"/>
              <a:gd name="connsiteY117" fmla="*/ 1917150 h 6656574"/>
              <a:gd name="connsiteX118" fmla="*/ 8873922 w 8874145"/>
              <a:gd name="connsiteY118" fmla="*/ 1917267 h 6656574"/>
              <a:gd name="connsiteX119" fmla="*/ 8873922 w 8874145"/>
              <a:gd name="connsiteY119" fmla="*/ 2329842 h 6656574"/>
              <a:gd name="connsiteX120" fmla="*/ 221 w 8874145"/>
              <a:gd name="connsiteY120" fmla="*/ 3288483 h 6656574"/>
              <a:gd name="connsiteX121" fmla="*/ 221 w 8874145"/>
              <a:gd name="connsiteY121" fmla="*/ 2875609 h 6656574"/>
              <a:gd name="connsiteX122" fmla="*/ 0 w 8874145"/>
              <a:gd name="connsiteY122" fmla="*/ 2875791 h 6656574"/>
              <a:gd name="connsiteX123" fmla="*/ 221 w 8874145"/>
              <a:gd name="connsiteY123" fmla="*/ 2396404 h 6656574"/>
              <a:gd name="connsiteX124" fmla="*/ 18663 w 8874145"/>
              <a:gd name="connsiteY124" fmla="*/ 2378311 h 6656574"/>
              <a:gd name="connsiteX125" fmla="*/ 18663 w 8874145"/>
              <a:gd name="connsiteY125" fmla="*/ 3271289 h 6656574"/>
              <a:gd name="connsiteX126" fmla="*/ 8855482 w 8874145"/>
              <a:gd name="connsiteY126" fmla="*/ 3309953 h 6656574"/>
              <a:gd name="connsiteX127" fmla="*/ 8855482 w 8874145"/>
              <a:gd name="connsiteY127" fmla="*/ 2418439 h 6656574"/>
              <a:gd name="connsiteX128" fmla="*/ 8874032 w 8874145"/>
              <a:gd name="connsiteY128" fmla="*/ 2396404 h 6656574"/>
              <a:gd name="connsiteX129" fmla="*/ 8874032 w 8874145"/>
              <a:gd name="connsiteY129" fmla="*/ 2875658 h 6656574"/>
              <a:gd name="connsiteX130" fmla="*/ 8873922 w 8874145"/>
              <a:gd name="connsiteY130" fmla="*/ 2875792 h 6656574"/>
              <a:gd name="connsiteX131" fmla="*/ 8873922 w 8874145"/>
              <a:gd name="connsiteY131" fmla="*/ 3288216 h 6656574"/>
              <a:gd name="connsiteX132" fmla="*/ 8873922 w 8874145"/>
              <a:gd name="connsiteY132" fmla="*/ 3288349 h 6656574"/>
              <a:gd name="connsiteX133" fmla="*/ 109 w 8874145"/>
              <a:gd name="connsiteY133" fmla="*/ 4260170 h 6656574"/>
              <a:gd name="connsiteX134" fmla="*/ 109 w 8874145"/>
              <a:gd name="connsiteY134" fmla="*/ 3780916 h 6656574"/>
              <a:gd name="connsiteX135" fmla="*/ 221 w 8874145"/>
              <a:gd name="connsiteY135" fmla="*/ 3780783 h 6656574"/>
              <a:gd name="connsiteX136" fmla="*/ 221 w 8874145"/>
              <a:gd name="connsiteY136" fmla="*/ 3368358 h 6656574"/>
              <a:gd name="connsiteX137" fmla="*/ 221 w 8874145"/>
              <a:gd name="connsiteY137" fmla="*/ 3368225 h 6656574"/>
              <a:gd name="connsiteX138" fmla="*/ 18663 w 8874145"/>
              <a:gd name="connsiteY138" fmla="*/ 3346619 h 6656574"/>
              <a:gd name="connsiteX139" fmla="*/ 18663 w 8874145"/>
              <a:gd name="connsiteY139" fmla="*/ 4238132 h 6656574"/>
              <a:gd name="connsiteX140" fmla="*/ 8855482 w 8874145"/>
              <a:gd name="connsiteY140" fmla="*/ 4278263 h 6656574"/>
              <a:gd name="connsiteX141" fmla="*/ 8855482 w 8874145"/>
              <a:gd name="connsiteY141" fmla="*/ 3385284 h 6656574"/>
              <a:gd name="connsiteX142" fmla="*/ 8873924 w 8874145"/>
              <a:gd name="connsiteY142" fmla="*/ 3368091 h 6656574"/>
              <a:gd name="connsiteX143" fmla="*/ 8873924 w 8874145"/>
              <a:gd name="connsiteY143" fmla="*/ 3780966 h 6656574"/>
              <a:gd name="connsiteX144" fmla="*/ 8874145 w 8874145"/>
              <a:gd name="connsiteY144" fmla="*/ 3780783 h 6656574"/>
              <a:gd name="connsiteX145" fmla="*/ 8873924 w 8874145"/>
              <a:gd name="connsiteY145" fmla="*/ 4260170 h 6656574"/>
              <a:gd name="connsiteX146" fmla="*/ 0 w 8874145"/>
              <a:gd name="connsiteY146" fmla="*/ 5218545 h 6656574"/>
              <a:gd name="connsiteX147" fmla="*/ 0 w 8874145"/>
              <a:gd name="connsiteY147" fmla="*/ 4739290 h 6656574"/>
              <a:gd name="connsiteX148" fmla="*/ 109 w 8874145"/>
              <a:gd name="connsiteY148" fmla="*/ 4739423 h 6656574"/>
              <a:gd name="connsiteX149" fmla="*/ 221 w 8874145"/>
              <a:gd name="connsiteY149" fmla="*/ 4739307 h 6656574"/>
              <a:gd name="connsiteX150" fmla="*/ 221 w 8874145"/>
              <a:gd name="connsiteY150" fmla="*/ 4326732 h 6656574"/>
              <a:gd name="connsiteX151" fmla="*/ 18663 w 8874145"/>
              <a:gd name="connsiteY151" fmla="*/ 4307438 h 6656574"/>
              <a:gd name="connsiteX152" fmla="*/ 18663 w 8874145"/>
              <a:gd name="connsiteY152" fmla="*/ 5205349 h 6656574"/>
              <a:gd name="connsiteX153" fmla="*/ 14419 w 8874145"/>
              <a:gd name="connsiteY153" fmla="*/ 5210424 h 6656574"/>
              <a:gd name="connsiteX154" fmla="*/ 0 w 8874145"/>
              <a:gd name="connsiteY154" fmla="*/ 5218545 h 6656574"/>
              <a:gd name="connsiteX155" fmla="*/ 8855482 w 8874145"/>
              <a:gd name="connsiteY155" fmla="*/ 5240681 h 6656574"/>
              <a:gd name="connsiteX156" fmla="*/ 8855482 w 8874145"/>
              <a:gd name="connsiteY156" fmla="*/ 4351577 h 6656574"/>
              <a:gd name="connsiteX157" fmla="*/ 8874034 w 8874145"/>
              <a:gd name="connsiteY157" fmla="*/ 4340179 h 6656574"/>
              <a:gd name="connsiteX158" fmla="*/ 8874034 w 8874145"/>
              <a:gd name="connsiteY158" fmla="*/ 4819300 h 6656574"/>
              <a:gd name="connsiteX159" fmla="*/ 8873922 w 8874145"/>
              <a:gd name="connsiteY159" fmla="*/ 4819415 h 6656574"/>
              <a:gd name="connsiteX160" fmla="*/ 8873922 w 8874145"/>
              <a:gd name="connsiteY160" fmla="*/ 5218678 h 6656574"/>
              <a:gd name="connsiteX161" fmla="*/ 109 w 8874145"/>
              <a:gd name="connsiteY161" fmla="*/ 6190499 h 6656574"/>
              <a:gd name="connsiteX162" fmla="*/ 109 w 8874145"/>
              <a:gd name="connsiteY162" fmla="*/ 5777807 h 6656574"/>
              <a:gd name="connsiteX163" fmla="*/ 109 w 8874145"/>
              <a:gd name="connsiteY163" fmla="*/ 5711245 h 6656574"/>
              <a:gd name="connsiteX164" fmla="*/ 109 w 8874145"/>
              <a:gd name="connsiteY164" fmla="*/ 5298553 h 6656574"/>
              <a:gd name="connsiteX165" fmla="*/ 221 w 8874145"/>
              <a:gd name="connsiteY165" fmla="*/ 5298553 h 6656574"/>
              <a:gd name="connsiteX166" fmla="*/ 18663 w 8874145"/>
              <a:gd name="connsiteY166" fmla="*/ 5277254 h 6656574"/>
              <a:gd name="connsiteX167" fmla="*/ 18663 w 8874145"/>
              <a:gd name="connsiteY167" fmla="*/ 6173990 h 6656574"/>
              <a:gd name="connsiteX168" fmla="*/ 13751 w 8874145"/>
              <a:gd name="connsiteY168" fmla="*/ 6179849 h 6656574"/>
              <a:gd name="connsiteX169" fmla="*/ 109 w 8874145"/>
              <a:gd name="connsiteY169" fmla="*/ 6190499 h 6656574"/>
              <a:gd name="connsiteX170" fmla="*/ 8855482 w 8874145"/>
              <a:gd name="connsiteY170" fmla="*/ 6209879 h 6656574"/>
              <a:gd name="connsiteX171" fmla="*/ 8855482 w 8874145"/>
              <a:gd name="connsiteY171" fmla="*/ 5320409 h 6656574"/>
              <a:gd name="connsiteX172" fmla="*/ 8874032 w 8874145"/>
              <a:gd name="connsiteY172" fmla="*/ 5298420 h 6656574"/>
              <a:gd name="connsiteX173" fmla="*/ 8874032 w 8874145"/>
              <a:gd name="connsiteY173" fmla="*/ 5790987 h 6656574"/>
              <a:gd name="connsiteX174" fmla="*/ 8874032 w 8874145"/>
              <a:gd name="connsiteY174" fmla="*/ 5791120 h 6656574"/>
              <a:gd name="connsiteX175" fmla="*/ 8873922 w 8874145"/>
              <a:gd name="connsiteY175" fmla="*/ 5791236 h 6656574"/>
              <a:gd name="connsiteX176" fmla="*/ 8873922 w 8874145"/>
              <a:gd name="connsiteY176" fmla="*/ 6190499 h 6656574"/>
              <a:gd name="connsiteX177" fmla="*/ 2850823 w 8874145"/>
              <a:gd name="connsiteY177" fmla="*/ 6656308 h 6656574"/>
              <a:gd name="connsiteX178" fmla="*/ 2440520 w 8874145"/>
              <a:gd name="connsiteY178" fmla="*/ 6656308 h 6656574"/>
              <a:gd name="connsiteX179" fmla="*/ 2440522 w 8874145"/>
              <a:gd name="connsiteY179" fmla="*/ 6656307 h 6656574"/>
              <a:gd name="connsiteX180" fmla="*/ 2107846 w 8874145"/>
              <a:gd name="connsiteY180" fmla="*/ 6656307 h 6656574"/>
              <a:gd name="connsiteX181" fmla="*/ 2123733 w 8874145"/>
              <a:gd name="connsiteY181" fmla="*/ 6634652 h 6656574"/>
              <a:gd name="connsiteX182" fmla="*/ 2864292 w 8874145"/>
              <a:gd name="connsiteY182" fmla="*/ 6634652 h 6656574"/>
              <a:gd name="connsiteX183" fmla="*/ 2107749 w 8874145"/>
              <a:gd name="connsiteY183" fmla="*/ 6656440 h 6656574"/>
              <a:gd name="connsiteX184" fmla="*/ 2107638 w 8874145"/>
              <a:gd name="connsiteY184" fmla="*/ 6656307 h 6656574"/>
              <a:gd name="connsiteX185" fmla="*/ 2107846 w 8874145"/>
              <a:gd name="connsiteY185" fmla="*/ 6656307 h 6656574"/>
              <a:gd name="connsiteX186" fmla="*/ 8874034 w 8874145"/>
              <a:gd name="connsiteY186" fmla="*/ 6656440 h 6656574"/>
              <a:gd name="connsiteX187" fmla="*/ 8552357 w 8874145"/>
              <a:gd name="connsiteY187" fmla="*/ 6656440 h 6656574"/>
              <a:gd name="connsiteX188" fmla="*/ 8563537 w 8874145"/>
              <a:gd name="connsiteY188" fmla="*/ 6634652 h 6656574"/>
              <a:gd name="connsiteX189" fmla="*/ 8855482 w 8874145"/>
              <a:gd name="connsiteY189" fmla="*/ 6634652 h 6656574"/>
              <a:gd name="connsiteX190" fmla="*/ 8855482 w 8874145"/>
              <a:gd name="connsiteY190" fmla="*/ 6284517 h 6656574"/>
              <a:gd name="connsiteX191" fmla="*/ 8855952 w 8874145"/>
              <a:gd name="connsiteY191" fmla="*/ 6283953 h 6656574"/>
              <a:gd name="connsiteX192" fmla="*/ 8874034 w 8874145"/>
              <a:gd name="connsiteY192" fmla="*/ 6270374 h 6656574"/>
              <a:gd name="connsiteX193" fmla="*/ 88848 w 8874145"/>
              <a:gd name="connsiteY193" fmla="*/ 6656441 h 6656574"/>
              <a:gd name="connsiteX194" fmla="*/ 33388 w 8874145"/>
              <a:gd name="connsiteY194" fmla="*/ 6656441 h 6656574"/>
              <a:gd name="connsiteX195" fmla="*/ 221 w 8874145"/>
              <a:gd name="connsiteY195" fmla="*/ 6656441 h 6656574"/>
              <a:gd name="connsiteX196" fmla="*/ 221 w 8874145"/>
              <a:gd name="connsiteY196" fmla="*/ 6270375 h 6656574"/>
              <a:gd name="connsiteX197" fmla="*/ 18663 w 8874145"/>
              <a:gd name="connsiteY197" fmla="*/ 6248504 h 6656574"/>
              <a:gd name="connsiteX198" fmla="*/ 18663 w 8874145"/>
              <a:gd name="connsiteY198" fmla="*/ 6634652 h 6656574"/>
              <a:gd name="connsiteX199" fmla="*/ 447524 w 8874145"/>
              <a:gd name="connsiteY199" fmla="*/ 6634652 h 6656574"/>
              <a:gd name="connsiteX200" fmla="*/ 432821 w 8874145"/>
              <a:gd name="connsiteY200" fmla="*/ 6656308 h 6656574"/>
              <a:gd name="connsiteX201" fmla="*/ 88941 w 8874145"/>
              <a:gd name="connsiteY201" fmla="*/ 6656308 h 6656574"/>
              <a:gd name="connsiteX202" fmla="*/ 1231353 w 8874145"/>
              <a:gd name="connsiteY202" fmla="*/ 6656441 h 6656574"/>
              <a:gd name="connsiteX203" fmla="*/ 832033 w 8874145"/>
              <a:gd name="connsiteY203" fmla="*/ 6656441 h 6656574"/>
              <a:gd name="connsiteX204" fmla="*/ 832033 w 8874145"/>
              <a:gd name="connsiteY204" fmla="*/ 6656440 h 6656574"/>
              <a:gd name="connsiteX205" fmla="*/ 499372 w 8874145"/>
              <a:gd name="connsiteY205" fmla="*/ 6656440 h 6656574"/>
              <a:gd name="connsiteX206" fmla="*/ 510872 w 8874145"/>
              <a:gd name="connsiteY206" fmla="*/ 6634652 h 6656574"/>
              <a:gd name="connsiteX207" fmla="*/ 1249201 w 8874145"/>
              <a:gd name="connsiteY207" fmla="*/ 6634652 h 6656574"/>
              <a:gd name="connsiteX208" fmla="*/ 2041089 w 8874145"/>
              <a:gd name="connsiteY208" fmla="*/ 6656441 h 6656574"/>
              <a:gd name="connsiteX209" fmla="*/ 1641765 w 8874145"/>
              <a:gd name="connsiteY209" fmla="*/ 6656441 h 6656574"/>
              <a:gd name="connsiteX210" fmla="*/ 1641765 w 8874145"/>
              <a:gd name="connsiteY210" fmla="*/ 6656440 h 6656574"/>
              <a:gd name="connsiteX211" fmla="*/ 1298013 w 8874145"/>
              <a:gd name="connsiteY211" fmla="*/ 6656440 h 6656574"/>
              <a:gd name="connsiteX212" fmla="*/ 1315773 w 8874145"/>
              <a:gd name="connsiteY212" fmla="*/ 6634652 h 6656574"/>
              <a:gd name="connsiteX213" fmla="*/ 2056019 w 8874145"/>
              <a:gd name="connsiteY213" fmla="*/ 6634652 h 6656574"/>
              <a:gd name="connsiteX214" fmla="*/ 2440409 w 8874145"/>
              <a:gd name="connsiteY214" fmla="*/ 6656441 h 6656574"/>
              <a:gd name="connsiteX215" fmla="*/ 2440409 w 8874145"/>
              <a:gd name="connsiteY215" fmla="*/ 6656308 h 6656574"/>
              <a:gd name="connsiteX216" fmla="*/ 2440520 w 8874145"/>
              <a:gd name="connsiteY216" fmla="*/ 6656308 h 6656574"/>
              <a:gd name="connsiteX217" fmla="*/ 4459315 w 8874145"/>
              <a:gd name="connsiteY217" fmla="*/ 6656441 h 6656574"/>
              <a:gd name="connsiteX218" fmla="*/ 4059992 w 8874145"/>
              <a:gd name="connsiteY218" fmla="*/ 6656441 h 6656574"/>
              <a:gd name="connsiteX219" fmla="*/ 4059882 w 8874145"/>
              <a:gd name="connsiteY219" fmla="*/ 6656441 h 6656574"/>
              <a:gd name="connsiteX220" fmla="*/ 4059882 w 8874145"/>
              <a:gd name="connsiteY220" fmla="*/ 6656440 h 6656574"/>
              <a:gd name="connsiteX221" fmla="*/ 3716238 w 8874145"/>
              <a:gd name="connsiteY221" fmla="*/ 6656440 h 6656574"/>
              <a:gd name="connsiteX222" fmla="*/ 3716128 w 8874145"/>
              <a:gd name="connsiteY222" fmla="*/ 6656440 h 6656574"/>
              <a:gd name="connsiteX223" fmla="*/ 3732551 w 8874145"/>
              <a:gd name="connsiteY223" fmla="*/ 6634652 h 6656574"/>
              <a:gd name="connsiteX224" fmla="*/ 4473165 w 8874145"/>
              <a:gd name="connsiteY224" fmla="*/ 6634652 h 6656574"/>
              <a:gd name="connsiteX225" fmla="*/ 6067581 w 8874145"/>
              <a:gd name="connsiteY225" fmla="*/ 6656441 h 6656574"/>
              <a:gd name="connsiteX226" fmla="*/ 5735033 w 8874145"/>
              <a:gd name="connsiteY226" fmla="*/ 6656441 h 6656574"/>
              <a:gd name="connsiteX227" fmla="*/ 5668261 w 8874145"/>
              <a:gd name="connsiteY227" fmla="*/ 6656441 h 6656574"/>
              <a:gd name="connsiteX228" fmla="*/ 5324619 w 8874145"/>
              <a:gd name="connsiteY228" fmla="*/ 6656441 h 6656574"/>
              <a:gd name="connsiteX229" fmla="*/ 5324507 w 8874145"/>
              <a:gd name="connsiteY229" fmla="*/ 6656441 h 6656574"/>
              <a:gd name="connsiteX230" fmla="*/ 5342583 w 8874145"/>
              <a:gd name="connsiteY230" fmla="*/ 6634652 h 6656574"/>
              <a:gd name="connsiteX231" fmla="*/ 6084113 w 8874145"/>
              <a:gd name="connsiteY231" fmla="*/ 6634652 h 6656574"/>
              <a:gd name="connsiteX232" fmla="*/ 6877204 w 8874145"/>
              <a:gd name="connsiteY232" fmla="*/ 6656441 h 6656574"/>
              <a:gd name="connsiteX233" fmla="*/ 6533565 w 8874145"/>
              <a:gd name="connsiteY233" fmla="*/ 6656441 h 6656574"/>
              <a:gd name="connsiteX234" fmla="*/ 6477995 w 8874145"/>
              <a:gd name="connsiteY234" fmla="*/ 6656441 h 6656574"/>
              <a:gd name="connsiteX235" fmla="*/ 6134243 w 8874145"/>
              <a:gd name="connsiteY235" fmla="*/ 6656441 h 6656574"/>
              <a:gd name="connsiteX236" fmla="*/ 6146087 w 8874145"/>
              <a:gd name="connsiteY236" fmla="*/ 6634652 h 6656574"/>
              <a:gd name="connsiteX237" fmla="*/ 6891292 w 8874145"/>
              <a:gd name="connsiteY237" fmla="*/ 6634652 h 6656574"/>
              <a:gd name="connsiteX238" fmla="*/ 8485692 w 8874145"/>
              <a:gd name="connsiteY238" fmla="*/ 6656441 h 6656574"/>
              <a:gd name="connsiteX239" fmla="*/ 8153148 w 8874145"/>
              <a:gd name="connsiteY239" fmla="*/ 6656441 h 6656574"/>
              <a:gd name="connsiteX240" fmla="*/ 8086372 w 8874145"/>
              <a:gd name="connsiteY240" fmla="*/ 6656441 h 6656574"/>
              <a:gd name="connsiteX241" fmla="*/ 7742732 w 8874145"/>
              <a:gd name="connsiteY241" fmla="*/ 6656441 h 6656574"/>
              <a:gd name="connsiteX242" fmla="*/ 7742623 w 8874145"/>
              <a:gd name="connsiteY242" fmla="*/ 6656441 h 6656574"/>
              <a:gd name="connsiteX243" fmla="*/ 7760453 w 8874145"/>
              <a:gd name="connsiteY243" fmla="*/ 6634652 h 6656574"/>
              <a:gd name="connsiteX244" fmla="*/ 8502789 w 8874145"/>
              <a:gd name="connsiteY244" fmla="*/ 6634652 h 6656574"/>
              <a:gd name="connsiteX245" fmla="*/ 7343412 w 8874145"/>
              <a:gd name="connsiteY245" fmla="*/ 6656573 h 6656574"/>
              <a:gd name="connsiteX246" fmla="*/ 6944088 w 8874145"/>
              <a:gd name="connsiteY246" fmla="*/ 6656573 h 6656574"/>
              <a:gd name="connsiteX247" fmla="*/ 6943979 w 8874145"/>
              <a:gd name="connsiteY247" fmla="*/ 6656440 h 6656574"/>
              <a:gd name="connsiteX248" fmla="*/ 6956542 w 8874145"/>
              <a:gd name="connsiteY248" fmla="*/ 6634652 h 6656574"/>
              <a:gd name="connsiteX249" fmla="*/ 7693823 w 8874145"/>
              <a:gd name="connsiteY249" fmla="*/ 6634652 h 6656574"/>
              <a:gd name="connsiteX250" fmla="*/ 7675959 w 8874145"/>
              <a:gd name="connsiteY250" fmla="*/ 6656441 h 6656574"/>
              <a:gd name="connsiteX251" fmla="*/ 7343497 w 8874145"/>
              <a:gd name="connsiteY251" fmla="*/ 6656441 h 6656574"/>
              <a:gd name="connsiteX252" fmla="*/ 3649578 w 8874145"/>
              <a:gd name="connsiteY252" fmla="*/ 6656574 h 6656574"/>
              <a:gd name="connsiteX253" fmla="*/ 3250256 w 8874145"/>
              <a:gd name="connsiteY253" fmla="*/ 6656574 h 6656574"/>
              <a:gd name="connsiteX254" fmla="*/ 3250254 w 8874145"/>
              <a:gd name="connsiteY254" fmla="*/ 6656573 h 6656574"/>
              <a:gd name="connsiteX255" fmla="*/ 2917485 w 8874145"/>
              <a:gd name="connsiteY255" fmla="*/ 6656573 h 6656574"/>
              <a:gd name="connsiteX256" fmla="*/ 2917485 w 8874145"/>
              <a:gd name="connsiteY256" fmla="*/ 6656440 h 6656574"/>
              <a:gd name="connsiteX257" fmla="*/ 2925819 w 8874145"/>
              <a:gd name="connsiteY257" fmla="*/ 6636604 h 6656574"/>
              <a:gd name="connsiteX258" fmla="*/ 2926922 w 8874145"/>
              <a:gd name="connsiteY258" fmla="*/ 6634652 h 6656574"/>
              <a:gd name="connsiteX259" fmla="*/ 3665205 w 8874145"/>
              <a:gd name="connsiteY259" fmla="*/ 6634652 h 6656574"/>
              <a:gd name="connsiteX260" fmla="*/ 4925295 w 8874145"/>
              <a:gd name="connsiteY260" fmla="*/ 6656574 h 6656574"/>
              <a:gd name="connsiteX261" fmla="*/ 4525975 w 8874145"/>
              <a:gd name="connsiteY261" fmla="*/ 6656574 h 6656574"/>
              <a:gd name="connsiteX262" fmla="*/ 4525862 w 8874145"/>
              <a:gd name="connsiteY262" fmla="*/ 6656441 h 6656574"/>
              <a:gd name="connsiteX263" fmla="*/ 4539523 w 8874145"/>
              <a:gd name="connsiteY263" fmla="*/ 6634652 h 6656574"/>
              <a:gd name="connsiteX264" fmla="*/ 5280990 w 8874145"/>
              <a:gd name="connsiteY264" fmla="*/ 6634652 h 6656574"/>
              <a:gd name="connsiteX265" fmla="*/ 5268938 w 8874145"/>
              <a:gd name="connsiteY265" fmla="*/ 6656308 h 6656574"/>
              <a:gd name="connsiteX266" fmla="*/ 4925470 w 8874145"/>
              <a:gd name="connsiteY266" fmla="*/ 6656308 h 665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</a:cxnLst>
            <a:rect l="l" t="t" r="r" b="b"/>
            <a:pathLst>
              <a:path w="8874145" h="6656574">
                <a:moveTo>
                  <a:pt x="6433736" y="266"/>
                </a:moveTo>
                <a:lnTo>
                  <a:pt x="6433623" y="266"/>
                </a:lnTo>
                <a:lnTo>
                  <a:pt x="6433736" y="133"/>
                </a:lnTo>
                <a:close/>
                <a:moveTo>
                  <a:pt x="6766505" y="267"/>
                </a:moveTo>
                <a:lnTo>
                  <a:pt x="6766297" y="267"/>
                </a:lnTo>
                <a:lnTo>
                  <a:pt x="6766396" y="134"/>
                </a:lnTo>
                <a:close/>
                <a:moveTo>
                  <a:pt x="1113692" y="21922"/>
                </a:moveTo>
                <a:lnTo>
                  <a:pt x="371357" y="21922"/>
                </a:lnTo>
                <a:lnTo>
                  <a:pt x="388454" y="133"/>
                </a:lnTo>
                <a:lnTo>
                  <a:pt x="720997" y="133"/>
                </a:lnTo>
                <a:lnTo>
                  <a:pt x="787774" y="133"/>
                </a:lnTo>
                <a:lnTo>
                  <a:pt x="1131411" y="133"/>
                </a:lnTo>
                <a:lnTo>
                  <a:pt x="1131522" y="133"/>
                </a:lnTo>
                <a:close/>
                <a:moveTo>
                  <a:pt x="1917603" y="21922"/>
                </a:moveTo>
                <a:lnTo>
                  <a:pt x="1180321" y="21922"/>
                </a:lnTo>
                <a:lnTo>
                  <a:pt x="1198186" y="133"/>
                </a:lnTo>
                <a:lnTo>
                  <a:pt x="1530646" y="133"/>
                </a:lnTo>
                <a:lnTo>
                  <a:pt x="1530734" y="1"/>
                </a:lnTo>
                <a:lnTo>
                  <a:pt x="1930054" y="1"/>
                </a:lnTo>
                <a:lnTo>
                  <a:pt x="1930166" y="134"/>
                </a:lnTo>
                <a:close/>
                <a:moveTo>
                  <a:pt x="2728057" y="21922"/>
                </a:moveTo>
                <a:lnTo>
                  <a:pt x="1982851" y="21922"/>
                </a:lnTo>
                <a:lnTo>
                  <a:pt x="1996939" y="133"/>
                </a:lnTo>
                <a:lnTo>
                  <a:pt x="2340578" y="133"/>
                </a:lnTo>
                <a:lnTo>
                  <a:pt x="2396150" y="133"/>
                </a:lnTo>
                <a:lnTo>
                  <a:pt x="2739902" y="133"/>
                </a:lnTo>
                <a:close/>
                <a:moveTo>
                  <a:pt x="3531561" y="21922"/>
                </a:moveTo>
                <a:lnTo>
                  <a:pt x="2790030" y="21922"/>
                </a:lnTo>
                <a:lnTo>
                  <a:pt x="2806563" y="133"/>
                </a:lnTo>
                <a:lnTo>
                  <a:pt x="3139110" y="133"/>
                </a:lnTo>
                <a:lnTo>
                  <a:pt x="3205883" y="133"/>
                </a:lnTo>
                <a:lnTo>
                  <a:pt x="3549526" y="133"/>
                </a:lnTo>
                <a:lnTo>
                  <a:pt x="3549637" y="133"/>
                </a:lnTo>
                <a:close/>
                <a:moveTo>
                  <a:pt x="4334621" y="21922"/>
                </a:moveTo>
                <a:lnTo>
                  <a:pt x="3593154" y="21922"/>
                </a:lnTo>
                <a:lnTo>
                  <a:pt x="3605205" y="266"/>
                </a:lnTo>
                <a:lnTo>
                  <a:pt x="3948674" y="266"/>
                </a:lnTo>
                <a:lnTo>
                  <a:pt x="3948848" y="0"/>
                </a:lnTo>
                <a:lnTo>
                  <a:pt x="4348171" y="0"/>
                </a:lnTo>
                <a:lnTo>
                  <a:pt x="4348279" y="133"/>
                </a:lnTo>
                <a:close/>
                <a:moveTo>
                  <a:pt x="5141593" y="21922"/>
                </a:moveTo>
                <a:lnTo>
                  <a:pt x="4400980" y="21922"/>
                </a:lnTo>
                <a:lnTo>
                  <a:pt x="4414831" y="133"/>
                </a:lnTo>
                <a:cubicBezTo>
                  <a:pt x="4547937" y="133"/>
                  <a:pt x="4681044" y="133"/>
                  <a:pt x="4814151" y="133"/>
                </a:cubicBezTo>
                <a:lnTo>
                  <a:pt x="4814264" y="133"/>
                </a:lnTo>
                <a:lnTo>
                  <a:pt x="4814264" y="134"/>
                </a:lnTo>
                <a:lnTo>
                  <a:pt x="5157905" y="134"/>
                </a:lnTo>
                <a:lnTo>
                  <a:pt x="5158016" y="134"/>
                </a:lnTo>
                <a:close/>
                <a:moveTo>
                  <a:pt x="5947222" y="21922"/>
                </a:moveTo>
                <a:lnTo>
                  <a:pt x="5208938" y="21922"/>
                </a:lnTo>
                <a:lnTo>
                  <a:pt x="5224565" y="0"/>
                </a:lnTo>
                <a:cubicBezTo>
                  <a:pt x="5357674" y="0"/>
                  <a:pt x="5490780" y="0"/>
                  <a:pt x="5623887" y="0"/>
                </a:cubicBezTo>
                <a:lnTo>
                  <a:pt x="5623887" y="1"/>
                </a:lnTo>
                <a:lnTo>
                  <a:pt x="5956658" y="1"/>
                </a:lnTo>
                <a:lnTo>
                  <a:pt x="5956658" y="134"/>
                </a:lnTo>
                <a:cubicBezTo>
                  <a:pt x="5953663" y="6457"/>
                  <a:pt x="5951140" y="13380"/>
                  <a:pt x="5948325" y="19970"/>
                </a:cubicBezTo>
                <a:close/>
                <a:moveTo>
                  <a:pt x="6750411" y="21922"/>
                </a:moveTo>
                <a:lnTo>
                  <a:pt x="6009851" y="21922"/>
                </a:lnTo>
                <a:lnTo>
                  <a:pt x="6023320" y="266"/>
                </a:lnTo>
                <a:lnTo>
                  <a:pt x="6433623" y="266"/>
                </a:lnTo>
                <a:lnTo>
                  <a:pt x="6433623" y="267"/>
                </a:lnTo>
                <a:lnTo>
                  <a:pt x="6766297" y="267"/>
                </a:lnTo>
                <a:close/>
                <a:moveTo>
                  <a:pt x="7558370" y="21922"/>
                </a:moveTo>
                <a:lnTo>
                  <a:pt x="6818125" y="21922"/>
                </a:lnTo>
                <a:lnTo>
                  <a:pt x="6833056" y="133"/>
                </a:lnTo>
                <a:cubicBezTo>
                  <a:pt x="6966162" y="133"/>
                  <a:pt x="7099270" y="133"/>
                  <a:pt x="7232378" y="133"/>
                </a:cubicBezTo>
                <a:lnTo>
                  <a:pt x="7232376" y="134"/>
                </a:lnTo>
                <a:lnTo>
                  <a:pt x="7576130" y="134"/>
                </a:lnTo>
                <a:close/>
                <a:moveTo>
                  <a:pt x="8363272" y="21922"/>
                </a:moveTo>
                <a:lnTo>
                  <a:pt x="7624944" y="21922"/>
                </a:lnTo>
                <a:lnTo>
                  <a:pt x="7642792" y="133"/>
                </a:lnTo>
                <a:cubicBezTo>
                  <a:pt x="7775899" y="133"/>
                  <a:pt x="7909006" y="133"/>
                  <a:pt x="8042112" y="133"/>
                </a:cubicBezTo>
                <a:lnTo>
                  <a:pt x="8042112" y="134"/>
                </a:lnTo>
                <a:lnTo>
                  <a:pt x="8374772" y="134"/>
                </a:lnTo>
                <a:close/>
                <a:moveTo>
                  <a:pt x="109" y="386200"/>
                </a:moveTo>
                <a:lnTo>
                  <a:pt x="109" y="134"/>
                </a:lnTo>
                <a:lnTo>
                  <a:pt x="321786" y="134"/>
                </a:lnTo>
                <a:lnTo>
                  <a:pt x="310604" y="21922"/>
                </a:lnTo>
                <a:lnTo>
                  <a:pt x="18663" y="21922"/>
                </a:lnTo>
                <a:lnTo>
                  <a:pt x="18663" y="372057"/>
                </a:lnTo>
                <a:lnTo>
                  <a:pt x="18193" y="372621"/>
                </a:lnTo>
                <a:cubicBezTo>
                  <a:pt x="13309" y="378479"/>
                  <a:pt x="6212" y="381674"/>
                  <a:pt x="109" y="386200"/>
                </a:cubicBezTo>
                <a:close/>
                <a:moveTo>
                  <a:pt x="8855482" y="408068"/>
                </a:moveTo>
                <a:lnTo>
                  <a:pt x="8855482" y="21922"/>
                </a:lnTo>
                <a:lnTo>
                  <a:pt x="8426620" y="21922"/>
                </a:lnTo>
                <a:lnTo>
                  <a:pt x="8441324" y="266"/>
                </a:lnTo>
                <a:lnTo>
                  <a:pt x="8785204" y="266"/>
                </a:lnTo>
                <a:lnTo>
                  <a:pt x="8785295" y="133"/>
                </a:lnTo>
                <a:lnTo>
                  <a:pt x="8840757" y="133"/>
                </a:lnTo>
                <a:lnTo>
                  <a:pt x="8873922" y="133"/>
                </a:lnTo>
                <a:cubicBezTo>
                  <a:pt x="8873922" y="128866"/>
                  <a:pt x="8873922" y="257466"/>
                  <a:pt x="8873922" y="386199"/>
                </a:cubicBezTo>
                <a:close/>
                <a:moveTo>
                  <a:pt x="109" y="1358154"/>
                </a:moveTo>
                <a:lnTo>
                  <a:pt x="109" y="865587"/>
                </a:lnTo>
                <a:lnTo>
                  <a:pt x="109" y="865454"/>
                </a:lnTo>
                <a:lnTo>
                  <a:pt x="221" y="865338"/>
                </a:lnTo>
                <a:lnTo>
                  <a:pt x="221" y="466075"/>
                </a:lnTo>
                <a:lnTo>
                  <a:pt x="18663" y="446693"/>
                </a:lnTo>
                <a:lnTo>
                  <a:pt x="18663" y="1336161"/>
                </a:lnTo>
                <a:close/>
                <a:moveTo>
                  <a:pt x="8855482" y="1379320"/>
                </a:moveTo>
                <a:lnTo>
                  <a:pt x="8855482" y="482580"/>
                </a:lnTo>
                <a:lnTo>
                  <a:pt x="8860390" y="476725"/>
                </a:lnTo>
                <a:cubicBezTo>
                  <a:pt x="8864162" y="472198"/>
                  <a:pt x="8869486" y="469669"/>
                  <a:pt x="8874032" y="466075"/>
                </a:cubicBezTo>
                <a:lnTo>
                  <a:pt x="8874032" y="878767"/>
                </a:lnTo>
                <a:lnTo>
                  <a:pt x="8874032" y="945329"/>
                </a:lnTo>
                <a:lnTo>
                  <a:pt x="8874032" y="1358021"/>
                </a:lnTo>
                <a:lnTo>
                  <a:pt x="8873924" y="1358021"/>
                </a:lnTo>
                <a:close/>
                <a:moveTo>
                  <a:pt x="109" y="2316395"/>
                </a:moveTo>
                <a:lnTo>
                  <a:pt x="109" y="1837274"/>
                </a:lnTo>
                <a:lnTo>
                  <a:pt x="221" y="1837159"/>
                </a:lnTo>
                <a:lnTo>
                  <a:pt x="221" y="1437895"/>
                </a:lnTo>
                <a:lnTo>
                  <a:pt x="18663" y="1415891"/>
                </a:lnTo>
                <a:lnTo>
                  <a:pt x="18663" y="2304996"/>
                </a:lnTo>
                <a:close/>
                <a:moveTo>
                  <a:pt x="8855482" y="2349135"/>
                </a:moveTo>
                <a:lnTo>
                  <a:pt x="8855482" y="1451225"/>
                </a:lnTo>
                <a:lnTo>
                  <a:pt x="8859726" y="1446150"/>
                </a:lnTo>
                <a:cubicBezTo>
                  <a:pt x="8863274" y="1441890"/>
                  <a:pt x="8869265" y="1440692"/>
                  <a:pt x="8874145" y="1438029"/>
                </a:cubicBezTo>
                <a:lnTo>
                  <a:pt x="8874145" y="1917283"/>
                </a:lnTo>
                <a:lnTo>
                  <a:pt x="8874034" y="1917150"/>
                </a:lnTo>
                <a:lnTo>
                  <a:pt x="8873922" y="1917267"/>
                </a:lnTo>
                <a:lnTo>
                  <a:pt x="8873922" y="2329842"/>
                </a:lnTo>
                <a:close/>
                <a:moveTo>
                  <a:pt x="221" y="3288483"/>
                </a:moveTo>
                <a:lnTo>
                  <a:pt x="221" y="2875609"/>
                </a:lnTo>
                <a:lnTo>
                  <a:pt x="0" y="2875791"/>
                </a:lnTo>
                <a:cubicBezTo>
                  <a:pt x="221" y="2715906"/>
                  <a:pt x="221" y="2556155"/>
                  <a:pt x="221" y="2396404"/>
                </a:cubicBezTo>
                <a:lnTo>
                  <a:pt x="18663" y="2378311"/>
                </a:lnTo>
                <a:lnTo>
                  <a:pt x="18663" y="3271289"/>
                </a:lnTo>
                <a:close/>
                <a:moveTo>
                  <a:pt x="8855482" y="3309953"/>
                </a:moveTo>
                <a:lnTo>
                  <a:pt x="8855482" y="2418439"/>
                </a:lnTo>
                <a:lnTo>
                  <a:pt x="8874032" y="2396404"/>
                </a:lnTo>
                <a:lnTo>
                  <a:pt x="8874032" y="2875658"/>
                </a:lnTo>
                <a:lnTo>
                  <a:pt x="8873922" y="2875792"/>
                </a:lnTo>
                <a:lnTo>
                  <a:pt x="8873922" y="3288216"/>
                </a:lnTo>
                <a:lnTo>
                  <a:pt x="8873922" y="3288349"/>
                </a:lnTo>
                <a:close/>
                <a:moveTo>
                  <a:pt x="109" y="4260170"/>
                </a:moveTo>
                <a:lnTo>
                  <a:pt x="109" y="3780916"/>
                </a:lnTo>
                <a:lnTo>
                  <a:pt x="221" y="3780783"/>
                </a:lnTo>
                <a:lnTo>
                  <a:pt x="221" y="3368358"/>
                </a:lnTo>
                <a:lnTo>
                  <a:pt x="221" y="3368225"/>
                </a:lnTo>
                <a:lnTo>
                  <a:pt x="18663" y="3346619"/>
                </a:lnTo>
                <a:lnTo>
                  <a:pt x="18663" y="4238132"/>
                </a:lnTo>
                <a:close/>
                <a:moveTo>
                  <a:pt x="8855482" y="4278263"/>
                </a:moveTo>
                <a:lnTo>
                  <a:pt x="8855482" y="3385284"/>
                </a:lnTo>
                <a:lnTo>
                  <a:pt x="8873924" y="3368091"/>
                </a:lnTo>
                <a:lnTo>
                  <a:pt x="8873924" y="3780966"/>
                </a:lnTo>
                <a:lnTo>
                  <a:pt x="8874145" y="3780783"/>
                </a:lnTo>
                <a:cubicBezTo>
                  <a:pt x="8873924" y="3940668"/>
                  <a:pt x="8873924" y="4100419"/>
                  <a:pt x="8873924" y="4260170"/>
                </a:cubicBezTo>
                <a:close/>
                <a:moveTo>
                  <a:pt x="0" y="5218545"/>
                </a:moveTo>
                <a:lnTo>
                  <a:pt x="0" y="4739290"/>
                </a:lnTo>
                <a:lnTo>
                  <a:pt x="109" y="4739423"/>
                </a:lnTo>
                <a:lnTo>
                  <a:pt x="221" y="4739307"/>
                </a:lnTo>
                <a:lnTo>
                  <a:pt x="221" y="4326732"/>
                </a:lnTo>
                <a:lnTo>
                  <a:pt x="18663" y="4307438"/>
                </a:lnTo>
                <a:lnTo>
                  <a:pt x="18663" y="5205349"/>
                </a:lnTo>
                <a:lnTo>
                  <a:pt x="14419" y="5210424"/>
                </a:lnTo>
                <a:cubicBezTo>
                  <a:pt x="10871" y="5214683"/>
                  <a:pt x="4880" y="5215882"/>
                  <a:pt x="0" y="5218545"/>
                </a:cubicBezTo>
                <a:close/>
                <a:moveTo>
                  <a:pt x="8855482" y="5240681"/>
                </a:moveTo>
                <a:lnTo>
                  <a:pt x="8855482" y="4351577"/>
                </a:lnTo>
                <a:lnTo>
                  <a:pt x="8874034" y="4340179"/>
                </a:lnTo>
                <a:lnTo>
                  <a:pt x="8874034" y="4819300"/>
                </a:lnTo>
                <a:lnTo>
                  <a:pt x="8873922" y="4819415"/>
                </a:lnTo>
                <a:lnTo>
                  <a:pt x="8873922" y="5218678"/>
                </a:lnTo>
                <a:close/>
                <a:moveTo>
                  <a:pt x="109" y="6190499"/>
                </a:moveTo>
                <a:lnTo>
                  <a:pt x="109" y="5777807"/>
                </a:lnTo>
                <a:lnTo>
                  <a:pt x="109" y="5711245"/>
                </a:lnTo>
                <a:lnTo>
                  <a:pt x="109" y="5298553"/>
                </a:lnTo>
                <a:lnTo>
                  <a:pt x="221" y="5298553"/>
                </a:lnTo>
                <a:lnTo>
                  <a:pt x="18663" y="5277254"/>
                </a:lnTo>
                <a:lnTo>
                  <a:pt x="18663" y="6173990"/>
                </a:lnTo>
                <a:lnTo>
                  <a:pt x="13751" y="6179849"/>
                </a:lnTo>
                <a:cubicBezTo>
                  <a:pt x="9981" y="6184376"/>
                  <a:pt x="4659" y="6186905"/>
                  <a:pt x="109" y="6190499"/>
                </a:cubicBezTo>
                <a:close/>
                <a:moveTo>
                  <a:pt x="8855482" y="6209879"/>
                </a:moveTo>
                <a:lnTo>
                  <a:pt x="8855482" y="5320409"/>
                </a:lnTo>
                <a:lnTo>
                  <a:pt x="8874032" y="5298420"/>
                </a:lnTo>
                <a:lnTo>
                  <a:pt x="8874032" y="5790987"/>
                </a:lnTo>
                <a:lnTo>
                  <a:pt x="8874032" y="5791120"/>
                </a:lnTo>
                <a:lnTo>
                  <a:pt x="8873922" y="5791236"/>
                </a:lnTo>
                <a:lnTo>
                  <a:pt x="8873922" y="6190499"/>
                </a:lnTo>
                <a:close/>
                <a:moveTo>
                  <a:pt x="2850823" y="6656308"/>
                </a:moveTo>
                <a:lnTo>
                  <a:pt x="2440520" y="6656308"/>
                </a:lnTo>
                <a:lnTo>
                  <a:pt x="2440522" y="6656307"/>
                </a:lnTo>
                <a:lnTo>
                  <a:pt x="2107846" y="6656307"/>
                </a:lnTo>
                <a:lnTo>
                  <a:pt x="2123733" y="6634652"/>
                </a:lnTo>
                <a:lnTo>
                  <a:pt x="2864292" y="6634652"/>
                </a:lnTo>
                <a:close/>
                <a:moveTo>
                  <a:pt x="2107749" y="6656440"/>
                </a:moveTo>
                <a:lnTo>
                  <a:pt x="2107638" y="6656307"/>
                </a:lnTo>
                <a:lnTo>
                  <a:pt x="2107846" y="6656307"/>
                </a:lnTo>
                <a:close/>
                <a:moveTo>
                  <a:pt x="8874034" y="6656440"/>
                </a:moveTo>
                <a:lnTo>
                  <a:pt x="8552357" y="6656440"/>
                </a:lnTo>
                <a:lnTo>
                  <a:pt x="8563537" y="6634652"/>
                </a:lnTo>
                <a:lnTo>
                  <a:pt x="8855482" y="6634652"/>
                </a:lnTo>
                <a:lnTo>
                  <a:pt x="8855482" y="6284517"/>
                </a:lnTo>
                <a:lnTo>
                  <a:pt x="8855952" y="6283953"/>
                </a:lnTo>
                <a:cubicBezTo>
                  <a:pt x="8860832" y="6278096"/>
                  <a:pt x="8867933" y="6274900"/>
                  <a:pt x="8874034" y="6270374"/>
                </a:cubicBezTo>
                <a:close/>
                <a:moveTo>
                  <a:pt x="88848" y="6656441"/>
                </a:moveTo>
                <a:lnTo>
                  <a:pt x="33388" y="6656441"/>
                </a:lnTo>
                <a:lnTo>
                  <a:pt x="221" y="6656441"/>
                </a:lnTo>
                <a:cubicBezTo>
                  <a:pt x="221" y="6527708"/>
                  <a:pt x="221" y="6399108"/>
                  <a:pt x="221" y="6270375"/>
                </a:cubicBezTo>
                <a:lnTo>
                  <a:pt x="18663" y="6248504"/>
                </a:lnTo>
                <a:lnTo>
                  <a:pt x="18663" y="6634652"/>
                </a:lnTo>
                <a:lnTo>
                  <a:pt x="447524" y="6634652"/>
                </a:lnTo>
                <a:lnTo>
                  <a:pt x="432821" y="6656308"/>
                </a:lnTo>
                <a:lnTo>
                  <a:pt x="88941" y="6656308"/>
                </a:lnTo>
                <a:close/>
                <a:moveTo>
                  <a:pt x="1231353" y="6656441"/>
                </a:moveTo>
                <a:cubicBezTo>
                  <a:pt x="1098246" y="6656441"/>
                  <a:pt x="965137" y="6656441"/>
                  <a:pt x="832033" y="6656441"/>
                </a:cubicBezTo>
                <a:lnTo>
                  <a:pt x="832033" y="6656440"/>
                </a:lnTo>
                <a:lnTo>
                  <a:pt x="499372" y="6656440"/>
                </a:lnTo>
                <a:lnTo>
                  <a:pt x="510872" y="6634652"/>
                </a:lnTo>
                <a:lnTo>
                  <a:pt x="1249201" y="6634652"/>
                </a:lnTo>
                <a:close/>
                <a:moveTo>
                  <a:pt x="2041089" y="6656441"/>
                </a:moveTo>
                <a:cubicBezTo>
                  <a:pt x="1907980" y="6656441"/>
                  <a:pt x="1774872" y="6656441"/>
                  <a:pt x="1641765" y="6656441"/>
                </a:cubicBezTo>
                <a:lnTo>
                  <a:pt x="1641765" y="6656440"/>
                </a:lnTo>
                <a:lnTo>
                  <a:pt x="1298013" y="6656440"/>
                </a:lnTo>
                <a:lnTo>
                  <a:pt x="1315773" y="6634652"/>
                </a:lnTo>
                <a:lnTo>
                  <a:pt x="2056019" y="6634652"/>
                </a:lnTo>
                <a:close/>
                <a:moveTo>
                  <a:pt x="2440409" y="6656441"/>
                </a:moveTo>
                <a:lnTo>
                  <a:pt x="2440409" y="6656308"/>
                </a:lnTo>
                <a:lnTo>
                  <a:pt x="2440520" y="6656308"/>
                </a:lnTo>
                <a:close/>
                <a:moveTo>
                  <a:pt x="4459315" y="6656441"/>
                </a:moveTo>
                <a:cubicBezTo>
                  <a:pt x="4326206" y="6656441"/>
                  <a:pt x="4193097" y="6656441"/>
                  <a:pt x="4059992" y="6656441"/>
                </a:cubicBezTo>
                <a:lnTo>
                  <a:pt x="4059882" y="6656441"/>
                </a:lnTo>
                <a:lnTo>
                  <a:pt x="4059882" y="6656440"/>
                </a:lnTo>
                <a:lnTo>
                  <a:pt x="3716238" y="6656440"/>
                </a:lnTo>
                <a:lnTo>
                  <a:pt x="3716128" y="6656440"/>
                </a:lnTo>
                <a:lnTo>
                  <a:pt x="3732551" y="6634652"/>
                </a:lnTo>
                <a:lnTo>
                  <a:pt x="4473165" y="6634652"/>
                </a:lnTo>
                <a:close/>
                <a:moveTo>
                  <a:pt x="6067581" y="6656441"/>
                </a:moveTo>
                <a:lnTo>
                  <a:pt x="5735033" y="6656441"/>
                </a:lnTo>
                <a:lnTo>
                  <a:pt x="5668261" y="6656441"/>
                </a:lnTo>
                <a:lnTo>
                  <a:pt x="5324619" y="6656441"/>
                </a:lnTo>
                <a:lnTo>
                  <a:pt x="5324507" y="6656441"/>
                </a:lnTo>
                <a:lnTo>
                  <a:pt x="5342583" y="6634652"/>
                </a:lnTo>
                <a:lnTo>
                  <a:pt x="6084113" y="6634652"/>
                </a:lnTo>
                <a:close/>
                <a:moveTo>
                  <a:pt x="6877204" y="6656441"/>
                </a:moveTo>
                <a:lnTo>
                  <a:pt x="6533565" y="6656441"/>
                </a:lnTo>
                <a:lnTo>
                  <a:pt x="6477995" y="6656441"/>
                </a:lnTo>
                <a:lnTo>
                  <a:pt x="6134243" y="6656441"/>
                </a:lnTo>
                <a:lnTo>
                  <a:pt x="6146087" y="6634652"/>
                </a:lnTo>
                <a:lnTo>
                  <a:pt x="6891292" y="6634652"/>
                </a:lnTo>
                <a:close/>
                <a:moveTo>
                  <a:pt x="8485692" y="6656441"/>
                </a:moveTo>
                <a:lnTo>
                  <a:pt x="8153148" y="6656441"/>
                </a:lnTo>
                <a:lnTo>
                  <a:pt x="8086372" y="6656441"/>
                </a:lnTo>
                <a:lnTo>
                  <a:pt x="7742732" y="6656441"/>
                </a:lnTo>
                <a:lnTo>
                  <a:pt x="7742623" y="6656441"/>
                </a:lnTo>
                <a:lnTo>
                  <a:pt x="7760453" y="6634652"/>
                </a:lnTo>
                <a:lnTo>
                  <a:pt x="8502789" y="6634652"/>
                </a:lnTo>
                <a:close/>
                <a:moveTo>
                  <a:pt x="7343412" y="6656573"/>
                </a:moveTo>
                <a:lnTo>
                  <a:pt x="6944088" y="6656573"/>
                </a:lnTo>
                <a:lnTo>
                  <a:pt x="6943979" y="6656440"/>
                </a:lnTo>
                <a:lnTo>
                  <a:pt x="6956542" y="6634652"/>
                </a:lnTo>
                <a:lnTo>
                  <a:pt x="7693823" y="6634652"/>
                </a:lnTo>
                <a:lnTo>
                  <a:pt x="7675959" y="6656441"/>
                </a:lnTo>
                <a:lnTo>
                  <a:pt x="7343497" y="6656441"/>
                </a:lnTo>
                <a:close/>
                <a:moveTo>
                  <a:pt x="3649578" y="6656574"/>
                </a:moveTo>
                <a:cubicBezTo>
                  <a:pt x="3516471" y="6656574"/>
                  <a:pt x="3383365" y="6656574"/>
                  <a:pt x="3250256" y="6656574"/>
                </a:cubicBezTo>
                <a:lnTo>
                  <a:pt x="3250254" y="6656573"/>
                </a:lnTo>
                <a:lnTo>
                  <a:pt x="2917485" y="6656573"/>
                </a:lnTo>
                <a:lnTo>
                  <a:pt x="2917485" y="6656440"/>
                </a:lnTo>
                <a:cubicBezTo>
                  <a:pt x="2920481" y="6650117"/>
                  <a:pt x="2923004" y="6643194"/>
                  <a:pt x="2925819" y="6636604"/>
                </a:cubicBezTo>
                <a:lnTo>
                  <a:pt x="2926922" y="6634652"/>
                </a:lnTo>
                <a:lnTo>
                  <a:pt x="3665205" y="6634652"/>
                </a:lnTo>
                <a:close/>
                <a:moveTo>
                  <a:pt x="4925295" y="6656574"/>
                </a:moveTo>
                <a:lnTo>
                  <a:pt x="4525975" y="6656574"/>
                </a:lnTo>
                <a:lnTo>
                  <a:pt x="4525862" y="6656441"/>
                </a:lnTo>
                <a:lnTo>
                  <a:pt x="4539523" y="6634652"/>
                </a:lnTo>
                <a:lnTo>
                  <a:pt x="5280990" y="6634652"/>
                </a:lnTo>
                <a:lnTo>
                  <a:pt x="5268938" y="6656308"/>
                </a:lnTo>
                <a:lnTo>
                  <a:pt x="4925470" y="6656308"/>
                </a:lnTo>
                <a:close/>
              </a:path>
            </a:pathLst>
          </a:custGeom>
          <a:solidFill>
            <a:srgbClr val="B99E3D"/>
          </a:solidFill>
          <a:ln w="1131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B85E7-DC5C-A1C2-C2FE-F1A83E6DADF0}"/>
              </a:ext>
            </a:extLst>
          </p:cNvPr>
          <p:cNvSpPr txBox="1"/>
          <p:nvPr/>
        </p:nvSpPr>
        <p:spPr>
          <a:xfrm>
            <a:off x="1628169" y="9325168"/>
            <a:ext cx="15031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+mn-lt"/>
              </a:rPr>
              <a:t>Attribution: 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The presentation template is designed by </a:t>
            </a:r>
            <a:r>
              <a:rPr lang="en-US" sz="3600" b="1" dirty="0" err="1">
                <a:solidFill>
                  <a:schemeClr val="tx1"/>
                </a:solidFill>
                <a:latin typeface="+mn-lt"/>
              </a:rPr>
              <a:t>SketchBubble.com</a:t>
            </a:r>
            <a:endParaRPr lang="en-US" sz="3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62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A47BC-7B7B-4769-8E66-8C23B6F7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57547-4287-42C3-96E2-EB75B220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062B3-C140-4514-BB2F-6908F63E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0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94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44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44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44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1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</p:sldLayoutIdLst>
  <p:txStyles>
    <p:titleStyle>
      <a:lvl1pPr algn="l" defTabSz="1028700" rtl="0" eaLnBrk="1" latinLnBrk="0" hangingPunct="1">
        <a:lnSpc>
          <a:spcPct val="90000"/>
        </a:lnSpc>
        <a:spcBef>
          <a:spcPct val="0"/>
        </a:spcBef>
        <a:buNone/>
        <a:defRPr sz="4950" kern="120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257175" indent="-257175" algn="l" defTabSz="1028700" rtl="0" eaLnBrk="1" latinLnBrk="0" hangingPunct="1">
        <a:lnSpc>
          <a:spcPct val="90000"/>
        </a:lnSpc>
        <a:spcBef>
          <a:spcPts val="1125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715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2858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8002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3145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8289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3.svg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219201" y="6504405"/>
            <a:ext cx="11764532" cy="2143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Roll no: 537/23</a:t>
            </a: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College: Mehr Chand Polytechnic College</a:t>
            </a:r>
          </a:p>
          <a:p>
            <a:pPr algn="l">
              <a:lnSpc>
                <a:spcPct val="150000"/>
              </a:lnSpc>
            </a:pPr>
            <a:r>
              <a:rPr lang="en-US" sz="3200" b="1" dirty="0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Stream: Computer Science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08FE6D-F6B5-50F3-068B-2FDAB90F2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504" y="4073898"/>
            <a:ext cx="5455973" cy="61985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893BBF5-D2E6-8037-4851-B8A60B3E1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9037041"/>
            <a:ext cx="12214286" cy="121367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D6ADAC5-2E43-25C4-458B-32D188A85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8" b="13648"/>
          <a:stretch/>
        </p:blipFill>
        <p:spPr>
          <a:xfrm>
            <a:off x="3352800" y="342900"/>
            <a:ext cx="10218821" cy="5943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23E915-FA82-883F-0843-73B689688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14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4648406" y="1028700"/>
            <a:ext cx="1858734" cy="185873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76400" y="3858254"/>
            <a:ext cx="4485248" cy="925909"/>
          </a:xfrm>
          <a:custGeom>
            <a:avLst/>
            <a:gdLst/>
            <a:ahLst/>
            <a:cxnLst/>
            <a:rect l="l" t="t" r="r" b="b"/>
            <a:pathLst>
              <a:path w="4485248" h="925909">
                <a:moveTo>
                  <a:pt x="0" y="0"/>
                </a:moveTo>
                <a:lnTo>
                  <a:pt x="4485248" y="0"/>
                </a:lnTo>
                <a:lnTo>
                  <a:pt x="4485248" y="925909"/>
                </a:lnTo>
                <a:lnTo>
                  <a:pt x="0" y="925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100897" y="1266385"/>
            <a:ext cx="11376496" cy="9312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Certification: ISO 9001:2015 Certified</a:t>
            </a:r>
          </a:p>
          <a:p>
            <a:pPr algn="just">
              <a:lnSpc>
                <a:spcPts val="4112"/>
              </a:lnSpc>
            </a:pPr>
            <a:r>
              <a:rPr lang="en-US" sz="2937" b="1" dirty="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Specializations: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Web Development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Mobile Application Development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Custom Software Development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UI/UX Design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Hosting Services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Digital Marketing</a:t>
            </a:r>
          </a:p>
          <a:p>
            <a:pPr algn="just">
              <a:lnSpc>
                <a:spcPts val="4112"/>
              </a:lnSpc>
            </a:pPr>
            <a:r>
              <a:rPr lang="en-US" sz="2937" b="1" dirty="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Services: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Advanced IT solutions supporting the entire business 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Consulting to system development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Deployment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Quality Assurance</a:t>
            </a:r>
          </a:p>
          <a:p>
            <a:pPr algn="just">
              <a:lnSpc>
                <a:spcPts val="4112"/>
              </a:lnSpc>
            </a:pP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- 24x7 Support</a:t>
            </a:r>
          </a:p>
          <a:p>
            <a:pPr algn="just">
              <a:lnSpc>
                <a:spcPts val="4112"/>
              </a:lnSpc>
            </a:pPr>
            <a:endParaRPr lang="en-US" sz="2937" dirty="0">
              <a:solidFill>
                <a:srgbClr val="021828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just">
              <a:lnSpc>
                <a:spcPts val="4112"/>
              </a:lnSpc>
            </a:pPr>
            <a:r>
              <a:rPr lang="en-US" sz="2937" b="1" dirty="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Headquarters:</a:t>
            </a: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Jalandhar</a:t>
            </a:r>
          </a:p>
          <a:p>
            <a:pPr algn="just">
              <a:lnSpc>
                <a:spcPts val="4112"/>
              </a:lnSpc>
            </a:pPr>
            <a:r>
              <a:rPr lang="en-US" sz="2937" b="1" dirty="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Branch Office:</a:t>
            </a:r>
            <a:r>
              <a:rPr lang="en-US" sz="2937" dirty="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Hoshiarpur</a:t>
            </a:r>
          </a:p>
          <a:p>
            <a:pPr algn="just">
              <a:lnSpc>
                <a:spcPts val="4615"/>
              </a:lnSpc>
            </a:pPr>
            <a:endParaRPr lang="en-US" sz="2937" dirty="0">
              <a:solidFill>
                <a:srgbClr val="021828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99035" y="5508280"/>
            <a:ext cx="4904983" cy="18912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sz="5400" b="1" dirty="0">
                <a:solidFill>
                  <a:srgbClr val="0E2F5F"/>
                </a:solidFill>
                <a:latin typeface="Algerian" panose="04020705040A02060702" pitchFamily="82" charset="0"/>
                <a:ea typeface="Akzidenz-Grotesk Heavy"/>
                <a:cs typeface="Akzidenz-Grotesk Heavy"/>
                <a:sym typeface="Akzidenz-Grotesk Heavy"/>
              </a:rPr>
              <a:t>Company Profile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905A99B-1E29-C3FF-4068-6023AF898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419" y="4076700"/>
            <a:ext cx="10733049" cy="5715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668349"/>
            <a:ext cx="7075535" cy="68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1" dirty="0">
                <a:solidFill>
                  <a:srgbClr val="0E2F5F"/>
                </a:solidFill>
                <a:latin typeface="Algerian" panose="04020705040A02060702" pitchFamily="82" charset="0"/>
                <a:ea typeface="Akzidenz-Grotesk Heavy"/>
                <a:cs typeface="Times New Roman" panose="02020603050405020304" pitchFamily="18" charset="0"/>
                <a:sym typeface="Akzidenz-Grotesk Heavy"/>
              </a:rPr>
              <a:t>Table of 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936447"/>
            <a:ext cx="11560124" cy="7253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Drawback of Existing System Project Explanation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Modules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Advantages of project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DFDs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Technology Used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Requirements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Screenshots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Conclusion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Future work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76" b="1" dirty="0">
                <a:solidFill>
                  <a:srgbClr val="0E2F5F"/>
                </a:solidFill>
                <a:latin typeface="Times New Roman" panose="02020603050405020304" pitchFamily="18" charset="0"/>
                <a:ea typeface="Aileron Bold"/>
                <a:cs typeface="Times New Roman" panose="02020603050405020304" pitchFamily="18" charset="0"/>
                <a:sym typeface="Aileron Bold"/>
              </a:rPr>
              <a:t>Thankyou</a:t>
            </a:r>
          </a:p>
          <a:p>
            <a:pPr marL="457200" indent="-457200" algn="just">
              <a:lnSpc>
                <a:spcPts val="2976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976" b="1" dirty="0">
              <a:solidFill>
                <a:srgbClr val="0E2F5F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AFA1D74-5EF7-F3A4-068B-FFEBE47A1E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695700"/>
            <a:ext cx="9333516" cy="5308437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14B73D2-EEAC-4790-2D53-59E8AFD151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2608344"/>
              </p:ext>
            </p:extLst>
          </p:nvPr>
        </p:nvGraphicFramePr>
        <p:xfrm>
          <a:off x="-3568811" y="3829372"/>
          <a:ext cx="15379811" cy="6267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1028700" y="895350"/>
            <a:ext cx="6654579" cy="1591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50"/>
              </a:lnSpc>
              <a:spcBef>
                <a:spcPct val="0"/>
              </a:spcBef>
            </a:pPr>
            <a:r>
              <a:rPr lang="en-US" sz="5000" b="1" dirty="0">
                <a:solidFill>
                  <a:srgbClr val="0E2F5F"/>
                </a:solidFill>
                <a:latin typeface="Algerian" panose="04020705040A02060702" pitchFamily="82" charset="0"/>
                <a:ea typeface="Akzidenz-Grotesk Heavy"/>
                <a:cs typeface="Akzidenz-Grotesk Heavy"/>
                <a:sym typeface="Akzidenz-Grotesk Heavy"/>
              </a:rPr>
              <a:t>Drawback of Existing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0D9FEFF-D72F-6D1F-9EEB-D9696F94AD55}"/>
              </a:ext>
            </a:extLst>
          </p:cNvPr>
          <p:cNvSpPr txBox="1"/>
          <p:nvPr/>
        </p:nvSpPr>
        <p:spPr>
          <a:xfrm>
            <a:off x="2590800" y="571500"/>
            <a:ext cx="12649200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6730"/>
              </a:lnSpc>
              <a:spcBef>
                <a:spcPct val="0"/>
              </a:spcBef>
            </a:pPr>
            <a:r>
              <a:rPr lang="en-US" sz="4000" b="1" dirty="0">
                <a:solidFill>
                  <a:srgbClr val="0E2F5F"/>
                </a:solidFill>
                <a:latin typeface="Algerian" panose="04020705040A02060702" pitchFamily="82" charset="0"/>
                <a:ea typeface="Akzidenz-Grotesk Heavy"/>
                <a:cs typeface="Akzidenz-Grotesk Heavy"/>
                <a:sym typeface="Akzidenz-Grotesk Heavy"/>
              </a:rPr>
              <a:t>Project Explanation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872A3696-FCD1-A043-3A2C-44E0EE768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847851"/>
              </p:ext>
            </p:extLst>
          </p:nvPr>
        </p:nvGraphicFramePr>
        <p:xfrm>
          <a:off x="3886200" y="6667500"/>
          <a:ext cx="130302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762000" y="4562792"/>
            <a:ext cx="9848769" cy="999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54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E2F5F"/>
                </a:solidFill>
                <a:latin typeface="Algerian" panose="04020705040A02060702" pitchFamily="82" charset="0"/>
                <a:ea typeface="Akzidenz-Grotesk Heavy"/>
                <a:cs typeface="Akzidenz-Grotesk Heavy"/>
                <a:sym typeface="Akzidenz-Grotesk Heavy"/>
              </a:rPr>
              <a:t>Project Modules</a:t>
            </a:r>
          </a:p>
        </p:txBody>
      </p:sp>
      <p:pic>
        <p:nvPicPr>
          <p:cNvPr id="3074" name="Picture 2" descr="Ansible: 30 Most Important Modules for DevOps Professional — Part 1 | by  Priyam Chauhan | FAUN — Developer Community 🐾">
            <a:extLst>
              <a:ext uri="{FF2B5EF4-FFF2-40B4-BE49-F238E27FC236}">
                <a16:creationId xmlns:a16="http://schemas.microsoft.com/office/drawing/2014/main" id="{0D1EF10E-D164-07A8-45B9-C2192BBB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0" y="1028700"/>
            <a:ext cx="53340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52600" y="4457700"/>
            <a:ext cx="14540478" cy="4444087"/>
            <a:chOff x="0" y="0"/>
            <a:chExt cx="3829591" cy="8065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160321" y="5074525"/>
            <a:ext cx="3191556" cy="763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endParaRPr lang="en-US" sz="2200" b="1" dirty="0">
              <a:solidFill>
                <a:srgbClr val="FFFFFF"/>
              </a:solidFill>
              <a:latin typeface="Aileron Heavy"/>
              <a:ea typeface="Aileron Heavy"/>
              <a:cs typeface="Aileron Heavy"/>
              <a:sym typeface="Aileron Heavy"/>
            </a:endParaRPr>
          </a:p>
          <a:p>
            <a:pPr algn="ctr">
              <a:lnSpc>
                <a:spcPts val="3080"/>
              </a:lnSpc>
            </a:pPr>
            <a:endParaRPr lang="en-US" sz="2200" b="1" dirty="0">
              <a:solidFill>
                <a:srgbClr val="FFFFFF"/>
              </a:solidFill>
              <a:latin typeface="Aileron Heavy"/>
              <a:ea typeface="Aileron Heavy"/>
              <a:cs typeface="Aileron Heavy"/>
              <a:sym typeface="Aileron Heavy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3630043" y="5051950"/>
            <a:ext cx="3209709" cy="763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r>
              <a:rPr lang="en-US" sz="2200" b="1" u="none" strike="noStrike" dirty="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 </a:t>
            </a:r>
          </a:p>
          <a:p>
            <a:pPr marL="0" lvl="0" indent="0" algn="ctr">
              <a:lnSpc>
                <a:spcPts val="3080"/>
              </a:lnSpc>
              <a:spcBef>
                <a:spcPct val="0"/>
              </a:spcBef>
            </a:pPr>
            <a:endParaRPr lang="en-US" sz="2200" b="1" u="none" strike="noStrike" dirty="0">
              <a:solidFill>
                <a:srgbClr val="FFFFFF"/>
              </a:solidFill>
              <a:latin typeface="Aileron Heavy"/>
              <a:ea typeface="Aileron Heavy"/>
              <a:cs typeface="Aileron Heavy"/>
              <a:sym typeface="Aileron Heavy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3E05D74-A83C-5E14-23A7-FB8F84B56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905" y="-247704"/>
            <a:ext cx="4876190" cy="4876190"/>
          </a:xfrm>
          <a:prstGeom prst="rect">
            <a:avLst/>
          </a:prstGeom>
        </p:spPr>
      </p:pic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9F99977B-DD2C-E215-06AA-1BA668183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977240"/>
              </p:ext>
            </p:extLst>
          </p:nvPr>
        </p:nvGraphicFramePr>
        <p:xfrm>
          <a:off x="2667000" y="4964660"/>
          <a:ext cx="13106400" cy="2954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88C4D05-0086-54AB-ABD1-3C9D942A34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9159368"/>
              </p:ext>
            </p:extLst>
          </p:nvPr>
        </p:nvGraphicFramePr>
        <p:xfrm>
          <a:off x="2167033" y="6359328"/>
          <a:ext cx="15130367" cy="2136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7F712C4-1744-5E64-EF3D-C25A1A0EED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95300"/>
            <a:ext cx="7621736" cy="3671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EBBA73F-05EC-328C-D97C-2804E4480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340319"/>
            <a:ext cx="9158538" cy="5862422"/>
          </a:xfrm>
          <a:prstGeom prst="rect">
            <a:avLst/>
          </a:prstGeom>
        </p:spPr>
      </p:pic>
      <p:sp>
        <p:nvSpPr>
          <p:cNvPr id="8" name="Freeform 8"/>
          <p:cNvSpPr/>
          <p:nvPr/>
        </p:nvSpPr>
        <p:spPr>
          <a:xfrm>
            <a:off x="990600" y="3390900"/>
            <a:ext cx="1519327" cy="469610"/>
          </a:xfrm>
          <a:custGeom>
            <a:avLst/>
            <a:gdLst/>
            <a:ahLst/>
            <a:cxnLst/>
            <a:rect l="l" t="t" r="r" b="b"/>
            <a:pathLst>
              <a:path w="1519327" h="469610">
                <a:moveTo>
                  <a:pt x="0" y="0"/>
                </a:moveTo>
                <a:lnTo>
                  <a:pt x="1519327" y="0"/>
                </a:lnTo>
                <a:lnTo>
                  <a:pt x="1519327" y="469611"/>
                </a:lnTo>
                <a:lnTo>
                  <a:pt x="0" y="4696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1" name="TextBox 11"/>
          <p:cNvSpPr txBox="1"/>
          <p:nvPr/>
        </p:nvSpPr>
        <p:spPr>
          <a:xfrm>
            <a:off x="990600" y="4807298"/>
            <a:ext cx="8941443" cy="999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254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E2F5F"/>
                </a:solidFill>
                <a:latin typeface="Algerian" panose="04020705040A02060702" pitchFamily="82" charset="0"/>
                <a:ea typeface="Akzidenz-Grotesk Heavy"/>
                <a:cs typeface="Akzidenz-Grotesk Heavy"/>
                <a:sym typeface="Akzidenz-Grotesk Heavy"/>
              </a:rPr>
              <a:t>Future Scope</a:t>
            </a: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46A3B65-4FD0-B77E-0A46-E54494DDFB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869569"/>
              </p:ext>
            </p:extLst>
          </p:nvPr>
        </p:nvGraphicFramePr>
        <p:xfrm>
          <a:off x="3200400" y="6896100"/>
          <a:ext cx="13030200" cy="2813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nternational-Olympic-Day-Theme">
  <a:themeElements>
    <a:clrScheme name="International-Olympic-Day-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5C7"/>
      </a:accent1>
      <a:accent2>
        <a:srgbClr val="F4C300"/>
      </a:accent2>
      <a:accent3>
        <a:srgbClr val="262626"/>
      </a:accent3>
      <a:accent4>
        <a:srgbClr val="009F3D"/>
      </a:accent4>
      <a:accent5>
        <a:srgbClr val="DF0024"/>
      </a:accent5>
      <a:accent6>
        <a:srgbClr val="4B00DF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etchbubble_Blue_Theme" id="{9004031B-E9E2-4737-A750-095762C5BFD9}" vid="{E159AA7F-FADA-4BDC-AFED-9AD043B1FE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international-olympic-day-static-16x9</Template>
  <TotalTime>203</TotalTime>
  <Words>223</Words>
  <Application>Microsoft Office PowerPoint</Application>
  <PresentationFormat>Custom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Aileron Heavy</vt:lpstr>
      <vt:lpstr>Calibri</vt:lpstr>
      <vt:lpstr>Aileron Bold</vt:lpstr>
      <vt:lpstr>Akzidenz-Grotesk Heavy</vt:lpstr>
      <vt:lpstr>Algerian</vt:lpstr>
      <vt:lpstr>Times New Roman</vt:lpstr>
      <vt:lpstr>Aileron</vt:lpstr>
      <vt:lpstr>Tw Cen MT</vt:lpstr>
      <vt:lpstr>Arial</vt:lpstr>
      <vt:lpstr>International-Olympic-Day-Theme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The Future Of The Arctic Presentation</dc:title>
  <dc:creator>Mohammad Asif</dc:creator>
  <cp:lastModifiedBy>Mohammad Asif</cp:lastModifiedBy>
  <cp:revision>4</cp:revision>
  <dcterms:created xsi:type="dcterms:W3CDTF">2006-08-16T00:00:00Z</dcterms:created>
  <dcterms:modified xsi:type="dcterms:W3CDTF">2025-07-27T12:17:14Z</dcterms:modified>
  <dc:identifier>DAGrzRND6jI</dc:identifier>
</cp:coreProperties>
</file>