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-11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MarkdownでPowerPointスライド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サブタイトルをここに書く</a:t>
            </a:r>
            <a:br/>
            <a:br/>
            <a:r>
              <a:rPr/>
              <a:t>sky_y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2017年12月16日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1枚目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おはよう</a:t>
            </a:r>
          </a:p>
          <a:p>
            <a:pPr lvl="1"/>
            <a:r>
              <a:rPr/>
              <a:t>こんにちは</a:t>
            </a:r>
          </a:p>
          <a:p>
            <a:pPr lvl="1"/>
            <a:r>
              <a:rPr/>
              <a:t>こんばんは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2枚目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ほげ</a:t>
            </a:r>
          </a:p>
          <a:p>
            <a:pPr lvl="1"/>
            <a:r>
              <a:rPr/>
              <a:t>ふが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画像</a:t>
            </a:r>
          </a:p>
        </p:txBody>
      </p:sp>
      <p:pic>
        <p:nvPicPr>
          <p:cNvPr descr="sampl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417638"/>
            <a:ext cx="5440362" cy="544036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Jesse Rosenthal</cp:lastModifiedBy>
  <cp:revision>1</cp:revision>
  <dcterms:created xsi:type="dcterms:W3CDTF">2017-06-05T14:10:58Z</dcterms:created>
  <dcterms:modified xsi:type="dcterms:W3CDTF">2017-06-05T14:12:07Z</dcterms:modified>
</cp:coreProperties>
</file>