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Write-Up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Sean Olejar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Mhammed Alhayek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Brian Monticello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Car insurance companies use internal chips to monitor driver behavior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Mutually beneficial: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Driver saves money for safe driving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Company saves money by reducing accidents and therefore claims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350" y="1577325"/>
            <a:ext cx="4138499" cy="289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sparked an idea...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975" y="1063550"/>
            <a:ext cx="2290850" cy="24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Construct a web application that will be used internally at health insurance companies.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Assume that there exists some sort of device (similar to a FitBit or Apple Watch), which allows us to accurately monitor the lifestyles of customers.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Customers will voluntarily disclose their own lifestyle habits, because the insurance company will reward a healthy lifestyle with lower premiums.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475" y="3261775"/>
            <a:ext cx="2377675" cy="1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Product and Its Value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Our application will take this data about the consumers lifestyle and use it to predict likely health of the customer in the future.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Additionally, the system will determine eligibility of the customers for rate discounts.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 major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values for the insurance company: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More accurately assess premiums for their customers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Save money on medical expenses by incentivizing a healthier lifestyle.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Data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will be simulating our own data for this project.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Model: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Subscriber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Info about each Customer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Relationships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Any subscribers who are in on a group plan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Policies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Info about each policy, and its rates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Medical Records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Info about all doctor/hospital visits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Health Logs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Info collected from the ‘fitbit’ device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00" y="152400"/>
            <a:ext cx="64966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