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2" r:id="rId23"/>
    <p:sldId id="293" r:id="rId24"/>
  </p:sldIdLst>
  <p:sldSz cx="9144000" cy="6858000" type="screen4x3"/>
  <p:notesSz cx="6858000" cy="9144000"/>
  <p:embeddedFontLst>
    <p:embeddedFont>
      <p:font typeface="Questrial" panose="020B0604020202020204" charset="0"/>
      <p:regular r:id="rId26"/>
    </p:embeddedFont>
    <p:embeddedFont>
      <p:font typeface="Tahoma" panose="020B0604030504040204" pitchFamily="34" charset="0"/>
      <p:regular r:id="rId27"/>
      <p:bold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6B96D0-1EF6-4996-9A79-43C38CEF73F7}">
  <a:tblStyle styleId="{6D6B96D0-1EF6-4996-9A79-43C38CEF73F7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Char char="○"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Char char="■"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Char char="●"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Char char="○"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Char char="■"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Char char="●"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Char char="○"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Char char="■"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905776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34548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23854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47814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98568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57139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93790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71897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66755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54931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350313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54937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65331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46323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59760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9331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797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24757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17459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68428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10852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47913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98889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1579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609600"/>
            <a:ext cx="7772400" cy="42671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/>
            </a:lvl3pPr>
            <a:lvl4pPr marL="0" marR="0" lvl="3" indent="0" algn="l" rtl="0">
              <a:spcBef>
                <a:spcPts val="0"/>
              </a:spcBef>
              <a:buNone/>
              <a:defRPr sz="1800"/>
            </a:lvl4pPr>
            <a:lvl5pPr marL="0" marR="0" lvl="4" indent="0" algn="l" rtl="0">
              <a:spcBef>
                <a:spcPts val="0"/>
              </a:spcBef>
              <a:buNone/>
              <a:defRPr sz="1800"/>
            </a:lvl5pPr>
            <a:lvl6pPr marL="0" marR="0" lvl="5" indent="0" algn="l" rtl="0">
              <a:spcBef>
                <a:spcPts val="0"/>
              </a:spcBef>
              <a:buNone/>
              <a:defRPr sz="1800"/>
            </a:lvl6pPr>
            <a:lvl7pPr marL="0" marR="0" lvl="6" indent="0" algn="l" rtl="0">
              <a:spcBef>
                <a:spcPts val="0"/>
              </a:spcBef>
              <a:buNone/>
              <a:defRPr sz="1800"/>
            </a:lvl7pPr>
            <a:lvl8pPr marL="0" marR="0" lvl="7" indent="0" algn="l" rtl="0">
              <a:spcBef>
                <a:spcPts val="0"/>
              </a:spcBef>
              <a:buNone/>
              <a:defRPr sz="1800"/>
            </a:lvl8pPr>
            <a:lvl9pPr marL="0" marR="0" lvl="8" indent="0" algn="l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371600" y="4953000"/>
            <a:ext cx="6400799" cy="1219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Courier Ne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Courier Ne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Courier Ne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Courier Ne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wrap="square" lIns="27425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1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/>
            </a:lvl3pPr>
            <a:lvl4pPr marL="0" marR="0" lvl="3" indent="0" algn="l" rtl="0">
              <a:spcBef>
                <a:spcPts val="0"/>
              </a:spcBef>
              <a:buNone/>
              <a:defRPr sz="1800"/>
            </a:lvl4pPr>
            <a:lvl5pPr marL="0" marR="0" lvl="4" indent="0" algn="l" rtl="0">
              <a:spcBef>
                <a:spcPts val="0"/>
              </a:spcBef>
              <a:buNone/>
              <a:defRPr sz="1800"/>
            </a:lvl5pPr>
            <a:lvl6pPr marL="0" marR="0" lvl="5" indent="0" algn="l" rtl="0">
              <a:spcBef>
                <a:spcPts val="0"/>
              </a:spcBef>
              <a:buNone/>
              <a:defRPr sz="1800"/>
            </a:lvl6pPr>
            <a:lvl7pPr marL="0" marR="0" lvl="6" indent="0" algn="l" rtl="0">
              <a:spcBef>
                <a:spcPts val="0"/>
              </a:spcBef>
              <a:buNone/>
              <a:defRPr sz="1800"/>
            </a:lvl7pPr>
            <a:lvl8pPr marL="0" marR="0" lvl="7" indent="0" algn="l" rtl="0">
              <a:spcBef>
                <a:spcPts val="0"/>
              </a:spcBef>
              <a:buNone/>
              <a:defRPr sz="1800"/>
            </a:lvl8pPr>
            <a:lvl9pPr marL="0" marR="0" lvl="8" indent="0" algn="l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2309017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01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952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38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38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38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38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38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38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38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wrap="square" lIns="27425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 rot="5400000">
            <a:off x="4732336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/>
            </a:lvl3pPr>
            <a:lvl4pPr marL="0" marR="0" lvl="3" indent="0" algn="l" rtl="0">
              <a:spcBef>
                <a:spcPts val="0"/>
              </a:spcBef>
              <a:buNone/>
              <a:defRPr sz="1800"/>
            </a:lvl4pPr>
            <a:lvl5pPr marL="0" marR="0" lvl="4" indent="0" algn="l" rtl="0">
              <a:spcBef>
                <a:spcPts val="0"/>
              </a:spcBef>
              <a:buNone/>
              <a:defRPr sz="1800"/>
            </a:lvl5pPr>
            <a:lvl6pPr marL="0" marR="0" lvl="5" indent="0" algn="l" rtl="0">
              <a:spcBef>
                <a:spcPts val="0"/>
              </a:spcBef>
              <a:buNone/>
              <a:defRPr sz="1800"/>
            </a:lvl6pPr>
            <a:lvl7pPr marL="0" marR="0" lvl="6" indent="0" algn="l" rtl="0">
              <a:spcBef>
                <a:spcPts val="0"/>
              </a:spcBef>
              <a:buNone/>
              <a:defRPr sz="1800"/>
            </a:lvl7pPr>
            <a:lvl8pPr marL="0" marR="0" lvl="7" indent="0" algn="l" rtl="0">
              <a:spcBef>
                <a:spcPts val="0"/>
              </a:spcBef>
              <a:buNone/>
              <a:defRPr sz="1800"/>
            </a:lvl8pPr>
            <a:lvl9pPr marL="0" marR="0" lvl="8" indent="0" algn="l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541336" y="190500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01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952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38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38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38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38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38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38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38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wrap="square" lIns="27425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1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/>
            </a:lvl3pPr>
            <a:lvl4pPr marL="0" marR="0" lvl="3" indent="0" algn="l" rtl="0">
              <a:spcBef>
                <a:spcPts val="0"/>
              </a:spcBef>
              <a:buNone/>
              <a:defRPr sz="1800"/>
            </a:lvl4pPr>
            <a:lvl5pPr marL="0" marR="0" lvl="4" indent="0" algn="l" rtl="0">
              <a:spcBef>
                <a:spcPts val="0"/>
              </a:spcBef>
              <a:buNone/>
              <a:defRPr sz="1800"/>
            </a:lvl5pPr>
            <a:lvl6pPr marL="0" marR="0" lvl="5" indent="0" algn="l" rtl="0">
              <a:spcBef>
                <a:spcPts val="0"/>
              </a:spcBef>
              <a:buNone/>
              <a:defRPr sz="1800"/>
            </a:lvl6pPr>
            <a:lvl7pPr marL="0" marR="0" lvl="6" indent="0" algn="l" rtl="0">
              <a:spcBef>
                <a:spcPts val="0"/>
              </a:spcBef>
              <a:buNone/>
              <a:defRPr sz="1800"/>
            </a:lvl7pPr>
            <a:lvl8pPr marL="0" marR="0" lvl="7" indent="0" algn="l" rtl="0">
              <a:spcBef>
                <a:spcPts val="0"/>
              </a:spcBef>
              <a:buNone/>
              <a:defRPr sz="1800"/>
            </a:lvl8pPr>
            <a:lvl9pPr marL="0" marR="0" lvl="8" indent="0" algn="l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wrap="square" lIns="27425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722312" y="1371600"/>
            <a:ext cx="7772400" cy="2505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/>
            </a:lvl3pPr>
            <a:lvl4pPr marL="0" marR="0" lvl="3" indent="0" algn="l" rtl="0">
              <a:spcBef>
                <a:spcPts val="0"/>
              </a:spcBef>
              <a:buNone/>
              <a:defRPr sz="1800"/>
            </a:lvl4pPr>
            <a:lvl5pPr marL="0" marR="0" lvl="4" indent="0" algn="l" rtl="0">
              <a:spcBef>
                <a:spcPts val="0"/>
              </a:spcBef>
              <a:buNone/>
              <a:defRPr sz="1800"/>
            </a:lvl5pPr>
            <a:lvl6pPr marL="0" marR="0" lvl="5" indent="0" algn="l" rtl="0">
              <a:spcBef>
                <a:spcPts val="0"/>
              </a:spcBef>
              <a:buNone/>
              <a:defRPr sz="1800"/>
            </a:lvl6pPr>
            <a:lvl7pPr marL="0" marR="0" lvl="6" indent="0" algn="l" rtl="0">
              <a:spcBef>
                <a:spcPts val="0"/>
              </a:spcBef>
              <a:buNone/>
              <a:defRPr sz="1800"/>
            </a:lvl7pPr>
            <a:lvl8pPr marL="0" marR="0" lvl="7" indent="0" algn="l" rtl="0">
              <a:spcBef>
                <a:spcPts val="0"/>
              </a:spcBef>
              <a:buNone/>
              <a:defRPr sz="1800"/>
            </a:lvl8pPr>
            <a:lvl9pPr marL="0" marR="0" lvl="8" indent="0" algn="l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22312" y="4068762"/>
            <a:ext cx="7772400" cy="1131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wrap="square" lIns="27425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4495800" y="3924300"/>
            <a:ext cx="84770" cy="8477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4695825" y="3924300"/>
            <a:ext cx="84770" cy="8477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4296728" y="3924300"/>
            <a:ext cx="84770" cy="8477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1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/>
            </a:lvl3pPr>
            <a:lvl4pPr marL="0" marR="0" lvl="3" indent="0" algn="l" rtl="0">
              <a:spcBef>
                <a:spcPts val="0"/>
              </a:spcBef>
              <a:buNone/>
              <a:defRPr sz="1800"/>
            </a:lvl4pPr>
            <a:lvl5pPr marL="0" marR="0" lvl="4" indent="0" algn="l" rtl="0">
              <a:spcBef>
                <a:spcPts val="0"/>
              </a:spcBef>
              <a:buNone/>
              <a:defRPr sz="1800"/>
            </a:lvl5pPr>
            <a:lvl6pPr marL="0" marR="0" lvl="5" indent="0" algn="l" rtl="0">
              <a:spcBef>
                <a:spcPts val="0"/>
              </a:spcBef>
              <a:buNone/>
              <a:defRPr sz="1800"/>
            </a:lvl6pPr>
            <a:lvl7pPr marL="0" marR="0" lvl="6" indent="0" algn="l" rtl="0">
              <a:spcBef>
                <a:spcPts val="0"/>
              </a:spcBef>
              <a:buNone/>
              <a:defRPr sz="1800"/>
            </a:lvl7pPr>
            <a:lvl8pPr marL="0" marR="0" lvl="7" indent="0" algn="l" rtl="0">
              <a:spcBef>
                <a:spcPts val="0"/>
              </a:spcBef>
              <a:buNone/>
              <a:defRPr sz="1800"/>
            </a:lvl8pPr>
            <a:lvl9pPr marL="0" marR="0" lvl="8" indent="0" algn="l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648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wrap="square" lIns="27425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365760" y="1600200"/>
            <a:ext cx="4041648" cy="45262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01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952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38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38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38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38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38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38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38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1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/>
            </a:lvl3pPr>
            <a:lvl4pPr marL="0" marR="0" lvl="3" indent="0" algn="l" rtl="0">
              <a:spcBef>
                <a:spcPts val="0"/>
              </a:spcBef>
              <a:buNone/>
              <a:defRPr sz="1800"/>
            </a:lvl4pPr>
            <a:lvl5pPr marL="0" marR="0" lvl="4" indent="0" algn="l" rtl="0">
              <a:spcBef>
                <a:spcPts val="0"/>
              </a:spcBef>
              <a:buNone/>
              <a:defRPr sz="1800"/>
            </a:lvl5pPr>
            <a:lvl6pPr marL="0" marR="0" lvl="5" indent="0" algn="l" rtl="0">
              <a:spcBef>
                <a:spcPts val="0"/>
              </a:spcBef>
              <a:buNone/>
              <a:defRPr sz="1800"/>
            </a:lvl6pPr>
            <a:lvl7pPr marL="0" marR="0" lvl="6" indent="0" algn="l" rtl="0">
              <a:spcBef>
                <a:spcPts val="0"/>
              </a:spcBef>
              <a:buNone/>
              <a:defRPr sz="1800"/>
            </a:lvl7pPr>
            <a:lvl8pPr marL="0" marR="0" lvl="7" indent="0" algn="l" rtl="0">
              <a:spcBef>
                <a:spcPts val="0"/>
              </a:spcBef>
              <a:buNone/>
              <a:defRPr sz="1800"/>
            </a:lvl8pPr>
            <a:lvl9pPr marL="0" marR="0" lvl="8" indent="0" algn="l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40187" cy="609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41773" cy="609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wrap="square" lIns="27425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57200" y="2212848"/>
            <a:ext cx="4041648" cy="39136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01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952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38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38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38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38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38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38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38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4672582" y="2212848"/>
            <a:ext cx="4041648" cy="3913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01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952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38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38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38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38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38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38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38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1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/>
            </a:lvl3pPr>
            <a:lvl4pPr marL="0" marR="0" lvl="3" indent="0" algn="l" rtl="0">
              <a:spcBef>
                <a:spcPts val="0"/>
              </a:spcBef>
              <a:buNone/>
              <a:defRPr sz="1800"/>
            </a:lvl4pPr>
            <a:lvl5pPr marL="0" marR="0" lvl="4" indent="0" algn="l" rtl="0">
              <a:spcBef>
                <a:spcPts val="0"/>
              </a:spcBef>
              <a:buNone/>
              <a:defRPr sz="1800"/>
            </a:lvl5pPr>
            <a:lvl6pPr marL="0" marR="0" lvl="5" indent="0" algn="l" rtl="0">
              <a:spcBef>
                <a:spcPts val="0"/>
              </a:spcBef>
              <a:buNone/>
              <a:defRPr sz="1800"/>
            </a:lvl6pPr>
            <a:lvl7pPr marL="0" marR="0" lvl="6" indent="0" algn="l" rtl="0">
              <a:spcBef>
                <a:spcPts val="0"/>
              </a:spcBef>
              <a:buNone/>
              <a:defRPr sz="1800"/>
            </a:lvl7pPr>
            <a:lvl8pPr marL="0" marR="0" lvl="7" indent="0" algn="l" rtl="0">
              <a:spcBef>
                <a:spcPts val="0"/>
              </a:spcBef>
              <a:buNone/>
              <a:defRPr sz="1800"/>
            </a:lvl8pPr>
            <a:lvl9pPr marL="0" marR="0" lvl="8" indent="0" algn="l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wrap="square" lIns="27425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wrap="square" lIns="27425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5907087" y="266700"/>
            <a:ext cx="3008313" cy="2095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/>
            </a:lvl3pPr>
            <a:lvl4pPr marL="0" marR="0" lvl="3" indent="0" algn="l" rtl="0">
              <a:spcBef>
                <a:spcPts val="0"/>
              </a:spcBef>
              <a:buNone/>
              <a:defRPr sz="1800"/>
            </a:lvl4pPr>
            <a:lvl5pPr marL="0" marR="0" lvl="4" indent="0" algn="l" rtl="0">
              <a:spcBef>
                <a:spcPts val="0"/>
              </a:spcBef>
              <a:buNone/>
              <a:defRPr sz="1800"/>
            </a:lvl5pPr>
            <a:lvl6pPr marL="0" marR="0" lvl="5" indent="0" algn="l" rtl="0">
              <a:spcBef>
                <a:spcPts val="0"/>
              </a:spcBef>
              <a:buNone/>
              <a:defRPr sz="1800"/>
            </a:lvl6pPr>
            <a:lvl7pPr marL="0" marR="0" lvl="6" indent="0" algn="l" rtl="0">
              <a:spcBef>
                <a:spcPts val="0"/>
              </a:spcBef>
              <a:buNone/>
              <a:defRPr sz="1800"/>
            </a:lvl7pPr>
            <a:lvl8pPr marL="0" marR="0" lvl="7" indent="0" algn="l" rtl="0">
              <a:spcBef>
                <a:spcPts val="0"/>
              </a:spcBef>
              <a:buNone/>
              <a:defRPr sz="1800"/>
            </a:lvl8pPr>
            <a:lvl9pPr marL="0" marR="0" lvl="8" indent="0" algn="l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719137" y="273050"/>
            <a:ext cx="4995862" cy="585311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wrap="square" lIns="27425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679575" y="228600"/>
            <a:ext cx="5711824" cy="8953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/>
            </a:lvl3pPr>
            <a:lvl4pPr marL="0" marR="0" lvl="3" indent="0" algn="l" rtl="0">
              <a:spcBef>
                <a:spcPts val="0"/>
              </a:spcBef>
              <a:buNone/>
              <a:defRPr sz="1800"/>
            </a:lvl4pPr>
            <a:lvl5pPr marL="0" marR="0" lvl="4" indent="0" algn="l" rtl="0">
              <a:spcBef>
                <a:spcPts val="0"/>
              </a:spcBef>
              <a:buNone/>
              <a:defRPr sz="1800"/>
            </a:lvl5pPr>
            <a:lvl6pPr marL="0" marR="0" lvl="5" indent="0" algn="l" rtl="0">
              <a:spcBef>
                <a:spcPts val="0"/>
              </a:spcBef>
              <a:buNone/>
              <a:defRPr sz="1800"/>
            </a:lvl6pPr>
            <a:lvl7pPr marL="0" marR="0" lvl="6" indent="0" algn="l" rtl="0">
              <a:spcBef>
                <a:spcPts val="0"/>
              </a:spcBef>
              <a:buNone/>
              <a:defRPr sz="1800"/>
            </a:lvl7pPr>
            <a:lvl8pPr marL="0" marR="0" lvl="7" indent="0" algn="l" rtl="0">
              <a:spcBef>
                <a:spcPts val="0"/>
              </a:spcBef>
              <a:buNone/>
              <a:defRPr sz="1800"/>
            </a:lvl8pPr>
            <a:lvl9pPr marL="0" marR="0" lvl="8" indent="0" algn="l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1508125" y="1143000"/>
            <a:ext cx="6054724" cy="4541043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679575" y="5810250"/>
            <a:ext cx="5711824" cy="533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Quest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wrap="square" lIns="27425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rgbClr val="F4F4F4"/>
            </a:gs>
            <a:gs pos="92000">
              <a:srgbClr val="DADADA"/>
            </a:gs>
            <a:gs pos="100000">
              <a:srgbClr val="DADAD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1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/>
            </a:lvl3pPr>
            <a:lvl4pPr marL="0" marR="0" lvl="3" indent="0" algn="l" rtl="0">
              <a:spcBef>
                <a:spcPts val="0"/>
              </a:spcBef>
              <a:buNone/>
              <a:defRPr sz="1800"/>
            </a:lvl4pPr>
            <a:lvl5pPr marL="0" marR="0" lvl="4" indent="0" algn="l" rtl="0">
              <a:spcBef>
                <a:spcPts val="0"/>
              </a:spcBef>
              <a:buNone/>
              <a:defRPr sz="1800"/>
            </a:lvl5pPr>
            <a:lvl6pPr marL="0" marR="0" lvl="5" indent="0" algn="l" rtl="0">
              <a:spcBef>
                <a:spcPts val="0"/>
              </a:spcBef>
              <a:buNone/>
              <a:defRPr sz="1800"/>
            </a:lvl6pPr>
            <a:lvl7pPr marL="0" marR="0" lvl="6" indent="0" algn="l" rtl="0">
              <a:spcBef>
                <a:spcPts val="0"/>
              </a:spcBef>
              <a:buNone/>
              <a:defRPr sz="1800"/>
            </a:lvl7pPr>
            <a:lvl8pPr marL="0" marR="0" lvl="7" indent="0" algn="l" rtl="0">
              <a:spcBef>
                <a:spcPts val="0"/>
              </a:spcBef>
              <a:buNone/>
              <a:defRPr sz="1800"/>
            </a:lvl8pPr>
            <a:lvl9pPr marL="0" marR="0" lvl="8" indent="0" algn="l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01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952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38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38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38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38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38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38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38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wrap="square" lIns="27425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8457760" y="6499382"/>
            <a:ext cx="84770" cy="8477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569118" y="6499382"/>
            <a:ext cx="84770" cy="8477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codeforces.com/problemset/problem/218/B" TargetMode="External"/><Relationship Id="rId3" Type="http://schemas.openxmlformats.org/officeDocument/2006/relationships/hyperlink" Target="http://codeforces.com/problemset/problem/230/A" TargetMode="External"/><Relationship Id="rId7" Type="http://schemas.openxmlformats.org/officeDocument/2006/relationships/hyperlink" Target="http://www.spoj.com/problems/RMID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va.onlinejudge.org/index.php?option=onlinejudge&amp;page=show_problem&amp;problem=1876" TargetMode="External"/><Relationship Id="rId11" Type="http://schemas.openxmlformats.org/officeDocument/2006/relationships/hyperlink" Target="http://www.spoj.com/problems/ANARC09A/" TargetMode="External"/><Relationship Id="rId5" Type="http://schemas.openxmlformats.org/officeDocument/2006/relationships/hyperlink" Target="http://codeforces.com/problemset/problem/81/A" TargetMode="External"/><Relationship Id="rId10" Type="http://schemas.openxmlformats.org/officeDocument/2006/relationships/hyperlink" Target="http://codeforces.com/contest/528/problem/A" TargetMode="External"/><Relationship Id="rId4" Type="http://schemas.openxmlformats.org/officeDocument/2006/relationships/hyperlink" Target="http://codeforces.com/problemset/problem/701/A" TargetMode="External"/><Relationship Id="rId9" Type="http://schemas.openxmlformats.org/officeDocument/2006/relationships/hyperlink" Target="http://codeforces.com/problemset/gymProblem/100989/D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oj.com/problems/RMID/" TargetMode="External"/><Relationship Id="rId7" Type="http://schemas.openxmlformats.org/officeDocument/2006/relationships/hyperlink" Target="https://uva.onlinejudge.org/index.php?option=onlinejudge&amp;page=show_problem&amp;problem=1756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spoj.com/problems/HOMO/" TargetMode="External"/><Relationship Id="rId5" Type="http://schemas.openxmlformats.org/officeDocument/2006/relationships/hyperlink" Target="http://www.spoj.com/problems/ANARC09A/" TargetMode="External"/><Relationship Id="rId4" Type="http://schemas.openxmlformats.org/officeDocument/2006/relationships/hyperlink" Target="https://uva.onlinejudge.org/index.php?option=onlinejudge&amp;page=show_problem&amp;problem=314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182172" y="260125"/>
            <a:ext cx="4694627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2800" b="0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Standard Template Library</a:t>
            </a:r>
            <a:endParaRPr lang="en-US"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91"/>
          <p:cNvSpPr txBox="1"/>
          <p:nvPr/>
        </p:nvSpPr>
        <p:spPr>
          <a:xfrm>
            <a:off x="723899" y="1616043"/>
            <a:ext cx="8305799" cy="468516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●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Pair</a:t>
            </a:r>
            <a:endParaRPr lang="en-US" sz="24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●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Vector</a:t>
            </a:r>
            <a:endParaRPr lang="en-US" sz="24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● </a:t>
            </a:r>
            <a:r>
              <a:rPr lang="en-GB" sz="240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Stack</a:t>
            </a:r>
            <a:endParaRPr lang="en-US" sz="24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●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Queue</a:t>
            </a:r>
            <a:endParaRPr lang="en-US" sz="24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●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Deque</a:t>
            </a:r>
            <a:endParaRPr lang="en-US" sz="2400" b="0" i="0" u="none" strike="noStrike" cap="none" dirty="0" smtClean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>
              <a:buSzPct val="25000"/>
            </a:pPr>
            <a:r>
              <a:rPr lang="en-US" sz="240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● </a:t>
            </a:r>
            <a:r>
              <a:rPr lang="en-US" sz="2400" dirty="0" err="1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Priority_queue</a:t>
            </a:r>
            <a:endParaRPr lang="en-US" sz="24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buSzPct val="25000"/>
            </a:pPr>
            <a:r>
              <a:rPr lang="en-US" sz="240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● Set</a:t>
            </a:r>
            <a:endParaRPr lang="en-US" sz="24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buSzPct val="25000"/>
            </a:pPr>
            <a:r>
              <a:rPr lang="en-US" sz="240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● Map</a:t>
            </a:r>
            <a:endParaRPr lang="en-US" sz="24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buSzPct val="25000"/>
            </a:pPr>
            <a:r>
              <a:rPr lang="en-US" sz="240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● Sort &amp; Reverse</a:t>
            </a:r>
            <a:endParaRPr lang="en-US" sz="24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>
              <a:buSzPct val="25000"/>
            </a:pPr>
            <a:endParaRPr lang="en-US" sz="24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STL - set</a:t>
            </a:r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9475" y="1164700"/>
            <a:ext cx="3605049" cy="543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STL - set</a:t>
            </a:r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3986" y="1535425"/>
            <a:ext cx="4296025" cy="45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STL - map</a:t>
            </a:r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3361" y="1393300"/>
            <a:ext cx="4857274" cy="46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STL - sort &amp; reverse</a:t>
            </a: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6436" y="1523362"/>
            <a:ext cx="4311123" cy="381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#1</a:t>
            </a:r>
          </a:p>
        </p:txBody>
      </p:sp>
      <p:sp>
        <p:nvSpPr>
          <p:cNvPr id="274" name="Shape 274"/>
          <p:cNvSpPr/>
          <p:nvPr/>
        </p:nvSpPr>
        <p:spPr>
          <a:xfrm>
            <a:off x="0" y="1145550"/>
            <a:ext cx="9144000" cy="3777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http://codeforces.com/contest/140/problem/C</a:t>
            </a:r>
          </a:p>
        </p:txBody>
      </p:sp>
      <p:sp>
        <p:nvSpPr>
          <p:cNvPr id="275" name="Shape 275"/>
          <p:cNvSpPr/>
          <p:nvPr/>
        </p:nvSpPr>
        <p:spPr>
          <a:xfrm>
            <a:off x="6353950" y="5008075"/>
            <a:ext cx="988800" cy="9888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276" name="Shape 276"/>
          <p:cNvSpPr/>
          <p:nvPr/>
        </p:nvSpPr>
        <p:spPr>
          <a:xfrm>
            <a:off x="4078725" y="4415469"/>
            <a:ext cx="2043300" cy="20433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277" name="Shape 277"/>
          <p:cNvSpPr/>
          <p:nvPr/>
        </p:nvSpPr>
        <p:spPr>
          <a:xfrm>
            <a:off x="6122025" y="3928575"/>
            <a:ext cx="762000" cy="7620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278" name="Shape 278"/>
          <p:cNvSpPr/>
          <p:nvPr/>
        </p:nvSpPr>
        <p:spPr>
          <a:xfrm>
            <a:off x="7342750" y="2286425"/>
            <a:ext cx="621900" cy="6219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279" name="Shape 279"/>
          <p:cNvSpPr/>
          <p:nvPr/>
        </p:nvSpPr>
        <p:spPr>
          <a:xfrm>
            <a:off x="7115950" y="3166575"/>
            <a:ext cx="1550399" cy="155039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sp>
        <p:nvSpPr>
          <p:cNvPr id="280" name="Shape 280"/>
          <p:cNvSpPr/>
          <p:nvPr/>
        </p:nvSpPr>
        <p:spPr>
          <a:xfrm>
            <a:off x="6036475" y="2552728"/>
            <a:ext cx="1079400" cy="1079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400200" y="2105000"/>
            <a:ext cx="3821098" cy="319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3 6 9 4 5 10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3 6 9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4 5 10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#1</a:t>
            </a:r>
          </a:p>
        </p:txBody>
      </p:sp>
      <p:pic>
        <p:nvPicPr>
          <p:cNvPr id="288" name="Shape 2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700" y="2267461"/>
            <a:ext cx="7732599" cy="2627874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#1</a:t>
            </a:r>
          </a:p>
        </p:txBody>
      </p:sp>
      <p:pic>
        <p:nvPicPr>
          <p:cNvPr id="295" name="Shape 2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336" y="1635225"/>
            <a:ext cx="5133323" cy="3968098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#1</a:t>
            </a:r>
          </a:p>
        </p:txBody>
      </p:sp>
      <p:pic>
        <p:nvPicPr>
          <p:cNvPr id="302" name="Shape 3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5450" y="1986750"/>
            <a:ext cx="6253099" cy="288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#2</a:t>
            </a:r>
          </a:p>
        </p:txBody>
      </p:sp>
      <p:sp>
        <p:nvSpPr>
          <p:cNvPr id="309" name="Shape 309"/>
          <p:cNvSpPr/>
          <p:nvPr/>
        </p:nvSpPr>
        <p:spPr>
          <a:xfrm>
            <a:off x="0" y="1145550"/>
            <a:ext cx="9144000" cy="3777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http://codeforces.com/contest/81/problem/A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400200" y="2105000"/>
            <a:ext cx="3821098" cy="319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hhoowaaaareyyoouu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wre</a:t>
            </a: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#2</a:t>
            </a:r>
          </a:p>
        </p:txBody>
      </p:sp>
      <p:pic>
        <p:nvPicPr>
          <p:cNvPr id="317" name="Shape 3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7200" y="1175500"/>
            <a:ext cx="5189599" cy="5169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STL - pair</a:t>
            </a: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5475" y="2086550"/>
            <a:ext cx="4793049" cy="2684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#3</a:t>
            </a:r>
          </a:p>
        </p:txBody>
      </p:sp>
      <p:sp>
        <p:nvSpPr>
          <p:cNvPr id="324" name="Shape 324"/>
          <p:cNvSpPr/>
          <p:nvPr/>
        </p:nvSpPr>
        <p:spPr>
          <a:xfrm>
            <a:off x="0" y="1145550"/>
            <a:ext cx="9144000" cy="3777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http://codeforces.com/contest/96/problem/B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400200" y="2105000"/>
            <a:ext cx="3821098" cy="319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4747</a:t>
            </a: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#3</a:t>
            </a:r>
          </a:p>
        </p:txBody>
      </p:sp>
      <p:pic>
        <p:nvPicPr>
          <p:cNvPr id="332" name="Shape 3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684" y="1387925"/>
            <a:ext cx="7026638" cy="48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Shape 345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rgbClr val="FFFFFF"/>
                </a:solidFill>
              </a:rPr>
              <a:t>STL Problems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8800" y="1632822"/>
            <a:ext cx="864686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smtClean="0"/>
              <a:t>Problems solved during the training session + Contest problems:</a:t>
            </a:r>
            <a:endParaRPr lang="en-US" sz="1800" b="1" dirty="0" smtClean="0"/>
          </a:p>
          <a:p>
            <a:pPr lvl="1"/>
            <a:r>
              <a:rPr lang="en-US" dirty="0">
                <a:sym typeface="Tahoma"/>
              </a:rPr>
              <a:t>● </a:t>
            </a:r>
            <a:r>
              <a:rPr lang="en-US" dirty="0"/>
              <a:t>Dragons:  </a:t>
            </a:r>
            <a:endParaRPr lang="en-US" dirty="0" smtClean="0"/>
          </a:p>
          <a:p>
            <a:pPr lvl="1"/>
            <a:r>
              <a:rPr lang="en-US" dirty="0"/>
              <a:t>  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http://</a:t>
            </a:r>
            <a:r>
              <a:rPr lang="en-US" u="sng" dirty="0" smtClean="0">
                <a:solidFill>
                  <a:schemeClr val="hlink"/>
                </a:solidFill>
                <a:hlinkClick r:id="rId3"/>
              </a:rPr>
              <a:t>codeforces.com/problemset/problem/230/A</a:t>
            </a:r>
            <a:endParaRPr lang="ar-JO" u="sng" dirty="0" smtClean="0">
              <a:solidFill>
                <a:schemeClr val="hlink"/>
              </a:solidFill>
            </a:endParaRPr>
          </a:p>
          <a:p>
            <a:pPr lvl="1"/>
            <a:r>
              <a:rPr lang="en-US" dirty="0">
                <a:sym typeface="Tahoma"/>
              </a:rPr>
              <a:t>● </a:t>
            </a:r>
            <a:r>
              <a:rPr lang="en-US" dirty="0" smtClean="0">
                <a:sym typeface="Tahoma"/>
              </a:rPr>
              <a:t>Cards:</a:t>
            </a:r>
          </a:p>
          <a:p>
            <a:pPr lvl="1"/>
            <a:r>
              <a:rPr lang="en-US" dirty="0"/>
              <a:t>   </a:t>
            </a:r>
            <a:r>
              <a:rPr lang="en-US" dirty="0" smtClean="0">
                <a:sym typeface="Tahoma"/>
                <a:hlinkClick r:id="rId4"/>
              </a:rPr>
              <a:t>http</a:t>
            </a:r>
            <a:r>
              <a:rPr lang="en-US" dirty="0">
                <a:sym typeface="Tahoma"/>
                <a:hlinkClick r:id="rId4"/>
              </a:rPr>
              <a:t>://</a:t>
            </a:r>
            <a:r>
              <a:rPr lang="en-US" dirty="0" smtClean="0">
                <a:sym typeface="Tahoma"/>
                <a:hlinkClick r:id="rId4"/>
              </a:rPr>
              <a:t>codeforces.com/problemset/problem/701/A</a:t>
            </a:r>
            <a:endParaRPr lang="en-US" dirty="0" smtClean="0">
              <a:sym typeface="Tahoma"/>
            </a:endParaRPr>
          </a:p>
          <a:p>
            <a:pPr lvl="1"/>
            <a:r>
              <a:rPr lang="en-US" dirty="0" smtClean="0">
                <a:sym typeface="Tahoma"/>
              </a:rPr>
              <a:t>● </a:t>
            </a:r>
            <a:r>
              <a:rPr lang="en-US" dirty="0"/>
              <a:t>Plug-in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  </a:t>
            </a:r>
            <a:r>
              <a:rPr lang="en-US" u="sng" dirty="0" smtClean="0">
                <a:solidFill>
                  <a:schemeClr val="hlink"/>
                </a:solidFill>
                <a:hlinkClick r:id="rId5"/>
              </a:rPr>
              <a:t>http://codeforces.com/problemset/problem/81/A</a:t>
            </a:r>
            <a:endParaRPr lang="en-US" u="sng" dirty="0" smtClean="0">
              <a:solidFill>
                <a:schemeClr val="hlink"/>
              </a:solidFill>
            </a:endParaRPr>
          </a:p>
          <a:p>
            <a:pPr lvl="1"/>
            <a:r>
              <a:rPr lang="en-US" dirty="0">
                <a:sym typeface="Tahoma"/>
              </a:rPr>
              <a:t>● </a:t>
            </a:r>
            <a:r>
              <a:rPr lang="en-US" dirty="0"/>
              <a:t>Regular Bracket Sequence:</a:t>
            </a:r>
          </a:p>
          <a:p>
            <a:pPr lvl="1"/>
            <a:r>
              <a:rPr lang="en-US" dirty="0"/>
              <a:t>   </a:t>
            </a:r>
            <a:r>
              <a:rPr lang="en-US" u="sng" dirty="0">
                <a:solidFill>
                  <a:schemeClr val="hlink"/>
                </a:solidFill>
              </a:rPr>
              <a:t>http://</a:t>
            </a:r>
            <a:r>
              <a:rPr lang="en-US" u="sng" dirty="0" smtClean="0">
                <a:solidFill>
                  <a:schemeClr val="hlink"/>
                </a:solidFill>
              </a:rPr>
              <a:t>codeforces.com/problemset/problem/26/B</a:t>
            </a:r>
            <a:endParaRPr lang="en-US" dirty="0" smtClean="0"/>
          </a:p>
          <a:p>
            <a:pPr lvl="1"/>
            <a:r>
              <a:rPr lang="en-US" dirty="0" smtClean="0">
                <a:sym typeface="Tahoma"/>
              </a:rPr>
              <a:t>● </a:t>
            </a:r>
            <a:r>
              <a:rPr lang="en-US" dirty="0"/>
              <a:t>Throwing cards away I</a:t>
            </a:r>
            <a:r>
              <a:rPr lang="en-US" dirty="0" smtClean="0"/>
              <a:t>:</a:t>
            </a:r>
            <a:endParaRPr lang="en-GB" dirty="0" smtClean="0"/>
          </a:p>
          <a:p>
            <a:pPr lvl="1"/>
            <a:r>
              <a:rPr lang="en-US" dirty="0" smtClean="0"/>
              <a:t>   </a:t>
            </a:r>
            <a:r>
              <a:rPr lang="en-US" u="sng" dirty="0">
                <a:solidFill>
                  <a:schemeClr val="hlink"/>
                </a:solidFill>
                <a:hlinkClick r:id="rId6"/>
              </a:rPr>
              <a:t>https://</a:t>
            </a:r>
            <a:r>
              <a:rPr lang="en-US" u="sng" dirty="0" smtClean="0">
                <a:solidFill>
                  <a:schemeClr val="hlink"/>
                </a:solidFill>
                <a:hlinkClick r:id="rId6"/>
              </a:rPr>
              <a:t>uva.onlinejudge.org/index.php?option=onlinejudge&amp;page=show_problem&amp;problem=1876</a:t>
            </a:r>
            <a:endParaRPr lang="en-US" u="sng" dirty="0" smtClean="0">
              <a:solidFill>
                <a:schemeClr val="hlink"/>
              </a:solidFill>
            </a:endParaRPr>
          </a:p>
          <a:p>
            <a:pPr lvl="1"/>
            <a:r>
              <a:rPr lang="en-US" dirty="0" smtClean="0">
                <a:sym typeface="Tahoma"/>
              </a:rPr>
              <a:t>● </a:t>
            </a:r>
            <a:r>
              <a:rPr lang="en-US" dirty="0"/>
              <a:t>Lucky Numbers (easy)</a:t>
            </a:r>
            <a:r>
              <a:rPr lang="en-US" dirty="0" smtClean="0"/>
              <a:t>:</a:t>
            </a:r>
          </a:p>
          <a:p>
            <a:pPr lvl="0">
              <a:buClr>
                <a:schemeClr val="hlink"/>
              </a:buClr>
              <a:buSzPct val="25000"/>
            </a:pPr>
            <a:r>
              <a:rPr lang="en-US" dirty="0"/>
              <a:t>   </a:t>
            </a:r>
            <a:r>
              <a:rPr lang="en-US" u="sng" dirty="0">
                <a:solidFill>
                  <a:schemeClr val="hlink"/>
                </a:solidFill>
                <a:hlinkClick r:id="rId7"/>
              </a:rPr>
              <a:t>http://codeforces.com/problemset/problem/96/B</a:t>
            </a:r>
            <a:r>
              <a:rPr lang="en-US" u="sng" dirty="0" smtClean="0">
                <a:solidFill>
                  <a:schemeClr val="hlink"/>
                </a:solidFill>
                <a:hlinkClick r:id="rId7"/>
              </a:rPr>
              <a:t>/</a:t>
            </a:r>
            <a:endParaRPr lang="en-US" u="sng" dirty="0">
              <a:solidFill>
                <a:schemeClr val="hlink"/>
              </a:solidFill>
              <a:hlinkClick r:id="rId7"/>
            </a:endParaRPr>
          </a:p>
          <a:p>
            <a:pPr lvl="1"/>
            <a:r>
              <a:rPr lang="en-US" dirty="0">
                <a:sym typeface="Tahoma"/>
              </a:rPr>
              <a:t>● </a:t>
            </a:r>
            <a:r>
              <a:rPr lang="en-US" dirty="0" smtClean="0">
                <a:sym typeface="Tahoma"/>
              </a:rPr>
              <a:t>Airport:</a:t>
            </a:r>
          </a:p>
          <a:p>
            <a:pPr lvl="1"/>
            <a:r>
              <a:rPr lang="en-US" dirty="0">
                <a:sym typeface="Tahoma"/>
              </a:rPr>
              <a:t> </a:t>
            </a:r>
            <a:r>
              <a:rPr lang="en-US" dirty="0" smtClean="0">
                <a:sym typeface="Tahoma"/>
              </a:rPr>
              <a:t>   </a:t>
            </a:r>
            <a:r>
              <a:rPr lang="en-US" dirty="0" smtClean="0">
                <a:sym typeface="Tahoma"/>
                <a:hlinkClick r:id="rId8"/>
              </a:rPr>
              <a:t>http</a:t>
            </a:r>
            <a:r>
              <a:rPr lang="en-US" dirty="0">
                <a:sym typeface="Tahoma"/>
                <a:hlinkClick r:id="rId8"/>
              </a:rPr>
              <a:t>://</a:t>
            </a:r>
            <a:r>
              <a:rPr lang="en-US" dirty="0" smtClean="0">
                <a:sym typeface="Tahoma"/>
                <a:hlinkClick r:id="rId8"/>
              </a:rPr>
              <a:t>codeforces.com/problemset/problem/218/B</a:t>
            </a:r>
            <a:r>
              <a:rPr lang="en-US" dirty="0" smtClean="0">
                <a:sym typeface="Tahoma"/>
              </a:rPr>
              <a:t> </a:t>
            </a:r>
          </a:p>
          <a:p>
            <a:pPr lvl="1"/>
            <a:r>
              <a:rPr lang="en-US" dirty="0" smtClean="0">
                <a:sym typeface="Tahoma"/>
              </a:rPr>
              <a:t>● </a:t>
            </a:r>
            <a:r>
              <a:rPr lang="en-US" dirty="0"/>
              <a:t>1D Cafeteria (B):</a:t>
            </a:r>
          </a:p>
          <a:p>
            <a:pPr lvl="1"/>
            <a:r>
              <a:rPr lang="en-US" dirty="0"/>
              <a:t>   </a:t>
            </a:r>
            <a:r>
              <a:rPr lang="en-US" u="sng" dirty="0">
                <a:solidFill>
                  <a:schemeClr val="hlink"/>
                </a:solidFill>
                <a:hlinkClick r:id="rId9"/>
              </a:rPr>
              <a:t>http://</a:t>
            </a:r>
            <a:r>
              <a:rPr lang="en-US" u="sng" dirty="0" smtClean="0">
                <a:solidFill>
                  <a:schemeClr val="hlink"/>
                </a:solidFill>
                <a:hlinkClick r:id="rId9"/>
              </a:rPr>
              <a:t>codeforces.com/problemset/gymProblem/100989/D</a:t>
            </a:r>
            <a:endParaRPr lang="en-US" u="sng" dirty="0" smtClean="0">
              <a:solidFill>
                <a:schemeClr val="hlink"/>
              </a:solidFill>
            </a:endParaRPr>
          </a:p>
          <a:p>
            <a:pPr lvl="1"/>
            <a:r>
              <a:rPr lang="en-US" dirty="0" smtClean="0">
                <a:sym typeface="Tahoma"/>
              </a:rPr>
              <a:t>● </a:t>
            </a:r>
            <a:r>
              <a:rPr lang="en-US" dirty="0"/>
              <a:t>Lecture:</a:t>
            </a:r>
          </a:p>
          <a:p>
            <a:pPr lvl="0">
              <a:buClr>
                <a:schemeClr val="hlink"/>
              </a:buClr>
              <a:buSzPct val="25000"/>
            </a:pPr>
            <a:r>
              <a:rPr lang="en-US" dirty="0"/>
              <a:t>    </a:t>
            </a:r>
            <a:r>
              <a:rPr lang="en-US" u="sng" dirty="0">
                <a:solidFill>
                  <a:schemeClr val="hlink"/>
                </a:solidFill>
                <a:hlinkClick r:id="rId10"/>
              </a:rPr>
              <a:t>http://codeforces.com/contest/499/problem/B</a:t>
            </a:r>
          </a:p>
          <a:p>
            <a:pPr lvl="0">
              <a:buClr>
                <a:schemeClr val="hlink"/>
              </a:buClr>
              <a:buSzPct val="25000"/>
            </a:pPr>
            <a:endParaRPr lang="en-US" u="sng" dirty="0" smtClean="0">
              <a:solidFill>
                <a:schemeClr val="hlink"/>
              </a:solidFill>
              <a:hlinkClick r:id="rId11"/>
            </a:endParaRPr>
          </a:p>
          <a:p>
            <a:pPr lvl="1"/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82175" y="144272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3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Shape 345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rgbClr val="FFFFFF"/>
                </a:solidFill>
              </a:rPr>
              <a:t>STL Problems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8800" y="1614716"/>
            <a:ext cx="864686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Extra problems:</a:t>
            </a:r>
            <a:endParaRPr lang="en-US" sz="1800" b="1" dirty="0"/>
          </a:p>
          <a:p>
            <a:pPr lvl="1"/>
            <a:r>
              <a:rPr lang="en-US" dirty="0">
                <a:sym typeface="Tahoma"/>
              </a:rPr>
              <a:t>● </a:t>
            </a:r>
            <a:r>
              <a:rPr lang="en-US" dirty="0"/>
              <a:t>Mission:  </a:t>
            </a:r>
          </a:p>
          <a:p>
            <a:pPr lvl="1"/>
            <a:r>
              <a:rPr lang="en-US" dirty="0"/>
              <a:t>   </a:t>
            </a:r>
            <a:r>
              <a:rPr lang="en-US" u="sng" dirty="0">
                <a:solidFill>
                  <a:schemeClr val="hlink"/>
                </a:solidFill>
              </a:rPr>
              <a:t>http://a2oj.com/p.jsp?ID=327</a:t>
            </a:r>
            <a:endParaRPr lang="en-US" dirty="0"/>
          </a:p>
          <a:p>
            <a:pPr lvl="1"/>
            <a:r>
              <a:rPr lang="en-US" dirty="0" smtClean="0">
                <a:sym typeface="Tahoma"/>
              </a:rPr>
              <a:t>● </a:t>
            </a:r>
            <a:r>
              <a:rPr lang="en-US" dirty="0"/>
              <a:t>Seinfeld:</a:t>
            </a:r>
            <a:endParaRPr lang="en-GB" dirty="0"/>
          </a:p>
          <a:p>
            <a:pPr lvl="1"/>
            <a:r>
              <a:rPr lang="en-US" dirty="0"/>
              <a:t>   </a:t>
            </a:r>
            <a:r>
              <a:rPr lang="en-US" u="sng" dirty="0">
                <a:solidFill>
                  <a:schemeClr val="hlink"/>
                </a:solidFill>
              </a:rPr>
              <a:t>http://www.spoj.com/problems/ANARC09A/</a:t>
            </a:r>
            <a:endParaRPr lang="en-US" dirty="0"/>
          </a:p>
          <a:p>
            <a:pPr lvl="1"/>
            <a:r>
              <a:rPr lang="en-US" dirty="0">
                <a:sym typeface="Tahoma"/>
              </a:rPr>
              <a:t>● </a:t>
            </a:r>
            <a:r>
              <a:rPr lang="en-US" dirty="0"/>
              <a:t>Running Median:</a:t>
            </a:r>
          </a:p>
          <a:p>
            <a:pPr lvl="0">
              <a:buClr>
                <a:schemeClr val="hlink"/>
              </a:buClr>
              <a:buSzPct val="25000"/>
            </a:pPr>
            <a:r>
              <a:rPr lang="en-US" dirty="0"/>
              <a:t>  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http://www.spoj.com/problems/RMID/</a:t>
            </a:r>
          </a:p>
          <a:p>
            <a:pPr lvl="1"/>
            <a:r>
              <a:rPr lang="en-US" dirty="0">
                <a:sym typeface="Tahoma"/>
              </a:rPr>
              <a:t>● </a:t>
            </a:r>
            <a:r>
              <a:rPr lang="en-US" dirty="0"/>
              <a:t>I Can Guess the Data Structure:</a:t>
            </a:r>
          </a:p>
          <a:p>
            <a:pPr lvl="0">
              <a:buClr>
                <a:schemeClr val="hlink"/>
              </a:buClr>
              <a:buSzPct val="25000"/>
            </a:pPr>
            <a:r>
              <a:rPr lang="en-US" dirty="0"/>
              <a:t>   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https://uva.onlinejudge.org/index.php?option=onlinejudge&amp;page=show_problem&amp;problem=3146</a:t>
            </a:r>
          </a:p>
          <a:p>
            <a:pPr lvl="1"/>
            <a:r>
              <a:rPr lang="en-US" dirty="0">
                <a:sym typeface="Tahoma"/>
              </a:rPr>
              <a:t>● </a:t>
            </a:r>
            <a:r>
              <a:rPr lang="en-US" dirty="0"/>
              <a:t>Glass Carving:</a:t>
            </a:r>
          </a:p>
          <a:p>
            <a:pPr lvl="0">
              <a:buClr>
                <a:schemeClr val="hlink"/>
              </a:buClr>
              <a:buSzPct val="25000"/>
            </a:pPr>
            <a:r>
              <a:rPr lang="en-US" dirty="0"/>
              <a:t>    </a:t>
            </a:r>
            <a:r>
              <a:rPr lang="en-US" u="sng" dirty="0">
                <a:solidFill>
                  <a:schemeClr val="hlink"/>
                </a:solidFill>
              </a:rPr>
              <a:t>http://</a:t>
            </a:r>
            <a:r>
              <a:rPr lang="en-US" u="sng" dirty="0" smtClean="0">
                <a:solidFill>
                  <a:schemeClr val="hlink"/>
                </a:solidFill>
              </a:rPr>
              <a:t>codeforces.com/contest/528/problem/A</a:t>
            </a:r>
            <a:endParaRPr lang="en-US" u="sng" dirty="0">
              <a:solidFill>
                <a:schemeClr val="hlink"/>
              </a:solidFill>
              <a:hlinkClick r:id="rId5"/>
            </a:endParaRPr>
          </a:p>
          <a:p>
            <a:pPr lvl="1"/>
            <a:r>
              <a:rPr lang="en-US" dirty="0">
                <a:sym typeface="Tahoma"/>
              </a:rPr>
              <a:t>● </a:t>
            </a:r>
            <a:r>
              <a:rPr lang="en-US" dirty="0"/>
              <a:t>Homo or Hetero</a:t>
            </a:r>
          </a:p>
          <a:p>
            <a:pPr lvl="1"/>
            <a:r>
              <a:rPr lang="en-US" dirty="0" smtClean="0"/>
              <a:t>   </a:t>
            </a:r>
            <a:r>
              <a:rPr lang="en-US" dirty="0">
                <a:hlinkClick r:id="rId6"/>
              </a:rPr>
              <a:t>http://www.spoj.com/problems/HOMO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 </a:t>
            </a:r>
            <a:endParaRPr lang="en-GB" dirty="0" smtClean="0"/>
          </a:p>
          <a:p>
            <a:pPr lvl="1"/>
            <a:r>
              <a:rPr lang="en-US" dirty="0" smtClean="0">
                <a:sym typeface="Tahoma"/>
              </a:rPr>
              <a:t>● </a:t>
            </a:r>
            <a:r>
              <a:rPr lang="en-US" dirty="0"/>
              <a:t>Andy's First </a:t>
            </a:r>
            <a:r>
              <a:rPr lang="en-US" dirty="0" smtClean="0"/>
              <a:t>Dictionary:</a:t>
            </a:r>
          </a:p>
          <a:p>
            <a:pPr lvl="1"/>
            <a:r>
              <a:rPr lang="en-US" dirty="0" smtClean="0"/>
              <a:t>    </a:t>
            </a:r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uva.onlinejudge.org/index.php?option=onlinejudge&amp;page=show_problem&amp;problem=1756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2175" y="144272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63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pair Vs. struct</a:t>
            </a: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2250" y="1829911"/>
            <a:ext cx="3219499" cy="319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STL - vector</a:t>
            </a: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6761" y="1164700"/>
            <a:ext cx="4210474" cy="538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STL - stack</a:t>
            </a:r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1011" y="1482800"/>
            <a:ext cx="4181975" cy="456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STL - queue</a:t>
            </a: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8900" y="1492650"/>
            <a:ext cx="4117274" cy="44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STL - deque</a:t>
            </a: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9935" y="1521175"/>
            <a:ext cx="4064124" cy="45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STL - priority_queue</a:t>
            </a: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9925" y="1521175"/>
            <a:ext cx="4364450" cy="45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STL - priority_queue</a:t>
            </a: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0100" y="1880275"/>
            <a:ext cx="4323799" cy="3554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Executiv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279</Words>
  <Application>Microsoft Office PowerPoint</Application>
  <PresentationFormat>On-screen Show (4:3)</PresentationFormat>
  <Paragraphs>93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Courier New</vt:lpstr>
      <vt:lpstr>Times New Roman</vt:lpstr>
      <vt:lpstr>Questrial</vt:lpstr>
      <vt:lpstr>Arial</vt:lpstr>
      <vt:lpstr>Tahoma</vt:lpstr>
      <vt:lpstr>Consolas</vt:lpstr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7</cp:revision>
  <dcterms:modified xsi:type="dcterms:W3CDTF">2017-09-06T16:15:20Z</dcterms:modified>
</cp:coreProperties>
</file>