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61" r:id="rId4"/>
    <p:sldId id="258" r:id="rId5"/>
    <p:sldId id="259" r:id="rId6"/>
    <p:sldId id="262" r:id="rId7"/>
    <p:sldId id="263"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ram lisri" userId="01d80baca150abd4" providerId="LiveId" clId="{33D7435D-3111-48D0-AB07-56EFD8EAC4AB}"/>
    <pc:docChg chg="undo custSel addSld delSld modSld sldOrd">
      <pc:chgData name="akram lisri" userId="01d80baca150abd4" providerId="LiveId" clId="{33D7435D-3111-48D0-AB07-56EFD8EAC4AB}" dt="2024-01-03T08:36:05.992" v="1003" actId="115"/>
      <pc:docMkLst>
        <pc:docMk/>
      </pc:docMkLst>
      <pc:sldChg chg="modSp new mod">
        <pc:chgData name="akram lisri" userId="01d80baca150abd4" providerId="LiveId" clId="{33D7435D-3111-48D0-AB07-56EFD8EAC4AB}" dt="2024-01-03T08:36:05.992" v="1003" actId="115"/>
        <pc:sldMkLst>
          <pc:docMk/>
          <pc:sldMk cId="4263127173" sldId="256"/>
        </pc:sldMkLst>
        <pc:spChg chg="mod">
          <ac:chgData name="akram lisri" userId="01d80baca150abd4" providerId="LiveId" clId="{33D7435D-3111-48D0-AB07-56EFD8EAC4AB}" dt="2024-01-03T08:11:14.630" v="982" actId="207"/>
          <ac:spMkLst>
            <pc:docMk/>
            <pc:sldMk cId="4263127173" sldId="256"/>
            <ac:spMk id="2" creationId="{E158C9B3-77DA-4C4E-B703-1C227B56C592}"/>
          </ac:spMkLst>
        </pc:spChg>
        <pc:spChg chg="mod">
          <ac:chgData name="akram lisri" userId="01d80baca150abd4" providerId="LiveId" clId="{33D7435D-3111-48D0-AB07-56EFD8EAC4AB}" dt="2024-01-03T08:36:05.992" v="1003" actId="115"/>
          <ac:spMkLst>
            <pc:docMk/>
            <pc:sldMk cId="4263127173" sldId="256"/>
            <ac:spMk id="3" creationId="{8B0CDE19-1893-4857-B5BE-E99D34093600}"/>
          </ac:spMkLst>
        </pc:spChg>
      </pc:sldChg>
      <pc:sldChg chg="addSp delSp modSp new del mod">
        <pc:chgData name="akram lisri" userId="01d80baca150abd4" providerId="LiveId" clId="{33D7435D-3111-48D0-AB07-56EFD8EAC4AB}" dt="2023-12-29T14:06:00.552" v="171" actId="2696"/>
        <pc:sldMkLst>
          <pc:docMk/>
          <pc:sldMk cId="3814628250" sldId="257"/>
        </pc:sldMkLst>
        <pc:spChg chg="mod">
          <ac:chgData name="akram lisri" userId="01d80baca150abd4" providerId="LiveId" clId="{33D7435D-3111-48D0-AB07-56EFD8EAC4AB}" dt="2023-12-29T14:05:40.942" v="168" actId="20577"/>
          <ac:spMkLst>
            <pc:docMk/>
            <pc:sldMk cId="3814628250" sldId="257"/>
            <ac:spMk id="2" creationId="{0C183FAA-6F1A-4FEE-B816-6240A78E4BFF}"/>
          </ac:spMkLst>
        </pc:spChg>
        <pc:spChg chg="del">
          <ac:chgData name="akram lisri" userId="01d80baca150abd4" providerId="LiveId" clId="{33D7435D-3111-48D0-AB07-56EFD8EAC4AB}" dt="2023-12-29T14:05:53.874" v="169" actId="3680"/>
          <ac:spMkLst>
            <pc:docMk/>
            <pc:sldMk cId="3814628250" sldId="257"/>
            <ac:spMk id="3" creationId="{DB7F5BB7-9283-4D11-BF28-306D55B9A04D}"/>
          </ac:spMkLst>
        </pc:spChg>
        <pc:graphicFrameChg chg="add mod ord modGraphic">
          <ac:chgData name="akram lisri" userId="01d80baca150abd4" providerId="LiveId" clId="{33D7435D-3111-48D0-AB07-56EFD8EAC4AB}" dt="2023-12-29T14:05:56.113" v="170" actId="1076"/>
          <ac:graphicFrameMkLst>
            <pc:docMk/>
            <pc:sldMk cId="3814628250" sldId="257"/>
            <ac:graphicFrameMk id="4" creationId="{941686A4-D43C-4611-B758-4CC590BB48A0}"/>
          </ac:graphicFrameMkLst>
        </pc:graphicFrameChg>
      </pc:sldChg>
      <pc:sldChg chg="modSp new mod ord modAnim">
        <pc:chgData name="akram lisri" userId="01d80baca150abd4" providerId="LiveId" clId="{33D7435D-3111-48D0-AB07-56EFD8EAC4AB}" dt="2024-01-03T08:01:08.981" v="933"/>
        <pc:sldMkLst>
          <pc:docMk/>
          <pc:sldMk cId="1058943379" sldId="258"/>
        </pc:sldMkLst>
        <pc:spChg chg="mod">
          <ac:chgData name="akram lisri" userId="01d80baca150abd4" providerId="LiveId" clId="{33D7435D-3111-48D0-AB07-56EFD8EAC4AB}" dt="2023-12-29T14:39:02.595" v="322" actId="13926"/>
          <ac:spMkLst>
            <pc:docMk/>
            <pc:sldMk cId="1058943379" sldId="258"/>
            <ac:spMk id="2" creationId="{262B2E75-9FE2-45DC-876B-F5F9D3E529ED}"/>
          </ac:spMkLst>
        </pc:spChg>
        <pc:spChg chg="mod">
          <ac:chgData name="akram lisri" userId="01d80baca150abd4" providerId="LiveId" clId="{33D7435D-3111-48D0-AB07-56EFD8EAC4AB}" dt="2023-12-29T14:14:20.639" v="221" actId="20577"/>
          <ac:spMkLst>
            <pc:docMk/>
            <pc:sldMk cId="1058943379" sldId="258"/>
            <ac:spMk id="3" creationId="{A1176C2B-620B-41E1-A3A9-6ED75DD91BEA}"/>
          </ac:spMkLst>
        </pc:spChg>
      </pc:sldChg>
      <pc:sldChg chg="addSp delSp modSp new mod ord modTransition addAnim delAnim modAnim">
        <pc:chgData name="akram lisri" userId="01d80baca150abd4" providerId="LiveId" clId="{33D7435D-3111-48D0-AB07-56EFD8EAC4AB}" dt="2024-01-03T08:11:45.724" v="984" actId="115"/>
        <pc:sldMkLst>
          <pc:docMk/>
          <pc:sldMk cId="724074100" sldId="259"/>
        </pc:sldMkLst>
        <pc:spChg chg="mod">
          <ac:chgData name="akram lisri" userId="01d80baca150abd4" providerId="LiveId" clId="{33D7435D-3111-48D0-AB07-56EFD8EAC4AB}" dt="2024-01-03T08:11:45.724" v="984" actId="115"/>
          <ac:spMkLst>
            <pc:docMk/>
            <pc:sldMk cId="724074100" sldId="259"/>
            <ac:spMk id="2" creationId="{EE68C7B5-55D8-4B54-99A2-C0D9A482EDA2}"/>
          </ac:spMkLst>
        </pc:spChg>
        <pc:spChg chg="mod">
          <ac:chgData name="akram lisri" userId="01d80baca150abd4" providerId="LiveId" clId="{33D7435D-3111-48D0-AB07-56EFD8EAC4AB}" dt="2024-01-02T16:39:20.902" v="801" actId="207"/>
          <ac:spMkLst>
            <pc:docMk/>
            <pc:sldMk cId="724074100" sldId="259"/>
            <ac:spMk id="3" creationId="{4F888625-BFBF-4847-9FBE-E3A520FF2014}"/>
          </ac:spMkLst>
        </pc:spChg>
        <pc:spChg chg="add del mod">
          <ac:chgData name="akram lisri" userId="01d80baca150abd4" providerId="LiveId" clId="{33D7435D-3111-48D0-AB07-56EFD8EAC4AB}" dt="2024-01-02T15:45:49.786" v="564"/>
          <ac:spMkLst>
            <pc:docMk/>
            <pc:sldMk cId="724074100" sldId="259"/>
            <ac:spMk id="4" creationId="{7B2FF5FB-FCA0-44E9-8865-6FC5E5FCA100}"/>
          </ac:spMkLst>
        </pc:spChg>
        <pc:spChg chg="add del mod">
          <ac:chgData name="akram lisri" userId="01d80baca150abd4" providerId="LiveId" clId="{33D7435D-3111-48D0-AB07-56EFD8EAC4AB}" dt="2024-01-02T15:46:42.954" v="572"/>
          <ac:spMkLst>
            <pc:docMk/>
            <pc:sldMk cId="724074100" sldId="259"/>
            <ac:spMk id="6" creationId="{5D16EB13-E66C-4E0D-A39D-792C3F5E6A49}"/>
          </ac:spMkLst>
        </pc:spChg>
        <pc:spChg chg="add del mod">
          <ac:chgData name="akram lisri" userId="01d80baca150abd4" providerId="LiveId" clId="{33D7435D-3111-48D0-AB07-56EFD8EAC4AB}" dt="2024-01-02T15:47:05.842" v="576"/>
          <ac:spMkLst>
            <pc:docMk/>
            <pc:sldMk cId="724074100" sldId="259"/>
            <ac:spMk id="8" creationId="{E7B344FF-B024-4013-BF7B-AE5E5063BCE4}"/>
          </ac:spMkLst>
        </pc:spChg>
        <pc:spChg chg="add mod">
          <ac:chgData name="akram lisri" userId="01d80baca150abd4" providerId="LiveId" clId="{33D7435D-3111-48D0-AB07-56EFD8EAC4AB}" dt="2024-01-02T16:49:42.448" v="866" actId="1076"/>
          <ac:spMkLst>
            <pc:docMk/>
            <pc:sldMk cId="724074100" sldId="259"/>
            <ac:spMk id="9" creationId="{21F1569D-65B7-4ED4-8F42-8A2DDC00BC23}"/>
          </ac:spMkLst>
        </pc:spChg>
        <pc:spChg chg="add mod">
          <ac:chgData name="akram lisri" userId="01d80baca150abd4" providerId="LiveId" clId="{33D7435D-3111-48D0-AB07-56EFD8EAC4AB}" dt="2024-01-02T16:49:14.435" v="860" actId="164"/>
          <ac:spMkLst>
            <pc:docMk/>
            <pc:sldMk cId="724074100" sldId="259"/>
            <ac:spMk id="10" creationId="{07C146EF-98C4-4824-B3E5-54B94D8EE551}"/>
          </ac:spMkLst>
        </pc:spChg>
        <pc:spChg chg="add del mod">
          <ac:chgData name="akram lisri" userId="01d80baca150abd4" providerId="LiveId" clId="{33D7435D-3111-48D0-AB07-56EFD8EAC4AB}" dt="2024-01-02T15:50:03.549" v="597"/>
          <ac:spMkLst>
            <pc:docMk/>
            <pc:sldMk cId="724074100" sldId="259"/>
            <ac:spMk id="11" creationId="{FDC8FC15-61FE-43EE-9BDC-C870FCA75D47}"/>
          </ac:spMkLst>
        </pc:spChg>
        <pc:spChg chg="add del mod">
          <ac:chgData name="akram lisri" userId="01d80baca150abd4" providerId="LiveId" clId="{33D7435D-3111-48D0-AB07-56EFD8EAC4AB}" dt="2024-01-02T15:50:16.437" v="601" actId="478"/>
          <ac:spMkLst>
            <pc:docMk/>
            <pc:sldMk cId="724074100" sldId="259"/>
            <ac:spMk id="12" creationId="{FD294C0B-B14C-4500-A561-3479F9697BF5}"/>
          </ac:spMkLst>
        </pc:spChg>
        <pc:spChg chg="add del mod">
          <ac:chgData name="akram lisri" userId="01d80baca150abd4" providerId="LiveId" clId="{33D7435D-3111-48D0-AB07-56EFD8EAC4AB}" dt="2024-01-02T16:47:24.373" v="847" actId="478"/>
          <ac:spMkLst>
            <pc:docMk/>
            <pc:sldMk cId="724074100" sldId="259"/>
            <ac:spMk id="13" creationId="{163D4B10-83E3-44B7-B600-722481F7FEC7}"/>
          </ac:spMkLst>
        </pc:spChg>
        <pc:spChg chg="add del mod">
          <ac:chgData name="akram lisri" userId="01d80baca150abd4" providerId="LiveId" clId="{33D7435D-3111-48D0-AB07-56EFD8EAC4AB}" dt="2024-01-02T16:08:01.414" v="637" actId="1076"/>
          <ac:spMkLst>
            <pc:docMk/>
            <pc:sldMk cId="724074100" sldId="259"/>
            <ac:spMk id="14" creationId="{86AB458D-57F2-4371-8BF7-79F918CFBAE7}"/>
          </ac:spMkLst>
        </pc:spChg>
        <pc:spChg chg="add mod">
          <ac:chgData name="akram lisri" userId="01d80baca150abd4" providerId="LiveId" clId="{33D7435D-3111-48D0-AB07-56EFD8EAC4AB}" dt="2024-01-02T16:08:06.517" v="638" actId="1076"/>
          <ac:spMkLst>
            <pc:docMk/>
            <pc:sldMk cId="724074100" sldId="259"/>
            <ac:spMk id="15" creationId="{B46DB54F-B0A8-4AD7-A56B-E65A619329F2}"/>
          </ac:spMkLst>
        </pc:spChg>
        <pc:spChg chg="add mod">
          <ac:chgData name="akram lisri" userId="01d80baca150abd4" providerId="LiveId" clId="{33D7435D-3111-48D0-AB07-56EFD8EAC4AB}" dt="2024-01-02T16:07:54.692" v="635" actId="1076"/>
          <ac:spMkLst>
            <pc:docMk/>
            <pc:sldMk cId="724074100" sldId="259"/>
            <ac:spMk id="16" creationId="{2B9B5856-0B8E-4A49-A58B-5F068CDB88CC}"/>
          </ac:spMkLst>
        </pc:spChg>
        <pc:grpChg chg="add mod">
          <ac:chgData name="akram lisri" userId="01d80baca150abd4" providerId="LiveId" clId="{33D7435D-3111-48D0-AB07-56EFD8EAC4AB}" dt="2024-01-02T16:49:14.435" v="860" actId="164"/>
          <ac:grpSpMkLst>
            <pc:docMk/>
            <pc:sldMk cId="724074100" sldId="259"/>
            <ac:grpSpMk id="17" creationId="{E9A5C044-FDA1-4554-BFE9-5412C35640F5}"/>
          </ac:grpSpMkLst>
        </pc:grpChg>
        <pc:graphicFrameChg chg="add del mod">
          <ac:chgData name="akram lisri" userId="01d80baca150abd4" providerId="LiveId" clId="{33D7435D-3111-48D0-AB07-56EFD8EAC4AB}" dt="2024-01-02T15:45:49.784" v="562" actId="478"/>
          <ac:graphicFrameMkLst>
            <pc:docMk/>
            <pc:sldMk cId="724074100" sldId="259"/>
            <ac:graphicFrameMk id="5" creationId="{53846943-AACB-4325-A87E-AFB4B6467CB7}"/>
          </ac:graphicFrameMkLst>
        </pc:graphicFrameChg>
        <pc:graphicFrameChg chg="add del mod modGraphic">
          <ac:chgData name="akram lisri" userId="01d80baca150abd4" providerId="LiveId" clId="{33D7435D-3111-48D0-AB07-56EFD8EAC4AB}" dt="2024-01-02T15:46:42.954" v="570" actId="478"/>
          <ac:graphicFrameMkLst>
            <pc:docMk/>
            <pc:sldMk cId="724074100" sldId="259"/>
            <ac:graphicFrameMk id="7" creationId="{5CC87C52-2FD8-4338-B349-6D31CAB95E6F}"/>
          </ac:graphicFrameMkLst>
        </pc:graphicFrameChg>
      </pc:sldChg>
      <pc:sldChg chg="addSp delSp modSp new mod modTransition">
        <pc:chgData name="akram lisri" userId="01d80baca150abd4" providerId="LiveId" clId="{33D7435D-3111-48D0-AB07-56EFD8EAC4AB}" dt="2023-12-29T14:36:57.583" v="306" actId="113"/>
        <pc:sldMkLst>
          <pc:docMk/>
          <pc:sldMk cId="733621585" sldId="260"/>
        </pc:sldMkLst>
        <pc:spChg chg="add del mod">
          <ac:chgData name="akram lisri" userId="01d80baca150abd4" providerId="LiveId" clId="{33D7435D-3111-48D0-AB07-56EFD8EAC4AB}" dt="2023-12-29T14:23:48.866" v="244" actId="478"/>
          <ac:spMkLst>
            <pc:docMk/>
            <pc:sldMk cId="733621585" sldId="260"/>
            <ac:spMk id="4" creationId="{ABF0BAC4-F24B-47C2-A7CA-7080F8FFAE84}"/>
          </ac:spMkLst>
        </pc:spChg>
        <pc:spChg chg="add mod">
          <ac:chgData name="akram lisri" userId="01d80baca150abd4" providerId="LiveId" clId="{33D7435D-3111-48D0-AB07-56EFD8EAC4AB}" dt="2023-12-29T14:36:57.583" v="306" actId="113"/>
          <ac:spMkLst>
            <pc:docMk/>
            <pc:sldMk cId="733621585" sldId="260"/>
            <ac:spMk id="6" creationId="{01307D77-0AEB-4744-BE3B-CB0D07D69E93}"/>
          </ac:spMkLst>
        </pc:spChg>
        <pc:picChg chg="add mod">
          <ac:chgData name="akram lisri" userId="01d80baca150abd4" providerId="LiveId" clId="{33D7435D-3111-48D0-AB07-56EFD8EAC4AB}" dt="2023-12-29T14:22:07.043" v="226" actId="14100"/>
          <ac:picMkLst>
            <pc:docMk/>
            <pc:sldMk cId="733621585" sldId="260"/>
            <ac:picMk id="1026" creationId="{C647A126-5144-4299-AEF5-1065F4D3BC49}"/>
          </ac:picMkLst>
        </pc:picChg>
      </pc:sldChg>
      <pc:sldChg chg="modSp new mod modTransition modAnim">
        <pc:chgData name="akram lisri" userId="01d80baca150abd4" providerId="LiveId" clId="{33D7435D-3111-48D0-AB07-56EFD8EAC4AB}" dt="2024-01-03T08:28:12.009" v="998" actId="20577"/>
        <pc:sldMkLst>
          <pc:docMk/>
          <pc:sldMk cId="3145343218" sldId="261"/>
        </pc:sldMkLst>
        <pc:spChg chg="mod">
          <ac:chgData name="akram lisri" userId="01d80baca150abd4" providerId="LiveId" clId="{33D7435D-3111-48D0-AB07-56EFD8EAC4AB}" dt="2024-01-03T08:11:35.078" v="983" actId="115"/>
          <ac:spMkLst>
            <pc:docMk/>
            <pc:sldMk cId="3145343218" sldId="261"/>
            <ac:spMk id="2" creationId="{E637E657-4EB3-47AE-9335-52A6EBDE85EF}"/>
          </ac:spMkLst>
        </pc:spChg>
        <pc:spChg chg="mod">
          <ac:chgData name="akram lisri" userId="01d80baca150abd4" providerId="LiveId" clId="{33D7435D-3111-48D0-AB07-56EFD8EAC4AB}" dt="2024-01-03T08:28:12.009" v="998" actId="20577"/>
          <ac:spMkLst>
            <pc:docMk/>
            <pc:sldMk cId="3145343218" sldId="261"/>
            <ac:spMk id="3" creationId="{627BAAAF-641E-4E28-B31C-77B7272BCC55}"/>
          </ac:spMkLst>
        </pc:spChg>
      </pc:sldChg>
      <pc:sldChg chg="addSp delSp modSp new mod modTransition modAnim">
        <pc:chgData name="akram lisri" userId="01d80baca150abd4" providerId="LiveId" clId="{33D7435D-3111-48D0-AB07-56EFD8EAC4AB}" dt="2024-01-02T16:41:27.640" v="807"/>
        <pc:sldMkLst>
          <pc:docMk/>
          <pc:sldMk cId="1119143684" sldId="262"/>
        </pc:sldMkLst>
        <pc:spChg chg="mod">
          <ac:chgData name="akram lisri" userId="01d80baca150abd4" providerId="LiveId" clId="{33D7435D-3111-48D0-AB07-56EFD8EAC4AB}" dt="2024-01-02T16:35:37.615" v="775" actId="20577"/>
          <ac:spMkLst>
            <pc:docMk/>
            <pc:sldMk cId="1119143684" sldId="262"/>
            <ac:spMk id="2" creationId="{BBE5BADA-E5D0-43AC-B0C4-FD276FF4F1C2}"/>
          </ac:spMkLst>
        </pc:spChg>
        <pc:spChg chg="add del mod">
          <ac:chgData name="akram lisri" userId="01d80baca150abd4" providerId="LiveId" clId="{33D7435D-3111-48D0-AB07-56EFD8EAC4AB}" dt="2024-01-02T16:28:02.760" v="711" actId="478"/>
          <ac:spMkLst>
            <pc:docMk/>
            <pc:sldMk cId="1119143684" sldId="262"/>
            <ac:spMk id="3" creationId="{2067AB20-E343-409C-90FC-CC105A953DD5}"/>
          </ac:spMkLst>
        </pc:spChg>
        <pc:spChg chg="add del mod">
          <ac:chgData name="akram lisri" userId="01d80baca150abd4" providerId="LiveId" clId="{33D7435D-3111-48D0-AB07-56EFD8EAC4AB}" dt="2024-01-02T16:27:31.884" v="706" actId="478"/>
          <ac:spMkLst>
            <pc:docMk/>
            <pc:sldMk cId="1119143684" sldId="262"/>
            <ac:spMk id="4" creationId="{8BF1E406-3774-4399-8D56-ECEDB96F7DD3}"/>
          </ac:spMkLst>
        </pc:spChg>
        <pc:spChg chg="add">
          <ac:chgData name="akram lisri" userId="01d80baca150abd4" providerId="LiveId" clId="{33D7435D-3111-48D0-AB07-56EFD8EAC4AB}" dt="2024-01-02T16:27:18.631" v="704"/>
          <ac:spMkLst>
            <pc:docMk/>
            <pc:sldMk cId="1119143684" sldId="262"/>
            <ac:spMk id="5" creationId="{2B81445E-95E4-4CCC-9DF0-EC8FDD4B9B94}"/>
          </ac:spMkLst>
        </pc:spChg>
        <pc:spChg chg="add del mod">
          <ac:chgData name="akram lisri" userId="01d80baca150abd4" providerId="LiveId" clId="{33D7435D-3111-48D0-AB07-56EFD8EAC4AB}" dt="2024-01-02T16:28:18.253" v="715" actId="478"/>
          <ac:spMkLst>
            <pc:docMk/>
            <pc:sldMk cId="1119143684" sldId="262"/>
            <ac:spMk id="6" creationId="{ED1AC0E3-0B71-42F2-BFCA-911700B76D58}"/>
          </ac:spMkLst>
        </pc:spChg>
        <pc:spChg chg="add del mod">
          <ac:chgData name="akram lisri" userId="01d80baca150abd4" providerId="LiveId" clId="{33D7435D-3111-48D0-AB07-56EFD8EAC4AB}" dt="2024-01-02T16:27:59.473" v="710" actId="478"/>
          <ac:spMkLst>
            <pc:docMk/>
            <pc:sldMk cId="1119143684" sldId="262"/>
            <ac:spMk id="7" creationId="{23D09B92-BCBC-4486-809B-DA299A249A24}"/>
          </ac:spMkLst>
        </pc:spChg>
        <pc:spChg chg="add mod">
          <ac:chgData name="akram lisri" userId="01d80baca150abd4" providerId="LiveId" clId="{33D7435D-3111-48D0-AB07-56EFD8EAC4AB}" dt="2024-01-02T16:29:30.336" v="727" actId="404"/>
          <ac:spMkLst>
            <pc:docMk/>
            <pc:sldMk cId="1119143684" sldId="262"/>
            <ac:spMk id="8" creationId="{914DDE93-96F6-4CB3-986A-035B49D374A2}"/>
          </ac:spMkLst>
        </pc:spChg>
        <pc:spChg chg="add mod">
          <ac:chgData name="akram lisri" userId="01d80baca150abd4" providerId="LiveId" clId="{33D7435D-3111-48D0-AB07-56EFD8EAC4AB}" dt="2024-01-02T16:39:09.712" v="800" actId="207"/>
          <ac:spMkLst>
            <pc:docMk/>
            <pc:sldMk cId="1119143684" sldId="262"/>
            <ac:spMk id="9" creationId="{27327699-E242-4844-BE11-86E2F3B72474}"/>
          </ac:spMkLst>
        </pc:spChg>
      </pc:sldChg>
      <pc:sldChg chg="addSp modSp new mod modAnim">
        <pc:chgData name="akram lisri" userId="01d80baca150abd4" providerId="LiveId" clId="{33D7435D-3111-48D0-AB07-56EFD8EAC4AB}" dt="2024-01-03T08:09:17.994" v="975"/>
        <pc:sldMkLst>
          <pc:docMk/>
          <pc:sldMk cId="2399762101" sldId="263"/>
        </pc:sldMkLst>
        <pc:spChg chg="mod">
          <ac:chgData name="akram lisri" userId="01d80baca150abd4" providerId="LiveId" clId="{33D7435D-3111-48D0-AB07-56EFD8EAC4AB}" dt="2024-01-02T17:03:40.096" v="919" actId="1076"/>
          <ac:spMkLst>
            <pc:docMk/>
            <pc:sldMk cId="2399762101" sldId="263"/>
            <ac:spMk id="2" creationId="{98251455-48E8-4705-8038-F957C4A76BB1}"/>
          </ac:spMkLst>
        </pc:spChg>
        <pc:spChg chg="mod">
          <ac:chgData name="akram lisri" userId="01d80baca150abd4" providerId="LiveId" clId="{33D7435D-3111-48D0-AB07-56EFD8EAC4AB}" dt="2024-01-02T17:05:55.965" v="925" actId="27636"/>
          <ac:spMkLst>
            <pc:docMk/>
            <pc:sldMk cId="2399762101" sldId="263"/>
            <ac:spMk id="3" creationId="{431085A2-94A4-456C-8163-8479DC586782}"/>
          </ac:spMkLst>
        </pc:spChg>
        <pc:spChg chg="add mod">
          <ac:chgData name="akram lisri" userId="01d80baca150abd4" providerId="LiveId" clId="{33D7435D-3111-48D0-AB07-56EFD8EAC4AB}" dt="2024-01-02T17:03:48.930" v="921" actId="14100"/>
          <ac:spMkLst>
            <pc:docMk/>
            <pc:sldMk cId="2399762101" sldId="263"/>
            <ac:spMk id="4" creationId="{227B01AD-03F8-4FF8-AFE0-2CE7698AEBDE}"/>
          </ac:spMkLst>
        </pc:spChg>
      </pc:sldChg>
      <pc:sldChg chg="addSp delSp modSp new mod modTransition modAnim">
        <pc:chgData name="akram lisri" userId="01d80baca150abd4" providerId="LiveId" clId="{33D7435D-3111-48D0-AB07-56EFD8EAC4AB}" dt="2024-01-03T08:11:55.628" v="985" actId="115"/>
        <pc:sldMkLst>
          <pc:docMk/>
          <pc:sldMk cId="1027194842" sldId="264"/>
        </pc:sldMkLst>
        <pc:spChg chg="mod">
          <ac:chgData name="akram lisri" userId="01d80baca150abd4" providerId="LiveId" clId="{33D7435D-3111-48D0-AB07-56EFD8EAC4AB}" dt="2024-01-03T08:11:55.628" v="985" actId="115"/>
          <ac:spMkLst>
            <pc:docMk/>
            <pc:sldMk cId="1027194842" sldId="264"/>
            <ac:spMk id="2" creationId="{4B591393-5CA0-4CCE-B9BD-94C0D3B0E9B8}"/>
          </ac:spMkLst>
        </pc:spChg>
        <pc:spChg chg="add del mod">
          <ac:chgData name="akram lisri" userId="01d80baca150abd4" providerId="LiveId" clId="{33D7435D-3111-48D0-AB07-56EFD8EAC4AB}" dt="2024-01-03T08:07:11.221" v="966" actId="20577"/>
          <ac:spMkLst>
            <pc:docMk/>
            <pc:sldMk cId="1027194842" sldId="264"/>
            <ac:spMk id="3" creationId="{A4C54783-9EA2-4B54-89B6-4398FB263935}"/>
          </ac:spMkLst>
        </pc:spChg>
        <pc:spChg chg="add del mod">
          <ac:chgData name="akram lisri" userId="01d80baca150abd4" providerId="LiveId" clId="{33D7435D-3111-48D0-AB07-56EFD8EAC4AB}" dt="2024-01-03T08:06:38.306" v="949" actId="478"/>
          <ac:spMkLst>
            <pc:docMk/>
            <pc:sldMk cId="1027194842" sldId="264"/>
            <ac:spMk id="4" creationId="{E652BCC2-DA2B-4361-9CD3-CA46521B94A2}"/>
          </ac:spMkLst>
        </pc:spChg>
        <pc:spChg chg="add del mod">
          <ac:chgData name="akram lisri" userId="01d80baca150abd4" providerId="LiveId" clId="{33D7435D-3111-48D0-AB07-56EFD8EAC4AB}" dt="2024-01-03T08:06:31.328" v="947" actId="478"/>
          <ac:spMkLst>
            <pc:docMk/>
            <pc:sldMk cId="1027194842" sldId="264"/>
            <ac:spMk id="5" creationId="{0ADADF65-9F22-48F6-92B6-67214DB23CA3}"/>
          </ac:spMkLst>
        </pc:spChg>
      </pc:sldChg>
      <pc:sldChg chg="addSp delSp modSp new mod setBg modClrScheme chgLayout">
        <pc:chgData name="akram lisri" userId="01d80baca150abd4" providerId="LiveId" clId="{33D7435D-3111-48D0-AB07-56EFD8EAC4AB}" dt="2023-12-29T15:17:05.603" v="487" actId="1076"/>
        <pc:sldMkLst>
          <pc:docMk/>
          <pc:sldMk cId="1518261619" sldId="265"/>
        </pc:sldMkLst>
        <pc:spChg chg="del">
          <ac:chgData name="akram lisri" userId="01d80baca150abd4" providerId="LiveId" clId="{33D7435D-3111-48D0-AB07-56EFD8EAC4AB}" dt="2023-12-29T15:08:38.105" v="430" actId="6264"/>
          <ac:spMkLst>
            <pc:docMk/>
            <pc:sldMk cId="1518261619" sldId="265"/>
            <ac:spMk id="2" creationId="{083E1A00-6B7F-451D-8796-2A8EEFD4068B}"/>
          </ac:spMkLst>
        </pc:spChg>
        <pc:spChg chg="del">
          <ac:chgData name="akram lisri" userId="01d80baca150abd4" providerId="LiveId" clId="{33D7435D-3111-48D0-AB07-56EFD8EAC4AB}" dt="2023-12-29T15:08:38.105" v="430" actId="6264"/>
          <ac:spMkLst>
            <pc:docMk/>
            <pc:sldMk cId="1518261619" sldId="265"/>
            <ac:spMk id="3" creationId="{CBAA0AAF-177C-412F-81E6-68C813515321}"/>
          </ac:spMkLst>
        </pc:spChg>
        <pc:spChg chg="add mod ord">
          <ac:chgData name="akram lisri" userId="01d80baca150abd4" providerId="LiveId" clId="{33D7435D-3111-48D0-AB07-56EFD8EAC4AB}" dt="2023-12-29T15:12:37.036" v="477" actId="700"/>
          <ac:spMkLst>
            <pc:docMk/>
            <pc:sldMk cId="1518261619" sldId="265"/>
            <ac:spMk id="4" creationId="{A6954693-56AA-4CFF-B885-88A1D5D90743}"/>
          </ac:spMkLst>
        </pc:spChg>
        <pc:spChg chg="add del mod ord">
          <ac:chgData name="akram lisri" userId="01d80baca150abd4" providerId="LiveId" clId="{33D7435D-3111-48D0-AB07-56EFD8EAC4AB}" dt="2023-12-29T15:11:01.875" v="473" actId="478"/>
          <ac:spMkLst>
            <pc:docMk/>
            <pc:sldMk cId="1518261619" sldId="265"/>
            <ac:spMk id="5" creationId="{8FC85A2B-ACDC-47C6-8A91-35BD8D3197CA}"/>
          </ac:spMkLst>
        </pc:spChg>
        <pc:spChg chg="add del mod">
          <ac:chgData name="akram lisri" userId="01d80baca150abd4" providerId="LiveId" clId="{33D7435D-3111-48D0-AB07-56EFD8EAC4AB}" dt="2023-12-29T15:12:37.036" v="477" actId="700"/>
          <ac:spMkLst>
            <pc:docMk/>
            <pc:sldMk cId="1518261619" sldId="265"/>
            <ac:spMk id="7" creationId="{1722A913-301D-49E7-BCF5-1A5FA0F74B5E}"/>
          </ac:spMkLst>
        </pc:spChg>
        <pc:spChg chg="add mod">
          <ac:chgData name="akram lisri" userId="01d80baca150abd4" providerId="LiveId" clId="{33D7435D-3111-48D0-AB07-56EFD8EAC4AB}" dt="2023-12-29T15:17:05.603" v="487" actId="1076"/>
          <ac:spMkLst>
            <pc:docMk/>
            <pc:sldMk cId="1518261619" sldId="265"/>
            <ac:spMk id="8" creationId="{191EEB26-74D2-492B-856C-A3C72A11DED5}"/>
          </ac:spMkLst>
        </pc:spChg>
      </pc:sldChg>
      <pc:sldChg chg="addSp modSp new del mod">
        <pc:chgData name="akram lisri" userId="01d80baca150abd4" providerId="LiveId" clId="{33D7435D-3111-48D0-AB07-56EFD8EAC4AB}" dt="2023-12-29T15:01:01.046" v="421" actId="47"/>
        <pc:sldMkLst>
          <pc:docMk/>
          <pc:sldMk cId="2368169179" sldId="265"/>
        </pc:sldMkLst>
        <pc:spChg chg="add mod">
          <ac:chgData name="akram lisri" userId="01d80baca150abd4" providerId="LiveId" clId="{33D7435D-3111-48D0-AB07-56EFD8EAC4AB}" dt="2023-12-29T15:00:56.794" v="420"/>
          <ac:spMkLst>
            <pc:docMk/>
            <pc:sldMk cId="2368169179" sldId="265"/>
            <ac:spMk id="5" creationId="{13083F81-507E-4813-9E9F-AAACA43E51A9}"/>
          </ac:spMkLst>
        </pc:spChg>
      </pc:sldChg>
      <pc:sldChg chg="addSp modSp new mod modAnim">
        <pc:chgData name="akram lisri" userId="01d80baca150abd4" providerId="LiveId" clId="{33D7435D-3111-48D0-AB07-56EFD8EAC4AB}" dt="2024-01-03T08:09:35.282" v="977"/>
        <pc:sldMkLst>
          <pc:docMk/>
          <pc:sldMk cId="3870506631" sldId="266"/>
        </pc:sldMkLst>
        <pc:spChg chg="mod">
          <ac:chgData name="akram lisri" userId="01d80baca150abd4" providerId="LiveId" clId="{33D7435D-3111-48D0-AB07-56EFD8EAC4AB}" dt="2024-01-03T08:04:48.600" v="942" actId="207"/>
          <ac:spMkLst>
            <pc:docMk/>
            <pc:sldMk cId="3870506631" sldId="266"/>
            <ac:spMk id="2" creationId="{4D73C203-2DF1-4662-8ACF-7364A5760E17}"/>
          </ac:spMkLst>
        </pc:spChg>
        <pc:spChg chg="mod">
          <ac:chgData name="akram lisri" userId="01d80baca150abd4" providerId="LiveId" clId="{33D7435D-3111-48D0-AB07-56EFD8EAC4AB}" dt="2024-01-03T08:04:44.942" v="941" actId="207"/>
          <ac:spMkLst>
            <pc:docMk/>
            <pc:sldMk cId="3870506631" sldId="266"/>
            <ac:spMk id="3" creationId="{E566D00E-69D0-4C5B-8021-54B79E4194A4}"/>
          </ac:spMkLst>
        </pc:spChg>
        <pc:spChg chg="add mod">
          <ac:chgData name="akram lisri" userId="01d80baca150abd4" providerId="LiveId" clId="{33D7435D-3111-48D0-AB07-56EFD8EAC4AB}" dt="2024-01-03T08:02:48.122" v="936" actId="1076"/>
          <ac:spMkLst>
            <pc:docMk/>
            <pc:sldMk cId="3870506631" sldId="266"/>
            <ac:spMk id="4" creationId="{2A0299F7-38B1-4EB6-B3F6-43C08951495A}"/>
          </ac:spMkLst>
        </pc:spChg>
      </pc:sldChg>
      <pc:sldMasterChg chg="addSldLayout">
        <pc:chgData name="akram lisri" userId="01d80baca150abd4" providerId="LiveId" clId="{33D7435D-3111-48D0-AB07-56EFD8EAC4AB}" dt="2023-12-29T13:56:15.190" v="0" actId="680"/>
        <pc:sldMasterMkLst>
          <pc:docMk/>
          <pc:sldMasterMk cId="98777204" sldId="2147483648"/>
        </pc:sldMasterMkLst>
        <pc:sldLayoutChg chg="add">
          <pc:chgData name="akram lisri" userId="01d80baca150abd4" providerId="LiveId" clId="{33D7435D-3111-48D0-AB07-56EFD8EAC4AB}" dt="2023-12-29T13:56:15.190" v="0" actId="680"/>
          <pc:sldLayoutMkLst>
            <pc:docMk/>
            <pc:sldMasterMk cId="98777204" sldId="2147483648"/>
            <pc:sldLayoutMk cId="27104714" sldId="214748364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257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79154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2023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7920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8754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3787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8666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92163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1754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722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8961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0901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1245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4444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931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4487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5134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82031789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8C9B3-77DA-4C4E-B703-1C227B56C592}"/>
              </a:ext>
            </a:extLst>
          </p:cNvPr>
          <p:cNvSpPr>
            <a:spLocks noGrp="1"/>
          </p:cNvSpPr>
          <p:nvPr>
            <p:ph type="ctrTitle"/>
          </p:nvPr>
        </p:nvSpPr>
        <p:spPr/>
        <p:txBody>
          <a:bodyPr/>
          <a:lstStyle/>
          <a:p>
            <a:r>
              <a:rPr lang="fr-FR" dirty="0">
                <a:solidFill>
                  <a:schemeClr val="bg2"/>
                </a:solidFill>
              </a:rPr>
              <a:t>Project about tic and </a:t>
            </a:r>
            <a:r>
              <a:rPr lang="en-US" dirty="0">
                <a:solidFill>
                  <a:schemeClr val="bg2"/>
                </a:solidFill>
              </a:rPr>
              <a:t>it’s</a:t>
            </a:r>
            <a:r>
              <a:rPr lang="fr-FR" dirty="0">
                <a:solidFill>
                  <a:schemeClr val="bg2"/>
                </a:solidFill>
              </a:rPr>
              <a:t> technologies</a:t>
            </a:r>
          </a:p>
        </p:txBody>
      </p:sp>
      <p:sp>
        <p:nvSpPr>
          <p:cNvPr id="3" name="Sous-titre 2">
            <a:extLst>
              <a:ext uri="{FF2B5EF4-FFF2-40B4-BE49-F238E27FC236}">
                <a16:creationId xmlns:a16="http://schemas.microsoft.com/office/drawing/2014/main" id="{8B0CDE19-1893-4857-B5BE-E99D34093600}"/>
              </a:ext>
            </a:extLst>
          </p:cNvPr>
          <p:cNvSpPr>
            <a:spLocks noGrp="1"/>
          </p:cNvSpPr>
          <p:nvPr>
            <p:ph type="subTitle" idx="1"/>
          </p:nvPr>
        </p:nvSpPr>
        <p:spPr>
          <a:xfrm>
            <a:off x="1876424" y="3602038"/>
            <a:ext cx="8791575" cy="2387600"/>
          </a:xfrm>
        </p:spPr>
        <p:txBody>
          <a:bodyPr>
            <a:normAutofit lnSpcReduction="10000"/>
          </a:bodyPr>
          <a:lstStyle/>
          <a:p>
            <a:r>
              <a:rPr lang="en-US" sz="2100" b="1"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100" b="1" u="sng"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Groupe 15</a:t>
            </a:r>
            <a:r>
              <a:rPr lang="en-US" sz="2100" b="1"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-Lisri Akram</a:t>
            </a:r>
            <a:br>
              <a:rPr lang="en-US" sz="2100" b="1"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2100"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Chikh</a:t>
            </a: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Mohamed Amine</a:t>
            </a:r>
            <a:b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2100"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Meghlaoui</a:t>
            </a: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Ismail </a:t>
            </a:r>
            <a:r>
              <a:rPr lang="en-US" sz="2100"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AbderRahim</a:t>
            </a: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b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2100"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Sellali</a:t>
            </a: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Mohamed</a:t>
            </a:r>
            <a:b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2100"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Tifahi</a:t>
            </a:r>
            <a:r>
              <a:rPr lang="en-US"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Mohamed</a:t>
            </a:r>
            <a:endParaRPr lang="fr-FR" sz="2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sz="1800" dirty="0"/>
          </a:p>
        </p:txBody>
      </p:sp>
    </p:spTree>
    <p:extLst>
      <p:ext uri="{BB962C8B-B14F-4D97-AF65-F5344CB8AC3E}">
        <p14:creationId xmlns:p14="http://schemas.microsoft.com/office/powerpoint/2010/main" val="426312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E2A47"/>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6954693-56AA-4CFF-B885-88A1D5D90743}"/>
              </a:ext>
            </a:extLst>
          </p:cNvPr>
          <p:cNvSpPr>
            <a:spLocks noGrp="1"/>
          </p:cNvSpPr>
          <p:nvPr>
            <p:ph type="title" idx="4294967295"/>
          </p:nvPr>
        </p:nvSpPr>
        <p:spPr>
          <a:xfrm>
            <a:off x="0" y="2916238"/>
            <a:ext cx="7097713" cy="638175"/>
          </a:xfrm>
        </p:spPr>
        <p:txBody>
          <a:bodyPr>
            <a:normAutofit fontScale="90000"/>
          </a:bodyPr>
          <a:lstStyle/>
          <a:p>
            <a:br>
              <a:rPr lang="en-US" sz="6000" b="1" dirty="0">
                <a:solidFill>
                  <a:srgbClr val="FFFFFF"/>
                </a:solidFill>
              </a:rPr>
            </a:br>
            <a:endParaRPr lang="fr-FR" dirty="0"/>
          </a:p>
        </p:txBody>
      </p:sp>
      <p:sp>
        <p:nvSpPr>
          <p:cNvPr id="8" name="TextBox 2">
            <a:extLst>
              <a:ext uri="{FF2B5EF4-FFF2-40B4-BE49-F238E27FC236}">
                <a16:creationId xmlns:a16="http://schemas.microsoft.com/office/drawing/2014/main" id="{191EEB26-74D2-492B-856C-A3C72A11DED5}"/>
              </a:ext>
            </a:extLst>
          </p:cNvPr>
          <p:cNvSpPr txBox="1"/>
          <p:nvPr/>
        </p:nvSpPr>
        <p:spPr>
          <a:xfrm>
            <a:off x="4015624" y="3235325"/>
            <a:ext cx="4876800" cy="923330"/>
          </a:xfrm>
          <a:prstGeom prst="rect">
            <a:avLst/>
          </a:prstGeom>
          <a:noFill/>
        </p:spPr>
        <p:txBody>
          <a:bodyPr wrap="square" rtlCol="0">
            <a:spAutoFit/>
          </a:bodyPr>
          <a:lstStyle>
            <a:defPPr marR="0" lvl="0" algn="l" rtl="0">
              <a:lnSpc>
                <a:spcPct val="100000"/>
              </a:lnSpc>
              <a:spcBef>
                <a:spcPts val="0"/>
              </a:spcBef>
              <a:spcAft>
                <a:spcPts val="0"/>
              </a:spcAft>
            </a:defPPr>
            <a:lvl1pPr marR="0" lvl="0">
              <a:lnSpc>
                <a:spcPct val="100000"/>
              </a:lnSpc>
              <a:spcBef>
                <a:spcPts val="0"/>
              </a:spcBef>
              <a:spcAft>
                <a:spcPts val="0"/>
              </a:spcAft>
              <a:buClr>
                <a:srgbClr val="000000"/>
              </a:buClr>
              <a:buFont typeface="Arial"/>
              <a:defRPr sz="4400" b="1" i="0" u="none" strike="noStrike" cap="none">
                <a:solidFill>
                  <a:srgbClr val="FFFFFF"/>
                </a:solidFill>
                <a:latin typeface="Arial"/>
                <a:ea typeface="Arial"/>
                <a:cs typeface="Arial"/>
                <a:sym typeface="Aria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400" dirty="0"/>
              <a:t>Thank You </a:t>
            </a:r>
          </a:p>
        </p:txBody>
      </p:sp>
    </p:spTree>
    <p:extLst>
      <p:ext uri="{BB962C8B-B14F-4D97-AF65-F5344CB8AC3E}">
        <p14:creationId xmlns:p14="http://schemas.microsoft.com/office/powerpoint/2010/main" val="151826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69CD7-5E3E-4A4D-B143-A8A693099E0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7DD3E01-AB85-4865-8E82-B1C407BB3354}"/>
              </a:ext>
            </a:extLst>
          </p:cNvPr>
          <p:cNvSpPr>
            <a:spLocks noGrp="1"/>
          </p:cNvSpPr>
          <p:nvPr>
            <p:ph idx="1"/>
          </p:nvPr>
        </p:nvSpPr>
        <p:spPr/>
        <p:txBody>
          <a:bodyPr/>
          <a:lstStyle/>
          <a:p>
            <a:endParaRPr lang="fr-FR"/>
          </a:p>
        </p:txBody>
      </p:sp>
      <p:pic>
        <p:nvPicPr>
          <p:cNvPr id="1026" name="Picture 2" descr="What is ICT?">
            <a:extLst>
              <a:ext uri="{FF2B5EF4-FFF2-40B4-BE49-F238E27FC236}">
                <a16:creationId xmlns:a16="http://schemas.microsoft.com/office/drawing/2014/main" id="{C647A126-5144-4299-AEF5-1065F4D3B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01307D77-0AEB-4744-BE3B-CB0D07D69E93}"/>
              </a:ext>
            </a:extLst>
          </p:cNvPr>
          <p:cNvSpPr/>
          <p:nvPr/>
        </p:nvSpPr>
        <p:spPr>
          <a:xfrm>
            <a:off x="0" y="1066799"/>
            <a:ext cx="6581274" cy="4018548"/>
          </a:xfrm>
          <a:prstGeom prst="ellipse">
            <a:avLst/>
          </a:prstGeom>
          <a:solidFill>
            <a:schemeClr val="tx2">
              <a:lumMod val="40000"/>
              <a:lumOff val="60000"/>
              <a:alpha val="4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Söhne"/>
              </a:rPr>
              <a:t>TIC are </a:t>
            </a:r>
            <a:r>
              <a:rPr lang="en-US" sz="3600" b="1" i="0" dirty="0">
                <a:solidFill>
                  <a:schemeClr val="bg1"/>
                </a:solidFill>
                <a:effectLst/>
                <a:latin typeface="Söhne"/>
              </a:rPr>
              <a:t>pivotal</a:t>
            </a:r>
            <a:r>
              <a:rPr lang="en-US" sz="3600" b="0" i="0" dirty="0">
                <a:solidFill>
                  <a:schemeClr val="bg1"/>
                </a:solidFill>
                <a:effectLst/>
                <a:latin typeface="Söhne"/>
              </a:rPr>
              <a:t> for driving global </a:t>
            </a:r>
            <a:r>
              <a:rPr lang="en-US" sz="3600" b="1" i="0" dirty="0">
                <a:solidFill>
                  <a:schemeClr val="bg1"/>
                </a:solidFill>
                <a:effectLst/>
                <a:latin typeface="Söhne"/>
              </a:rPr>
              <a:t>connectivity</a:t>
            </a:r>
            <a:r>
              <a:rPr lang="en-US" sz="3600" b="0" i="0" dirty="0">
                <a:solidFill>
                  <a:schemeClr val="bg1"/>
                </a:solidFill>
                <a:effectLst/>
                <a:latin typeface="Söhne"/>
              </a:rPr>
              <a:t>, fostering innovation, and enabling </a:t>
            </a:r>
            <a:r>
              <a:rPr lang="en-US" sz="3600" b="1" i="0" dirty="0">
                <a:solidFill>
                  <a:schemeClr val="bg1"/>
                </a:solidFill>
                <a:effectLst/>
                <a:latin typeface="Söhne"/>
              </a:rPr>
              <a:t>efficient</a:t>
            </a:r>
            <a:r>
              <a:rPr lang="en-US" sz="3600" b="0" i="0" dirty="0">
                <a:solidFill>
                  <a:schemeClr val="bg1"/>
                </a:solidFill>
                <a:effectLst/>
                <a:latin typeface="Söhne"/>
              </a:rPr>
              <a:t> communication in the digital era.</a:t>
            </a:r>
            <a:endParaRPr lang="fr-FR" sz="3600" dirty="0">
              <a:solidFill>
                <a:schemeClr val="bg1"/>
              </a:solidFill>
            </a:endParaRPr>
          </a:p>
        </p:txBody>
      </p:sp>
    </p:spTree>
    <p:extLst>
      <p:ext uri="{BB962C8B-B14F-4D97-AF65-F5344CB8AC3E}">
        <p14:creationId xmlns:p14="http://schemas.microsoft.com/office/powerpoint/2010/main" val="733621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37E657-4EB3-47AE-9335-52A6EBDE85EF}"/>
              </a:ext>
            </a:extLst>
          </p:cNvPr>
          <p:cNvSpPr>
            <a:spLocks noGrp="1"/>
          </p:cNvSpPr>
          <p:nvPr>
            <p:ph type="title"/>
          </p:nvPr>
        </p:nvSpPr>
        <p:spPr/>
        <p:txBody>
          <a:bodyPr/>
          <a:lstStyle/>
          <a:p>
            <a:r>
              <a:rPr lang="fr-FR" dirty="0">
                <a:solidFill>
                  <a:schemeClr val="bg1"/>
                </a:solidFill>
              </a:rPr>
              <a:t>1- </a:t>
            </a:r>
            <a:r>
              <a:rPr lang="fr-FR" u="sng" dirty="0">
                <a:solidFill>
                  <a:schemeClr val="bg1"/>
                </a:solidFill>
              </a:rPr>
              <a:t>Introduction about TIC</a:t>
            </a:r>
          </a:p>
        </p:txBody>
      </p:sp>
      <p:sp>
        <p:nvSpPr>
          <p:cNvPr id="3" name="Espace réservé du contenu 2">
            <a:extLst>
              <a:ext uri="{FF2B5EF4-FFF2-40B4-BE49-F238E27FC236}">
                <a16:creationId xmlns:a16="http://schemas.microsoft.com/office/drawing/2014/main" id="{627BAAAF-641E-4E28-B31C-77B7272BCC55}"/>
              </a:ext>
            </a:extLst>
          </p:cNvPr>
          <p:cNvSpPr>
            <a:spLocks noGrp="1"/>
          </p:cNvSpPr>
          <p:nvPr>
            <p:ph idx="1"/>
          </p:nvPr>
        </p:nvSpPr>
        <p:spPr>
          <a:xfrm>
            <a:off x="1141412" y="2249486"/>
            <a:ext cx="9905999" cy="4272083"/>
          </a:xfrm>
        </p:spPr>
        <p:txBody>
          <a:bodyPr>
            <a:normAutofit fontScale="85000" lnSpcReduction="10000"/>
          </a:bodyPr>
          <a:lstStyle/>
          <a:p>
            <a:pPr algn="l"/>
            <a:r>
              <a:rPr lang="en-US" b="0" i="0" dirty="0">
                <a:solidFill>
                  <a:schemeClr val="bg1"/>
                </a:solidFill>
                <a:effectLst/>
                <a:latin typeface="Söhne"/>
              </a:rPr>
              <a:t>In </a:t>
            </a:r>
            <a:r>
              <a:rPr lang="en-US" b="0" i="0">
                <a:solidFill>
                  <a:schemeClr val="bg1"/>
                </a:solidFill>
                <a:effectLst/>
                <a:latin typeface="Söhne"/>
              </a:rPr>
              <a:t>the current </a:t>
            </a:r>
            <a:r>
              <a:rPr lang="en-US" b="0" i="0" dirty="0">
                <a:solidFill>
                  <a:schemeClr val="bg1"/>
                </a:solidFill>
                <a:effectLst/>
                <a:latin typeface="Söhne"/>
              </a:rPr>
              <a:t>digital landscape, Information and Communication Technologies (ICT) have emerged as the backbone of our interconnected world, fundamentally reshaping the way we interact, communicate, and conduct business. ICT represents a diverse and dynamic suite of technologies and tools designed to acquire, process, store, transmit, and retrieve information. From the advent of the internet to the proliferation of smartphones, the transformative impact of ICT extends across every facet of our lives.</a:t>
            </a:r>
          </a:p>
          <a:p>
            <a:pPr algn="l"/>
            <a:r>
              <a:rPr lang="en-US" b="0" i="0" dirty="0">
                <a:solidFill>
                  <a:schemeClr val="bg1"/>
                </a:solidFill>
                <a:effectLst/>
                <a:latin typeface="Söhne"/>
              </a:rPr>
              <a:t>ICT is not merely a collection of technologies; it is an enabler of innovation, efficiency, and global connectivity. It encompasses a spectrum of components, including internet and networking infrastructure, cloud computing, artificial intelligence, cybersecurity solutions, and mobile technologies. As a catalyst for progress, ICT plays a pivotal role in shaping industries, driving economic growth, and fostering collaboration on a global scale.</a:t>
            </a:r>
          </a:p>
          <a:p>
            <a:endParaRPr lang="fr-FR" dirty="0"/>
          </a:p>
        </p:txBody>
      </p:sp>
    </p:spTree>
    <p:extLst>
      <p:ext uri="{BB962C8B-B14F-4D97-AF65-F5344CB8AC3E}">
        <p14:creationId xmlns:p14="http://schemas.microsoft.com/office/powerpoint/2010/main" val="31453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2E75-9FE2-45DC-876B-F5F9D3E529ED}"/>
              </a:ext>
            </a:extLst>
          </p:cNvPr>
          <p:cNvSpPr>
            <a:spLocks noGrp="1"/>
          </p:cNvSpPr>
          <p:nvPr>
            <p:ph type="title"/>
          </p:nvPr>
        </p:nvSpPr>
        <p:spPr/>
        <p:txBody>
          <a:bodyPr>
            <a:normAutofit/>
          </a:bodyPr>
          <a:lstStyle/>
          <a:p>
            <a:r>
              <a:rPr lang="fr-FR" sz="2800" dirty="0">
                <a:solidFill>
                  <a:schemeClr val="bg1"/>
                </a:solidFill>
                <a:highlight>
                  <a:srgbClr val="00FFFF"/>
                </a:highlight>
              </a:rPr>
              <a:t>Overview of TIC</a:t>
            </a:r>
          </a:p>
        </p:txBody>
      </p:sp>
      <p:sp>
        <p:nvSpPr>
          <p:cNvPr id="3" name="Espace réservé du contenu 2">
            <a:extLst>
              <a:ext uri="{FF2B5EF4-FFF2-40B4-BE49-F238E27FC236}">
                <a16:creationId xmlns:a16="http://schemas.microsoft.com/office/drawing/2014/main" id="{A1176C2B-620B-41E1-A3A9-6ED75DD91BEA}"/>
              </a:ext>
            </a:extLst>
          </p:cNvPr>
          <p:cNvSpPr>
            <a:spLocks noGrp="1"/>
          </p:cNvSpPr>
          <p:nvPr>
            <p:ph idx="1"/>
          </p:nvPr>
        </p:nvSpPr>
        <p:spPr/>
        <p:txBody>
          <a:bodyPr>
            <a:normAutofit/>
          </a:bodyPr>
          <a:lstStyle/>
          <a:p>
            <a:r>
              <a:rPr lang="en-US" b="0" i="0" dirty="0">
                <a:solidFill>
                  <a:schemeClr val="bg1"/>
                </a:solidFill>
                <a:effectLst/>
                <a:latin typeface="Söhne"/>
              </a:rPr>
              <a:t>In the ever-evolving landscape of the digital age, Information and Communication Technologies (TIC) stand as the bedrock of our interconnected world. TIC encompasses a diverse range of technologies and tools designed to gather, process, store, transmit, and retrieve information. From the advent of the internet to the proliferation of smartphones and the rise of artificial intelligence, TIC has revolutionized the way we live, work, and communicate.</a:t>
            </a:r>
            <a:endParaRPr lang="fr-FR" dirty="0">
              <a:solidFill>
                <a:schemeClr val="bg1"/>
              </a:solidFill>
            </a:endParaRPr>
          </a:p>
        </p:txBody>
      </p:sp>
    </p:spTree>
    <p:extLst>
      <p:ext uri="{BB962C8B-B14F-4D97-AF65-F5344CB8AC3E}">
        <p14:creationId xmlns:p14="http://schemas.microsoft.com/office/powerpoint/2010/main" val="10589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8C7B5-55D8-4B54-99A2-C0D9A482EDA2}"/>
              </a:ext>
            </a:extLst>
          </p:cNvPr>
          <p:cNvSpPr>
            <a:spLocks noGrp="1"/>
          </p:cNvSpPr>
          <p:nvPr>
            <p:ph type="title"/>
          </p:nvPr>
        </p:nvSpPr>
        <p:spPr>
          <a:xfrm>
            <a:off x="1301669" y="81190"/>
            <a:ext cx="9905998" cy="1478570"/>
          </a:xfrm>
        </p:spPr>
        <p:txBody>
          <a:bodyPr>
            <a:normAutofit/>
          </a:bodyPr>
          <a:lstStyle/>
          <a:p>
            <a:r>
              <a:rPr lang="fr-FR" dirty="0">
                <a:solidFill>
                  <a:schemeClr val="bg1"/>
                </a:solidFill>
              </a:rPr>
              <a:t>2- </a:t>
            </a:r>
            <a:r>
              <a:rPr lang="fr-FR" u="sng" dirty="0">
                <a:solidFill>
                  <a:schemeClr val="bg1"/>
                </a:solidFill>
              </a:rPr>
              <a:t>technologies </a:t>
            </a:r>
            <a:r>
              <a:rPr lang="fr-FR" u="sng" dirty="0" err="1">
                <a:solidFill>
                  <a:schemeClr val="bg1"/>
                </a:solidFill>
              </a:rPr>
              <a:t>related</a:t>
            </a:r>
            <a:r>
              <a:rPr lang="fr-FR" u="sng" dirty="0">
                <a:solidFill>
                  <a:schemeClr val="bg1"/>
                </a:solidFill>
              </a:rPr>
              <a:t> to TIC (tic </a:t>
            </a:r>
            <a:r>
              <a:rPr lang="fr-FR" u="sng" dirty="0" err="1">
                <a:solidFill>
                  <a:schemeClr val="bg1"/>
                </a:solidFill>
              </a:rPr>
              <a:t>tools</a:t>
            </a:r>
            <a:r>
              <a:rPr lang="fr-FR" u="sng" dirty="0">
                <a:solidFill>
                  <a:schemeClr val="bg1"/>
                </a:solidFill>
              </a:rPr>
              <a:t>)</a:t>
            </a:r>
          </a:p>
        </p:txBody>
      </p:sp>
      <p:sp>
        <p:nvSpPr>
          <p:cNvPr id="3" name="Espace réservé du contenu 2">
            <a:extLst>
              <a:ext uri="{FF2B5EF4-FFF2-40B4-BE49-F238E27FC236}">
                <a16:creationId xmlns:a16="http://schemas.microsoft.com/office/drawing/2014/main" id="{4F888625-BFBF-4847-9FBE-E3A520FF2014}"/>
              </a:ext>
            </a:extLst>
          </p:cNvPr>
          <p:cNvSpPr>
            <a:spLocks noGrp="1"/>
          </p:cNvSpPr>
          <p:nvPr>
            <p:ph idx="1"/>
          </p:nvPr>
        </p:nvSpPr>
        <p:spPr>
          <a:xfrm>
            <a:off x="1301669" y="1221469"/>
            <a:ext cx="9905999" cy="1179513"/>
          </a:xfrm>
        </p:spPr>
        <p:txBody>
          <a:bodyPr>
            <a:normAutofit fontScale="92500" lnSpcReduction="20000"/>
          </a:bodyPr>
          <a:lstStyle/>
          <a:p>
            <a:pPr marL="0" indent="0">
              <a:buNone/>
            </a:pPr>
            <a:r>
              <a:rPr lang="en-US" b="0" i="0" dirty="0">
                <a:solidFill>
                  <a:schemeClr val="bg1"/>
                </a:solidFill>
                <a:effectLst/>
                <a:latin typeface="Söhne"/>
              </a:rPr>
              <a:t>When discussing Information and Communication Technologies (ICT), our thoughts often turn to a range of tools. Before delving into each application in detail, let's provide a brief overview of each.</a:t>
            </a:r>
            <a:endParaRPr lang="fr-FR" dirty="0">
              <a:solidFill>
                <a:schemeClr val="bg1"/>
              </a:solidFill>
            </a:endParaRPr>
          </a:p>
          <a:p>
            <a:pPr marL="0" indent="0">
              <a:buNone/>
            </a:pPr>
            <a:endParaRPr lang="fr-FR" dirty="0"/>
          </a:p>
        </p:txBody>
      </p:sp>
      <p:sp>
        <p:nvSpPr>
          <p:cNvPr id="9" name="ZoneTexte 8">
            <a:extLst>
              <a:ext uri="{FF2B5EF4-FFF2-40B4-BE49-F238E27FC236}">
                <a16:creationId xmlns:a16="http://schemas.microsoft.com/office/drawing/2014/main" id="{21F1569D-65B7-4ED4-8F42-8A2DDC00BC23}"/>
              </a:ext>
            </a:extLst>
          </p:cNvPr>
          <p:cNvSpPr txBox="1"/>
          <p:nvPr/>
        </p:nvSpPr>
        <p:spPr>
          <a:xfrm>
            <a:off x="1373171" y="2400982"/>
            <a:ext cx="9445658" cy="4825937"/>
          </a:xfrm>
          <a:prstGeom prst="rect">
            <a:avLst/>
          </a:prstGeom>
          <a:noFill/>
        </p:spPr>
        <p:txBody>
          <a:bodyPr wrap="square" rtlCol="0">
            <a:spAutoFit/>
          </a:bodyPr>
          <a:lstStyle/>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Microsoft Word</a:t>
            </a: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Microsoft Excel</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Microsoft Power Point</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250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LaTex</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2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Git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Github</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250000"/>
              </a:lnSpc>
              <a:buFont typeface="+mj-lt"/>
              <a:buAutoNum type="arabicPeriod"/>
            </a:pP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250000"/>
              </a:lnSpc>
            </a:pPr>
            <a:endParaRPr lang="fr-FR" dirty="0"/>
          </a:p>
        </p:txBody>
      </p:sp>
      <p:sp>
        <p:nvSpPr>
          <p:cNvPr id="10" name="AutoShape 1">
            <a:extLst>
              <a:ext uri="{FF2B5EF4-FFF2-40B4-BE49-F238E27FC236}">
                <a16:creationId xmlns:a16="http://schemas.microsoft.com/office/drawing/2014/main" id="{07C146EF-98C4-4824-B3E5-54B94D8EE551}"/>
              </a:ext>
            </a:extLst>
          </p:cNvPr>
          <p:cNvSpPr>
            <a:spLocks noChangeArrowheads="1"/>
          </p:cNvSpPr>
          <p:nvPr/>
        </p:nvSpPr>
        <p:spPr bwMode="auto">
          <a:xfrm>
            <a:off x="4808540" y="2585468"/>
            <a:ext cx="636957" cy="568779"/>
          </a:xfrm>
          <a:prstGeom prst="flowChartProcess">
            <a:avLst/>
          </a:prstGeom>
          <a:blipFill dpi="0" rotWithShape="0">
            <a:blip r:embed="rId2"/>
            <a:srcRect/>
            <a:stretch>
              <a:fillRect/>
            </a:stretch>
          </a:blip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a:p>
        </p:txBody>
      </p:sp>
      <p:sp>
        <p:nvSpPr>
          <p:cNvPr id="13" name="AutoShape 3">
            <a:extLst>
              <a:ext uri="{FF2B5EF4-FFF2-40B4-BE49-F238E27FC236}">
                <a16:creationId xmlns:a16="http://schemas.microsoft.com/office/drawing/2014/main" id="{163D4B10-83E3-44B7-B600-722481F7FEC7}"/>
              </a:ext>
            </a:extLst>
          </p:cNvPr>
          <p:cNvSpPr>
            <a:spLocks noChangeArrowheads="1"/>
          </p:cNvSpPr>
          <p:nvPr/>
        </p:nvSpPr>
        <p:spPr bwMode="auto">
          <a:xfrm>
            <a:off x="4808543" y="3256871"/>
            <a:ext cx="636957" cy="568779"/>
          </a:xfrm>
          <a:prstGeom prst="flowChartProcess">
            <a:avLst/>
          </a:prstGeom>
          <a:blipFill dpi="0" rotWithShape="0">
            <a:blip r:embed="rId3"/>
            <a:srcRect/>
            <a:stretch>
              <a:fillRect/>
            </a:stretch>
          </a:blip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a:p>
        </p:txBody>
      </p:sp>
      <p:sp>
        <p:nvSpPr>
          <p:cNvPr id="14" name="AutoShape 4">
            <a:extLst>
              <a:ext uri="{FF2B5EF4-FFF2-40B4-BE49-F238E27FC236}">
                <a16:creationId xmlns:a16="http://schemas.microsoft.com/office/drawing/2014/main" id="{86AB458D-57F2-4371-8BF7-79F918CFBAE7}"/>
              </a:ext>
            </a:extLst>
          </p:cNvPr>
          <p:cNvSpPr>
            <a:spLocks noChangeArrowheads="1"/>
          </p:cNvSpPr>
          <p:nvPr/>
        </p:nvSpPr>
        <p:spPr bwMode="auto">
          <a:xfrm>
            <a:off x="4808540" y="3949729"/>
            <a:ext cx="636957" cy="568779"/>
          </a:xfrm>
          <a:prstGeom prst="flowChartProcess">
            <a:avLst/>
          </a:prstGeom>
          <a:blipFill dpi="0" rotWithShape="0">
            <a:blip r:embed="rId4"/>
            <a:srcRect/>
            <a:stretch>
              <a:fillRect/>
            </a:stretch>
          </a:blip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a:p>
        </p:txBody>
      </p:sp>
      <p:sp>
        <p:nvSpPr>
          <p:cNvPr id="15" name="AutoShape 5">
            <a:extLst>
              <a:ext uri="{FF2B5EF4-FFF2-40B4-BE49-F238E27FC236}">
                <a16:creationId xmlns:a16="http://schemas.microsoft.com/office/drawing/2014/main" id="{B46DB54F-B0A8-4AD7-A56B-E65A619329F2}"/>
              </a:ext>
            </a:extLst>
          </p:cNvPr>
          <p:cNvSpPr>
            <a:spLocks noChangeArrowheads="1"/>
          </p:cNvSpPr>
          <p:nvPr/>
        </p:nvSpPr>
        <p:spPr bwMode="auto">
          <a:xfrm>
            <a:off x="4808540" y="4635151"/>
            <a:ext cx="636957" cy="568779"/>
          </a:xfrm>
          <a:prstGeom prst="flowChartProcess">
            <a:avLst/>
          </a:prstGeom>
          <a:blipFill dpi="0" rotWithShape="0">
            <a:blip r:embed="rId5"/>
            <a:srcRect/>
            <a:stretch>
              <a:fillRect/>
            </a:stretch>
          </a:blip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a:p>
        </p:txBody>
      </p:sp>
      <p:sp>
        <p:nvSpPr>
          <p:cNvPr id="16" name="AutoShape 6">
            <a:extLst>
              <a:ext uri="{FF2B5EF4-FFF2-40B4-BE49-F238E27FC236}">
                <a16:creationId xmlns:a16="http://schemas.microsoft.com/office/drawing/2014/main" id="{2B9B5856-0B8E-4A49-A58B-5F068CDB88CC}"/>
              </a:ext>
            </a:extLst>
          </p:cNvPr>
          <p:cNvSpPr>
            <a:spLocks noChangeArrowheads="1"/>
          </p:cNvSpPr>
          <p:nvPr/>
        </p:nvSpPr>
        <p:spPr bwMode="auto">
          <a:xfrm>
            <a:off x="4808541" y="5328009"/>
            <a:ext cx="636957" cy="568779"/>
          </a:xfrm>
          <a:prstGeom prst="flowChartProcess">
            <a:avLst/>
          </a:prstGeom>
          <a:blipFill dpi="0" rotWithShape="0">
            <a:blip r:embed="rId6"/>
            <a:srcRect/>
            <a:stretch>
              <a:fillRect/>
            </a:stretch>
          </a:blip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724074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5BADA-E5D0-43AC-B0C4-FD276FF4F1C2}"/>
              </a:ext>
            </a:extLst>
          </p:cNvPr>
          <p:cNvSpPr>
            <a:spLocks noGrp="1"/>
          </p:cNvSpPr>
          <p:nvPr>
            <p:ph type="title"/>
          </p:nvPr>
        </p:nvSpPr>
        <p:spPr/>
        <p:txBody>
          <a:bodyPr/>
          <a:lstStyle/>
          <a:p>
            <a:r>
              <a:rPr lang="fr-FR" dirty="0">
                <a:solidFill>
                  <a:schemeClr val="bg1"/>
                </a:solidFill>
              </a:rPr>
              <a:t>2-1 </a:t>
            </a:r>
            <a:r>
              <a:rPr lang="fr-FR" dirty="0" err="1">
                <a:solidFill>
                  <a:schemeClr val="bg1"/>
                </a:solidFill>
              </a:rPr>
              <a:t>microsoft</a:t>
            </a:r>
            <a:r>
              <a:rPr lang="fr-FR" dirty="0">
                <a:solidFill>
                  <a:schemeClr val="bg1"/>
                </a:solidFill>
              </a:rPr>
              <a:t> office </a:t>
            </a:r>
          </a:p>
        </p:txBody>
      </p:sp>
      <p:sp>
        <p:nvSpPr>
          <p:cNvPr id="5" name="Rectangle 2">
            <a:extLst>
              <a:ext uri="{FF2B5EF4-FFF2-40B4-BE49-F238E27FC236}">
                <a16:creationId xmlns:a16="http://schemas.microsoft.com/office/drawing/2014/main" id="{2B81445E-95E4-4CCC-9DF0-EC8FDD4B9B94}"/>
              </a:ext>
            </a:extLst>
          </p:cNvPr>
          <p:cNvSpPr>
            <a:spLocks noChangeArrowheads="1"/>
          </p:cNvSpPr>
          <p:nvPr/>
        </p:nvSpPr>
        <p:spPr bwMode="auto">
          <a:xfrm>
            <a:off x="0" y="0"/>
            <a:ext cx="38735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a:ln>
                  <a:noFill/>
                </a:ln>
                <a:solidFill>
                  <a:srgbClr val="FFFFFF"/>
                </a:solidFill>
                <a:effectLst/>
                <a:latin typeface="Söhne"/>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3D09B92-BCBC-4486-809B-DA299A249A24}"/>
              </a:ext>
            </a:extLst>
          </p:cNvPr>
          <p:cNvSpPr>
            <a:spLocks noChangeArrowheads="1"/>
          </p:cNvSpPr>
          <p:nvPr/>
        </p:nvSpPr>
        <p:spPr bwMode="auto">
          <a:xfrm>
            <a:off x="778042" y="1884947"/>
            <a:ext cx="38735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a:ln>
                  <a:noFill/>
                </a:ln>
                <a:solidFill>
                  <a:srgbClr val="FFFFFF"/>
                </a:solidFill>
                <a:effectLst/>
                <a:latin typeface="Söhne"/>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914DDE93-96F6-4CB3-986A-035B49D374A2}"/>
              </a:ext>
            </a:extLst>
          </p:cNvPr>
          <p:cNvSpPr txBox="1"/>
          <p:nvPr/>
        </p:nvSpPr>
        <p:spPr>
          <a:xfrm>
            <a:off x="1141413" y="2097088"/>
            <a:ext cx="10312650" cy="1015663"/>
          </a:xfrm>
          <a:prstGeom prst="rect">
            <a:avLst/>
          </a:prstGeom>
          <a:noFill/>
        </p:spPr>
        <p:txBody>
          <a:bodyPr wrap="square" rtlCol="0">
            <a:spAutoFit/>
          </a:bodyPr>
          <a:lstStyle/>
          <a:p>
            <a:r>
              <a:rPr lang="en-US" sz="2000" dirty="0">
                <a:solidFill>
                  <a:schemeClr val="bg1"/>
                </a:solidFill>
              </a:rPr>
              <a:t>Microsoft Office is a vital player in Information and Communication Technologies (ICT), offering essential tools like Word, Excel, and PowerPoint that are integral to IT engineering tasks, facilitating communication, data management, and presentation.</a:t>
            </a:r>
            <a:endParaRPr lang="fr-FR" sz="2000" dirty="0">
              <a:solidFill>
                <a:schemeClr val="bg1"/>
              </a:solidFill>
            </a:endParaRPr>
          </a:p>
        </p:txBody>
      </p:sp>
      <p:sp>
        <p:nvSpPr>
          <p:cNvPr id="9" name="ZoneTexte 8">
            <a:extLst>
              <a:ext uri="{FF2B5EF4-FFF2-40B4-BE49-F238E27FC236}">
                <a16:creationId xmlns:a16="http://schemas.microsoft.com/office/drawing/2014/main" id="{27327699-E242-4844-BE11-86E2F3B72474}"/>
              </a:ext>
            </a:extLst>
          </p:cNvPr>
          <p:cNvSpPr txBox="1"/>
          <p:nvPr/>
        </p:nvSpPr>
        <p:spPr>
          <a:xfrm>
            <a:off x="1141413" y="3429000"/>
            <a:ext cx="10168271" cy="3416320"/>
          </a:xfrm>
          <a:prstGeom prst="rect">
            <a:avLst/>
          </a:prstGeom>
          <a:noFill/>
        </p:spPr>
        <p:txBody>
          <a:bodyPr wrap="square" rtlCol="0">
            <a:spAutoFit/>
          </a:bodyPr>
          <a:lstStyle/>
          <a:p>
            <a:pPr marL="285750" indent="-285750">
              <a:buFont typeface="Arial" panose="020B0604020202020204" pitchFamily="34" charset="0"/>
              <a:buChar char="•"/>
            </a:pPr>
            <a:r>
              <a:rPr lang="fr-FR" dirty="0"/>
              <a:t>Word  :</a:t>
            </a:r>
          </a:p>
          <a:p>
            <a:r>
              <a:rPr lang="en-US" dirty="0"/>
              <a:t>   </a:t>
            </a:r>
            <a:r>
              <a:rPr lang="en-US" dirty="0">
                <a:solidFill>
                  <a:schemeClr val="bg1"/>
                </a:solidFill>
              </a:rPr>
              <a:t>Microsoft Word, a fundamental component of Microsoft Office, serves as a versatile word processing tool for creating and editing documents.</a:t>
            </a:r>
            <a:endParaRPr lang="fr-FR" dirty="0">
              <a:solidFill>
                <a:schemeClr val="bg1"/>
              </a:solidFill>
            </a:endParaRPr>
          </a:p>
          <a:p>
            <a:endParaRPr lang="fr-FR" dirty="0"/>
          </a:p>
          <a:p>
            <a:pPr marL="285750" indent="-285750">
              <a:buFont typeface="Arial" panose="020B0604020202020204" pitchFamily="34" charset="0"/>
              <a:buChar char="•"/>
            </a:pPr>
            <a:r>
              <a:rPr lang="fr-FR" dirty="0"/>
              <a:t>Excel :</a:t>
            </a:r>
          </a:p>
          <a:p>
            <a:r>
              <a:rPr lang="en-US" b="0" i="0" dirty="0">
                <a:solidFill>
                  <a:schemeClr val="bg1"/>
                </a:solidFill>
                <a:effectLst/>
                <a:latin typeface="Söhne"/>
              </a:rPr>
              <a:t>Microsoft Excel, an integral part of Microsoft Office, is a powerful spreadsheet application facilitating data management, analysis, and visualization for various tasks in IT engineering.</a:t>
            </a:r>
            <a:endParaRPr lang="fr-FR" dirty="0">
              <a:solidFill>
                <a:schemeClr val="bg1"/>
              </a:solidFill>
            </a:endParaRPr>
          </a:p>
          <a:p>
            <a:endParaRPr lang="fr-FR" dirty="0"/>
          </a:p>
          <a:p>
            <a:pPr marL="285750" indent="-285750">
              <a:buFont typeface="Arial" panose="020B0604020202020204" pitchFamily="34" charset="0"/>
              <a:buChar char="•"/>
            </a:pPr>
            <a:r>
              <a:rPr lang="fr-FR" dirty="0"/>
              <a:t>Power Point</a:t>
            </a:r>
          </a:p>
          <a:p>
            <a:r>
              <a:rPr lang="en-US" dirty="0">
                <a:solidFill>
                  <a:schemeClr val="bg1"/>
                </a:solidFill>
              </a:rPr>
              <a:t>Microsoft PowerPoint, a key element of Microsoft Office, provides a dynamic platform for creating engaging presentations, making it an essential tool in the realm of IT engineering.</a:t>
            </a:r>
            <a:endParaRPr lang="fr-FR" dirty="0">
              <a:solidFill>
                <a:schemeClr val="bg1"/>
              </a:solidFill>
            </a:endParaRPr>
          </a:p>
          <a:p>
            <a:endParaRPr lang="fr-FR" dirty="0"/>
          </a:p>
        </p:txBody>
      </p:sp>
    </p:spTree>
    <p:extLst>
      <p:ext uri="{BB962C8B-B14F-4D97-AF65-F5344CB8AC3E}">
        <p14:creationId xmlns:p14="http://schemas.microsoft.com/office/powerpoint/2010/main" val="11191436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1000"/>
                                        <p:tgtEl>
                                          <p:spTgt spid="9">
                                            <p:txEl>
                                              <p:pRg st="3" end="3"/>
                                            </p:txEl>
                                          </p:spTgt>
                                        </p:tgtEl>
                                      </p:cBhvr>
                                    </p:animEffect>
                                    <p:anim calcmode="lin" valueType="num">
                                      <p:cBhvr>
                                        <p:cTn id="2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anim calcmode="lin" valueType="num">
                                      <p:cBhvr>
                                        <p:cTn id="2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fade">
                                      <p:cBhvr>
                                        <p:cTn id="31" dur="1000"/>
                                        <p:tgtEl>
                                          <p:spTgt spid="9">
                                            <p:txEl>
                                              <p:pRg st="6" end="6"/>
                                            </p:txEl>
                                          </p:spTgt>
                                        </p:tgtEl>
                                      </p:cBhvr>
                                    </p:animEffect>
                                    <p:anim calcmode="lin" valueType="num">
                                      <p:cBhvr>
                                        <p:cTn id="3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fade">
                                      <p:cBhvr>
                                        <p:cTn id="36" dur="1000"/>
                                        <p:tgtEl>
                                          <p:spTgt spid="9">
                                            <p:txEl>
                                              <p:pRg st="7" end="7"/>
                                            </p:txEl>
                                          </p:spTgt>
                                        </p:tgtEl>
                                      </p:cBhvr>
                                    </p:animEffect>
                                    <p:anim calcmode="lin" valueType="num">
                                      <p:cBhvr>
                                        <p:cTn id="37"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51455-48E8-4705-8038-F957C4A76BB1}"/>
              </a:ext>
            </a:extLst>
          </p:cNvPr>
          <p:cNvSpPr>
            <a:spLocks noGrp="1"/>
          </p:cNvSpPr>
          <p:nvPr>
            <p:ph type="title"/>
          </p:nvPr>
        </p:nvSpPr>
        <p:spPr>
          <a:xfrm>
            <a:off x="1398087" y="618518"/>
            <a:ext cx="9905998" cy="1478570"/>
          </a:xfrm>
        </p:spPr>
        <p:txBody>
          <a:bodyPr/>
          <a:lstStyle/>
          <a:p>
            <a:r>
              <a:rPr lang="fr-FR" dirty="0">
                <a:solidFill>
                  <a:schemeClr val="bg1"/>
                </a:solidFill>
              </a:rPr>
              <a:t>2-2 Latex</a:t>
            </a:r>
          </a:p>
        </p:txBody>
      </p:sp>
      <p:sp>
        <p:nvSpPr>
          <p:cNvPr id="3" name="Espace réservé du contenu 2">
            <a:extLst>
              <a:ext uri="{FF2B5EF4-FFF2-40B4-BE49-F238E27FC236}">
                <a16:creationId xmlns:a16="http://schemas.microsoft.com/office/drawing/2014/main" id="{431085A2-94A4-456C-8163-8479DC586782}"/>
              </a:ext>
            </a:extLst>
          </p:cNvPr>
          <p:cNvSpPr>
            <a:spLocks noGrp="1"/>
          </p:cNvSpPr>
          <p:nvPr>
            <p:ph idx="1"/>
          </p:nvPr>
        </p:nvSpPr>
        <p:spPr>
          <a:xfrm>
            <a:off x="1141413" y="2249487"/>
            <a:ext cx="9905999" cy="3989995"/>
          </a:xfrm>
        </p:spPr>
        <p:txBody>
          <a:bodyPr>
            <a:normAutofit lnSpcReduction="10000"/>
          </a:bodyPr>
          <a:lstStyle/>
          <a:p>
            <a:r>
              <a:rPr lang="en-US" dirty="0">
                <a:solidFill>
                  <a:schemeClr val="bg1"/>
                </a:solidFill>
              </a:rPr>
              <a:t>LaTeX, a typesetting system known for its precision and adaptability, is a robust tool within the domain of Information and Communication Technologies (ICT).</a:t>
            </a:r>
          </a:p>
          <a:p>
            <a:r>
              <a:rPr lang="en-US" dirty="0">
                <a:solidFill>
                  <a:schemeClr val="bg1"/>
                </a:solidFill>
              </a:rPr>
              <a:t> Widely appreciated in IT, LaTeX excels in crafting professional and visually appealing documents, especially those involving scientific and mathematical content.</a:t>
            </a:r>
          </a:p>
          <a:p>
            <a:r>
              <a:rPr lang="en-US" dirty="0">
                <a:solidFill>
                  <a:schemeClr val="bg1"/>
                </a:solidFill>
              </a:rPr>
              <a:t>LaTeX is the preferred tool for crafting precise technical documents, while excelling in formatting and presenting IT engineering research papers, demonstrating its significant contribution in real-world scenarios.</a:t>
            </a:r>
            <a:endParaRPr lang="fr-FR" dirty="0">
              <a:solidFill>
                <a:schemeClr val="bg1"/>
              </a:solidFill>
            </a:endParaRPr>
          </a:p>
        </p:txBody>
      </p:sp>
      <p:sp>
        <p:nvSpPr>
          <p:cNvPr id="4" name="Rectangle 2">
            <a:extLst>
              <a:ext uri="{FF2B5EF4-FFF2-40B4-BE49-F238E27FC236}">
                <a16:creationId xmlns:a16="http://schemas.microsoft.com/office/drawing/2014/main" id="{227B01AD-03F8-4FF8-AFE0-2CE7698AEBDE}"/>
              </a:ext>
            </a:extLst>
          </p:cNvPr>
          <p:cNvSpPr>
            <a:spLocks noChangeArrowheads="1"/>
          </p:cNvSpPr>
          <p:nvPr/>
        </p:nvSpPr>
        <p:spPr bwMode="auto">
          <a:xfrm>
            <a:off x="5227177" y="860946"/>
            <a:ext cx="1398212" cy="999938"/>
          </a:xfrm>
          <a:prstGeom prst="rect">
            <a:avLst/>
          </a:prstGeom>
          <a:blipFill dpi="0" rotWithShape="0">
            <a:blip r:embed="rId2"/>
            <a:srcRect/>
            <a:stretch>
              <a:fillRect/>
            </a:stretch>
          </a:blip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9976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3C203-2DF1-4662-8ACF-7364A5760E17}"/>
              </a:ext>
            </a:extLst>
          </p:cNvPr>
          <p:cNvSpPr>
            <a:spLocks noGrp="1"/>
          </p:cNvSpPr>
          <p:nvPr>
            <p:ph type="title"/>
          </p:nvPr>
        </p:nvSpPr>
        <p:spPr/>
        <p:txBody>
          <a:bodyPr/>
          <a:lstStyle/>
          <a:p>
            <a:r>
              <a:rPr lang="fr-FR" dirty="0">
                <a:solidFill>
                  <a:schemeClr val="bg1"/>
                </a:solidFill>
              </a:rPr>
              <a:t>2-3 Git and </a:t>
            </a:r>
            <a:r>
              <a:rPr lang="fr-FR" dirty="0" err="1">
                <a:solidFill>
                  <a:schemeClr val="bg1"/>
                </a:solidFill>
              </a:rPr>
              <a:t>Github</a:t>
            </a:r>
            <a:endParaRPr lang="fr-FR" dirty="0">
              <a:solidFill>
                <a:schemeClr val="bg1"/>
              </a:solidFill>
            </a:endParaRPr>
          </a:p>
        </p:txBody>
      </p:sp>
      <p:sp>
        <p:nvSpPr>
          <p:cNvPr id="3" name="Espace réservé du contenu 2">
            <a:extLst>
              <a:ext uri="{FF2B5EF4-FFF2-40B4-BE49-F238E27FC236}">
                <a16:creationId xmlns:a16="http://schemas.microsoft.com/office/drawing/2014/main" id="{E566D00E-69D0-4C5B-8021-54B79E4194A4}"/>
              </a:ext>
            </a:extLst>
          </p:cNvPr>
          <p:cNvSpPr>
            <a:spLocks noGrp="1"/>
          </p:cNvSpPr>
          <p:nvPr>
            <p:ph idx="1"/>
          </p:nvPr>
        </p:nvSpPr>
        <p:spPr/>
        <p:txBody>
          <a:bodyPr>
            <a:normAutofit/>
          </a:bodyPr>
          <a:lstStyle/>
          <a:p>
            <a:r>
              <a:rPr lang="en-US" b="0" i="0" dirty="0">
                <a:solidFill>
                  <a:schemeClr val="bg1"/>
                </a:solidFill>
                <a:effectLst/>
                <a:latin typeface="Söhne"/>
              </a:rPr>
              <a:t>Git and GitHub revolutionize collaborative software development in Information and Communication Technologies (ICT). Git, a distributed version control system, allows developers to track changes and maintain project history, while GitHub, a web-based platform, serves as a centralized hub for hosting, issue tracking, and pull requests, streamlining collaboration. Git's branching feature supports parallel development, enabling teams to work concurrently on diverse aspects of a project.</a:t>
            </a:r>
            <a:endParaRPr lang="fr-FR" dirty="0">
              <a:solidFill>
                <a:schemeClr val="bg1"/>
              </a:solidFill>
            </a:endParaRPr>
          </a:p>
        </p:txBody>
      </p:sp>
      <p:sp>
        <p:nvSpPr>
          <p:cNvPr id="4" name="AutoShape 2">
            <a:extLst>
              <a:ext uri="{FF2B5EF4-FFF2-40B4-BE49-F238E27FC236}">
                <a16:creationId xmlns:a16="http://schemas.microsoft.com/office/drawing/2014/main" id="{2A0299F7-38B1-4EB6-B3F6-43C08951495A}"/>
              </a:ext>
            </a:extLst>
          </p:cNvPr>
          <p:cNvSpPr>
            <a:spLocks noChangeArrowheads="1"/>
          </p:cNvSpPr>
          <p:nvPr/>
        </p:nvSpPr>
        <p:spPr bwMode="auto">
          <a:xfrm>
            <a:off x="5840748" y="618518"/>
            <a:ext cx="2950326" cy="1195387"/>
          </a:xfrm>
          <a:prstGeom prst="flowChartProcess">
            <a:avLst/>
          </a:prstGeom>
          <a:blipFill dpi="0" rotWithShape="0">
            <a:blip r:embed="rId2"/>
            <a:srcRect/>
            <a:stretch>
              <a:fillRect/>
            </a:stretch>
          </a:blip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7050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591393-5CA0-4CCE-B9BD-94C0D3B0E9B8}"/>
              </a:ext>
            </a:extLst>
          </p:cNvPr>
          <p:cNvSpPr>
            <a:spLocks noGrp="1"/>
          </p:cNvSpPr>
          <p:nvPr>
            <p:ph type="title"/>
          </p:nvPr>
        </p:nvSpPr>
        <p:spPr/>
        <p:txBody>
          <a:bodyPr/>
          <a:lstStyle/>
          <a:p>
            <a:r>
              <a:rPr lang="fr-FR" u="sng" dirty="0">
                <a:solidFill>
                  <a:schemeClr val="bg1"/>
                </a:solidFill>
              </a:rPr>
              <a:t>conclusion</a:t>
            </a:r>
          </a:p>
        </p:txBody>
      </p:sp>
      <p:sp>
        <p:nvSpPr>
          <p:cNvPr id="3" name="Espace réservé du contenu 2">
            <a:extLst>
              <a:ext uri="{FF2B5EF4-FFF2-40B4-BE49-F238E27FC236}">
                <a16:creationId xmlns:a16="http://schemas.microsoft.com/office/drawing/2014/main" id="{A4C54783-9EA2-4B54-89B6-4398FB263935}"/>
              </a:ext>
            </a:extLst>
          </p:cNvPr>
          <p:cNvSpPr>
            <a:spLocks noGrp="1"/>
          </p:cNvSpPr>
          <p:nvPr>
            <p:ph idx="1"/>
          </p:nvPr>
        </p:nvSpPr>
        <p:spPr>
          <a:xfrm>
            <a:off x="1141412" y="2232234"/>
            <a:ext cx="9905999" cy="3541714"/>
          </a:xfrm>
        </p:spPr>
        <p:txBody>
          <a:bodyPr>
            <a:normAutofit fontScale="85000" lnSpcReduction="10000"/>
          </a:bodyPr>
          <a:lstStyle/>
          <a:p>
            <a:r>
              <a:rPr lang="en-US" b="0" i="0" dirty="0">
                <a:solidFill>
                  <a:schemeClr val="bg1"/>
                </a:solidFill>
                <a:effectLst/>
                <a:latin typeface="Söhne"/>
              </a:rPr>
              <a:t>This exploration provides a comprehensive overview of Information and Communication Technologies (ICT) and key tools such as Microsoft Office, LaTeX, and Git with GitHub. Each section highlights the importance, features, and practical applications of these technologies within the realm of IT engineering.</a:t>
            </a:r>
          </a:p>
          <a:p>
            <a:endParaRPr lang="en-US" dirty="0">
              <a:solidFill>
                <a:schemeClr val="bg1"/>
              </a:solidFill>
              <a:latin typeface="Söhne"/>
            </a:endParaRPr>
          </a:p>
          <a:p>
            <a:r>
              <a:rPr lang="en-US" b="0" i="0" dirty="0">
                <a:solidFill>
                  <a:schemeClr val="bg1"/>
                </a:solidFill>
                <a:effectLst/>
                <a:latin typeface="Söhne"/>
              </a:rPr>
              <a:t>Information and Communication Technologies (ICT) stand as the linchpin of our modern existence, orchestrating a symphony of connectivity, innovation, and efficiency. As we navigate the ever-evolving digital landscape, ICT's pervasive influence is unmistakable, permeating every aspect of our personal and professional lives.</a:t>
            </a:r>
            <a:endParaRPr lang="fr-FR" dirty="0">
              <a:solidFill>
                <a:schemeClr val="bg1"/>
              </a:solidFill>
            </a:endParaRPr>
          </a:p>
        </p:txBody>
      </p:sp>
    </p:spTree>
    <p:extLst>
      <p:ext uri="{BB962C8B-B14F-4D97-AF65-F5344CB8AC3E}">
        <p14:creationId xmlns:p14="http://schemas.microsoft.com/office/powerpoint/2010/main" val="102719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215</TotalTime>
  <Words>759</Words>
  <Application>Microsoft Office PowerPoint</Application>
  <PresentationFormat>Grand écran</PresentationFormat>
  <Paragraphs>40</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Söhne</vt:lpstr>
      <vt:lpstr>Times New Roman</vt:lpstr>
      <vt:lpstr>Tw Cen MT</vt:lpstr>
      <vt:lpstr>Circuit</vt:lpstr>
      <vt:lpstr>Project about tic and it’s technologies</vt:lpstr>
      <vt:lpstr>Présentation PowerPoint</vt:lpstr>
      <vt:lpstr>1- Introduction about TIC</vt:lpstr>
      <vt:lpstr>Overview of TIC</vt:lpstr>
      <vt:lpstr>2- technologies related to TIC (tic tools)</vt:lpstr>
      <vt:lpstr>2-1 microsoft office </vt:lpstr>
      <vt:lpstr>2-2 Latex</vt:lpstr>
      <vt:lpstr>2-3 Git and Github</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about tic and it’s technologies</dc:title>
  <dc:creator>akram lisri</dc:creator>
  <cp:lastModifiedBy>akram lisri</cp:lastModifiedBy>
  <cp:revision>16</cp:revision>
  <dcterms:created xsi:type="dcterms:W3CDTF">2023-12-29T13:56:12Z</dcterms:created>
  <dcterms:modified xsi:type="dcterms:W3CDTF">2024-01-03T08:36:08Z</dcterms:modified>
</cp:coreProperties>
</file>