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6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20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A9AF9-E8F9-5B10-BDCB-A742BB1EF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59B6A7-7DF5-332E-B846-E82CA9A28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4DC4F-C260-9853-8FA0-A92E282F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A696-92B5-4293-83D1-154393A7E7AB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5BA21-018C-3DEA-45CE-47969593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83A12-1001-C9CF-B553-FC532414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947-7BBC-46E6-B51C-88D2EDF55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7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A25A3-0C5F-B7D5-DBB6-9625875C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9F4CB9-BD61-3906-8F67-C73D05E2D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06EAA-6FB7-7688-81B6-06950BA8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A696-92B5-4293-83D1-154393A7E7AB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7F576-086F-C27C-A609-07932121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D8ED7-6B6B-58E8-4A1F-D0156047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947-7BBC-46E6-B51C-88D2EDF55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47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71CC6B-0276-A9E9-C3E9-0DD6E6BC7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5424E9-C7B2-5F30-1D87-99625990E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678D5-2E4F-A16C-FB5F-20279411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A696-92B5-4293-83D1-154393A7E7AB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33232-9960-87EF-A270-607F5332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1F379-BE86-047C-9DD7-4C262286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947-7BBC-46E6-B51C-88D2EDF55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5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EBC01-9F7E-A0C5-5430-9339886A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1C465-291F-194E-D974-9588DD632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3867C-A8AD-96BC-40DC-0D6184F7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A696-92B5-4293-83D1-154393A7E7AB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0886B-0BCD-4034-B94F-5CFBEAA4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71977-F959-CFB0-B8E5-ADDB04D6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947-7BBC-46E6-B51C-88D2EDF55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99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150B5-0372-F5DE-902D-8252B7BE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74C1F-5445-4A64-4AD0-BB793742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140C9-08F1-2ABF-B562-E7F7C2AE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A696-92B5-4293-83D1-154393A7E7AB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9A757-0082-9A22-C58C-D362E616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00C4A3-A21D-D9FC-7F33-8CA44DB6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947-7BBC-46E6-B51C-88D2EDF55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45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48B83-D9C2-B8C7-4013-CCA51171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45D76-71B9-6157-B149-3740D2671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563F95-64E4-8D2D-5E3C-DEEC9BF4F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26530C-FD74-317F-B365-5FD4DC68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A696-92B5-4293-83D1-154393A7E7AB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5CC031-69EA-7CF4-8B55-F1491765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813466-3113-1CEC-74AC-06921468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947-7BBC-46E6-B51C-88D2EDF55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60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C46FF-4D7E-87E6-623E-62F806A2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DA188-DC93-6A44-3B75-818131E0E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A33E79-0DC4-5BE8-0A96-A29D45CF4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7477F7-146D-4926-C06C-8C1D460AF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2955E9-7573-9DCB-1391-13881B9C0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F8D25F-D935-82E5-D5A0-6A2B3D7D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A696-92B5-4293-83D1-154393A7E7AB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BAF905-01DF-9C05-1E37-38E4BE5D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F846FC-A8E4-5B3F-20AF-3B9E6DBB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947-7BBC-46E6-B51C-88D2EDF55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60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BC1B8-7656-635C-28EA-917B44D7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1CD0B-E204-0CD8-BD7A-97901534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A696-92B5-4293-83D1-154393A7E7AB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643CD0-3100-BC72-99B7-F141A31A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04D197-C734-833A-1817-D620B4F9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947-7BBC-46E6-B51C-88D2EDF55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31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6D3932-472A-C1C7-27CB-AB0808D6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A696-92B5-4293-83D1-154393A7E7AB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EA8707-2FC9-8F22-549B-3BE29B2F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E5A91C-8952-9A71-AE42-43F7670C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947-7BBC-46E6-B51C-88D2EDF55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15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5F433-C0FE-3300-B64D-9C8E2575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4BF57-3BB0-2424-9FC6-C92BD1AB4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FE76D-034D-2192-2CE4-7131EDCE2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71803F-7FC9-FA27-2DF7-E9A686E7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A696-92B5-4293-83D1-154393A7E7AB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633F1-4838-6FC7-9566-D606A025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F30B8-BE39-5273-4782-EBFAE725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947-7BBC-46E6-B51C-88D2EDF55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8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2F0CC-7320-E74B-AA16-ADE1FE06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8C990C-113B-F2C0-5A85-480DB03DC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124264-C6D8-63EB-BE0D-48A290FE5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DD31C5-0508-81C4-6E2E-21582BFC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A696-92B5-4293-83D1-154393A7E7AB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00DCFC-AE67-220E-559B-DD66844B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7621A5-B53C-1A74-FD41-A58B5C99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947-7BBC-46E6-B51C-88D2EDF55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64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30062F-0E54-0375-370A-94AB49DB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78AD2-959E-8443-3DA8-186E871CF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762E5-9F5F-D156-CBA5-DC74A907E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CA696-92B5-4293-83D1-154393A7E7AB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1C84D-8777-2A04-609A-C95A13C3E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9EF90-90C1-A88B-0721-7E5952AF0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56947-7BBC-46E6-B51C-88D2EDF55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15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E66BF-A503-965D-09DA-1467C127F043}"/>
              </a:ext>
            </a:extLst>
          </p:cNvPr>
          <p:cNvSpPr txBox="1"/>
          <p:nvPr/>
        </p:nvSpPr>
        <p:spPr>
          <a:xfrm>
            <a:off x="4276408" y="1462802"/>
            <a:ext cx="34902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/>
              <a:t>Moa </a:t>
            </a:r>
            <a:r>
              <a:rPr lang="en-US" altLang="ko-KR" sz="4400" dirty="0" err="1"/>
              <a:t>order</a:t>
            </a:r>
            <a:r>
              <a:rPr lang="en-US" altLang="ko-KR" sz="1400" dirty="0" err="1"/>
              <a:t>BETA</a:t>
            </a:r>
            <a:endParaRPr lang="en-US" altLang="ko-KR" sz="1400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B2B </a:t>
            </a:r>
            <a:r>
              <a:rPr lang="ko-KR" altLang="en-US" dirty="0"/>
              <a:t>원두커피 주문관리 시스템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1EF09E0-7B4C-24E7-F5FE-E6846638A63B}"/>
              </a:ext>
            </a:extLst>
          </p:cNvPr>
          <p:cNvSpPr/>
          <p:nvPr/>
        </p:nvSpPr>
        <p:spPr>
          <a:xfrm>
            <a:off x="2559950" y="3396628"/>
            <a:ext cx="1438656" cy="13502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3A9DB-DB1E-4D40-E34E-051DD4B43EF5}"/>
              </a:ext>
            </a:extLst>
          </p:cNvPr>
          <p:cNvSpPr txBox="1"/>
          <p:nvPr/>
        </p:nvSpPr>
        <p:spPr>
          <a:xfrm>
            <a:off x="2523374" y="4954156"/>
            <a:ext cx="1548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주문관리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35D4454-2FD1-0112-9701-73B9483171F3}"/>
              </a:ext>
            </a:extLst>
          </p:cNvPr>
          <p:cNvSpPr/>
          <p:nvPr/>
        </p:nvSpPr>
        <p:spPr>
          <a:xfrm>
            <a:off x="560462" y="3396628"/>
            <a:ext cx="1438656" cy="13502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6FB28D-3A36-D074-0CDD-79F04754F297}"/>
              </a:ext>
            </a:extLst>
          </p:cNvPr>
          <p:cNvSpPr txBox="1"/>
          <p:nvPr/>
        </p:nvSpPr>
        <p:spPr>
          <a:xfrm>
            <a:off x="523886" y="4954156"/>
            <a:ext cx="1548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고객관리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65232A5-554C-EA23-EA38-7246BB31EE2D}"/>
              </a:ext>
            </a:extLst>
          </p:cNvPr>
          <p:cNvSpPr/>
          <p:nvPr/>
        </p:nvSpPr>
        <p:spPr>
          <a:xfrm>
            <a:off x="4589918" y="3396628"/>
            <a:ext cx="1438656" cy="13502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416024-77C1-4514-9BD7-710C5A2DAF94}"/>
              </a:ext>
            </a:extLst>
          </p:cNvPr>
          <p:cNvSpPr txBox="1"/>
          <p:nvPr/>
        </p:nvSpPr>
        <p:spPr>
          <a:xfrm>
            <a:off x="4553342" y="4954156"/>
            <a:ext cx="1548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제품관리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2BEF9CC-1D3C-C43A-69CD-63993BD2EC8D}"/>
              </a:ext>
            </a:extLst>
          </p:cNvPr>
          <p:cNvSpPr/>
          <p:nvPr/>
        </p:nvSpPr>
        <p:spPr>
          <a:xfrm>
            <a:off x="6510158" y="3396628"/>
            <a:ext cx="1438656" cy="13502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275F10-759C-A625-CAB7-A72B39DE5726}"/>
              </a:ext>
            </a:extLst>
          </p:cNvPr>
          <p:cNvSpPr txBox="1"/>
          <p:nvPr/>
        </p:nvSpPr>
        <p:spPr>
          <a:xfrm>
            <a:off x="6473582" y="4954156"/>
            <a:ext cx="1548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재고관리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5C2D7BD-3479-53E9-2A4E-81A48CDDC713}"/>
              </a:ext>
            </a:extLst>
          </p:cNvPr>
          <p:cNvSpPr/>
          <p:nvPr/>
        </p:nvSpPr>
        <p:spPr>
          <a:xfrm>
            <a:off x="8430398" y="3396628"/>
            <a:ext cx="1438656" cy="13502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B2137E-473A-0895-B836-D9EBFED194BD}"/>
              </a:ext>
            </a:extLst>
          </p:cNvPr>
          <p:cNvSpPr txBox="1"/>
          <p:nvPr/>
        </p:nvSpPr>
        <p:spPr>
          <a:xfrm>
            <a:off x="8393822" y="4954156"/>
            <a:ext cx="1548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주문통계</a:t>
            </a:r>
            <a:endParaRPr lang="en-US" altLang="ko-KR" sz="2000" dirty="0"/>
          </a:p>
          <a:p>
            <a:pPr algn="ctr"/>
            <a:r>
              <a:rPr lang="en-US" altLang="ko-KR" sz="2000" dirty="0" err="1"/>
              <a:t>Comimg</a:t>
            </a:r>
            <a:r>
              <a:rPr lang="en-US" altLang="ko-KR" sz="2000" dirty="0"/>
              <a:t> soon</a:t>
            </a:r>
            <a:endParaRPr lang="ko-KR" altLang="en-US" sz="20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5D5EBFD-0964-9BB5-B747-590177FBFA22}"/>
              </a:ext>
            </a:extLst>
          </p:cNvPr>
          <p:cNvSpPr/>
          <p:nvPr/>
        </p:nvSpPr>
        <p:spPr>
          <a:xfrm>
            <a:off x="10314062" y="3396628"/>
            <a:ext cx="1438656" cy="13502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CC51CF-C762-11BF-71D0-27139C8EC36B}"/>
              </a:ext>
            </a:extLst>
          </p:cNvPr>
          <p:cNvSpPr txBox="1"/>
          <p:nvPr/>
        </p:nvSpPr>
        <p:spPr>
          <a:xfrm>
            <a:off x="10277486" y="4954156"/>
            <a:ext cx="1548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메뉴관리</a:t>
            </a:r>
            <a:endParaRPr lang="en-US" altLang="ko-KR" sz="2000" dirty="0"/>
          </a:p>
          <a:p>
            <a:pPr algn="ctr"/>
            <a:r>
              <a:rPr lang="en-US" altLang="ko-KR" sz="2000" dirty="0" err="1"/>
              <a:t>Comimg</a:t>
            </a:r>
            <a:r>
              <a:rPr lang="en-US" altLang="ko-KR" sz="2000" dirty="0"/>
              <a:t> soon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7519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Moa</dc:creator>
  <cp:lastModifiedBy>Kim Moa</cp:lastModifiedBy>
  <cp:revision>1</cp:revision>
  <dcterms:created xsi:type="dcterms:W3CDTF">2022-05-27T13:50:02Z</dcterms:created>
  <dcterms:modified xsi:type="dcterms:W3CDTF">2022-05-27T13:50:43Z</dcterms:modified>
</cp:coreProperties>
</file>