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64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6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A9AF9-E8F9-5B10-BDCB-A742BB1EF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59B6A7-7DF5-332E-B846-E82CA9A28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4DC4F-C260-9853-8FA0-A92E282F7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A696-92B5-4293-83D1-154393A7E7AB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5BA21-018C-3DEA-45CE-47969593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83A12-1001-C9CF-B553-FC5324147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6947-7BBC-46E6-B51C-88D2EDF55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07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A25A3-0C5F-B7D5-DBB6-9625875CD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9F4CB9-BD61-3906-8F67-C73D05E2D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06EAA-6FB7-7688-81B6-06950BA8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A696-92B5-4293-83D1-154393A7E7AB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77F576-086F-C27C-A609-079321218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D8ED7-6B6B-58E8-4A1F-D0156047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6947-7BBC-46E6-B51C-88D2EDF55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47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71CC6B-0276-A9E9-C3E9-0DD6E6BC7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5424E9-C7B2-5F30-1D87-99625990E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678D5-2E4F-A16C-FB5F-20279411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A696-92B5-4293-83D1-154393A7E7AB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33232-9960-87EF-A270-607F5332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31F379-BE86-047C-9DD7-4C262286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6947-7BBC-46E6-B51C-88D2EDF55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65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EBC01-9F7E-A0C5-5430-9339886A9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1C465-291F-194E-D974-9588DD632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53867C-A8AD-96BC-40DC-0D6184F7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A696-92B5-4293-83D1-154393A7E7AB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0886B-0BCD-4034-B94F-5CFBEAA4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871977-F959-CFB0-B8E5-ADDB04D66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6947-7BBC-46E6-B51C-88D2EDF55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99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150B5-0372-F5DE-902D-8252B7BE2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D74C1F-5445-4A64-4AD0-BB793742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C140C9-08F1-2ABF-B562-E7F7C2AE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A696-92B5-4293-83D1-154393A7E7AB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99A757-0082-9A22-C58C-D362E616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00C4A3-A21D-D9FC-7F33-8CA44DB6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6947-7BBC-46E6-B51C-88D2EDF55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45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48B83-D9C2-B8C7-4013-CCA511710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45D76-71B9-6157-B149-3740D2671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563F95-64E4-8D2D-5E3C-DEEC9BF4F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26530C-FD74-317F-B365-5FD4DC68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A696-92B5-4293-83D1-154393A7E7AB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5CC031-69EA-7CF4-8B55-F1491765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813466-3113-1CEC-74AC-06921468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6947-7BBC-46E6-B51C-88D2EDF55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60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C46FF-4D7E-87E6-623E-62F806A2F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DA188-DC93-6A44-3B75-818131E0E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A33E79-0DC4-5BE8-0A96-A29D45CF4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7477F7-146D-4926-C06C-8C1D460AF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2955E9-7573-9DCB-1391-13881B9C0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F8D25F-D935-82E5-D5A0-6A2B3D7D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A696-92B5-4293-83D1-154393A7E7AB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BAF905-01DF-9C05-1E37-38E4BE5D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F846FC-A8E4-5B3F-20AF-3B9E6DBB7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6947-7BBC-46E6-B51C-88D2EDF55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60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BC1B8-7656-635C-28EA-917B44D7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31CD0B-E204-0CD8-BD7A-97901534B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A696-92B5-4293-83D1-154393A7E7AB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643CD0-3100-BC72-99B7-F141A31AF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04D197-C734-833A-1817-D620B4F9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6947-7BBC-46E6-B51C-88D2EDF55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31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6D3932-472A-C1C7-27CB-AB0808D6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A696-92B5-4293-83D1-154393A7E7AB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EA8707-2FC9-8F22-549B-3BE29B2F0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E5A91C-8952-9A71-AE42-43F7670C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6947-7BBC-46E6-B51C-88D2EDF55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15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5F433-C0FE-3300-B64D-9C8E2575B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44BF57-3BB0-2424-9FC6-C92BD1AB4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2FE76D-034D-2192-2CE4-7131EDCE2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71803F-7FC9-FA27-2DF7-E9A686E79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A696-92B5-4293-83D1-154393A7E7AB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9633F1-4838-6FC7-9566-D606A025F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F30B8-BE39-5273-4782-EBFAE725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6947-7BBC-46E6-B51C-88D2EDF55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28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2F0CC-7320-E74B-AA16-ADE1FE067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8C990C-113B-F2C0-5A85-480DB03DC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124264-C6D8-63EB-BE0D-48A290FE5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DD31C5-0508-81C4-6E2E-21582BFCF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A696-92B5-4293-83D1-154393A7E7AB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00DCFC-AE67-220E-559B-DD66844B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7621A5-B53C-1A74-FD41-A58B5C99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6947-7BBC-46E6-B51C-88D2EDF55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64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30062F-0E54-0375-370A-94AB49DB3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A78AD2-959E-8443-3DA8-186E871CF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762E5-9F5F-D156-CBA5-DC74A907E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CA696-92B5-4293-83D1-154393A7E7AB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1C84D-8777-2A04-609A-C95A13C3E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A9EF90-90C1-A88B-0721-7E5952AF0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56947-7BBC-46E6-B51C-88D2EDF55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15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7E66BF-A503-965D-09DA-1467C127F043}"/>
              </a:ext>
            </a:extLst>
          </p:cNvPr>
          <p:cNvSpPr txBox="1"/>
          <p:nvPr/>
        </p:nvSpPr>
        <p:spPr>
          <a:xfrm>
            <a:off x="4276408" y="1462802"/>
            <a:ext cx="34902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/>
              <a:t>Moa </a:t>
            </a:r>
            <a:r>
              <a:rPr lang="en-US" altLang="ko-KR" sz="4400" dirty="0" err="1"/>
              <a:t>order</a:t>
            </a:r>
            <a:r>
              <a:rPr lang="en-US" altLang="ko-KR" sz="1400" dirty="0" err="1"/>
              <a:t>BETA</a:t>
            </a:r>
            <a:endParaRPr lang="en-US" altLang="ko-KR" sz="1400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B2B </a:t>
            </a:r>
            <a:r>
              <a:rPr lang="ko-KR" altLang="en-US" dirty="0"/>
              <a:t>원두커피 주문관리 시스템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1EF09E0-7B4C-24E7-F5FE-E6846638A63B}"/>
              </a:ext>
            </a:extLst>
          </p:cNvPr>
          <p:cNvSpPr/>
          <p:nvPr/>
        </p:nvSpPr>
        <p:spPr>
          <a:xfrm>
            <a:off x="2559950" y="3396628"/>
            <a:ext cx="1438656" cy="135026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93A9DB-DB1E-4D40-E34E-051DD4B43EF5}"/>
              </a:ext>
            </a:extLst>
          </p:cNvPr>
          <p:cNvSpPr txBox="1"/>
          <p:nvPr/>
        </p:nvSpPr>
        <p:spPr>
          <a:xfrm>
            <a:off x="2523374" y="4954156"/>
            <a:ext cx="1548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주문관리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35D4454-2FD1-0112-9701-73B9483171F3}"/>
              </a:ext>
            </a:extLst>
          </p:cNvPr>
          <p:cNvSpPr/>
          <p:nvPr/>
        </p:nvSpPr>
        <p:spPr>
          <a:xfrm>
            <a:off x="560462" y="3396628"/>
            <a:ext cx="1438656" cy="135026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6FB28D-3A36-D074-0CDD-79F04754F297}"/>
              </a:ext>
            </a:extLst>
          </p:cNvPr>
          <p:cNvSpPr txBox="1"/>
          <p:nvPr/>
        </p:nvSpPr>
        <p:spPr>
          <a:xfrm>
            <a:off x="523886" y="4954156"/>
            <a:ext cx="1548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고객관리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65232A5-554C-EA23-EA38-7246BB31EE2D}"/>
              </a:ext>
            </a:extLst>
          </p:cNvPr>
          <p:cNvSpPr/>
          <p:nvPr/>
        </p:nvSpPr>
        <p:spPr>
          <a:xfrm>
            <a:off x="4589918" y="3396628"/>
            <a:ext cx="1438656" cy="135026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416024-77C1-4514-9BD7-710C5A2DAF94}"/>
              </a:ext>
            </a:extLst>
          </p:cNvPr>
          <p:cNvSpPr txBox="1"/>
          <p:nvPr/>
        </p:nvSpPr>
        <p:spPr>
          <a:xfrm>
            <a:off x="4553342" y="4954156"/>
            <a:ext cx="1548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제품관리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2BEF9CC-1D3C-C43A-69CD-63993BD2EC8D}"/>
              </a:ext>
            </a:extLst>
          </p:cNvPr>
          <p:cNvSpPr/>
          <p:nvPr/>
        </p:nvSpPr>
        <p:spPr>
          <a:xfrm>
            <a:off x="6510158" y="3396628"/>
            <a:ext cx="1438656" cy="135026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275F10-759C-A625-CAB7-A72B39DE5726}"/>
              </a:ext>
            </a:extLst>
          </p:cNvPr>
          <p:cNvSpPr txBox="1"/>
          <p:nvPr/>
        </p:nvSpPr>
        <p:spPr>
          <a:xfrm>
            <a:off x="6473582" y="4954156"/>
            <a:ext cx="1548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재고관리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5C2D7BD-3479-53E9-2A4E-81A48CDDC713}"/>
              </a:ext>
            </a:extLst>
          </p:cNvPr>
          <p:cNvSpPr/>
          <p:nvPr/>
        </p:nvSpPr>
        <p:spPr>
          <a:xfrm>
            <a:off x="8430398" y="3396628"/>
            <a:ext cx="1438656" cy="135026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B2137E-473A-0895-B836-D9EBFED194BD}"/>
              </a:ext>
            </a:extLst>
          </p:cNvPr>
          <p:cNvSpPr txBox="1"/>
          <p:nvPr/>
        </p:nvSpPr>
        <p:spPr>
          <a:xfrm>
            <a:off x="8393822" y="4954156"/>
            <a:ext cx="1548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주문통계</a:t>
            </a:r>
            <a:endParaRPr lang="en-US" altLang="ko-KR" sz="2000" dirty="0"/>
          </a:p>
          <a:p>
            <a:pPr algn="ctr"/>
            <a:r>
              <a:rPr lang="en-US" altLang="ko-KR" sz="2000" dirty="0" err="1"/>
              <a:t>Comimg</a:t>
            </a:r>
            <a:r>
              <a:rPr lang="en-US" altLang="ko-KR" sz="2000" dirty="0"/>
              <a:t> soon</a:t>
            </a:r>
            <a:endParaRPr lang="ko-KR" altLang="en-US" sz="20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5D5EBFD-0964-9BB5-B747-590177FBFA22}"/>
              </a:ext>
            </a:extLst>
          </p:cNvPr>
          <p:cNvSpPr/>
          <p:nvPr/>
        </p:nvSpPr>
        <p:spPr>
          <a:xfrm>
            <a:off x="10314062" y="3396628"/>
            <a:ext cx="1438656" cy="135026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CC51CF-C762-11BF-71D0-27139C8EC36B}"/>
              </a:ext>
            </a:extLst>
          </p:cNvPr>
          <p:cNvSpPr txBox="1"/>
          <p:nvPr/>
        </p:nvSpPr>
        <p:spPr>
          <a:xfrm>
            <a:off x="10277486" y="4954156"/>
            <a:ext cx="1548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메뉴관리</a:t>
            </a:r>
            <a:endParaRPr lang="en-US" altLang="ko-KR" sz="2000" dirty="0"/>
          </a:p>
          <a:p>
            <a:pPr algn="ctr"/>
            <a:r>
              <a:rPr lang="en-US" altLang="ko-KR" sz="2000" dirty="0" err="1"/>
              <a:t>Comimg</a:t>
            </a:r>
            <a:r>
              <a:rPr lang="en-US" altLang="ko-KR" sz="2000" dirty="0"/>
              <a:t> soon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0751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타원 100">
            <a:extLst>
              <a:ext uri="{FF2B5EF4-FFF2-40B4-BE49-F238E27FC236}">
                <a16:creationId xmlns:a16="http://schemas.microsoft.com/office/drawing/2014/main" id="{E7DB1B99-EF4E-53A4-B512-74FCC37831DF}"/>
              </a:ext>
            </a:extLst>
          </p:cNvPr>
          <p:cNvSpPr/>
          <p:nvPr/>
        </p:nvSpPr>
        <p:spPr>
          <a:xfrm>
            <a:off x="1961461" y="4589420"/>
            <a:ext cx="841747" cy="5412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24B80D-F244-EF29-48E4-7C264478E966}"/>
              </a:ext>
            </a:extLst>
          </p:cNvPr>
          <p:cNvSpPr txBox="1"/>
          <p:nvPr/>
        </p:nvSpPr>
        <p:spPr>
          <a:xfrm>
            <a:off x="6879140" y="2740365"/>
            <a:ext cx="50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3552C6E-0C49-3F75-225F-29027CEA1639}"/>
              </a:ext>
            </a:extLst>
          </p:cNvPr>
          <p:cNvCxnSpPr>
            <a:cxnSpLocks/>
          </p:cNvCxnSpPr>
          <p:nvPr/>
        </p:nvCxnSpPr>
        <p:spPr>
          <a:xfrm flipV="1">
            <a:off x="2382335" y="3371806"/>
            <a:ext cx="0" cy="1105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BF1D603-0EBC-B9EA-C7FB-9779C8060D81}"/>
              </a:ext>
            </a:extLst>
          </p:cNvPr>
          <p:cNvCxnSpPr>
            <a:cxnSpLocks/>
          </p:cNvCxnSpPr>
          <p:nvPr/>
        </p:nvCxnSpPr>
        <p:spPr>
          <a:xfrm flipV="1">
            <a:off x="2528153" y="1609344"/>
            <a:ext cx="800199" cy="94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E6CF226-A8D8-58DC-4721-C6C92C7EAC8F}"/>
              </a:ext>
            </a:extLst>
          </p:cNvPr>
          <p:cNvCxnSpPr>
            <a:cxnSpLocks/>
          </p:cNvCxnSpPr>
          <p:nvPr/>
        </p:nvCxnSpPr>
        <p:spPr>
          <a:xfrm>
            <a:off x="1319391" y="4877570"/>
            <a:ext cx="4166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53D06A1-91D5-EB52-046C-A01CC94FFA68}"/>
              </a:ext>
            </a:extLst>
          </p:cNvPr>
          <p:cNvCxnSpPr/>
          <p:nvPr/>
        </p:nvCxnSpPr>
        <p:spPr>
          <a:xfrm flipV="1">
            <a:off x="1319391" y="1227344"/>
            <a:ext cx="0" cy="3597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BD515FE-855C-2288-FF93-AFA89FA1066E}"/>
              </a:ext>
            </a:extLst>
          </p:cNvPr>
          <p:cNvCxnSpPr>
            <a:cxnSpLocks/>
          </p:cNvCxnSpPr>
          <p:nvPr/>
        </p:nvCxnSpPr>
        <p:spPr>
          <a:xfrm>
            <a:off x="1319391" y="1227344"/>
            <a:ext cx="19358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6F617B6-81FC-5B05-F7C3-871D9A3A0315}"/>
              </a:ext>
            </a:extLst>
          </p:cNvPr>
          <p:cNvSpPr txBox="1"/>
          <p:nvPr/>
        </p:nvSpPr>
        <p:spPr>
          <a:xfrm>
            <a:off x="2479629" y="38103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B7188D-87E1-57D8-F75D-50C02668227C}"/>
              </a:ext>
            </a:extLst>
          </p:cNvPr>
          <p:cNvSpPr txBox="1"/>
          <p:nvPr/>
        </p:nvSpPr>
        <p:spPr>
          <a:xfrm>
            <a:off x="2202040" y="18562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67DFBA-354D-53EE-D8EB-1193F38DF942}"/>
              </a:ext>
            </a:extLst>
          </p:cNvPr>
          <p:cNvSpPr txBox="1"/>
          <p:nvPr/>
        </p:nvSpPr>
        <p:spPr>
          <a:xfrm>
            <a:off x="681360" y="29411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배송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DB6EBD7-9B50-ED45-A6E9-35D8F59DDBB8}"/>
              </a:ext>
            </a:extLst>
          </p:cNvPr>
          <p:cNvCxnSpPr>
            <a:cxnSpLocks/>
          </p:cNvCxnSpPr>
          <p:nvPr/>
        </p:nvCxnSpPr>
        <p:spPr>
          <a:xfrm>
            <a:off x="5704184" y="3371806"/>
            <a:ext cx="0" cy="1105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98A6B57-C952-15BE-0D80-D767ECAC6A38}"/>
              </a:ext>
            </a:extLst>
          </p:cNvPr>
          <p:cNvCxnSpPr>
            <a:cxnSpLocks/>
          </p:cNvCxnSpPr>
          <p:nvPr/>
        </p:nvCxnSpPr>
        <p:spPr>
          <a:xfrm>
            <a:off x="4799800" y="1542529"/>
            <a:ext cx="921567" cy="100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E719566-9C31-4C2C-CAE9-BC5C502AACA9}"/>
              </a:ext>
            </a:extLst>
          </p:cNvPr>
          <p:cNvSpPr txBox="1"/>
          <p:nvPr/>
        </p:nvSpPr>
        <p:spPr>
          <a:xfrm>
            <a:off x="5428604" y="18465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판매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2D2032-7726-988F-970C-2AA62E0E0D0C}"/>
              </a:ext>
            </a:extLst>
          </p:cNvPr>
          <p:cNvSpPr txBox="1"/>
          <p:nvPr/>
        </p:nvSpPr>
        <p:spPr>
          <a:xfrm>
            <a:off x="5840205" y="37992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판매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31FFD2B-E7C0-3D24-C62D-4208082D1BEC}"/>
              </a:ext>
            </a:extLst>
          </p:cNvPr>
          <p:cNvCxnSpPr>
            <a:cxnSpLocks/>
          </p:cNvCxnSpPr>
          <p:nvPr/>
        </p:nvCxnSpPr>
        <p:spPr>
          <a:xfrm>
            <a:off x="7059168" y="1227344"/>
            <a:ext cx="829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DB8ABA5-0AE3-C7A0-C000-6AF086E89AFB}"/>
              </a:ext>
            </a:extLst>
          </p:cNvPr>
          <p:cNvCxnSpPr>
            <a:cxnSpLocks/>
          </p:cNvCxnSpPr>
          <p:nvPr/>
        </p:nvCxnSpPr>
        <p:spPr>
          <a:xfrm>
            <a:off x="7888189" y="1227344"/>
            <a:ext cx="0" cy="3597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1CBE5A7-3627-5DE1-0A35-4D25EEF3AD90}"/>
              </a:ext>
            </a:extLst>
          </p:cNvPr>
          <p:cNvCxnSpPr>
            <a:cxnSpLocks/>
          </p:cNvCxnSpPr>
          <p:nvPr/>
        </p:nvCxnSpPr>
        <p:spPr>
          <a:xfrm flipH="1">
            <a:off x="7563917" y="4824825"/>
            <a:ext cx="324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336D121-FF1D-4CF0-62DE-096B93B1DDBB}"/>
              </a:ext>
            </a:extLst>
          </p:cNvPr>
          <p:cNvSpPr txBox="1"/>
          <p:nvPr/>
        </p:nvSpPr>
        <p:spPr>
          <a:xfrm>
            <a:off x="7879890" y="29411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판매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B286510-2A73-99AC-15A8-51A80F01F6E3}"/>
              </a:ext>
            </a:extLst>
          </p:cNvPr>
          <p:cNvSpPr/>
          <p:nvPr/>
        </p:nvSpPr>
        <p:spPr>
          <a:xfrm>
            <a:off x="5116769" y="2664187"/>
            <a:ext cx="1194815" cy="64632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ko-KR" altLang="en-US" dirty="0"/>
              <a:t>브랜드</a:t>
            </a:r>
            <a:endParaRPr lang="en-US" altLang="ko-KR" dirty="0"/>
          </a:p>
          <a:p>
            <a:pPr algn="ctr"/>
            <a:r>
              <a:rPr lang="ko-KR" altLang="en-US" dirty="0"/>
              <a:t>리테일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569A8C03-5D7F-59C7-9EFF-6E8E90DB8EBB}"/>
              </a:ext>
            </a:extLst>
          </p:cNvPr>
          <p:cNvSpPr/>
          <p:nvPr/>
        </p:nvSpPr>
        <p:spPr>
          <a:xfrm>
            <a:off x="3475085" y="2664187"/>
            <a:ext cx="1109097" cy="64632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ko-KR" altLang="en-US" dirty="0"/>
              <a:t>브랜드</a:t>
            </a:r>
            <a:endParaRPr lang="en-US" altLang="ko-KR" dirty="0"/>
          </a:p>
          <a:p>
            <a:pPr algn="ctr"/>
            <a:r>
              <a:rPr lang="ko-KR" altLang="en-US" dirty="0" err="1"/>
              <a:t>판매사</a:t>
            </a:r>
            <a:endParaRPr lang="ko-KR" altLang="en-US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F2299EB-4B4D-69DC-0A14-8CD1DBA00F3D}"/>
              </a:ext>
            </a:extLst>
          </p:cNvPr>
          <p:cNvSpPr/>
          <p:nvPr/>
        </p:nvSpPr>
        <p:spPr>
          <a:xfrm>
            <a:off x="1827786" y="2664186"/>
            <a:ext cx="1109097" cy="64632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브랜드</a:t>
            </a:r>
            <a:endParaRPr lang="en-US" altLang="ko-KR" dirty="0"/>
          </a:p>
          <a:p>
            <a:pPr algn="ctr"/>
            <a:r>
              <a:rPr lang="ko-KR" altLang="en-US" dirty="0" err="1"/>
              <a:t>판매사</a:t>
            </a:r>
            <a:endParaRPr lang="ko-KR" altLang="en-US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E8AA8512-0017-F600-F75B-CF14D3AD97B9}"/>
              </a:ext>
            </a:extLst>
          </p:cNvPr>
          <p:cNvSpPr/>
          <p:nvPr/>
        </p:nvSpPr>
        <p:spPr>
          <a:xfrm>
            <a:off x="3328352" y="896200"/>
            <a:ext cx="1433534" cy="64632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OEM/ODM</a:t>
            </a:r>
          </a:p>
          <a:p>
            <a:pPr algn="ctr"/>
            <a:r>
              <a:rPr lang="ko-KR" altLang="en-US" dirty="0"/>
              <a:t>생산자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F9AFAC8-65B2-3052-FBA5-CCB2D3FC7995}"/>
              </a:ext>
            </a:extLst>
          </p:cNvPr>
          <p:cNvCxnSpPr/>
          <p:nvPr/>
        </p:nvCxnSpPr>
        <p:spPr>
          <a:xfrm flipV="1">
            <a:off x="4029633" y="1609344"/>
            <a:ext cx="0" cy="994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4CBCEE2-2905-1812-0660-6F369A3FBB39}"/>
              </a:ext>
            </a:extLst>
          </p:cNvPr>
          <p:cNvCxnSpPr>
            <a:cxnSpLocks/>
          </p:cNvCxnSpPr>
          <p:nvPr/>
        </p:nvCxnSpPr>
        <p:spPr>
          <a:xfrm flipV="1">
            <a:off x="4029633" y="3360709"/>
            <a:ext cx="0" cy="1116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F90BD7D-4012-544A-0930-A052C11B70FE}"/>
              </a:ext>
            </a:extLst>
          </p:cNvPr>
          <p:cNvSpPr txBox="1"/>
          <p:nvPr/>
        </p:nvSpPr>
        <p:spPr>
          <a:xfrm>
            <a:off x="4100979" y="37992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주문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D1391E0-E525-C134-EEEE-D5BDB146287C}"/>
              </a:ext>
            </a:extLst>
          </p:cNvPr>
          <p:cNvSpPr txBox="1"/>
          <p:nvPr/>
        </p:nvSpPr>
        <p:spPr>
          <a:xfrm>
            <a:off x="4014479" y="18562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주문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0993649-ED1A-1FA5-668C-3DFE579E6672}"/>
              </a:ext>
            </a:extLst>
          </p:cNvPr>
          <p:cNvCxnSpPr>
            <a:cxnSpLocks/>
            <a:endCxn id="102" idx="4"/>
          </p:cNvCxnSpPr>
          <p:nvPr/>
        </p:nvCxnSpPr>
        <p:spPr>
          <a:xfrm flipH="1" flipV="1">
            <a:off x="4029633" y="5130654"/>
            <a:ext cx="6380" cy="20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32EB3EDB-4AFD-6B7B-C54D-B7401E827AE0}"/>
              </a:ext>
            </a:extLst>
          </p:cNvPr>
          <p:cNvCxnSpPr/>
          <p:nvPr/>
        </p:nvCxnSpPr>
        <p:spPr>
          <a:xfrm flipH="1">
            <a:off x="1319391" y="5332781"/>
            <a:ext cx="2716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3E164B5-6167-42EF-EAF8-686949473C3C}"/>
              </a:ext>
            </a:extLst>
          </p:cNvPr>
          <p:cNvCxnSpPr/>
          <p:nvPr/>
        </p:nvCxnSpPr>
        <p:spPr>
          <a:xfrm>
            <a:off x="1319391" y="4824825"/>
            <a:ext cx="0" cy="507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F6A699C1-9EDD-82CC-903B-6E3721A0D2BE}"/>
              </a:ext>
            </a:extLst>
          </p:cNvPr>
          <p:cNvSpPr/>
          <p:nvPr/>
        </p:nvSpPr>
        <p:spPr>
          <a:xfrm>
            <a:off x="5860357" y="896199"/>
            <a:ext cx="1014305" cy="64632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자체</a:t>
            </a:r>
            <a:endParaRPr lang="en-US" altLang="ko-KR" dirty="0"/>
          </a:p>
          <a:p>
            <a:pPr algn="ctr"/>
            <a:r>
              <a:rPr lang="ko-KR" altLang="en-US" dirty="0"/>
              <a:t>브랜드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EF7E634-65F4-5BF3-4DB8-C6410AD07EFB}"/>
              </a:ext>
            </a:extLst>
          </p:cNvPr>
          <p:cNvCxnSpPr>
            <a:cxnSpLocks/>
          </p:cNvCxnSpPr>
          <p:nvPr/>
        </p:nvCxnSpPr>
        <p:spPr>
          <a:xfrm>
            <a:off x="4924157" y="1227344"/>
            <a:ext cx="781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D9A05105-97DA-C9D3-BA31-9A4BB5FF17B4}"/>
              </a:ext>
            </a:extLst>
          </p:cNvPr>
          <p:cNvSpPr/>
          <p:nvPr/>
        </p:nvSpPr>
        <p:spPr>
          <a:xfrm>
            <a:off x="3608759" y="4589420"/>
            <a:ext cx="841747" cy="5412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</a:t>
            </a: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0DD954D0-DBAE-CD37-4C08-23CA68818B10}"/>
              </a:ext>
            </a:extLst>
          </p:cNvPr>
          <p:cNvSpPr/>
          <p:nvPr/>
        </p:nvSpPr>
        <p:spPr>
          <a:xfrm>
            <a:off x="5283309" y="4589420"/>
            <a:ext cx="841747" cy="5412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</a:t>
            </a: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0BBAEEC7-BF2A-8488-069C-4A54CFA94BD5}"/>
              </a:ext>
            </a:extLst>
          </p:cNvPr>
          <p:cNvSpPr/>
          <p:nvPr/>
        </p:nvSpPr>
        <p:spPr>
          <a:xfrm>
            <a:off x="6611669" y="4577694"/>
            <a:ext cx="841747" cy="5412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7EB41AD-B98D-FE45-4507-0F82CD20E707}"/>
              </a:ext>
            </a:extLst>
          </p:cNvPr>
          <p:cNvSpPr txBox="1"/>
          <p:nvPr/>
        </p:nvSpPr>
        <p:spPr>
          <a:xfrm>
            <a:off x="8647699" y="984411"/>
            <a:ext cx="299753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㈜</a:t>
            </a:r>
            <a:r>
              <a:rPr lang="ko-KR" altLang="en-US" sz="1100" dirty="0" err="1"/>
              <a:t>에뜨왈은</a:t>
            </a:r>
            <a:r>
              <a:rPr lang="ko-KR" altLang="en-US" sz="1100" dirty="0"/>
              <a:t> 원두커피 생산업체로서 도매 납품을 전문으로 하고 있습니다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자체 브랜드 </a:t>
            </a:r>
            <a:r>
              <a:rPr lang="en-US" altLang="ko-KR" sz="1100" dirty="0"/>
              <a:t>‘</a:t>
            </a:r>
            <a:r>
              <a:rPr lang="ko-KR" altLang="en-US" sz="1100" dirty="0" err="1"/>
              <a:t>에뜨왈</a:t>
            </a:r>
            <a:r>
              <a:rPr lang="en-US" altLang="ko-KR" sz="1100" dirty="0"/>
              <a:t>’</a:t>
            </a:r>
            <a:r>
              <a:rPr lang="ko-KR" altLang="en-US" sz="1100" dirty="0"/>
              <a:t>을 통해 여러 카페와 일반 고객에게 판매됩니다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또한 위탁생산 및 배송서비스로 다양한 브랜드와 </a:t>
            </a:r>
            <a:r>
              <a:rPr lang="ko-KR" altLang="en-US" sz="1100" dirty="0" err="1"/>
              <a:t>프렌차이즈</a:t>
            </a:r>
            <a:r>
              <a:rPr lang="ko-KR" altLang="en-US" sz="1100" dirty="0"/>
              <a:t> 카페를 통해 제품을 유통하고 있습니다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같은 원산지의 </a:t>
            </a:r>
            <a:r>
              <a:rPr lang="ko-KR" altLang="en-US" sz="1100" dirty="0" err="1"/>
              <a:t>커피더라도</a:t>
            </a:r>
            <a:r>
              <a:rPr lang="ko-KR" altLang="en-US" sz="1100" dirty="0"/>
              <a:t> 고객의 요구에 따라 볶음정도와</a:t>
            </a:r>
            <a:r>
              <a:rPr lang="en-US" altLang="ko-KR" sz="1100" dirty="0"/>
              <a:t> </a:t>
            </a:r>
            <a:r>
              <a:rPr lang="ko-KR" altLang="en-US" sz="1100" dirty="0"/>
              <a:t>브랜드</a:t>
            </a:r>
            <a:r>
              <a:rPr lang="en-US" altLang="ko-KR" sz="1100" dirty="0"/>
              <a:t>, </a:t>
            </a:r>
            <a:r>
              <a:rPr lang="ko-KR" altLang="en-US" sz="1100" dirty="0"/>
              <a:t>용량</a:t>
            </a:r>
            <a:r>
              <a:rPr lang="en-US" altLang="ko-KR" sz="1100" dirty="0"/>
              <a:t>, </a:t>
            </a:r>
            <a:r>
              <a:rPr lang="ko-KR" altLang="en-US" sz="1100" dirty="0"/>
              <a:t>포장방법</a:t>
            </a:r>
            <a:r>
              <a:rPr lang="en-US" altLang="ko-KR" sz="1100" dirty="0"/>
              <a:t>, </a:t>
            </a:r>
            <a:r>
              <a:rPr lang="ko-KR" altLang="en-US" sz="1100" dirty="0"/>
              <a:t>가격 등이 달라지며 경우의 수는 기하급수적으로 늘어납니다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이는 생산근무자 및 관리자의 업무를 비효율적으로 </a:t>
            </a:r>
            <a:r>
              <a:rPr lang="ko-KR" altLang="en-US" sz="1100" dirty="0" err="1"/>
              <a:t>만드며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오배송률을</a:t>
            </a:r>
            <a:r>
              <a:rPr lang="ko-KR" altLang="en-US" sz="1100" dirty="0"/>
              <a:t> 높이게 됩니다</a:t>
            </a:r>
            <a:r>
              <a:rPr lang="en-US" altLang="ko-KR" sz="1100" dirty="0"/>
              <a:t>.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2000D3A-0AFE-AC64-C37B-F6C5A52234EE}"/>
              </a:ext>
            </a:extLst>
          </p:cNvPr>
          <p:cNvSpPr txBox="1"/>
          <p:nvPr/>
        </p:nvSpPr>
        <p:spPr>
          <a:xfrm>
            <a:off x="8670540" y="3685142"/>
            <a:ext cx="2997538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Moa-Order</a:t>
            </a:r>
            <a:r>
              <a:rPr lang="ko-KR" altLang="en-US" sz="1100" dirty="0"/>
              <a:t>는 그런 </a:t>
            </a:r>
            <a:r>
              <a:rPr lang="ko-KR" altLang="en-US" sz="1100" dirty="0" err="1"/>
              <a:t>에뜨왈의</a:t>
            </a:r>
            <a:r>
              <a:rPr lang="ko-KR" altLang="en-US" sz="1100" dirty="0"/>
              <a:t> 워크플로우에 맞게 개발되었습니다</a:t>
            </a:r>
            <a:r>
              <a:rPr lang="en-US" altLang="ko-KR" sz="1100" dirty="0"/>
              <a:t>. </a:t>
            </a:r>
          </a:p>
          <a:p>
            <a:r>
              <a:rPr lang="ko-KR" altLang="en-US" sz="1100" dirty="0"/>
              <a:t>회원을 생산자</a:t>
            </a:r>
            <a:r>
              <a:rPr lang="en-US" altLang="ko-KR" sz="1100" dirty="0"/>
              <a:t>, </a:t>
            </a:r>
            <a:r>
              <a:rPr lang="ko-KR" altLang="en-US" sz="1100" dirty="0"/>
              <a:t>판매자</a:t>
            </a:r>
            <a:r>
              <a:rPr lang="en-US" altLang="ko-KR" sz="1100" dirty="0"/>
              <a:t>, </a:t>
            </a:r>
            <a:r>
              <a:rPr lang="ko-KR" altLang="en-US" sz="1100" dirty="0"/>
              <a:t>구매자로 나누어 모든 주문의 상세사항을 생산자가 확인하여 요구에 맞는 제품 생산 및 발송 관리를 </a:t>
            </a:r>
            <a:r>
              <a:rPr lang="ko-KR" altLang="en-US" sz="1100" dirty="0" err="1"/>
              <a:t>돕습니다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다양한 브랜드의 제품 데이터를 생성할 수 있으며 고객별로 열람가능한 제품을 설정하여 판매계약 조건에 맞는 맞춤 설정이 가능합니다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260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9878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159</Words>
  <Application>Microsoft Office PowerPoint</Application>
  <PresentationFormat>와이드스크린</PresentationFormat>
  <Paragraphs>44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Moa</dc:creator>
  <cp:lastModifiedBy>Kim Moa</cp:lastModifiedBy>
  <cp:revision>22</cp:revision>
  <dcterms:created xsi:type="dcterms:W3CDTF">2022-05-27T13:50:02Z</dcterms:created>
  <dcterms:modified xsi:type="dcterms:W3CDTF">2022-06-08T00:27:31Z</dcterms:modified>
</cp:coreProperties>
</file>