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3" r:id="rId9"/>
    <p:sldId id="275" r:id="rId10"/>
    <p:sldId id="262" r:id="rId11"/>
    <p:sldId id="264" r:id="rId12"/>
    <p:sldId id="265" r:id="rId13"/>
    <p:sldId id="27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FF29D-B1CE-4E26-999E-899D70431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C876FF-588C-4996-A1EF-091792F50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258ABF-20E1-47CF-9227-7C97CF297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A68F-CB84-42F9-83B4-200AC3F72A0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E73326-3FBF-4096-8F16-9EFA80FEC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C479C5-168E-4216-B72F-EAF78968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2A26-7013-47A9-916D-5D72B622C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67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31B55-7080-44E3-88D4-390490343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664FF8-FD35-4EE9-A671-B2D1187E4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70EAA8-EFAC-416E-B259-5B6F8CE2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A68F-CB84-42F9-83B4-200AC3F72A0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CA380-7238-4247-A0D9-E01887658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EA6B-C21C-4D7E-9EB6-B309267A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2A26-7013-47A9-916D-5D72B622C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172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EC54F2-DDB8-424D-8961-45C8B6B3F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79B340-DFEC-4B3F-A4E2-46399A9FF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48AE12-6CFF-4783-A31C-72AFCE900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A68F-CB84-42F9-83B4-200AC3F72A0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6D749-B181-49B1-B7E0-50C1532E9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372AA9-C039-485C-ABB6-C200AA14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2A26-7013-47A9-916D-5D72B622C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78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5ABE6-B235-45AB-9F76-1F02FCDB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33AB5D-0043-44F7-A212-96D117215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4B3FB-42EC-4461-BCB0-B495417C8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A68F-CB84-42F9-83B4-200AC3F72A0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5C7D3E-46F5-4781-91C4-AA6775D4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DD202B-A256-45F0-95C2-0EFA4661A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2A26-7013-47A9-916D-5D72B622C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E10AC-72ED-41E2-ACAC-E66C46A24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1303DD-473D-487A-8C39-95B20467B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FEC9A4-D4A0-4E3C-AB71-38D1B5D86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A68F-CB84-42F9-83B4-200AC3F72A0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D305F3-7A91-4ECC-8A33-33DF9631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DF0FF4-CC64-483F-843B-AACAA914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2A26-7013-47A9-916D-5D72B622C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34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4F458-5CC8-481C-B2D9-EE87E80E3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4087C2-144E-49A0-8D92-DB42C137E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A9F91F-25BB-4A2D-9DFE-2CB5C75DC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E94F3D-2BF5-4F30-B1AE-8DCE23590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A68F-CB84-42F9-83B4-200AC3F72A0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B0F4C8-ECD4-40F4-9FF5-4E100F98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31B630-DC2C-47BD-B133-AA2C0A10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2A26-7013-47A9-916D-5D72B622C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89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D0EE4-7E3F-4517-923A-4B281FBD8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518E08-87F7-4096-91D3-7F227096D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993CB0-64B9-4FF6-BC68-D5DCC0C35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9DC70D-0153-4A76-8DBB-0DE8C71CF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1842A7-EE0A-4FAE-A02C-96BDF4124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C1E7E3-4900-4119-BD8E-4FD101DA6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A68F-CB84-42F9-83B4-200AC3F72A0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0C43FF-E53F-47F3-B072-872FCD81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9783FE-BC13-4C85-8C28-4F8C022F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2A26-7013-47A9-916D-5D72B622C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065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E12-A9A5-4DDC-A5E8-2496373C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B0A283-CECB-40BD-905B-D8A4E152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A68F-CB84-42F9-83B4-200AC3F72A0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1C94EC-A5FF-40F9-B1F7-B4C86911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DF1E30-68D9-4B6A-9A01-B3B24FD2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2A26-7013-47A9-916D-5D72B622C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54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A1FB77-C0BE-4B50-9E06-008C6574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A68F-CB84-42F9-83B4-200AC3F72A0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52E33D-3AEB-4BF0-9DA8-FC8E8698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2AF0AC-3D72-43BC-99B7-00DC5055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2A26-7013-47A9-916D-5D72B622C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55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A7291-2772-49E3-A7E0-77CB66E2F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1C9A9D-9D59-47C3-AF01-BB55CD10F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CE5FFC-A276-44C7-BB64-874E9BAE2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AD60C4-7EA3-4A21-95ED-F950B1F5E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A68F-CB84-42F9-83B4-200AC3F72A0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B58831-EDEB-4E40-9111-53C4E69F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CB7F65-758F-48C5-93BA-5D18C6668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2A26-7013-47A9-916D-5D72B622C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88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422B9-85AB-41A8-ACED-6AEDB25DD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75E9E7-B00C-4B4B-9EA6-5E4991E6A4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69FBB8-6016-4789-B1A0-DB9D5F7CE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7E0D02-7D35-428E-9277-EAA265A0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A68F-CB84-42F9-83B4-200AC3F72A0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D602C6-6623-4DFC-B120-ACDCE726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29E35F-7941-4B48-A7D0-5A05A998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2A26-7013-47A9-916D-5D72B622C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9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9CFC3E-2C21-491E-A031-F78AEEF8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B76338-6452-4DD5-8042-2013007E9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06B894-C306-4DC5-9410-C509D40E9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DA68F-CB84-42F9-83B4-200AC3F72A0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7AF0A4-4AAE-41DC-B18C-7926C61D6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C4E0DF-338E-45BC-8E0F-A771E4A35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F2A26-7013-47A9-916D-5D72B622C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66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newzoo.com/insights/articles/global-games-market-reaches-137-9-billion-in-2018-mobile-games-take-half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aol85/tech_lv_absolute_infinit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177B5-4013-4168-BB5E-90891631B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7758"/>
            <a:ext cx="9144000" cy="674483"/>
          </a:xfrm>
        </p:spPr>
        <p:txBody>
          <a:bodyPr>
            <a:normAutofit/>
          </a:bodyPr>
          <a:lstStyle/>
          <a:p>
            <a:r>
              <a:rPr lang="ko-KR" altLang="en-US" sz="4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왕자영요 </a:t>
            </a:r>
            <a:r>
              <a:rPr lang="en-US" altLang="ko-KR" sz="4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: </a:t>
            </a:r>
            <a:r>
              <a:rPr lang="ko-KR" altLang="en-US" sz="4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글로벌 리그 활성화 방안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B0A674-DBBD-4C26-BCE4-AD29E469303B}"/>
              </a:ext>
            </a:extLst>
          </p:cNvPr>
          <p:cNvSpPr txBox="1"/>
          <p:nvPr/>
        </p:nvSpPr>
        <p:spPr>
          <a:xfrm>
            <a:off x="10219985" y="6534834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Rix서울역 Heavy" panose="00000900000000000000" pitchFamily="2" charset="-127"/>
                <a:ea typeface="Rix서울역 Heavy" panose="00000900000000000000" pitchFamily="2" charset="-127"/>
              </a:rPr>
              <a:t>18200111 </a:t>
            </a:r>
            <a:r>
              <a:rPr lang="ko-KR" altLang="en-US">
                <a:latin typeface="Rix서울역 Heavy" panose="00000900000000000000" pitchFamily="2" charset="-127"/>
                <a:ea typeface="Rix서울역 Heavy" panose="00000900000000000000" pitchFamily="2" charset="-127"/>
              </a:rPr>
              <a:t>홍주형</a:t>
            </a:r>
            <a:endParaRPr lang="en-US" altLang="ko-KR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210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F1889-83F2-442D-AE9A-F2B6FD1C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6. </a:t>
            </a:r>
            <a:r>
              <a:rPr lang="ko-KR" altLang="en-US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왕자영요 글로벌 리그</a:t>
            </a:r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? </a:t>
            </a:r>
            <a:r>
              <a:rPr lang="ko-KR" altLang="en-US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어디부터 시작할까</a:t>
            </a:r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?</a:t>
            </a:r>
            <a:endParaRPr lang="ko-KR" altLang="en-US" sz="2400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7231A-403F-4E52-90BC-2368A685D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당연한 얘기지만 중국 프로리그가 편성이 되어야 한다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아직은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WCG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가기 위해 한국 리그 밖엔 없지만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중국 프로리그가 아직 없는 상태이다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또한 왕자영요는 시대의 흐름을 잘 타는 게임이다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왜냐하면 전세계 시장의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50%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가 넘는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(2018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년 기준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  <a:hlinkClick r:id="rId2"/>
              </a:rPr>
              <a:t>https://newzoo.com/insights/articles/global-games-market-reaches-137-9-billion-in-2018-mobile-games-take-half/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참조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)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시장이 바로 모바일이기 때문이다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(PC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는 콘솔에게도 밀린다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)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또한 중국 게임 시장은 미국을 넘어서 세계 최고의 게임 시장이다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2019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년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1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월 기준 순위는 다음과 같다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1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위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: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중국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344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억 달러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2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위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: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미국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315.35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억 달러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3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위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: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일본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177.15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억 달러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4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위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: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한국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57.64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억 달러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5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위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: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독일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49.89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억 달러</a:t>
            </a:r>
          </a:p>
        </p:txBody>
      </p:sp>
    </p:spTree>
    <p:extLst>
      <p:ext uri="{BB962C8B-B14F-4D97-AF65-F5344CB8AC3E}">
        <p14:creationId xmlns:p14="http://schemas.microsoft.com/office/powerpoint/2010/main" val="5226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F1889-83F2-442D-AE9A-F2B6FD1C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7. </a:t>
            </a:r>
            <a:r>
              <a:rPr lang="ko-KR" altLang="en-US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결론 </a:t>
            </a:r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: </a:t>
            </a:r>
            <a:r>
              <a:rPr lang="ko-KR" altLang="en-US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중국 리그 만들기 </a:t>
            </a:r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(2020~)</a:t>
            </a:r>
            <a:endParaRPr lang="ko-KR" altLang="en-US" sz="2400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7231A-403F-4E52-90BC-2368A685D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초기 팀은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1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부 리그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 16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개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: League of Legends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프로 리그랑 같은 숫자다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EPL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 과 같은 방식으로 각 팀당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30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경기를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5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세트 제로 치른다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지금 프로리그랑 같은 시스템이다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단 각 팀 마다 연고지를 다르게 둬서 프랜차이즈 개념으로 만든다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상하이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팀도 있고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샤먼 팀도 있고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베이징 팀도 있고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그런 팀으로 형성되서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Spring – Summer – Autumn – Winter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로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4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계절 내내 운영한다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그리고 그렇게 하면 각 팀당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120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경기가 나온다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새로운 팀을 더 받고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각 팀들은 마이너리그 팀을 둔다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즉 승강제를 도입하는 것이다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그 다음엔 북미 리그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유럽 리그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일본 리그를 만드는 것이다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중국리그를 활성화 한 다음에 북미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–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유럽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–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일본으로 해서 글로벌 리그를 빠르게 형성하는 것이 중요하다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5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년 이내로 하는 것이 제일 좋다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5834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F1889-83F2-442D-AE9A-F2B6FD1C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8. </a:t>
            </a:r>
            <a:r>
              <a:rPr lang="ko-KR" altLang="en-US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글로벌 리그 형성 </a:t>
            </a:r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– Global Season Stage</a:t>
            </a:r>
            <a:endParaRPr lang="ko-KR" altLang="en-US" sz="2400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7231A-403F-4E52-90BC-2368A685D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전세계로 리그가 확정되면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Global Season Stage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를 만드는 것이다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중국 리그의 팀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일본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한국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유럽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북미 이렇게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5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개 리그를 만드는 것이다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물론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1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부리그를 만들면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2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부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3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부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4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부 등 그런 팀들을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Global Version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으로 만드는 것이다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운영은 텐센트 측에서 하는 것이다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텐센트가 왕자영요를 만들었으니까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Stage 1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은 봄에 열리고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2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는 여름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3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은 가을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4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는 겨울에 열리는 것이다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그러면서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1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의 우승자를 가리고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2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의 우승자를 가리고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3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의 우승자를 가리고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4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의 우승자를 가리고 그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4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개의 시즌 합쳐서 제일 잘한 우승팀 포함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8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개 팀이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Final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을 가린다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상금은 무조건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LOL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보단 훨씬 많이 주는 것이다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이스포츠 역사상 가장 많이 주면 될 듯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그런 식으로 가면 예측 치를 훨씬 뛰어넘은 결과가 나오지 않을까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?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그러면 하나의 프로스포츠가 형성이 되지 않을까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?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리그 참여에 대한 것도 필요하다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각 리그 구단주는 시드를 샀을 때에 오버워치 리그처럼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6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천만 달러 이상의 돈을 내야지 운영에 참여하는 것도 중요하고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어느 정도의 액수를 내야 운영이 참여하게끔 그런 제도도 하나씩 만드는 것이다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 </a:t>
            </a:r>
            <a:endParaRPr lang="ko-KR" altLang="en-US" sz="2000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9213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177B5-4013-4168-BB5E-90891631B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7758"/>
            <a:ext cx="9144000" cy="674483"/>
          </a:xfrm>
        </p:spPr>
        <p:txBody>
          <a:bodyPr>
            <a:normAutofit/>
          </a:bodyPr>
          <a:lstStyle/>
          <a:p>
            <a:r>
              <a:rPr lang="ko-KR" altLang="en-US" sz="4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끝</a:t>
            </a:r>
            <a:r>
              <a:rPr lang="en-US" altLang="ko-KR" sz="4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</a:t>
            </a:r>
            <a:endParaRPr lang="ko-KR" altLang="en-US" sz="4000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B0A674-DBBD-4C26-BCE4-AD29E469303B}"/>
              </a:ext>
            </a:extLst>
          </p:cNvPr>
          <p:cNvSpPr txBox="1"/>
          <p:nvPr/>
        </p:nvSpPr>
        <p:spPr>
          <a:xfrm>
            <a:off x="10219985" y="6534834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82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F1889-83F2-442D-AE9A-F2B6FD1C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1. Prologue</a:t>
            </a:r>
            <a:endParaRPr lang="ko-KR" altLang="en-US" sz="2400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7231A-403F-4E52-90BC-2368A685D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작성 날짜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: 2019.03.15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Baidu Index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지수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2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개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=&gt;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왕자영요랑 리그오브레전드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왕자영요 예측 지수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: Trend, Growth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만 활용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단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Growth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로 예측할 땐 예측 범위에서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0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이 나오면 안되어서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2019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년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3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월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9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일 제외함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2019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년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12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월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31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일까지 예측함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모든 자료는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  <a:hlinkClick r:id="rId2"/>
              </a:rPr>
              <a:t>https://github.com/moaol85/tech_lv_absolute_infinite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에 있음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endParaRPr lang="ko-KR" altLang="en-US" sz="2000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9595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F1889-83F2-442D-AE9A-F2B6FD1C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2. Why </a:t>
            </a:r>
            <a:r>
              <a:rPr lang="ko-KR" altLang="en-US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왕자영요</a:t>
            </a:r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? Part 1   </a:t>
            </a:r>
            <a:endParaRPr lang="ko-KR" altLang="en-US" sz="2400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7231A-403F-4E52-90BC-2368A685D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2018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년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1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월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1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일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~ 2019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년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3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월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14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일 기준으로 단 하루도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Search Index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에서 진적이 없음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심지어 롤드컵 기간에도 왕자영요가 앞섰음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(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하늘색이 왕자영요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초록색이 리그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오브 레전드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)</a:t>
            </a:r>
            <a:endParaRPr lang="ko-KR" altLang="en-US" sz="2000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61DDC56-9803-4701-85FA-F5A7BE42B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03293"/>
            <a:ext cx="58578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44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F1889-83F2-442D-AE9A-F2B6FD1C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2. Why </a:t>
            </a:r>
            <a:r>
              <a:rPr lang="ko-KR" altLang="en-US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왕자영요</a:t>
            </a:r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? Part</a:t>
            </a:r>
            <a:r>
              <a:rPr lang="ko-KR" altLang="en-US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 </a:t>
            </a:r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2 </a:t>
            </a:r>
            <a:endParaRPr lang="ko-KR" altLang="en-US" sz="2400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4DD4B8-201D-46D0-9AFF-B372156B6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Information</a:t>
            </a:r>
            <a:r>
              <a:rPr lang="ko-KR" altLang="en-US">
                <a:latin typeface="Rix서울역 Heavy" panose="00000900000000000000" pitchFamily="2" charset="-127"/>
                <a:ea typeface="Rix서울역 Heavy" panose="00000900000000000000" pitchFamily="2" charset="-127"/>
              </a:rPr>
              <a:t> </a:t>
            </a:r>
            <a:r>
              <a:rPr lang="en-US" altLang="ko-KR">
                <a:latin typeface="Rix서울역 Heavy" panose="00000900000000000000" pitchFamily="2" charset="-127"/>
                <a:ea typeface="Rix서울역 Heavy" panose="00000900000000000000" pitchFamily="2" charset="-127"/>
              </a:rPr>
              <a:t>Index</a:t>
            </a:r>
            <a:r>
              <a:rPr lang="ko-KR" altLang="en-US">
                <a:latin typeface="Rix서울역 Heavy" panose="00000900000000000000" pitchFamily="2" charset="-127"/>
                <a:ea typeface="Rix서울역 Heavy" panose="00000900000000000000" pitchFamily="2" charset="-127"/>
              </a:rPr>
              <a:t> 부분에서도 </a:t>
            </a:r>
            <a:r>
              <a:rPr lang="en-US" altLang="ko-KR">
                <a:latin typeface="Rix서울역 Heavy" panose="00000900000000000000" pitchFamily="2" charset="-127"/>
                <a:ea typeface="Rix서울역 Heavy" panose="00000900000000000000" pitchFamily="2" charset="-127"/>
              </a:rPr>
              <a:t>League Of Legends </a:t>
            </a:r>
            <a:r>
              <a:rPr lang="ko-KR" altLang="en-US">
                <a:latin typeface="Rix서울역 Heavy" panose="00000900000000000000" pitchFamily="2" charset="-127"/>
                <a:ea typeface="Rix서울역 Heavy" panose="00000900000000000000" pitchFamily="2" charset="-127"/>
              </a:rPr>
              <a:t>를 압도함</a:t>
            </a:r>
            <a:r>
              <a:rPr lang="en-US" altLang="ko-KR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2019</a:t>
            </a:r>
            <a:r>
              <a:rPr lang="ko-KR" altLang="en-US">
                <a:latin typeface="Rix서울역 Heavy" panose="00000900000000000000" pitchFamily="2" charset="-127"/>
                <a:ea typeface="Rix서울역 Heavy" panose="00000900000000000000" pitchFamily="2" charset="-127"/>
              </a:rPr>
              <a:t>년 내내 앞섰음</a:t>
            </a:r>
            <a:r>
              <a:rPr lang="en-US" altLang="ko-KR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endParaRPr lang="ko-KR" altLang="en-US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B33D065-5CEC-412F-8206-AE4C3E6C8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56" y="3041578"/>
            <a:ext cx="9178255" cy="285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59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F1889-83F2-442D-AE9A-F2B6FD1C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2. Why </a:t>
            </a:r>
            <a:r>
              <a:rPr lang="ko-KR" altLang="en-US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왕자영요</a:t>
            </a:r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? Part</a:t>
            </a:r>
            <a:r>
              <a:rPr lang="ko-KR" altLang="en-US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 </a:t>
            </a:r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3</a:t>
            </a:r>
            <a:endParaRPr lang="ko-KR" altLang="en-US" sz="2400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7231A-403F-4E52-90BC-2368A685D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 미디어 인덱스 부분에서도 리그 오브 레전드에 비해 월등하게 앞서있는 상황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2019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년 평균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139:19.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endParaRPr lang="ko-KR" altLang="en-US" sz="2000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5AF89EB-53F7-4954-BA14-F667DC410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24" y="2486286"/>
            <a:ext cx="8976919" cy="35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761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F1889-83F2-442D-AE9A-F2B6FD1C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3. </a:t>
            </a:r>
            <a:r>
              <a:rPr lang="ko-KR" altLang="en-US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왕자영요의 미래</a:t>
            </a:r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? (2019.12.31)</a:t>
            </a:r>
            <a:endParaRPr lang="ko-KR" altLang="en-US" sz="2400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7231A-403F-4E52-90BC-2368A685D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Trend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지수로 본 왕자영요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? 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Search Index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: 13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만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~ 15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만 정도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Information Index : 1000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만 정도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Media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Index : 130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정도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Growth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지수로 본 왕자영요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?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Search Index : 11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만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~ 16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만 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Information Index : 900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만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~ 1100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만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Media Index : 60~130 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=&gt;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결론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: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모든 면에서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League Of Legends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를 앞설 것이다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 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endParaRPr lang="ko-KR" altLang="en-US" sz="2000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6626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F1889-83F2-442D-AE9A-F2B6FD1C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4. </a:t>
            </a:r>
            <a:r>
              <a:rPr lang="ko-KR" altLang="en-US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예상을 뛰어넘는 것</a:t>
            </a:r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? </a:t>
            </a:r>
            <a:endParaRPr lang="ko-KR" altLang="en-US" sz="2400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7231A-403F-4E52-90BC-2368A685D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예측치를 뛰어넘는 것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즉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Search Index, Information Index, Media Index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를 늘리기 위한 전략은 다음과 같다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 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영웅을 더 많이 늘릴 것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수시로 업데이트를 할 것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글로벌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프로리그를 활성화 할 것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 :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중국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미국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한국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대만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유럽 등으로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endParaRPr lang="ko-KR" altLang="en-US" sz="2000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9225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F1889-83F2-442D-AE9A-F2B6FD1C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5. </a:t>
            </a:r>
            <a:r>
              <a:rPr lang="ko-KR" altLang="en-US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업데이트 </a:t>
            </a:r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– </a:t>
            </a:r>
            <a:r>
              <a:rPr lang="ko-KR" altLang="en-US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영웅 늘리기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7231A-403F-4E52-90BC-2368A685D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현재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80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개의 캐릭터가 있는데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리그 오브 레전드처럼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100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개 이상의 캐릭터로 가야 할 필요가 있다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예를 들자면 아직 추가를 안한 것 중에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무왕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(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주나라 시조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),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삼황오제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반고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발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벽화원군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옥황상제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치우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하백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강희제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공공 등등을 추가시키면 어떨까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?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실명을 하지 않고 가상의 이름으로 추가를 해도 좋다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그런게 귀찮으면 롤 이름을 도용해도 상관없다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어차피 텐센트 거니까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자가복제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여러가지 방법은 많이 있다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단 텀을 두면 될 듯 하다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1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달에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2~3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캐릭 정도 추가하면 더욱 인기 있지 않을까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?</a:t>
            </a:r>
            <a:endParaRPr lang="ko-KR" altLang="en-US" sz="2000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7544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F1889-83F2-442D-AE9A-F2B6FD1C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5. </a:t>
            </a:r>
            <a:r>
              <a:rPr lang="ko-KR" altLang="en-US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업데이트 </a:t>
            </a:r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– </a:t>
            </a:r>
            <a:r>
              <a:rPr lang="ko-KR" altLang="en-US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밸런싱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7231A-403F-4E52-90BC-2368A685D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게임 캐릭터의 밸런싱이 필요하다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왕자영요는 탱커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전사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자객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법사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사수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(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원거리 딜러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),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서포터 이렇게 형성 되었는데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모든 캐릭을 다 쓸 수 있게금 만드는 것이 중요하다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참고로 이걸 다 쓰게 된다면 적어도 리그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오브 레전드의 기록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(1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개 빼고 다 나오는 것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)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을 경신하는 것이다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예를 들자면 관우가 굉장히 강한데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다른 캐릭터를 올리고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관우를 내리던가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제갈량을 그대로 내버려두고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나타를 올리든가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측천무후를 내리던가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아무리 생각을 해도 마블의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One Above All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같은 것을 만드는 것은 아니다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게임 밸런싱이 파괴된다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그래서 밸런싱이 완벽해야 한다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endParaRPr lang="ko-KR" altLang="en-US" sz="2000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7863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469</Words>
  <Application>Microsoft Office PowerPoint</Application>
  <PresentationFormat>와이드스크린</PresentationFormat>
  <Paragraphs>25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Rix서울역 Heavy</vt:lpstr>
      <vt:lpstr>맑은 고딕</vt:lpstr>
      <vt:lpstr>Arial</vt:lpstr>
      <vt:lpstr>Office 테마</vt:lpstr>
      <vt:lpstr>왕자영요 : 글로벌 리그 활성화 방안</vt:lpstr>
      <vt:lpstr>1. Prologue</vt:lpstr>
      <vt:lpstr>2. Why 왕자영요? Part 1   </vt:lpstr>
      <vt:lpstr>2. Why 왕자영요? Part 2 </vt:lpstr>
      <vt:lpstr>2. Why 왕자영요? Part 3</vt:lpstr>
      <vt:lpstr>3. 왕자영요의 미래? (2019.12.31)</vt:lpstr>
      <vt:lpstr>4. 예상을 뛰어넘는 것? </vt:lpstr>
      <vt:lpstr>5. 업데이트 – 영웅 늘리기 </vt:lpstr>
      <vt:lpstr>5. 업데이트 – 밸런싱</vt:lpstr>
      <vt:lpstr>6. 왕자영요 글로벌 리그? 어디부터 시작할까?</vt:lpstr>
      <vt:lpstr>7. 결론 : 중국 리그 만들기 (2020~)</vt:lpstr>
      <vt:lpstr>8. 글로벌 리그 형성 – Global Season Stage</vt:lpstr>
      <vt:lpstr>끝.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16</cp:revision>
  <dcterms:created xsi:type="dcterms:W3CDTF">2019-03-15T04:52:50Z</dcterms:created>
  <dcterms:modified xsi:type="dcterms:W3CDTF">2019-03-15T08:25:36Z</dcterms:modified>
</cp:coreProperties>
</file>