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45936;&#51060;&#53552;&#47560;&#51060;&#45789;&#49892;&#51204;&#49324;&#47168;\multiTimeline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45936;&#51060;&#53552;&#47560;&#51060;&#45789;&#49892;&#51204;&#49324;&#47168;\multiTimeline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45936;&#51060;&#53552;&#47560;&#51060;&#45789;&#49892;&#51204;&#49324;&#47168;\multiTimeline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54532;&#47196;&#51229;&#53944;3%20-%20&#45824;&#54617;&#50896;\&#45936;&#51060;&#53552;&#47560;&#51060;&#45789;&#49892;&#51204;&#49324;&#47168;\multiTimeline%20(1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'예측1 - 슈퍼볼1'!$C$1</c:f>
              <c:strCache>
                <c:ptCount val="1"/>
                <c:pt idx="0">
                  <c:v>adj. Rating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'예측1 - 슈퍼볼1'!$A$2:$A$1567</c:f>
              <c:numCache>
                <c:formatCode>[$-409]mmm"-"yy;@</c:formatCode>
                <c:ptCount val="1566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  <c:pt idx="6">
                  <c:v>38169</c:v>
                </c:pt>
                <c:pt idx="7">
                  <c:v>38200</c:v>
                </c:pt>
                <c:pt idx="8">
                  <c:v>38231</c:v>
                </c:pt>
                <c:pt idx="9">
                  <c:v>38261</c:v>
                </c:pt>
                <c:pt idx="10">
                  <c:v>38292</c:v>
                </c:pt>
                <c:pt idx="11">
                  <c:v>38322</c:v>
                </c:pt>
                <c:pt idx="12">
                  <c:v>38353</c:v>
                </c:pt>
                <c:pt idx="13">
                  <c:v>38384</c:v>
                </c:pt>
                <c:pt idx="14">
                  <c:v>38412</c:v>
                </c:pt>
                <c:pt idx="15">
                  <c:v>38443</c:v>
                </c:pt>
                <c:pt idx="16">
                  <c:v>38473</c:v>
                </c:pt>
                <c:pt idx="17">
                  <c:v>38504</c:v>
                </c:pt>
                <c:pt idx="18">
                  <c:v>38534</c:v>
                </c:pt>
                <c:pt idx="19">
                  <c:v>38565</c:v>
                </c:pt>
                <c:pt idx="20">
                  <c:v>38596</c:v>
                </c:pt>
                <c:pt idx="21">
                  <c:v>38626</c:v>
                </c:pt>
                <c:pt idx="22">
                  <c:v>38657</c:v>
                </c:pt>
                <c:pt idx="23">
                  <c:v>38687</c:v>
                </c:pt>
                <c:pt idx="24">
                  <c:v>38718</c:v>
                </c:pt>
                <c:pt idx="25">
                  <c:v>38749</c:v>
                </c:pt>
                <c:pt idx="26">
                  <c:v>38777</c:v>
                </c:pt>
                <c:pt idx="27">
                  <c:v>38808</c:v>
                </c:pt>
                <c:pt idx="28">
                  <c:v>38838</c:v>
                </c:pt>
                <c:pt idx="29">
                  <c:v>38869</c:v>
                </c:pt>
                <c:pt idx="30">
                  <c:v>38899</c:v>
                </c:pt>
                <c:pt idx="31">
                  <c:v>38930</c:v>
                </c:pt>
                <c:pt idx="32">
                  <c:v>38961</c:v>
                </c:pt>
                <c:pt idx="33">
                  <c:v>38991</c:v>
                </c:pt>
                <c:pt idx="34">
                  <c:v>39022</c:v>
                </c:pt>
                <c:pt idx="35">
                  <c:v>39052</c:v>
                </c:pt>
                <c:pt idx="36">
                  <c:v>39083</c:v>
                </c:pt>
                <c:pt idx="37">
                  <c:v>39114</c:v>
                </c:pt>
                <c:pt idx="38">
                  <c:v>39142</c:v>
                </c:pt>
                <c:pt idx="39">
                  <c:v>39173</c:v>
                </c:pt>
                <c:pt idx="40">
                  <c:v>39203</c:v>
                </c:pt>
                <c:pt idx="41">
                  <c:v>39234</c:v>
                </c:pt>
                <c:pt idx="42">
                  <c:v>39264</c:v>
                </c:pt>
                <c:pt idx="43">
                  <c:v>39295</c:v>
                </c:pt>
                <c:pt idx="44">
                  <c:v>39326</c:v>
                </c:pt>
                <c:pt idx="45">
                  <c:v>39356</c:v>
                </c:pt>
                <c:pt idx="46">
                  <c:v>39387</c:v>
                </c:pt>
                <c:pt idx="47">
                  <c:v>39417</c:v>
                </c:pt>
                <c:pt idx="48">
                  <c:v>39448</c:v>
                </c:pt>
                <c:pt idx="49">
                  <c:v>39479</c:v>
                </c:pt>
                <c:pt idx="50">
                  <c:v>39508</c:v>
                </c:pt>
                <c:pt idx="51">
                  <c:v>39539</c:v>
                </c:pt>
                <c:pt idx="52">
                  <c:v>39569</c:v>
                </c:pt>
                <c:pt idx="53">
                  <c:v>39600</c:v>
                </c:pt>
                <c:pt idx="54">
                  <c:v>39630</c:v>
                </c:pt>
                <c:pt idx="55">
                  <c:v>39661</c:v>
                </c:pt>
                <c:pt idx="56">
                  <c:v>39692</c:v>
                </c:pt>
                <c:pt idx="57">
                  <c:v>39722</c:v>
                </c:pt>
                <c:pt idx="58">
                  <c:v>39753</c:v>
                </c:pt>
                <c:pt idx="59">
                  <c:v>39783</c:v>
                </c:pt>
                <c:pt idx="60">
                  <c:v>39814</c:v>
                </c:pt>
                <c:pt idx="61">
                  <c:v>39845</c:v>
                </c:pt>
                <c:pt idx="62">
                  <c:v>39873</c:v>
                </c:pt>
                <c:pt idx="63">
                  <c:v>39904</c:v>
                </c:pt>
                <c:pt idx="64">
                  <c:v>39934</c:v>
                </c:pt>
                <c:pt idx="65">
                  <c:v>39965</c:v>
                </c:pt>
                <c:pt idx="66">
                  <c:v>39995</c:v>
                </c:pt>
                <c:pt idx="67">
                  <c:v>40026</c:v>
                </c:pt>
                <c:pt idx="68">
                  <c:v>40057</c:v>
                </c:pt>
                <c:pt idx="69">
                  <c:v>40087</c:v>
                </c:pt>
                <c:pt idx="70">
                  <c:v>40118</c:v>
                </c:pt>
                <c:pt idx="71">
                  <c:v>40148</c:v>
                </c:pt>
                <c:pt idx="72">
                  <c:v>40179</c:v>
                </c:pt>
                <c:pt idx="73">
                  <c:v>40210</c:v>
                </c:pt>
                <c:pt idx="74">
                  <c:v>40238</c:v>
                </c:pt>
                <c:pt idx="75">
                  <c:v>40269</c:v>
                </c:pt>
                <c:pt idx="76">
                  <c:v>40299</c:v>
                </c:pt>
                <c:pt idx="77">
                  <c:v>40330</c:v>
                </c:pt>
                <c:pt idx="78">
                  <c:v>40360</c:v>
                </c:pt>
                <c:pt idx="79">
                  <c:v>40391</c:v>
                </c:pt>
                <c:pt idx="80">
                  <c:v>40422</c:v>
                </c:pt>
                <c:pt idx="81">
                  <c:v>40452</c:v>
                </c:pt>
                <c:pt idx="82">
                  <c:v>40483</c:v>
                </c:pt>
                <c:pt idx="83">
                  <c:v>40513</c:v>
                </c:pt>
                <c:pt idx="84">
                  <c:v>40544</c:v>
                </c:pt>
                <c:pt idx="85">
                  <c:v>40575</c:v>
                </c:pt>
                <c:pt idx="86">
                  <c:v>40603</c:v>
                </c:pt>
                <c:pt idx="87">
                  <c:v>40634</c:v>
                </c:pt>
                <c:pt idx="88">
                  <c:v>40664</c:v>
                </c:pt>
                <c:pt idx="89">
                  <c:v>40695</c:v>
                </c:pt>
                <c:pt idx="90">
                  <c:v>40725</c:v>
                </c:pt>
                <c:pt idx="91">
                  <c:v>40756</c:v>
                </c:pt>
                <c:pt idx="92">
                  <c:v>40787</c:v>
                </c:pt>
                <c:pt idx="93">
                  <c:v>40817</c:v>
                </c:pt>
                <c:pt idx="94">
                  <c:v>40848</c:v>
                </c:pt>
                <c:pt idx="95">
                  <c:v>40878</c:v>
                </c:pt>
                <c:pt idx="96">
                  <c:v>40909</c:v>
                </c:pt>
                <c:pt idx="97">
                  <c:v>40940</c:v>
                </c:pt>
                <c:pt idx="98">
                  <c:v>40969</c:v>
                </c:pt>
                <c:pt idx="99">
                  <c:v>41000</c:v>
                </c:pt>
                <c:pt idx="100">
                  <c:v>41030</c:v>
                </c:pt>
                <c:pt idx="101">
                  <c:v>41061</c:v>
                </c:pt>
                <c:pt idx="102">
                  <c:v>41091</c:v>
                </c:pt>
                <c:pt idx="103">
                  <c:v>41122</c:v>
                </c:pt>
                <c:pt idx="104">
                  <c:v>41153</c:v>
                </c:pt>
                <c:pt idx="105">
                  <c:v>41183</c:v>
                </c:pt>
                <c:pt idx="106">
                  <c:v>41214</c:v>
                </c:pt>
                <c:pt idx="107">
                  <c:v>41244</c:v>
                </c:pt>
                <c:pt idx="108">
                  <c:v>41275</c:v>
                </c:pt>
                <c:pt idx="109">
                  <c:v>41306</c:v>
                </c:pt>
                <c:pt idx="110">
                  <c:v>41334</c:v>
                </c:pt>
                <c:pt idx="111">
                  <c:v>41365</c:v>
                </c:pt>
                <c:pt idx="112">
                  <c:v>41395</c:v>
                </c:pt>
                <c:pt idx="113">
                  <c:v>41426</c:v>
                </c:pt>
                <c:pt idx="114">
                  <c:v>41456</c:v>
                </c:pt>
                <c:pt idx="115">
                  <c:v>41487</c:v>
                </c:pt>
                <c:pt idx="116">
                  <c:v>41518</c:v>
                </c:pt>
                <c:pt idx="117">
                  <c:v>41548</c:v>
                </c:pt>
                <c:pt idx="118">
                  <c:v>41579</c:v>
                </c:pt>
                <c:pt idx="119">
                  <c:v>41609</c:v>
                </c:pt>
                <c:pt idx="120">
                  <c:v>41640</c:v>
                </c:pt>
                <c:pt idx="121">
                  <c:v>41671</c:v>
                </c:pt>
                <c:pt idx="122">
                  <c:v>41699</c:v>
                </c:pt>
                <c:pt idx="123">
                  <c:v>41730</c:v>
                </c:pt>
                <c:pt idx="124">
                  <c:v>41760</c:v>
                </c:pt>
                <c:pt idx="125">
                  <c:v>41791</c:v>
                </c:pt>
                <c:pt idx="126">
                  <c:v>41821</c:v>
                </c:pt>
                <c:pt idx="127">
                  <c:v>41852</c:v>
                </c:pt>
                <c:pt idx="128">
                  <c:v>41883</c:v>
                </c:pt>
                <c:pt idx="129">
                  <c:v>41913</c:v>
                </c:pt>
                <c:pt idx="130">
                  <c:v>41944</c:v>
                </c:pt>
                <c:pt idx="131">
                  <c:v>41974</c:v>
                </c:pt>
                <c:pt idx="132">
                  <c:v>42005</c:v>
                </c:pt>
                <c:pt idx="133">
                  <c:v>42036</c:v>
                </c:pt>
                <c:pt idx="134">
                  <c:v>42064</c:v>
                </c:pt>
                <c:pt idx="135">
                  <c:v>42095</c:v>
                </c:pt>
                <c:pt idx="136">
                  <c:v>42125</c:v>
                </c:pt>
                <c:pt idx="137">
                  <c:v>42156</c:v>
                </c:pt>
                <c:pt idx="138">
                  <c:v>42186</c:v>
                </c:pt>
                <c:pt idx="139">
                  <c:v>42217</c:v>
                </c:pt>
                <c:pt idx="140">
                  <c:v>42248</c:v>
                </c:pt>
                <c:pt idx="141">
                  <c:v>42278</c:v>
                </c:pt>
                <c:pt idx="142">
                  <c:v>42309</c:v>
                </c:pt>
                <c:pt idx="143">
                  <c:v>42339</c:v>
                </c:pt>
                <c:pt idx="144">
                  <c:v>42370</c:v>
                </c:pt>
                <c:pt idx="145">
                  <c:v>42401</c:v>
                </c:pt>
                <c:pt idx="146">
                  <c:v>42430</c:v>
                </c:pt>
                <c:pt idx="147">
                  <c:v>42461</c:v>
                </c:pt>
                <c:pt idx="148">
                  <c:v>42491</c:v>
                </c:pt>
                <c:pt idx="149">
                  <c:v>42522</c:v>
                </c:pt>
                <c:pt idx="150">
                  <c:v>42552</c:v>
                </c:pt>
                <c:pt idx="151">
                  <c:v>42583</c:v>
                </c:pt>
                <c:pt idx="152">
                  <c:v>42614</c:v>
                </c:pt>
                <c:pt idx="153">
                  <c:v>42644</c:v>
                </c:pt>
                <c:pt idx="154">
                  <c:v>42675</c:v>
                </c:pt>
                <c:pt idx="155">
                  <c:v>42705</c:v>
                </c:pt>
                <c:pt idx="156">
                  <c:v>42736</c:v>
                </c:pt>
                <c:pt idx="157">
                  <c:v>42767</c:v>
                </c:pt>
                <c:pt idx="158">
                  <c:v>42795</c:v>
                </c:pt>
                <c:pt idx="159">
                  <c:v>42826</c:v>
                </c:pt>
                <c:pt idx="160">
                  <c:v>42856</c:v>
                </c:pt>
                <c:pt idx="161">
                  <c:v>42887</c:v>
                </c:pt>
                <c:pt idx="162">
                  <c:v>42917</c:v>
                </c:pt>
                <c:pt idx="163">
                  <c:v>42948</c:v>
                </c:pt>
                <c:pt idx="164">
                  <c:v>42979</c:v>
                </c:pt>
                <c:pt idx="165">
                  <c:v>43009</c:v>
                </c:pt>
                <c:pt idx="166">
                  <c:v>43040</c:v>
                </c:pt>
                <c:pt idx="167">
                  <c:v>43070</c:v>
                </c:pt>
                <c:pt idx="168">
                  <c:v>43101</c:v>
                </c:pt>
                <c:pt idx="169">
                  <c:v>43132</c:v>
                </c:pt>
                <c:pt idx="170">
                  <c:v>43160</c:v>
                </c:pt>
                <c:pt idx="171">
                  <c:v>43191</c:v>
                </c:pt>
                <c:pt idx="172">
                  <c:v>43221</c:v>
                </c:pt>
                <c:pt idx="173">
                  <c:v>43252</c:v>
                </c:pt>
                <c:pt idx="174">
                  <c:v>43282</c:v>
                </c:pt>
                <c:pt idx="175">
                  <c:v>43313</c:v>
                </c:pt>
                <c:pt idx="176">
                  <c:v>43344</c:v>
                </c:pt>
                <c:pt idx="177">
                  <c:v>43374</c:v>
                </c:pt>
                <c:pt idx="178">
                  <c:v>43405</c:v>
                </c:pt>
                <c:pt idx="179">
                  <c:v>43435</c:v>
                </c:pt>
                <c:pt idx="180">
                  <c:v>43466</c:v>
                </c:pt>
                <c:pt idx="181">
                  <c:v>43497</c:v>
                </c:pt>
                <c:pt idx="182">
                  <c:v>43525</c:v>
                </c:pt>
                <c:pt idx="183" formatCode="mmm\-yy">
                  <c:v>43556</c:v>
                </c:pt>
                <c:pt idx="184" formatCode="mmm\-yy">
                  <c:v>43586</c:v>
                </c:pt>
                <c:pt idx="185" formatCode="mmm\-yy">
                  <c:v>43617</c:v>
                </c:pt>
                <c:pt idx="186" formatCode="mmm\-yy">
                  <c:v>43647</c:v>
                </c:pt>
                <c:pt idx="187" formatCode="mmm\-yy">
                  <c:v>43678</c:v>
                </c:pt>
                <c:pt idx="188" formatCode="mmm\-yy">
                  <c:v>43709</c:v>
                </c:pt>
                <c:pt idx="189" formatCode="mmm\-yy">
                  <c:v>43739</c:v>
                </c:pt>
                <c:pt idx="190" formatCode="mmm\-yy">
                  <c:v>43770</c:v>
                </c:pt>
                <c:pt idx="191" formatCode="mmm\-yy">
                  <c:v>43800</c:v>
                </c:pt>
                <c:pt idx="192" formatCode="mmm\-yy">
                  <c:v>43831</c:v>
                </c:pt>
                <c:pt idx="193" formatCode="mmm\-yy">
                  <c:v>43862</c:v>
                </c:pt>
                <c:pt idx="194" formatCode="mmm\-yy">
                  <c:v>43891</c:v>
                </c:pt>
                <c:pt idx="195" formatCode="mmm\-yy">
                  <c:v>43922</c:v>
                </c:pt>
                <c:pt idx="196" formatCode="mmm\-yy">
                  <c:v>43952</c:v>
                </c:pt>
                <c:pt idx="197" formatCode="mmm\-yy">
                  <c:v>43983</c:v>
                </c:pt>
                <c:pt idx="198" formatCode="mmm\-yy">
                  <c:v>44013</c:v>
                </c:pt>
                <c:pt idx="199" formatCode="mmm\-yy">
                  <c:v>44044</c:v>
                </c:pt>
                <c:pt idx="200" formatCode="mmm\-yy">
                  <c:v>44075</c:v>
                </c:pt>
                <c:pt idx="201" formatCode="mmm\-yy">
                  <c:v>44105</c:v>
                </c:pt>
                <c:pt idx="202" formatCode="mmm\-yy">
                  <c:v>44136</c:v>
                </c:pt>
                <c:pt idx="203" formatCode="mmm\-yy">
                  <c:v>44166</c:v>
                </c:pt>
                <c:pt idx="204" formatCode="mmm\-yy">
                  <c:v>44197</c:v>
                </c:pt>
                <c:pt idx="205" formatCode="mmm\-yy">
                  <c:v>44228</c:v>
                </c:pt>
                <c:pt idx="206" formatCode="mmm\-yy">
                  <c:v>44256</c:v>
                </c:pt>
                <c:pt idx="207" formatCode="mmm\-yy">
                  <c:v>44287</c:v>
                </c:pt>
                <c:pt idx="208" formatCode="mmm\-yy">
                  <c:v>44317</c:v>
                </c:pt>
                <c:pt idx="209" formatCode="mmm\-yy">
                  <c:v>44348</c:v>
                </c:pt>
                <c:pt idx="210" formatCode="mmm\-yy">
                  <c:v>44378</c:v>
                </c:pt>
                <c:pt idx="211" formatCode="mmm\-yy">
                  <c:v>44409</c:v>
                </c:pt>
                <c:pt idx="212" formatCode="mmm\-yy">
                  <c:v>44440</c:v>
                </c:pt>
                <c:pt idx="213" formatCode="mmm\-yy">
                  <c:v>44470</c:v>
                </c:pt>
                <c:pt idx="214" formatCode="mmm\-yy">
                  <c:v>44501</c:v>
                </c:pt>
                <c:pt idx="215" formatCode="mmm\-yy">
                  <c:v>44531</c:v>
                </c:pt>
                <c:pt idx="216" formatCode="mmm\-yy">
                  <c:v>44562</c:v>
                </c:pt>
                <c:pt idx="217" formatCode="mmm\-yy">
                  <c:v>44593</c:v>
                </c:pt>
                <c:pt idx="218" formatCode="mmm\-yy">
                  <c:v>44621</c:v>
                </c:pt>
                <c:pt idx="219" formatCode="mmm\-yy">
                  <c:v>44652</c:v>
                </c:pt>
                <c:pt idx="220" formatCode="mmm\-yy">
                  <c:v>44682</c:v>
                </c:pt>
                <c:pt idx="221" formatCode="mmm\-yy">
                  <c:v>44713</c:v>
                </c:pt>
                <c:pt idx="222" formatCode="mmm\-yy">
                  <c:v>44743</c:v>
                </c:pt>
                <c:pt idx="223" formatCode="mmm\-yy">
                  <c:v>44774</c:v>
                </c:pt>
                <c:pt idx="224" formatCode="mmm\-yy">
                  <c:v>44805</c:v>
                </c:pt>
                <c:pt idx="225" formatCode="mmm\-yy">
                  <c:v>44835</c:v>
                </c:pt>
                <c:pt idx="226" formatCode="mmm\-yy">
                  <c:v>44866</c:v>
                </c:pt>
                <c:pt idx="227" formatCode="mmm\-yy">
                  <c:v>44896</c:v>
                </c:pt>
                <c:pt idx="228" formatCode="mmm\-yy">
                  <c:v>44927</c:v>
                </c:pt>
                <c:pt idx="229" formatCode="mmm\-yy">
                  <c:v>44958</c:v>
                </c:pt>
                <c:pt idx="230" formatCode="mmm\-yy">
                  <c:v>44986</c:v>
                </c:pt>
                <c:pt idx="231" formatCode="mmm\-yy">
                  <c:v>45017</c:v>
                </c:pt>
                <c:pt idx="232" formatCode="mmm\-yy">
                  <c:v>45047</c:v>
                </c:pt>
                <c:pt idx="233" formatCode="mmm\-yy">
                  <c:v>45078</c:v>
                </c:pt>
                <c:pt idx="234" formatCode="mmm\-yy">
                  <c:v>45108</c:v>
                </c:pt>
                <c:pt idx="235" formatCode="mmm\-yy">
                  <c:v>45139</c:v>
                </c:pt>
                <c:pt idx="236" formatCode="mmm\-yy">
                  <c:v>45170</c:v>
                </c:pt>
                <c:pt idx="237" formatCode="mmm\-yy">
                  <c:v>45200</c:v>
                </c:pt>
                <c:pt idx="238" formatCode="mmm\-yy">
                  <c:v>45231</c:v>
                </c:pt>
                <c:pt idx="239" formatCode="mmm\-yy">
                  <c:v>45261</c:v>
                </c:pt>
                <c:pt idx="240" formatCode="mmm\-yy">
                  <c:v>45292</c:v>
                </c:pt>
                <c:pt idx="241" formatCode="mmm\-yy">
                  <c:v>45323</c:v>
                </c:pt>
                <c:pt idx="242" formatCode="mmm\-yy">
                  <c:v>45352</c:v>
                </c:pt>
                <c:pt idx="243" formatCode="mmm\-yy">
                  <c:v>45383</c:v>
                </c:pt>
                <c:pt idx="244" formatCode="mmm\-yy">
                  <c:v>45413</c:v>
                </c:pt>
                <c:pt idx="245" formatCode="mmm\-yy">
                  <c:v>45444</c:v>
                </c:pt>
                <c:pt idx="246" formatCode="mmm\-yy">
                  <c:v>45474</c:v>
                </c:pt>
                <c:pt idx="247" formatCode="mmm\-yy">
                  <c:v>45505</c:v>
                </c:pt>
                <c:pt idx="248" formatCode="mmm\-yy">
                  <c:v>45536</c:v>
                </c:pt>
                <c:pt idx="249" formatCode="mmm\-yy">
                  <c:v>45566</c:v>
                </c:pt>
                <c:pt idx="250" formatCode="mmm\-yy">
                  <c:v>45597</c:v>
                </c:pt>
                <c:pt idx="251" formatCode="mmm\-yy">
                  <c:v>45627</c:v>
                </c:pt>
                <c:pt idx="252" formatCode="mmm\-yy">
                  <c:v>45658</c:v>
                </c:pt>
                <c:pt idx="253" formatCode="mmm\-yy">
                  <c:v>45689</c:v>
                </c:pt>
                <c:pt idx="254" formatCode="mmm\-yy">
                  <c:v>45717</c:v>
                </c:pt>
                <c:pt idx="255" formatCode="mmm\-yy">
                  <c:v>45748</c:v>
                </c:pt>
                <c:pt idx="256" formatCode="mmm\-yy">
                  <c:v>45778</c:v>
                </c:pt>
                <c:pt idx="257" formatCode="mmm\-yy">
                  <c:v>45809</c:v>
                </c:pt>
                <c:pt idx="258" formatCode="mmm\-yy">
                  <c:v>45839</c:v>
                </c:pt>
                <c:pt idx="259" formatCode="mmm\-yy">
                  <c:v>45870</c:v>
                </c:pt>
                <c:pt idx="260" formatCode="mmm\-yy">
                  <c:v>45901</c:v>
                </c:pt>
                <c:pt idx="261" formatCode="mmm\-yy">
                  <c:v>45931</c:v>
                </c:pt>
                <c:pt idx="262" formatCode="mmm\-yy">
                  <c:v>45962</c:v>
                </c:pt>
                <c:pt idx="263" formatCode="mmm\-yy">
                  <c:v>45992</c:v>
                </c:pt>
                <c:pt idx="264" formatCode="mmm\-yy">
                  <c:v>46023</c:v>
                </c:pt>
                <c:pt idx="265" formatCode="mmm\-yy">
                  <c:v>46054</c:v>
                </c:pt>
                <c:pt idx="266" formatCode="mmm\-yy">
                  <c:v>46082</c:v>
                </c:pt>
                <c:pt idx="267" formatCode="mmm\-yy">
                  <c:v>46113</c:v>
                </c:pt>
                <c:pt idx="268" formatCode="mmm\-yy">
                  <c:v>46143</c:v>
                </c:pt>
                <c:pt idx="269" formatCode="mmm\-yy">
                  <c:v>46174</c:v>
                </c:pt>
                <c:pt idx="270" formatCode="mmm\-yy">
                  <c:v>46204</c:v>
                </c:pt>
                <c:pt idx="271" formatCode="mmm\-yy">
                  <c:v>46235</c:v>
                </c:pt>
                <c:pt idx="272" formatCode="mmm\-yy">
                  <c:v>46266</c:v>
                </c:pt>
                <c:pt idx="273" formatCode="mmm\-yy">
                  <c:v>46296</c:v>
                </c:pt>
                <c:pt idx="274" formatCode="mmm\-yy">
                  <c:v>46327</c:v>
                </c:pt>
                <c:pt idx="275" formatCode="mmm\-yy">
                  <c:v>46357</c:v>
                </c:pt>
                <c:pt idx="276" formatCode="mmm\-yy">
                  <c:v>46388</c:v>
                </c:pt>
                <c:pt idx="277" formatCode="mmm\-yy">
                  <c:v>46419</c:v>
                </c:pt>
                <c:pt idx="278" formatCode="mmm\-yy">
                  <c:v>46447</c:v>
                </c:pt>
                <c:pt idx="279" formatCode="mmm\-yy">
                  <c:v>46478</c:v>
                </c:pt>
                <c:pt idx="280" formatCode="mmm\-yy">
                  <c:v>46508</c:v>
                </c:pt>
                <c:pt idx="281" formatCode="mmm\-yy">
                  <c:v>46539</c:v>
                </c:pt>
                <c:pt idx="282" formatCode="mmm\-yy">
                  <c:v>46569</c:v>
                </c:pt>
                <c:pt idx="283" formatCode="mmm\-yy">
                  <c:v>46600</c:v>
                </c:pt>
                <c:pt idx="284" formatCode="mmm\-yy">
                  <c:v>46631</c:v>
                </c:pt>
                <c:pt idx="285" formatCode="mmm\-yy">
                  <c:v>46661</c:v>
                </c:pt>
                <c:pt idx="286" formatCode="mmm\-yy">
                  <c:v>46692</c:v>
                </c:pt>
                <c:pt idx="287" formatCode="mmm\-yy">
                  <c:v>46722</c:v>
                </c:pt>
                <c:pt idx="288" formatCode="mmm\-yy">
                  <c:v>46753</c:v>
                </c:pt>
                <c:pt idx="289" formatCode="mmm\-yy">
                  <c:v>46784</c:v>
                </c:pt>
                <c:pt idx="290" formatCode="mmm\-yy">
                  <c:v>46813</c:v>
                </c:pt>
                <c:pt idx="291" formatCode="mmm\-yy">
                  <c:v>46844</c:v>
                </c:pt>
                <c:pt idx="292" formatCode="mmm\-yy">
                  <c:v>46874</c:v>
                </c:pt>
                <c:pt idx="293" formatCode="mmm\-yy">
                  <c:v>46905</c:v>
                </c:pt>
                <c:pt idx="294" formatCode="mmm\-yy">
                  <c:v>46935</c:v>
                </c:pt>
                <c:pt idx="295" formatCode="mmm\-yy">
                  <c:v>46966</c:v>
                </c:pt>
                <c:pt idx="296" formatCode="mmm\-yy">
                  <c:v>46997</c:v>
                </c:pt>
                <c:pt idx="297" formatCode="mmm\-yy">
                  <c:v>47027</c:v>
                </c:pt>
                <c:pt idx="298" formatCode="mmm\-yy">
                  <c:v>47058</c:v>
                </c:pt>
                <c:pt idx="299" formatCode="mmm\-yy">
                  <c:v>47088</c:v>
                </c:pt>
                <c:pt idx="300" formatCode="mmm\-yy">
                  <c:v>47119</c:v>
                </c:pt>
                <c:pt idx="301" formatCode="mmm\-yy">
                  <c:v>47150</c:v>
                </c:pt>
                <c:pt idx="302" formatCode="mmm\-yy">
                  <c:v>47178</c:v>
                </c:pt>
                <c:pt idx="303" formatCode="mmm\-yy">
                  <c:v>47209</c:v>
                </c:pt>
                <c:pt idx="304" formatCode="mmm\-yy">
                  <c:v>47239</c:v>
                </c:pt>
                <c:pt idx="305" formatCode="mmm\-yy">
                  <c:v>47270</c:v>
                </c:pt>
                <c:pt idx="306" formatCode="mmm\-yy">
                  <c:v>47300</c:v>
                </c:pt>
                <c:pt idx="307" formatCode="mmm\-yy">
                  <c:v>47331</c:v>
                </c:pt>
                <c:pt idx="308" formatCode="mmm\-yy">
                  <c:v>47362</c:v>
                </c:pt>
                <c:pt idx="309" formatCode="mmm\-yy">
                  <c:v>47392</c:v>
                </c:pt>
                <c:pt idx="310" formatCode="mmm\-yy">
                  <c:v>47423</c:v>
                </c:pt>
                <c:pt idx="311" formatCode="mmm\-yy">
                  <c:v>47453</c:v>
                </c:pt>
                <c:pt idx="312" formatCode="mmm\-yy">
                  <c:v>47484</c:v>
                </c:pt>
                <c:pt idx="313" formatCode="mmm\-yy">
                  <c:v>47515</c:v>
                </c:pt>
                <c:pt idx="314" formatCode="mmm\-yy">
                  <c:v>47543</c:v>
                </c:pt>
                <c:pt idx="315" formatCode="mmm\-yy">
                  <c:v>47574</c:v>
                </c:pt>
                <c:pt idx="316" formatCode="mmm\-yy">
                  <c:v>47604</c:v>
                </c:pt>
                <c:pt idx="317" formatCode="mmm\-yy">
                  <c:v>47635</c:v>
                </c:pt>
                <c:pt idx="318" formatCode="mmm\-yy">
                  <c:v>47665</c:v>
                </c:pt>
                <c:pt idx="319" formatCode="mmm\-yy">
                  <c:v>47696</c:v>
                </c:pt>
                <c:pt idx="320" formatCode="mmm\-yy">
                  <c:v>47727</c:v>
                </c:pt>
                <c:pt idx="321" formatCode="mmm\-yy">
                  <c:v>47757</c:v>
                </c:pt>
                <c:pt idx="322" formatCode="mmm\-yy">
                  <c:v>47788</c:v>
                </c:pt>
                <c:pt idx="323" formatCode="mmm\-yy">
                  <c:v>47818</c:v>
                </c:pt>
                <c:pt idx="324" formatCode="mmm\-yy">
                  <c:v>47849</c:v>
                </c:pt>
                <c:pt idx="325" formatCode="mmm\-yy">
                  <c:v>47880</c:v>
                </c:pt>
                <c:pt idx="326" formatCode="mmm\-yy">
                  <c:v>47908</c:v>
                </c:pt>
                <c:pt idx="327" formatCode="mmm\-yy">
                  <c:v>47939</c:v>
                </c:pt>
                <c:pt idx="328" formatCode="mmm\-yy">
                  <c:v>47969</c:v>
                </c:pt>
                <c:pt idx="329" formatCode="mmm\-yy">
                  <c:v>48000</c:v>
                </c:pt>
                <c:pt idx="330" formatCode="mmm\-yy">
                  <c:v>48030</c:v>
                </c:pt>
                <c:pt idx="331" formatCode="mmm\-yy">
                  <c:v>48061</c:v>
                </c:pt>
                <c:pt idx="332" formatCode="mmm\-yy">
                  <c:v>48092</c:v>
                </c:pt>
                <c:pt idx="333" formatCode="mmm\-yy">
                  <c:v>48122</c:v>
                </c:pt>
                <c:pt idx="334" formatCode="mmm\-yy">
                  <c:v>48153</c:v>
                </c:pt>
                <c:pt idx="335" formatCode="mmm\-yy">
                  <c:v>48183</c:v>
                </c:pt>
                <c:pt idx="336" formatCode="mmm\-yy">
                  <c:v>48214</c:v>
                </c:pt>
                <c:pt idx="337" formatCode="mmm\-yy">
                  <c:v>48245</c:v>
                </c:pt>
                <c:pt idx="338" formatCode="mmm\-yy">
                  <c:v>48274</c:v>
                </c:pt>
                <c:pt idx="339" formatCode="mmm\-yy">
                  <c:v>48305</c:v>
                </c:pt>
                <c:pt idx="340" formatCode="mmm\-yy">
                  <c:v>48335</c:v>
                </c:pt>
                <c:pt idx="341" formatCode="mmm\-yy">
                  <c:v>48366</c:v>
                </c:pt>
                <c:pt idx="342" formatCode="mmm\-yy">
                  <c:v>48396</c:v>
                </c:pt>
                <c:pt idx="343" formatCode="mmm\-yy">
                  <c:v>48427</c:v>
                </c:pt>
                <c:pt idx="344" formatCode="mmm\-yy">
                  <c:v>48458</c:v>
                </c:pt>
                <c:pt idx="345" formatCode="mmm\-yy">
                  <c:v>48488</c:v>
                </c:pt>
                <c:pt idx="346" formatCode="mmm\-yy">
                  <c:v>48519</c:v>
                </c:pt>
                <c:pt idx="347" formatCode="mmm\-yy">
                  <c:v>48549</c:v>
                </c:pt>
                <c:pt idx="348" formatCode="mmm\-yy">
                  <c:v>48580</c:v>
                </c:pt>
                <c:pt idx="349" formatCode="mmm\-yy">
                  <c:v>48611</c:v>
                </c:pt>
                <c:pt idx="350" formatCode="mmm\-yy">
                  <c:v>48639</c:v>
                </c:pt>
                <c:pt idx="351" formatCode="mmm\-yy">
                  <c:v>48670</c:v>
                </c:pt>
                <c:pt idx="352" formatCode="mmm\-yy">
                  <c:v>48700</c:v>
                </c:pt>
                <c:pt idx="353" formatCode="mmm\-yy">
                  <c:v>48731</c:v>
                </c:pt>
                <c:pt idx="354" formatCode="mmm\-yy">
                  <c:v>48761</c:v>
                </c:pt>
                <c:pt idx="355" formatCode="mmm\-yy">
                  <c:v>48792</c:v>
                </c:pt>
                <c:pt idx="356" formatCode="mmm\-yy">
                  <c:v>48823</c:v>
                </c:pt>
                <c:pt idx="357" formatCode="mmm\-yy">
                  <c:v>48853</c:v>
                </c:pt>
                <c:pt idx="358" formatCode="mmm\-yy">
                  <c:v>48884</c:v>
                </c:pt>
                <c:pt idx="359" formatCode="mmm\-yy">
                  <c:v>48914</c:v>
                </c:pt>
                <c:pt idx="360" formatCode="mmm\-yy">
                  <c:v>48945</c:v>
                </c:pt>
                <c:pt idx="361" formatCode="mmm\-yy">
                  <c:v>48976</c:v>
                </c:pt>
                <c:pt idx="362" formatCode="mmm\-yy">
                  <c:v>49004</c:v>
                </c:pt>
                <c:pt idx="363" formatCode="mmm\-yy">
                  <c:v>49035</c:v>
                </c:pt>
                <c:pt idx="364" formatCode="mmm\-yy">
                  <c:v>49065</c:v>
                </c:pt>
                <c:pt idx="365" formatCode="mmm\-yy">
                  <c:v>49096</c:v>
                </c:pt>
                <c:pt idx="366" formatCode="mmm\-yy">
                  <c:v>49126</c:v>
                </c:pt>
                <c:pt idx="367" formatCode="mmm\-yy">
                  <c:v>49157</c:v>
                </c:pt>
                <c:pt idx="368" formatCode="mmm\-yy">
                  <c:v>49188</c:v>
                </c:pt>
                <c:pt idx="369" formatCode="mmm\-yy">
                  <c:v>49218</c:v>
                </c:pt>
                <c:pt idx="370" formatCode="mmm\-yy">
                  <c:v>49249</c:v>
                </c:pt>
                <c:pt idx="371" formatCode="mmm\-yy">
                  <c:v>49279</c:v>
                </c:pt>
                <c:pt idx="372" formatCode="mmm\-yy">
                  <c:v>49310</c:v>
                </c:pt>
                <c:pt idx="373" formatCode="mmm\-yy">
                  <c:v>49341</c:v>
                </c:pt>
                <c:pt idx="374" formatCode="mmm\-yy">
                  <c:v>49369</c:v>
                </c:pt>
                <c:pt idx="375" formatCode="mmm\-yy">
                  <c:v>49400</c:v>
                </c:pt>
                <c:pt idx="376" formatCode="mmm\-yy">
                  <c:v>49430</c:v>
                </c:pt>
                <c:pt idx="377" formatCode="mmm\-yy">
                  <c:v>49461</c:v>
                </c:pt>
                <c:pt idx="378" formatCode="mmm\-yy">
                  <c:v>49491</c:v>
                </c:pt>
                <c:pt idx="379" formatCode="mmm\-yy">
                  <c:v>49522</c:v>
                </c:pt>
                <c:pt idx="380" formatCode="mmm\-yy">
                  <c:v>49553</c:v>
                </c:pt>
                <c:pt idx="381" formatCode="mmm\-yy">
                  <c:v>49583</c:v>
                </c:pt>
                <c:pt idx="382" formatCode="mmm\-yy">
                  <c:v>49614</c:v>
                </c:pt>
                <c:pt idx="383" formatCode="mmm\-yy">
                  <c:v>49644</c:v>
                </c:pt>
                <c:pt idx="384" formatCode="mmm\-yy">
                  <c:v>49675</c:v>
                </c:pt>
                <c:pt idx="385" formatCode="mmm\-yy">
                  <c:v>49706</c:v>
                </c:pt>
                <c:pt idx="386" formatCode="mmm\-yy">
                  <c:v>49735</c:v>
                </c:pt>
                <c:pt idx="387" formatCode="mmm\-yy">
                  <c:v>49766</c:v>
                </c:pt>
                <c:pt idx="388" formatCode="mmm\-yy">
                  <c:v>49796</c:v>
                </c:pt>
                <c:pt idx="389" formatCode="mmm\-yy">
                  <c:v>49827</c:v>
                </c:pt>
                <c:pt idx="390" formatCode="mmm\-yy">
                  <c:v>49857</c:v>
                </c:pt>
                <c:pt idx="391" formatCode="mmm\-yy">
                  <c:v>49888</c:v>
                </c:pt>
                <c:pt idx="392" formatCode="mmm\-yy">
                  <c:v>49919</c:v>
                </c:pt>
                <c:pt idx="393" formatCode="mmm\-yy">
                  <c:v>49949</c:v>
                </c:pt>
                <c:pt idx="394" formatCode="mmm\-yy">
                  <c:v>49980</c:v>
                </c:pt>
                <c:pt idx="395" formatCode="mmm\-yy">
                  <c:v>50010</c:v>
                </c:pt>
                <c:pt idx="396" formatCode="mmm\-yy">
                  <c:v>50041</c:v>
                </c:pt>
                <c:pt idx="397" formatCode="mmm\-yy">
                  <c:v>50072</c:v>
                </c:pt>
                <c:pt idx="398" formatCode="mmm\-yy">
                  <c:v>50100</c:v>
                </c:pt>
                <c:pt idx="399" formatCode="mmm\-yy">
                  <c:v>50131</c:v>
                </c:pt>
                <c:pt idx="400" formatCode="mmm\-yy">
                  <c:v>50161</c:v>
                </c:pt>
                <c:pt idx="401" formatCode="mmm\-yy">
                  <c:v>50192</c:v>
                </c:pt>
                <c:pt idx="402" formatCode="mmm\-yy">
                  <c:v>50222</c:v>
                </c:pt>
                <c:pt idx="403" formatCode="mmm\-yy">
                  <c:v>50253</c:v>
                </c:pt>
                <c:pt idx="404" formatCode="mmm\-yy">
                  <c:v>50284</c:v>
                </c:pt>
                <c:pt idx="405" formatCode="mmm\-yy">
                  <c:v>50314</c:v>
                </c:pt>
                <c:pt idx="406" formatCode="mmm\-yy">
                  <c:v>50345</c:v>
                </c:pt>
                <c:pt idx="407" formatCode="mmm\-yy">
                  <c:v>50375</c:v>
                </c:pt>
                <c:pt idx="408" formatCode="mmm\-yy">
                  <c:v>50406</c:v>
                </c:pt>
                <c:pt idx="409" formatCode="mmm\-yy">
                  <c:v>50437</c:v>
                </c:pt>
                <c:pt idx="410" formatCode="mmm\-yy">
                  <c:v>50465</c:v>
                </c:pt>
                <c:pt idx="411" formatCode="mmm\-yy">
                  <c:v>50496</c:v>
                </c:pt>
                <c:pt idx="412" formatCode="mmm\-yy">
                  <c:v>50526</c:v>
                </c:pt>
                <c:pt idx="413" formatCode="mmm\-yy">
                  <c:v>50557</c:v>
                </c:pt>
                <c:pt idx="414" formatCode="mmm\-yy">
                  <c:v>50587</c:v>
                </c:pt>
                <c:pt idx="415" formatCode="mmm\-yy">
                  <c:v>50618</c:v>
                </c:pt>
                <c:pt idx="416" formatCode="mmm\-yy">
                  <c:v>50649</c:v>
                </c:pt>
                <c:pt idx="417" formatCode="mmm\-yy">
                  <c:v>50679</c:v>
                </c:pt>
                <c:pt idx="418" formatCode="mmm\-yy">
                  <c:v>50710</c:v>
                </c:pt>
                <c:pt idx="419" formatCode="mmm\-yy">
                  <c:v>50740</c:v>
                </c:pt>
                <c:pt idx="420" formatCode="mmm\-yy">
                  <c:v>50771</c:v>
                </c:pt>
                <c:pt idx="421" formatCode="mmm\-yy">
                  <c:v>50802</c:v>
                </c:pt>
                <c:pt idx="422" formatCode="mmm\-yy">
                  <c:v>50830</c:v>
                </c:pt>
                <c:pt idx="423" formatCode="mmm\-yy">
                  <c:v>50861</c:v>
                </c:pt>
                <c:pt idx="424" formatCode="mmm\-yy">
                  <c:v>50891</c:v>
                </c:pt>
                <c:pt idx="425" formatCode="mmm\-yy">
                  <c:v>50922</c:v>
                </c:pt>
                <c:pt idx="426" formatCode="mmm\-yy">
                  <c:v>50952</c:v>
                </c:pt>
                <c:pt idx="427" formatCode="mmm\-yy">
                  <c:v>50983</c:v>
                </c:pt>
                <c:pt idx="428" formatCode="mmm\-yy">
                  <c:v>51014</c:v>
                </c:pt>
                <c:pt idx="429" formatCode="mmm\-yy">
                  <c:v>51044</c:v>
                </c:pt>
                <c:pt idx="430" formatCode="mmm\-yy">
                  <c:v>51075</c:v>
                </c:pt>
                <c:pt idx="431" formatCode="mmm\-yy">
                  <c:v>51105</c:v>
                </c:pt>
                <c:pt idx="432" formatCode="mmm\-yy">
                  <c:v>51136</c:v>
                </c:pt>
                <c:pt idx="433" formatCode="mmm\-yy">
                  <c:v>51167</c:v>
                </c:pt>
                <c:pt idx="434" formatCode="mmm\-yy">
                  <c:v>51196</c:v>
                </c:pt>
                <c:pt idx="435" formatCode="mmm\-yy">
                  <c:v>51227</c:v>
                </c:pt>
                <c:pt idx="436" formatCode="mmm\-yy">
                  <c:v>51257</c:v>
                </c:pt>
                <c:pt idx="437" formatCode="mmm\-yy">
                  <c:v>51288</c:v>
                </c:pt>
                <c:pt idx="438" formatCode="mmm\-yy">
                  <c:v>51318</c:v>
                </c:pt>
                <c:pt idx="439" formatCode="mmm\-yy">
                  <c:v>51349</c:v>
                </c:pt>
                <c:pt idx="440" formatCode="mmm\-yy">
                  <c:v>51380</c:v>
                </c:pt>
                <c:pt idx="441" formatCode="mmm\-yy">
                  <c:v>51410</c:v>
                </c:pt>
                <c:pt idx="442" formatCode="mmm\-yy">
                  <c:v>51441</c:v>
                </c:pt>
                <c:pt idx="443" formatCode="mmm\-yy">
                  <c:v>51471</c:v>
                </c:pt>
                <c:pt idx="444" formatCode="mmm\-yy">
                  <c:v>51502</c:v>
                </c:pt>
                <c:pt idx="445" formatCode="mmm\-yy">
                  <c:v>51533</c:v>
                </c:pt>
                <c:pt idx="446" formatCode="mmm\-yy">
                  <c:v>51561</c:v>
                </c:pt>
                <c:pt idx="447" formatCode="mmm\-yy">
                  <c:v>51592</c:v>
                </c:pt>
                <c:pt idx="448" formatCode="mmm\-yy">
                  <c:v>51622</c:v>
                </c:pt>
                <c:pt idx="449" formatCode="mmm\-yy">
                  <c:v>51653</c:v>
                </c:pt>
                <c:pt idx="450" formatCode="mmm\-yy">
                  <c:v>51683</c:v>
                </c:pt>
                <c:pt idx="451" formatCode="mmm\-yy">
                  <c:v>51714</c:v>
                </c:pt>
                <c:pt idx="452" formatCode="mmm\-yy">
                  <c:v>51745</c:v>
                </c:pt>
                <c:pt idx="453" formatCode="mmm\-yy">
                  <c:v>51775</c:v>
                </c:pt>
                <c:pt idx="454" formatCode="mmm\-yy">
                  <c:v>51806</c:v>
                </c:pt>
                <c:pt idx="455" formatCode="mmm\-yy">
                  <c:v>51836</c:v>
                </c:pt>
                <c:pt idx="456" formatCode="mmm\-yy">
                  <c:v>51867</c:v>
                </c:pt>
                <c:pt idx="457" formatCode="mmm\-yy">
                  <c:v>51898</c:v>
                </c:pt>
                <c:pt idx="458" formatCode="mmm\-yy">
                  <c:v>51926</c:v>
                </c:pt>
                <c:pt idx="459" formatCode="mmm\-yy">
                  <c:v>51957</c:v>
                </c:pt>
                <c:pt idx="460" formatCode="mmm\-yy">
                  <c:v>51987</c:v>
                </c:pt>
                <c:pt idx="461" formatCode="mmm\-yy">
                  <c:v>52018</c:v>
                </c:pt>
                <c:pt idx="462" formatCode="mmm\-yy">
                  <c:v>52048</c:v>
                </c:pt>
                <c:pt idx="463" formatCode="mmm\-yy">
                  <c:v>52079</c:v>
                </c:pt>
                <c:pt idx="464" formatCode="mmm\-yy">
                  <c:v>52110</c:v>
                </c:pt>
                <c:pt idx="465" formatCode="mmm\-yy">
                  <c:v>52140</c:v>
                </c:pt>
                <c:pt idx="466" formatCode="mmm\-yy">
                  <c:v>52171</c:v>
                </c:pt>
                <c:pt idx="467" formatCode="mmm\-yy">
                  <c:v>52201</c:v>
                </c:pt>
                <c:pt idx="468" formatCode="mmm\-yy">
                  <c:v>52232</c:v>
                </c:pt>
                <c:pt idx="469" formatCode="mmm\-yy">
                  <c:v>52263</c:v>
                </c:pt>
                <c:pt idx="470" formatCode="mmm\-yy">
                  <c:v>52291</c:v>
                </c:pt>
                <c:pt idx="471" formatCode="mmm\-yy">
                  <c:v>52322</c:v>
                </c:pt>
                <c:pt idx="472" formatCode="mmm\-yy">
                  <c:v>52352</c:v>
                </c:pt>
                <c:pt idx="473" formatCode="mmm\-yy">
                  <c:v>52383</c:v>
                </c:pt>
                <c:pt idx="474" formatCode="mmm\-yy">
                  <c:v>52413</c:v>
                </c:pt>
                <c:pt idx="475" formatCode="mmm\-yy">
                  <c:v>52444</c:v>
                </c:pt>
                <c:pt idx="476" formatCode="mmm\-yy">
                  <c:v>52475</c:v>
                </c:pt>
                <c:pt idx="477" formatCode="mmm\-yy">
                  <c:v>52505</c:v>
                </c:pt>
                <c:pt idx="478" formatCode="mmm\-yy">
                  <c:v>52536</c:v>
                </c:pt>
                <c:pt idx="479" formatCode="mmm\-yy">
                  <c:v>52566</c:v>
                </c:pt>
                <c:pt idx="480" formatCode="mmm\-yy">
                  <c:v>52597</c:v>
                </c:pt>
                <c:pt idx="481" formatCode="mmm\-yy">
                  <c:v>52628</c:v>
                </c:pt>
                <c:pt idx="482" formatCode="mmm\-yy">
                  <c:v>52657</c:v>
                </c:pt>
                <c:pt idx="483" formatCode="mmm\-yy">
                  <c:v>52688</c:v>
                </c:pt>
                <c:pt idx="484" formatCode="mmm\-yy">
                  <c:v>52718</c:v>
                </c:pt>
                <c:pt idx="485" formatCode="mmm\-yy">
                  <c:v>52749</c:v>
                </c:pt>
                <c:pt idx="486" formatCode="mmm\-yy">
                  <c:v>52779</c:v>
                </c:pt>
                <c:pt idx="487" formatCode="mmm\-yy">
                  <c:v>52810</c:v>
                </c:pt>
                <c:pt idx="488" formatCode="mmm\-yy">
                  <c:v>52841</c:v>
                </c:pt>
                <c:pt idx="489" formatCode="mmm\-yy">
                  <c:v>52871</c:v>
                </c:pt>
                <c:pt idx="490" formatCode="mmm\-yy">
                  <c:v>52902</c:v>
                </c:pt>
                <c:pt idx="491" formatCode="mmm\-yy">
                  <c:v>52932</c:v>
                </c:pt>
                <c:pt idx="492" formatCode="mmm\-yy">
                  <c:v>52963</c:v>
                </c:pt>
                <c:pt idx="493" formatCode="mmm\-yy">
                  <c:v>52994</c:v>
                </c:pt>
                <c:pt idx="494" formatCode="mmm\-yy">
                  <c:v>53022</c:v>
                </c:pt>
                <c:pt idx="495" formatCode="mmm\-yy">
                  <c:v>53053</c:v>
                </c:pt>
                <c:pt idx="496" formatCode="mmm\-yy">
                  <c:v>53083</c:v>
                </c:pt>
                <c:pt idx="497" formatCode="mmm\-yy">
                  <c:v>53114</c:v>
                </c:pt>
                <c:pt idx="498" formatCode="mmm\-yy">
                  <c:v>53144</c:v>
                </c:pt>
                <c:pt idx="499" formatCode="mmm\-yy">
                  <c:v>53175</c:v>
                </c:pt>
                <c:pt idx="500" formatCode="mmm\-yy">
                  <c:v>53206</c:v>
                </c:pt>
                <c:pt idx="501" formatCode="mmm\-yy">
                  <c:v>53236</c:v>
                </c:pt>
                <c:pt idx="502" formatCode="mmm\-yy">
                  <c:v>53267</c:v>
                </c:pt>
                <c:pt idx="503" formatCode="mmm\-yy">
                  <c:v>53297</c:v>
                </c:pt>
                <c:pt idx="504" formatCode="mmm\-yy">
                  <c:v>53328</c:v>
                </c:pt>
                <c:pt idx="505" formatCode="mmm\-yy">
                  <c:v>53359</c:v>
                </c:pt>
                <c:pt idx="506" formatCode="mmm\-yy">
                  <c:v>53387</c:v>
                </c:pt>
                <c:pt idx="507" formatCode="mmm\-yy">
                  <c:v>53418</c:v>
                </c:pt>
                <c:pt idx="508" formatCode="mmm\-yy">
                  <c:v>53448</c:v>
                </c:pt>
                <c:pt idx="509" formatCode="mmm\-yy">
                  <c:v>53479</c:v>
                </c:pt>
                <c:pt idx="510" formatCode="mmm\-yy">
                  <c:v>53509</c:v>
                </c:pt>
                <c:pt idx="511" formatCode="mmm\-yy">
                  <c:v>53540</c:v>
                </c:pt>
                <c:pt idx="512" formatCode="mmm\-yy">
                  <c:v>53571</c:v>
                </c:pt>
                <c:pt idx="513" formatCode="mmm\-yy">
                  <c:v>53601</c:v>
                </c:pt>
                <c:pt idx="514" formatCode="mmm\-yy">
                  <c:v>53632</c:v>
                </c:pt>
                <c:pt idx="515" formatCode="mmm\-yy">
                  <c:v>53662</c:v>
                </c:pt>
                <c:pt idx="516" formatCode="mmm\-yy">
                  <c:v>53693</c:v>
                </c:pt>
                <c:pt idx="517" formatCode="mmm\-yy">
                  <c:v>53724</c:v>
                </c:pt>
                <c:pt idx="518" formatCode="mmm\-yy">
                  <c:v>53752</c:v>
                </c:pt>
                <c:pt idx="519" formatCode="mmm\-yy">
                  <c:v>53783</c:v>
                </c:pt>
                <c:pt idx="520" formatCode="mmm\-yy">
                  <c:v>53813</c:v>
                </c:pt>
                <c:pt idx="521" formatCode="mmm\-yy">
                  <c:v>53844</c:v>
                </c:pt>
                <c:pt idx="522" formatCode="mmm\-yy">
                  <c:v>53874</c:v>
                </c:pt>
                <c:pt idx="523" formatCode="mmm\-yy">
                  <c:v>53905</c:v>
                </c:pt>
                <c:pt idx="524" formatCode="mmm\-yy">
                  <c:v>53936</c:v>
                </c:pt>
                <c:pt idx="525" formatCode="mmm\-yy">
                  <c:v>53966</c:v>
                </c:pt>
                <c:pt idx="526" formatCode="mmm\-yy">
                  <c:v>53997</c:v>
                </c:pt>
                <c:pt idx="527" formatCode="mmm\-yy">
                  <c:v>54027</c:v>
                </c:pt>
                <c:pt idx="528" formatCode="mmm\-yy">
                  <c:v>54058</c:v>
                </c:pt>
                <c:pt idx="529" formatCode="mmm\-yy">
                  <c:v>54089</c:v>
                </c:pt>
                <c:pt idx="530" formatCode="mmm\-yy">
                  <c:v>54118</c:v>
                </c:pt>
                <c:pt idx="531" formatCode="mmm\-yy">
                  <c:v>54149</c:v>
                </c:pt>
                <c:pt idx="532" formatCode="mmm\-yy">
                  <c:v>54179</c:v>
                </c:pt>
                <c:pt idx="533" formatCode="mmm\-yy">
                  <c:v>54210</c:v>
                </c:pt>
                <c:pt idx="534" formatCode="mmm\-yy">
                  <c:v>54240</c:v>
                </c:pt>
                <c:pt idx="535" formatCode="mmm\-yy">
                  <c:v>54271</c:v>
                </c:pt>
                <c:pt idx="536" formatCode="mmm\-yy">
                  <c:v>54302</c:v>
                </c:pt>
                <c:pt idx="537" formatCode="mmm\-yy">
                  <c:v>54332</c:v>
                </c:pt>
                <c:pt idx="538" formatCode="mmm\-yy">
                  <c:v>54363</c:v>
                </c:pt>
                <c:pt idx="539" formatCode="mmm\-yy">
                  <c:v>54393</c:v>
                </c:pt>
                <c:pt idx="540" formatCode="mmm\-yy">
                  <c:v>54424</c:v>
                </c:pt>
                <c:pt idx="541" formatCode="mmm\-yy">
                  <c:v>54455</c:v>
                </c:pt>
                <c:pt idx="542" formatCode="mmm\-yy">
                  <c:v>54483</c:v>
                </c:pt>
                <c:pt idx="543" formatCode="mmm\-yy">
                  <c:v>54514</c:v>
                </c:pt>
                <c:pt idx="544" formatCode="mmm\-yy">
                  <c:v>54544</c:v>
                </c:pt>
                <c:pt idx="545" formatCode="mmm\-yy">
                  <c:v>54575</c:v>
                </c:pt>
                <c:pt idx="546" formatCode="mmm\-yy">
                  <c:v>54605</c:v>
                </c:pt>
                <c:pt idx="547" formatCode="mmm\-yy">
                  <c:v>54636</c:v>
                </c:pt>
                <c:pt idx="548" formatCode="mmm\-yy">
                  <c:v>54667</c:v>
                </c:pt>
                <c:pt idx="549" formatCode="mmm\-yy">
                  <c:v>54697</c:v>
                </c:pt>
                <c:pt idx="550" formatCode="mmm\-yy">
                  <c:v>54728</c:v>
                </c:pt>
                <c:pt idx="551" formatCode="mmm\-yy">
                  <c:v>54758</c:v>
                </c:pt>
                <c:pt idx="552" formatCode="mmm\-yy">
                  <c:v>54789</c:v>
                </c:pt>
                <c:pt idx="553" formatCode="mmm\-yy">
                  <c:v>54820</c:v>
                </c:pt>
                <c:pt idx="554" formatCode="mmm\-yy">
                  <c:v>54848</c:v>
                </c:pt>
                <c:pt idx="555" formatCode="mmm\-yy">
                  <c:v>54879</c:v>
                </c:pt>
                <c:pt idx="556" formatCode="mmm\-yy">
                  <c:v>54909</c:v>
                </c:pt>
                <c:pt idx="557" formatCode="mmm\-yy">
                  <c:v>54940</c:v>
                </c:pt>
                <c:pt idx="558" formatCode="mmm\-yy">
                  <c:v>54970</c:v>
                </c:pt>
                <c:pt idx="559" formatCode="mmm\-yy">
                  <c:v>55001</c:v>
                </c:pt>
                <c:pt idx="560" formatCode="mmm\-yy">
                  <c:v>55032</c:v>
                </c:pt>
                <c:pt idx="561" formatCode="mmm\-yy">
                  <c:v>55062</c:v>
                </c:pt>
                <c:pt idx="562" formatCode="mmm\-yy">
                  <c:v>55093</c:v>
                </c:pt>
                <c:pt idx="563" formatCode="mmm\-yy">
                  <c:v>55123</c:v>
                </c:pt>
                <c:pt idx="564" formatCode="mmm\-yy">
                  <c:v>55154</c:v>
                </c:pt>
                <c:pt idx="565" formatCode="mmm\-yy">
                  <c:v>55185</c:v>
                </c:pt>
                <c:pt idx="566" formatCode="mmm\-yy">
                  <c:v>55213</c:v>
                </c:pt>
                <c:pt idx="567" formatCode="mmm\-yy">
                  <c:v>55244</c:v>
                </c:pt>
                <c:pt idx="568" formatCode="mmm\-yy">
                  <c:v>55274</c:v>
                </c:pt>
                <c:pt idx="569" formatCode="mmm\-yy">
                  <c:v>55305</c:v>
                </c:pt>
                <c:pt idx="570" formatCode="mmm\-yy">
                  <c:v>55335</c:v>
                </c:pt>
                <c:pt idx="571" formatCode="mmm\-yy">
                  <c:v>55366</c:v>
                </c:pt>
                <c:pt idx="572" formatCode="mmm\-yy">
                  <c:v>55397</c:v>
                </c:pt>
                <c:pt idx="573" formatCode="mmm\-yy">
                  <c:v>55427</c:v>
                </c:pt>
                <c:pt idx="574" formatCode="mmm\-yy">
                  <c:v>55458</c:v>
                </c:pt>
                <c:pt idx="575" formatCode="mmm\-yy">
                  <c:v>55488</c:v>
                </c:pt>
                <c:pt idx="576" formatCode="mmm\-yy">
                  <c:v>55519</c:v>
                </c:pt>
                <c:pt idx="577" formatCode="mmm\-yy">
                  <c:v>55550</c:v>
                </c:pt>
                <c:pt idx="578" formatCode="mmm\-yy">
                  <c:v>55579</c:v>
                </c:pt>
                <c:pt idx="579" formatCode="mmm\-yy">
                  <c:v>55610</c:v>
                </c:pt>
                <c:pt idx="580" formatCode="mmm\-yy">
                  <c:v>55640</c:v>
                </c:pt>
                <c:pt idx="581" formatCode="mmm\-yy">
                  <c:v>55671</c:v>
                </c:pt>
                <c:pt idx="582" formatCode="mmm\-yy">
                  <c:v>55701</c:v>
                </c:pt>
                <c:pt idx="583" formatCode="mmm\-yy">
                  <c:v>55732</c:v>
                </c:pt>
                <c:pt idx="584" formatCode="mmm\-yy">
                  <c:v>55763</c:v>
                </c:pt>
                <c:pt idx="585" formatCode="mmm\-yy">
                  <c:v>55793</c:v>
                </c:pt>
                <c:pt idx="586" formatCode="mmm\-yy">
                  <c:v>55824</c:v>
                </c:pt>
                <c:pt idx="587" formatCode="mmm\-yy">
                  <c:v>55854</c:v>
                </c:pt>
                <c:pt idx="588" formatCode="mmm\-yy">
                  <c:v>55885</c:v>
                </c:pt>
                <c:pt idx="589" formatCode="mmm\-yy">
                  <c:v>55916</c:v>
                </c:pt>
                <c:pt idx="590" formatCode="mmm\-yy">
                  <c:v>55944</c:v>
                </c:pt>
                <c:pt idx="591" formatCode="mmm\-yy">
                  <c:v>55975</c:v>
                </c:pt>
                <c:pt idx="592" formatCode="mmm\-yy">
                  <c:v>56005</c:v>
                </c:pt>
                <c:pt idx="593" formatCode="mmm\-yy">
                  <c:v>56036</c:v>
                </c:pt>
                <c:pt idx="594" formatCode="mmm\-yy">
                  <c:v>56066</c:v>
                </c:pt>
                <c:pt idx="595" formatCode="mmm\-yy">
                  <c:v>56097</c:v>
                </c:pt>
                <c:pt idx="596" formatCode="mmm\-yy">
                  <c:v>56128</c:v>
                </c:pt>
                <c:pt idx="597" formatCode="mmm\-yy">
                  <c:v>56158</c:v>
                </c:pt>
                <c:pt idx="598" formatCode="mmm\-yy">
                  <c:v>56189</c:v>
                </c:pt>
                <c:pt idx="599" formatCode="mmm\-yy">
                  <c:v>56219</c:v>
                </c:pt>
                <c:pt idx="600" formatCode="mmm\-yy">
                  <c:v>56250</c:v>
                </c:pt>
                <c:pt idx="601" formatCode="mmm\-yy">
                  <c:v>56281</c:v>
                </c:pt>
                <c:pt idx="602" formatCode="mmm\-yy">
                  <c:v>56309</c:v>
                </c:pt>
                <c:pt idx="603" formatCode="mmm\-yy">
                  <c:v>56340</c:v>
                </c:pt>
                <c:pt idx="604" formatCode="mmm\-yy">
                  <c:v>56370</c:v>
                </c:pt>
                <c:pt idx="605" formatCode="mmm\-yy">
                  <c:v>56401</c:v>
                </c:pt>
                <c:pt idx="606" formatCode="mmm\-yy">
                  <c:v>56431</c:v>
                </c:pt>
                <c:pt idx="607" formatCode="mmm\-yy">
                  <c:v>56462</c:v>
                </c:pt>
                <c:pt idx="608" formatCode="mmm\-yy">
                  <c:v>56493</c:v>
                </c:pt>
                <c:pt idx="609" formatCode="mmm\-yy">
                  <c:v>56523</c:v>
                </c:pt>
                <c:pt idx="610" formatCode="mmm\-yy">
                  <c:v>56554</c:v>
                </c:pt>
                <c:pt idx="611" formatCode="mmm\-yy">
                  <c:v>56584</c:v>
                </c:pt>
                <c:pt idx="612" formatCode="mmm\-yy">
                  <c:v>56615</c:v>
                </c:pt>
                <c:pt idx="613" formatCode="mmm\-yy">
                  <c:v>56646</c:v>
                </c:pt>
                <c:pt idx="614" formatCode="mmm\-yy">
                  <c:v>56674</c:v>
                </c:pt>
                <c:pt idx="615" formatCode="mmm\-yy">
                  <c:v>56705</c:v>
                </c:pt>
                <c:pt idx="616" formatCode="mmm\-yy">
                  <c:v>56735</c:v>
                </c:pt>
                <c:pt idx="617" formatCode="mmm\-yy">
                  <c:v>56766</c:v>
                </c:pt>
                <c:pt idx="618" formatCode="mmm\-yy">
                  <c:v>56796</c:v>
                </c:pt>
                <c:pt idx="619" formatCode="mmm\-yy">
                  <c:v>56827</c:v>
                </c:pt>
                <c:pt idx="620" formatCode="mmm\-yy">
                  <c:v>56858</c:v>
                </c:pt>
                <c:pt idx="621" formatCode="mmm\-yy">
                  <c:v>56888</c:v>
                </c:pt>
                <c:pt idx="622" formatCode="mmm\-yy">
                  <c:v>56919</c:v>
                </c:pt>
                <c:pt idx="623" formatCode="mmm\-yy">
                  <c:v>56949</c:v>
                </c:pt>
                <c:pt idx="624" formatCode="mmm\-yy">
                  <c:v>56980</c:v>
                </c:pt>
                <c:pt idx="625" formatCode="mmm\-yy">
                  <c:v>57011</c:v>
                </c:pt>
                <c:pt idx="626" formatCode="mmm\-yy">
                  <c:v>57040</c:v>
                </c:pt>
                <c:pt idx="627" formatCode="mmm\-yy">
                  <c:v>57071</c:v>
                </c:pt>
                <c:pt idx="628" formatCode="mmm\-yy">
                  <c:v>57101</c:v>
                </c:pt>
                <c:pt idx="629" formatCode="mmm\-yy">
                  <c:v>57132</c:v>
                </c:pt>
                <c:pt idx="630" formatCode="mmm\-yy">
                  <c:v>57162</c:v>
                </c:pt>
                <c:pt idx="631" formatCode="mmm\-yy">
                  <c:v>57193</c:v>
                </c:pt>
                <c:pt idx="632" formatCode="mmm\-yy">
                  <c:v>57224</c:v>
                </c:pt>
                <c:pt idx="633" formatCode="mmm\-yy">
                  <c:v>57254</c:v>
                </c:pt>
                <c:pt idx="634" formatCode="mmm\-yy">
                  <c:v>57285</c:v>
                </c:pt>
                <c:pt idx="635" formatCode="mmm\-yy">
                  <c:v>57315</c:v>
                </c:pt>
                <c:pt idx="636" formatCode="mmm\-yy">
                  <c:v>57346</c:v>
                </c:pt>
                <c:pt idx="637" formatCode="mmm\-yy">
                  <c:v>57377</c:v>
                </c:pt>
                <c:pt idx="638" formatCode="mmm\-yy">
                  <c:v>57405</c:v>
                </c:pt>
                <c:pt idx="639" formatCode="mmm\-yy">
                  <c:v>57436</c:v>
                </c:pt>
                <c:pt idx="640" formatCode="mmm\-yy">
                  <c:v>57466</c:v>
                </c:pt>
                <c:pt idx="641" formatCode="mmm\-yy">
                  <c:v>57497</c:v>
                </c:pt>
                <c:pt idx="642" formatCode="mmm\-yy">
                  <c:v>57527</c:v>
                </c:pt>
                <c:pt idx="643" formatCode="mmm\-yy">
                  <c:v>57558</c:v>
                </c:pt>
                <c:pt idx="644" formatCode="mmm\-yy">
                  <c:v>57589</c:v>
                </c:pt>
                <c:pt idx="645" formatCode="mmm\-yy">
                  <c:v>57619</c:v>
                </c:pt>
                <c:pt idx="646" formatCode="mmm\-yy">
                  <c:v>57650</c:v>
                </c:pt>
                <c:pt idx="647" formatCode="mmm\-yy">
                  <c:v>57680</c:v>
                </c:pt>
                <c:pt idx="648" formatCode="mmm\-yy">
                  <c:v>57711</c:v>
                </c:pt>
                <c:pt idx="649" formatCode="mmm\-yy">
                  <c:v>57742</c:v>
                </c:pt>
                <c:pt idx="650" formatCode="mmm\-yy">
                  <c:v>57770</c:v>
                </c:pt>
                <c:pt idx="651" formatCode="mmm\-yy">
                  <c:v>57801</c:v>
                </c:pt>
                <c:pt idx="652" formatCode="mmm\-yy">
                  <c:v>57831</c:v>
                </c:pt>
                <c:pt idx="653" formatCode="mmm\-yy">
                  <c:v>57862</c:v>
                </c:pt>
                <c:pt idx="654" formatCode="mmm\-yy">
                  <c:v>57892</c:v>
                </c:pt>
                <c:pt idx="655" formatCode="mmm\-yy">
                  <c:v>57923</c:v>
                </c:pt>
                <c:pt idx="656" formatCode="mmm\-yy">
                  <c:v>57954</c:v>
                </c:pt>
                <c:pt idx="657" formatCode="mmm\-yy">
                  <c:v>57984</c:v>
                </c:pt>
                <c:pt idx="658" formatCode="mmm\-yy">
                  <c:v>58015</c:v>
                </c:pt>
                <c:pt idx="659" formatCode="mmm\-yy">
                  <c:v>58045</c:v>
                </c:pt>
                <c:pt idx="660" formatCode="mmm\-yy">
                  <c:v>58076</c:v>
                </c:pt>
                <c:pt idx="661" formatCode="mmm\-yy">
                  <c:v>58107</c:v>
                </c:pt>
                <c:pt idx="662" formatCode="mmm\-yy">
                  <c:v>58135</c:v>
                </c:pt>
                <c:pt idx="663" formatCode="mmm\-yy">
                  <c:v>58166</c:v>
                </c:pt>
                <c:pt idx="664" formatCode="mmm\-yy">
                  <c:v>58196</c:v>
                </c:pt>
                <c:pt idx="665" formatCode="mmm\-yy">
                  <c:v>58227</c:v>
                </c:pt>
                <c:pt idx="666" formatCode="mmm\-yy">
                  <c:v>58257</c:v>
                </c:pt>
                <c:pt idx="667" formatCode="mmm\-yy">
                  <c:v>58288</c:v>
                </c:pt>
                <c:pt idx="668" formatCode="mmm\-yy">
                  <c:v>58319</c:v>
                </c:pt>
                <c:pt idx="669" formatCode="mmm\-yy">
                  <c:v>58349</c:v>
                </c:pt>
                <c:pt idx="670" formatCode="mmm\-yy">
                  <c:v>58380</c:v>
                </c:pt>
                <c:pt idx="671" formatCode="mmm\-yy">
                  <c:v>58410</c:v>
                </c:pt>
                <c:pt idx="672" formatCode="mmm\-yy">
                  <c:v>58441</c:v>
                </c:pt>
                <c:pt idx="673" formatCode="mmm\-yy">
                  <c:v>58472</c:v>
                </c:pt>
                <c:pt idx="674" formatCode="mmm\-yy">
                  <c:v>58501</c:v>
                </c:pt>
                <c:pt idx="675" formatCode="mmm\-yy">
                  <c:v>58532</c:v>
                </c:pt>
                <c:pt idx="676" formatCode="mmm\-yy">
                  <c:v>58562</c:v>
                </c:pt>
                <c:pt idx="677" formatCode="mmm\-yy">
                  <c:v>58593</c:v>
                </c:pt>
                <c:pt idx="678" formatCode="mmm\-yy">
                  <c:v>58623</c:v>
                </c:pt>
                <c:pt idx="679" formatCode="mmm\-yy">
                  <c:v>58654</c:v>
                </c:pt>
                <c:pt idx="680" formatCode="mmm\-yy">
                  <c:v>58685</c:v>
                </c:pt>
                <c:pt idx="681" formatCode="mmm\-yy">
                  <c:v>58715</c:v>
                </c:pt>
                <c:pt idx="682" formatCode="mmm\-yy">
                  <c:v>58746</c:v>
                </c:pt>
                <c:pt idx="683" formatCode="mmm\-yy">
                  <c:v>58776</c:v>
                </c:pt>
                <c:pt idx="684" formatCode="mmm\-yy">
                  <c:v>58807</c:v>
                </c:pt>
                <c:pt idx="685" formatCode="mmm\-yy">
                  <c:v>58838</c:v>
                </c:pt>
                <c:pt idx="686" formatCode="mmm\-yy">
                  <c:v>58866</c:v>
                </c:pt>
                <c:pt idx="687" formatCode="mmm\-yy">
                  <c:v>58897</c:v>
                </c:pt>
                <c:pt idx="688" formatCode="mmm\-yy">
                  <c:v>58927</c:v>
                </c:pt>
                <c:pt idx="689" formatCode="mmm\-yy">
                  <c:v>58958</c:v>
                </c:pt>
                <c:pt idx="690" formatCode="mmm\-yy">
                  <c:v>58988</c:v>
                </c:pt>
                <c:pt idx="691" formatCode="mmm\-yy">
                  <c:v>59019</c:v>
                </c:pt>
                <c:pt idx="692" formatCode="mmm\-yy">
                  <c:v>59050</c:v>
                </c:pt>
                <c:pt idx="693" formatCode="mmm\-yy">
                  <c:v>59080</c:v>
                </c:pt>
                <c:pt idx="694" formatCode="mmm\-yy">
                  <c:v>59111</c:v>
                </c:pt>
                <c:pt idx="695" formatCode="mmm\-yy">
                  <c:v>59141</c:v>
                </c:pt>
                <c:pt idx="696" formatCode="mmm\-yy">
                  <c:v>59172</c:v>
                </c:pt>
                <c:pt idx="697" formatCode="mmm\-yy">
                  <c:v>59203</c:v>
                </c:pt>
                <c:pt idx="698" formatCode="mmm\-yy">
                  <c:v>59231</c:v>
                </c:pt>
                <c:pt idx="699" formatCode="mmm\-yy">
                  <c:v>59262</c:v>
                </c:pt>
                <c:pt idx="700" formatCode="mmm\-yy">
                  <c:v>59292</c:v>
                </c:pt>
                <c:pt idx="701" formatCode="mmm\-yy">
                  <c:v>59323</c:v>
                </c:pt>
                <c:pt idx="702" formatCode="mmm\-yy">
                  <c:v>59353</c:v>
                </c:pt>
                <c:pt idx="703" formatCode="mmm\-yy">
                  <c:v>59384</c:v>
                </c:pt>
                <c:pt idx="704" formatCode="mmm\-yy">
                  <c:v>59415</c:v>
                </c:pt>
                <c:pt idx="705" formatCode="mmm\-yy">
                  <c:v>59445</c:v>
                </c:pt>
                <c:pt idx="706" formatCode="mmm\-yy">
                  <c:v>59476</c:v>
                </c:pt>
                <c:pt idx="707" formatCode="mmm\-yy">
                  <c:v>59506</c:v>
                </c:pt>
                <c:pt idx="708" formatCode="mmm\-yy">
                  <c:v>59537</c:v>
                </c:pt>
                <c:pt idx="709" formatCode="mmm\-yy">
                  <c:v>59568</c:v>
                </c:pt>
                <c:pt idx="710" formatCode="mmm\-yy">
                  <c:v>59596</c:v>
                </c:pt>
                <c:pt idx="711" formatCode="mmm\-yy">
                  <c:v>59627</c:v>
                </c:pt>
                <c:pt idx="712" formatCode="mmm\-yy">
                  <c:v>59657</c:v>
                </c:pt>
                <c:pt idx="713" formatCode="mmm\-yy">
                  <c:v>59688</c:v>
                </c:pt>
                <c:pt idx="714" formatCode="mmm\-yy">
                  <c:v>59718</c:v>
                </c:pt>
                <c:pt idx="715" formatCode="mmm\-yy">
                  <c:v>59749</c:v>
                </c:pt>
                <c:pt idx="716" formatCode="mmm\-yy">
                  <c:v>59780</c:v>
                </c:pt>
                <c:pt idx="717" formatCode="mmm\-yy">
                  <c:v>59810</c:v>
                </c:pt>
                <c:pt idx="718" formatCode="mmm\-yy">
                  <c:v>59841</c:v>
                </c:pt>
                <c:pt idx="719" formatCode="mmm\-yy">
                  <c:v>59871</c:v>
                </c:pt>
                <c:pt idx="720" formatCode="mmm\-yy">
                  <c:v>59902</c:v>
                </c:pt>
                <c:pt idx="721" formatCode="mmm\-yy">
                  <c:v>59933</c:v>
                </c:pt>
                <c:pt idx="722" formatCode="mmm\-yy">
                  <c:v>59962</c:v>
                </c:pt>
                <c:pt idx="723" formatCode="mmm\-yy">
                  <c:v>59993</c:v>
                </c:pt>
                <c:pt idx="724" formatCode="mmm\-yy">
                  <c:v>60023</c:v>
                </c:pt>
                <c:pt idx="725" formatCode="mmm\-yy">
                  <c:v>60054</c:v>
                </c:pt>
                <c:pt idx="726" formatCode="mmm\-yy">
                  <c:v>60084</c:v>
                </c:pt>
                <c:pt idx="727" formatCode="mmm\-yy">
                  <c:v>60115</c:v>
                </c:pt>
                <c:pt idx="728" formatCode="mmm\-yy">
                  <c:v>60146</c:v>
                </c:pt>
                <c:pt idx="729" formatCode="mmm\-yy">
                  <c:v>60176</c:v>
                </c:pt>
                <c:pt idx="730" formatCode="mmm\-yy">
                  <c:v>60207</c:v>
                </c:pt>
                <c:pt idx="731" formatCode="mmm\-yy">
                  <c:v>60237</c:v>
                </c:pt>
                <c:pt idx="732" formatCode="mmm\-yy">
                  <c:v>60268</c:v>
                </c:pt>
                <c:pt idx="733" formatCode="mmm\-yy">
                  <c:v>60299</c:v>
                </c:pt>
                <c:pt idx="734" formatCode="mmm\-yy">
                  <c:v>60327</c:v>
                </c:pt>
                <c:pt idx="735" formatCode="mmm\-yy">
                  <c:v>60358</c:v>
                </c:pt>
                <c:pt idx="736" formatCode="mmm\-yy">
                  <c:v>60388</c:v>
                </c:pt>
                <c:pt idx="737" formatCode="mmm\-yy">
                  <c:v>60419</c:v>
                </c:pt>
                <c:pt idx="738" formatCode="mmm\-yy">
                  <c:v>60449</c:v>
                </c:pt>
                <c:pt idx="739" formatCode="mmm\-yy">
                  <c:v>60480</c:v>
                </c:pt>
                <c:pt idx="740" formatCode="mmm\-yy">
                  <c:v>60511</c:v>
                </c:pt>
                <c:pt idx="741" formatCode="mmm\-yy">
                  <c:v>60541</c:v>
                </c:pt>
                <c:pt idx="742" formatCode="mmm\-yy">
                  <c:v>60572</c:v>
                </c:pt>
                <c:pt idx="743" formatCode="mmm\-yy">
                  <c:v>60602</c:v>
                </c:pt>
                <c:pt idx="744" formatCode="mmm\-yy">
                  <c:v>60633</c:v>
                </c:pt>
                <c:pt idx="745" formatCode="mmm\-yy">
                  <c:v>60664</c:v>
                </c:pt>
                <c:pt idx="746" formatCode="mmm\-yy">
                  <c:v>60692</c:v>
                </c:pt>
                <c:pt idx="747" formatCode="mmm\-yy">
                  <c:v>60723</c:v>
                </c:pt>
                <c:pt idx="748" formatCode="mmm\-yy">
                  <c:v>60753</c:v>
                </c:pt>
                <c:pt idx="749" formatCode="mmm\-yy">
                  <c:v>60784</c:v>
                </c:pt>
                <c:pt idx="750" formatCode="mmm\-yy">
                  <c:v>60814</c:v>
                </c:pt>
                <c:pt idx="751" formatCode="mmm\-yy">
                  <c:v>60845</c:v>
                </c:pt>
                <c:pt idx="752" formatCode="mmm\-yy">
                  <c:v>60876</c:v>
                </c:pt>
                <c:pt idx="753" formatCode="mmm\-yy">
                  <c:v>60906</c:v>
                </c:pt>
                <c:pt idx="754" formatCode="mmm\-yy">
                  <c:v>60937</c:v>
                </c:pt>
                <c:pt idx="755" formatCode="mmm\-yy">
                  <c:v>60967</c:v>
                </c:pt>
                <c:pt idx="756" formatCode="mmm\-yy">
                  <c:v>60998</c:v>
                </c:pt>
                <c:pt idx="757" formatCode="mmm\-yy">
                  <c:v>61029</c:v>
                </c:pt>
                <c:pt idx="758" formatCode="mmm\-yy">
                  <c:v>61057</c:v>
                </c:pt>
                <c:pt idx="759" formatCode="mmm\-yy">
                  <c:v>61088</c:v>
                </c:pt>
                <c:pt idx="760" formatCode="mmm\-yy">
                  <c:v>61118</c:v>
                </c:pt>
                <c:pt idx="761" formatCode="mmm\-yy">
                  <c:v>61149</c:v>
                </c:pt>
                <c:pt idx="762" formatCode="mmm\-yy">
                  <c:v>61179</c:v>
                </c:pt>
                <c:pt idx="763" formatCode="mmm\-yy">
                  <c:v>61210</c:v>
                </c:pt>
                <c:pt idx="764" formatCode="mmm\-yy">
                  <c:v>61241</c:v>
                </c:pt>
                <c:pt idx="765" formatCode="mmm\-yy">
                  <c:v>61271</c:v>
                </c:pt>
                <c:pt idx="766" formatCode="mmm\-yy">
                  <c:v>61302</c:v>
                </c:pt>
                <c:pt idx="767" formatCode="mmm\-yy">
                  <c:v>61332</c:v>
                </c:pt>
                <c:pt idx="768" formatCode="mmm\-yy">
                  <c:v>61363</c:v>
                </c:pt>
                <c:pt idx="769" formatCode="mmm\-yy">
                  <c:v>61394</c:v>
                </c:pt>
                <c:pt idx="770" formatCode="mmm\-yy">
                  <c:v>61423</c:v>
                </c:pt>
                <c:pt idx="771" formatCode="mmm\-yy">
                  <c:v>61454</c:v>
                </c:pt>
                <c:pt idx="772" formatCode="mmm\-yy">
                  <c:v>61484</c:v>
                </c:pt>
                <c:pt idx="773" formatCode="mmm\-yy">
                  <c:v>61515</c:v>
                </c:pt>
                <c:pt idx="774" formatCode="mmm\-yy">
                  <c:v>61545</c:v>
                </c:pt>
                <c:pt idx="775" formatCode="mmm\-yy">
                  <c:v>61576</c:v>
                </c:pt>
                <c:pt idx="776" formatCode="mmm\-yy">
                  <c:v>61607</c:v>
                </c:pt>
                <c:pt idx="777" formatCode="mmm\-yy">
                  <c:v>61637</c:v>
                </c:pt>
                <c:pt idx="778" formatCode="mmm\-yy">
                  <c:v>61668</c:v>
                </c:pt>
                <c:pt idx="779" formatCode="mmm\-yy">
                  <c:v>61698</c:v>
                </c:pt>
                <c:pt idx="780" formatCode="mmm\-yy">
                  <c:v>61729</c:v>
                </c:pt>
                <c:pt idx="781" formatCode="mmm\-yy">
                  <c:v>61760</c:v>
                </c:pt>
                <c:pt idx="782" formatCode="mmm\-yy">
                  <c:v>61788</c:v>
                </c:pt>
                <c:pt idx="783" formatCode="mmm\-yy">
                  <c:v>61819</c:v>
                </c:pt>
                <c:pt idx="784" formatCode="mmm\-yy">
                  <c:v>61849</c:v>
                </c:pt>
                <c:pt idx="785" formatCode="mmm\-yy">
                  <c:v>61880</c:v>
                </c:pt>
                <c:pt idx="786" formatCode="mmm\-yy">
                  <c:v>61910</c:v>
                </c:pt>
                <c:pt idx="787" formatCode="mmm\-yy">
                  <c:v>61941</c:v>
                </c:pt>
                <c:pt idx="788" formatCode="mmm\-yy">
                  <c:v>61972</c:v>
                </c:pt>
                <c:pt idx="789" formatCode="mmm\-yy">
                  <c:v>62002</c:v>
                </c:pt>
                <c:pt idx="790" formatCode="mmm\-yy">
                  <c:v>62033</c:v>
                </c:pt>
                <c:pt idx="791" formatCode="mmm\-yy">
                  <c:v>62063</c:v>
                </c:pt>
                <c:pt idx="792" formatCode="mmm\-yy">
                  <c:v>62094</c:v>
                </c:pt>
                <c:pt idx="793" formatCode="mmm\-yy">
                  <c:v>62125</c:v>
                </c:pt>
                <c:pt idx="794" formatCode="mmm\-yy">
                  <c:v>62153</c:v>
                </c:pt>
                <c:pt idx="795" formatCode="mmm\-yy">
                  <c:v>62184</c:v>
                </c:pt>
                <c:pt idx="796" formatCode="mmm\-yy">
                  <c:v>62214</c:v>
                </c:pt>
                <c:pt idx="797" formatCode="mmm\-yy">
                  <c:v>62245</c:v>
                </c:pt>
                <c:pt idx="798" formatCode="mmm\-yy">
                  <c:v>62275</c:v>
                </c:pt>
                <c:pt idx="799" formatCode="mmm\-yy">
                  <c:v>62306</c:v>
                </c:pt>
                <c:pt idx="800" formatCode="mmm\-yy">
                  <c:v>62337</c:v>
                </c:pt>
                <c:pt idx="801" formatCode="mmm\-yy">
                  <c:v>62367</c:v>
                </c:pt>
                <c:pt idx="802" formatCode="mmm\-yy">
                  <c:v>62398</c:v>
                </c:pt>
                <c:pt idx="803" formatCode="mmm\-yy">
                  <c:v>62428</c:v>
                </c:pt>
                <c:pt idx="804" formatCode="mmm\-yy">
                  <c:v>62459</c:v>
                </c:pt>
                <c:pt idx="805" formatCode="mmm\-yy">
                  <c:v>62490</c:v>
                </c:pt>
                <c:pt idx="806" formatCode="mmm\-yy">
                  <c:v>62518</c:v>
                </c:pt>
                <c:pt idx="807" formatCode="mmm\-yy">
                  <c:v>62549</c:v>
                </c:pt>
                <c:pt idx="808" formatCode="mmm\-yy">
                  <c:v>62579</c:v>
                </c:pt>
                <c:pt idx="809" formatCode="mmm\-yy">
                  <c:v>62610</c:v>
                </c:pt>
                <c:pt idx="810" formatCode="mmm\-yy">
                  <c:v>62640</c:v>
                </c:pt>
                <c:pt idx="811" formatCode="mmm\-yy">
                  <c:v>62671</c:v>
                </c:pt>
                <c:pt idx="812" formatCode="mmm\-yy">
                  <c:v>62702</c:v>
                </c:pt>
                <c:pt idx="813" formatCode="mmm\-yy">
                  <c:v>62732</c:v>
                </c:pt>
                <c:pt idx="814" formatCode="mmm\-yy">
                  <c:v>62763</c:v>
                </c:pt>
                <c:pt idx="815" formatCode="mmm\-yy">
                  <c:v>62793</c:v>
                </c:pt>
                <c:pt idx="816" formatCode="mmm\-yy">
                  <c:v>62824</c:v>
                </c:pt>
                <c:pt idx="817" formatCode="mmm\-yy">
                  <c:v>62855</c:v>
                </c:pt>
                <c:pt idx="818" formatCode="mmm\-yy">
                  <c:v>62884</c:v>
                </c:pt>
                <c:pt idx="819" formatCode="mmm\-yy">
                  <c:v>62915</c:v>
                </c:pt>
                <c:pt idx="820" formatCode="mmm\-yy">
                  <c:v>62945</c:v>
                </c:pt>
                <c:pt idx="821" formatCode="mmm\-yy">
                  <c:v>62976</c:v>
                </c:pt>
                <c:pt idx="822" formatCode="mmm\-yy">
                  <c:v>63006</c:v>
                </c:pt>
                <c:pt idx="823" formatCode="mmm\-yy">
                  <c:v>63037</c:v>
                </c:pt>
                <c:pt idx="824" formatCode="mmm\-yy">
                  <c:v>63068</c:v>
                </c:pt>
                <c:pt idx="825" formatCode="mmm\-yy">
                  <c:v>63098</c:v>
                </c:pt>
                <c:pt idx="826" formatCode="mmm\-yy">
                  <c:v>63129</c:v>
                </c:pt>
                <c:pt idx="827" formatCode="mmm\-yy">
                  <c:v>63159</c:v>
                </c:pt>
                <c:pt idx="828" formatCode="mmm\-yy">
                  <c:v>63190</c:v>
                </c:pt>
                <c:pt idx="829" formatCode="mmm\-yy">
                  <c:v>63221</c:v>
                </c:pt>
                <c:pt idx="830" formatCode="mmm\-yy">
                  <c:v>63249</c:v>
                </c:pt>
                <c:pt idx="831" formatCode="mmm\-yy">
                  <c:v>63280</c:v>
                </c:pt>
                <c:pt idx="832" formatCode="mmm\-yy">
                  <c:v>63310</c:v>
                </c:pt>
                <c:pt idx="833" formatCode="mmm\-yy">
                  <c:v>63341</c:v>
                </c:pt>
                <c:pt idx="834" formatCode="mmm\-yy">
                  <c:v>63371</c:v>
                </c:pt>
                <c:pt idx="835" formatCode="mmm\-yy">
                  <c:v>63402</c:v>
                </c:pt>
                <c:pt idx="836" formatCode="mmm\-yy">
                  <c:v>63433</c:v>
                </c:pt>
                <c:pt idx="837" formatCode="mmm\-yy">
                  <c:v>63463</c:v>
                </c:pt>
                <c:pt idx="838" formatCode="mmm\-yy">
                  <c:v>63494</c:v>
                </c:pt>
                <c:pt idx="839" formatCode="mmm\-yy">
                  <c:v>63524</c:v>
                </c:pt>
                <c:pt idx="840" formatCode="mmm\-yy">
                  <c:v>63555</c:v>
                </c:pt>
                <c:pt idx="841" formatCode="mmm\-yy">
                  <c:v>63586</c:v>
                </c:pt>
                <c:pt idx="842" formatCode="mmm\-yy">
                  <c:v>63614</c:v>
                </c:pt>
                <c:pt idx="843" formatCode="mmm\-yy">
                  <c:v>63645</c:v>
                </c:pt>
                <c:pt idx="844" formatCode="mmm\-yy">
                  <c:v>63675</c:v>
                </c:pt>
                <c:pt idx="845" formatCode="mmm\-yy">
                  <c:v>63706</c:v>
                </c:pt>
                <c:pt idx="846" formatCode="mmm\-yy">
                  <c:v>63736</c:v>
                </c:pt>
                <c:pt idx="847" formatCode="mmm\-yy">
                  <c:v>63767</c:v>
                </c:pt>
                <c:pt idx="848" formatCode="mmm\-yy">
                  <c:v>63798</c:v>
                </c:pt>
                <c:pt idx="849" formatCode="mmm\-yy">
                  <c:v>63828</c:v>
                </c:pt>
                <c:pt idx="850" formatCode="mmm\-yy">
                  <c:v>63859</c:v>
                </c:pt>
                <c:pt idx="851" formatCode="mmm\-yy">
                  <c:v>63889</c:v>
                </c:pt>
                <c:pt idx="852" formatCode="mmm\-yy">
                  <c:v>63920</c:v>
                </c:pt>
                <c:pt idx="853" formatCode="mmm\-yy">
                  <c:v>63951</c:v>
                </c:pt>
                <c:pt idx="854" formatCode="mmm\-yy">
                  <c:v>63979</c:v>
                </c:pt>
                <c:pt idx="855" formatCode="mmm\-yy">
                  <c:v>64010</c:v>
                </c:pt>
                <c:pt idx="856" formatCode="mmm\-yy">
                  <c:v>64040</c:v>
                </c:pt>
                <c:pt idx="857" formatCode="mmm\-yy">
                  <c:v>64071</c:v>
                </c:pt>
                <c:pt idx="858" formatCode="mmm\-yy">
                  <c:v>64101</c:v>
                </c:pt>
                <c:pt idx="859" formatCode="mmm\-yy">
                  <c:v>64132</c:v>
                </c:pt>
                <c:pt idx="860" formatCode="mmm\-yy">
                  <c:v>64163</c:v>
                </c:pt>
                <c:pt idx="861" formatCode="mmm\-yy">
                  <c:v>64193</c:v>
                </c:pt>
                <c:pt idx="862" formatCode="mmm\-yy">
                  <c:v>64224</c:v>
                </c:pt>
                <c:pt idx="863" formatCode="mmm\-yy">
                  <c:v>64254</c:v>
                </c:pt>
                <c:pt idx="864" formatCode="mmm\-yy">
                  <c:v>64285</c:v>
                </c:pt>
                <c:pt idx="865" formatCode="mmm\-yy">
                  <c:v>64316</c:v>
                </c:pt>
                <c:pt idx="866" formatCode="mmm\-yy">
                  <c:v>64345</c:v>
                </c:pt>
                <c:pt idx="867" formatCode="mmm\-yy">
                  <c:v>64376</c:v>
                </c:pt>
                <c:pt idx="868" formatCode="mmm\-yy">
                  <c:v>64406</c:v>
                </c:pt>
                <c:pt idx="869" formatCode="mmm\-yy">
                  <c:v>64437</c:v>
                </c:pt>
                <c:pt idx="870" formatCode="mmm\-yy">
                  <c:v>64467</c:v>
                </c:pt>
                <c:pt idx="871" formatCode="mmm\-yy">
                  <c:v>64498</c:v>
                </c:pt>
                <c:pt idx="872" formatCode="mmm\-yy">
                  <c:v>64529</c:v>
                </c:pt>
                <c:pt idx="873" formatCode="mmm\-yy">
                  <c:v>64559</c:v>
                </c:pt>
                <c:pt idx="874" formatCode="mmm\-yy">
                  <c:v>64590</c:v>
                </c:pt>
                <c:pt idx="875" formatCode="mmm\-yy">
                  <c:v>64620</c:v>
                </c:pt>
                <c:pt idx="876" formatCode="mmm\-yy">
                  <c:v>64651</c:v>
                </c:pt>
                <c:pt idx="877" formatCode="mmm\-yy">
                  <c:v>64682</c:v>
                </c:pt>
                <c:pt idx="878" formatCode="mmm\-yy">
                  <c:v>64710</c:v>
                </c:pt>
                <c:pt idx="879" formatCode="mmm\-yy">
                  <c:v>64741</c:v>
                </c:pt>
                <c:pt idx="880" formatCode="mmm\-yy">
                  <c:v>64771</c:v>
                </c:pt>
                <c:pt idx="881" formatCode="mmm\-yy">
                  <c:v>64802</c:v>
                </c:pt>
                <c:pt idx="882" formatCode="mmm\-yy">
                  <c:v>64832</c:v>
                </c:pt>
                <c:pt idx="883" formatCode="mmm\-yy">
                  <c:v>64863</c:v>
                </c:pt>
                <c:pt idx="884" formatCode="mmm\-yy">
                  <c:v>64894</c:v>
                </c:pt>
                <c:pt idx="885" formatCode="mmm\-yy">
                  <c:v>64924</c:v>
                </c:pt>
                <c:pt idx="886" formatCode="mmm\-yy">
                  <c:v>64955</c:v>
                </c:pt>
                <c:pt idx="887" formatCode="mmm\-yy">
                  <c:v>64985</c:v>
                </c:pt>
                <c:pt idx="888" formatCode="mmm\-yy">
                  <c:v>65016</c:v>
                </c:pt>
                <c:pt idx="889" formatCode="mmm\-yy">
                  <c:v>65047</c:v>
                </c:pt>
                <c:pt idx="890" formatCode="mmm\-yy">
                  <c:v>65075</c:v>
                </c:pt>
                <c:pt idx="891" formatCode="mmm\-yy">
                  <c:v>65106</c:v>
                </c:pt>
                <c:pt idx="892" formatCode="mmm\-yy">
                  <c:v>65136</c:v>
                </c:pt>
                <c:pt idx="893" formatCode="mmm\-yy">
                  <c:v>65167</c:v>
                </c:pt>
                <c:pt idx="894" formatCode="mmm\-yy">
                  <c:v>65197</c:v>
                </c:pt>
                <c:pt idx="895" formatCode="mmm\-yy">
                  <c:v>65228</c:v>
                </c:pt>
                <c:pt idx="896" formatCode="mmm\-yy">
                  <c:v>65259</c:v>
                </c:pt>
                <c:pt idx="897" formatCode="mmm\-yy">
                  <c:v>65289</c:v>
                </c:pt>
                <c:pt idx="898" formatCode="mmm\-yy">
                  <c:v>65320</c:v>
                </c:pt>
                <c:pt idx="899" formatCode="mmm\-yy">
                  <c:v>65350</c:v>
                </c:pt>
                <c:pt idx="900" formatCode="mmm\-yy">
                  <c:v>65381</c:v>
                </c:pt>
                <c:pt idx="901" formatCode="mmm\-yy">
                  <c:v>65412</c:v>
                </c:pt>
                <c:pt idx="902" formatCode="mmm\-yy">
                  <c:v>65440</c:v>
                </c:pt>
                <c:pt idx="903" formatCode="mmm\-yy">
                  <c:v>65471</c:v>
                </c:pt>
                <c:pt idx="904" formatCode="mmm\-yy">
                  <c:v>65501</c:v>
                </c:pt>
                <c:pt idx="905" formatCode="mmm\-yy">
                  <c:v>65532</c:v>
                </c:pt>
                <c:pt idx="906" formatCode="mmm\-yy">
                  <c:v>65562</c:v>
                </c:pt>
                <c:pt idx="907" formatCode="mmm\-yy">
                  <c:v>65593</c:v>
                </c:pt>
                <c:pt idx="908" formatCode="mmm\-yy">
                  <c:v>65624</c:v>
                </c:pt>
                <c:pt idx="909" formatCode="mmm\-yy">
                  <c:v>65654</c:v>
                </c:pt>
                <c:pt idx="910" formatCode="mmm\-yy">
                  <c:v>65685</c:v>
                </c:pt>
                <c:pt idx="911" formatCode="mmm\-yy">
                  <c:v>65715</c:v>
                </c:pt>
                <c:pt idx="912" formatCode="mmm\-yy">
                  <c:v>65746</c:v>
                </c:pt>
                <c:pt idx="913" formatCode="mmm\-yy">
                  <c:v>65777</c:v>
                </c:pt>
                <c:pt idx="914" formatCode="mmm\-yy">
                  <c:v>65806</c:v>
                </c:pt>
                <c:pt idx="915" formatCode="mmm\-yy">
                  <c:v>65837</c:v>
                </c:pt>
                <c:pt idx="916" formatCode="mmm\-yy">
                  <c:v>65867</c:v>
                </c:pt>
                <c:pt idx="917" formatCode="mmm\-yy">
                  <c:v>65898</c:v>
                </c:pt>
                <c:pt idx="918" formatCode="mmm\-yy">
                  <c:v>65928</c:v>
                </c:pt>
                <c:pt idx="919" formatCode="mmm\-yy">
                  <c:v>65959</c:v>
                </c:pt>
                <c:pt idx="920" formatCode="mmm\-yy">
                  <c:v>65990</c:v>
                </c:pt>
                <c:pt idx="921" formatCode="mmm\-yy">
                  <c:v>66020</c:v>
                </c:pt>
                <c:pt idx="922" formatCode="mmm\-yy">
                  <c:v>66051</c:v>
                </c:pt>
                <c:pt idx="923" formatCode="mmm\-yy">
                  <c:v>66081</c:v>
                </c:pt>
                <c:pt idx="924" formatCode="mmm\-yy">
                  <c:v>66112</c:v>
                </c:pt>
                <c:pt idx="925" formatCode="mmm\-yy">
                  <c:v>66143</c:v>
                </c:pt>
                <c:pt idx="926" formatCode="mmm\-yy">
                  <c:v>66171</c:v>
                </c:pt>
                <c:pt idx="927" formatCode="mmm\-yy">
                  <c:v>66202</c:v>
                </c:pt>
                <c:pt idx="928" formatCode="mmm\-yy">
                  <c:v>66232</c:v>
                </c:pt>
                <c:pt idx="929" formatCode="mmm\-yy">
                  <c:v>66263</c:v>
                </c:pt>
                <c:pt idx="930" formatCode="mmm\-yy">
                  <c:v>66293</c:v>
                </c:pt>
                <c:pt idx="931" formatCode="mmm\-yy">
                  <c:v>66324</c:v>
                </c:pt>
                <c:pt idx="932" formatCode="mmm\-yy">
                  <c:v>66355</c:v>
                </c:pt>
                <c:pt idx="933" formatCode="mmm\-yy">
                  <c:v>66385</c:v>
                </c:pt>
                <c:pt idx="934" formatCode="mmm\-yy">
                  <c:v>66416</c:v>
                </c:pt>
                <c:pt idx="935" formatCode="mmm\-yy">
                  <c:v>66446</c:v>
                </c:pt>
                <c:pt idx="936" formatCode="mmm\-yy">
                  <c:v>66477</c:v>
                </c:pt>
                <c:pt idx="937" formatCode="mmm\-yy">
                  <c:v>66508</c:v>
                </c:pt>
                <c:pt idx="938" formatCode="mmm\-yy">
                  <c:v>66536</c:v>
                </c:pt>
                <c:pt idx="939" formatCode="mmm\-yy">
                  <c:v>66567</c:v>
                </c:pt>
                <c:pt idx="940" formatCode="mmm\-yy">
                  <c:v>66597</c:v>
                </c:pt>
                <c:pt idx="941" formatCode="mmm\-yy">
                  <c:v>66628</c:v>
                </c:pt>
                <c:pt idx="942" formatCode="mmm\-yy">
                  <c:v>66658</c:v>
                </c:pt>
                <c:pt idx="943" formatCode="mmm\-yy">
                  <c:v>66689</c:v>
                </c:pt>
                <c:pt idx="944" formatCode="mmm\-yy">
                  <c:v>66720</c:v>
                </c:pt>
                <c:pt idx="945" formatCode="mmm\-yy">
                  <c:v>66750</c:v>
                </c:pt>
                <c:pt idx="946" formatCode="mmm\-yy">
                  <c:v>66781</c:v>
                </c:pt>
                <c:pt idx="947" formatCode="mmm\-yy">
                  <c:v>66811</c:v>
                </c:pt>
                <c:pt idx="948" formatCode="mmm\-yy">
                  <c:v>66842</c:v>
                </c:pt>
                <c:pt idx="949" formatCode="mmm\-yy">
                  <c:v>66873</c:v>
                </c:pt>
                <c:pt idx="950" formatCode="mmm\-yy">
                  <c:v>66901</c:v>
                </c:pt>
                <c:pt idx="951" formatCode="mmm\-yy">
                  <c:v>66932</c:v>
                </c:pt>
                <c:pt idx="952" formatCode="mmm\-yy">
                  <c:v>66962</c:v>
                </c:pt>
                <c:pt idx="953" formatCode="mmm\-yy">
                  <c:v>66993</c:v>
                </c:pt>
                <c:pt idx="954" formatCode="mmm\-yy">
                  <c:v>67023</c:v>
                </c:pt>
                <c:pt idx="955" formatCode="mmm\-yy">
                  <c:v>67054</c:v>
                </c:pt>
                <c:pt idx="956" formatCode="mmm\-yy">
                  <c:v>67085</c:v>
                </c:pt>
                <c:pt idx="957" formatCode="mmm\-yy">
                  <c:v>67115</c:v>
                </c:pt>
                <c:pt idx="958" formatCode="mmm\-yy">
                  <c:v>67146</c:v>
                </c:pt>
                <c:pt idx="959" formatCode="mmm\-yy">
                  <c:v>67176</c:v>
                </c:pt>
                <c:pt idx="960" formatCode="mmm\-yy">
                  <c:v>67207</c:v>
                </c:pt>
                <c:pt idx="961" formatCode="mmm\-yy">
                  <c:v>67238</c:v>
                </c:pt>
                <c:pt idx="962" formatCode="mmm\-yy">
                  <c:v>67267</c:v>
                </c:pt>
                <c:pt idx="963" formatCode="mmm\-yy">
                  <c:v>67298</c:v>
                </c:pt>
                <c:pt idx="964" formatCode="mmm\-yy">
                  <c:v>67328</c:v>
                </c:pt>
                <c:pt idx="965" formatCode="mmm\-yy">
                  <c:v>67359</c:v>
                </c:pt>
                <c:pt idx="966" formatCode="mmm\-yy">
                  <c:v>67389</c:v>
                </c:pt>
                <c:pt idx="967" formatCode="mmm\-yy">
                  <c:v>67420</c:v>
                </c:pt>
                <c:pt idx="968" formatCode="mmm\-yy">
                  <c:v>67451</c:v>
                </c:pt>
                <c:pt idx="969" formatCode="mmm\-yy">
                  <c:v>67481</c:v>
                </c:pt>
                <c:pt idx="970" formatCode="mmm\-yy">
                  <c:v>67512</c:v>
                </c:pt>
                <c:pt idx="971" formatCode="mmm\-yy">
                  <c:v>67542</c:v>
                </c:pt>
                <c:pt idx="972" formatCode="mmm\-yy">
                  <c:v>67573</c:v>
                </c:pt>
                <c:pt idx="973" formatCode="mmm\-yy">
                  <c:v>67604</c:v>
                </c:pt>
                <c:pt idx="974" formatCode="mmm\-yy">
                  <c:v>67632</c:v>
                </c:pt>
                <c:pt idx="975" formatCode="mmm\-yy">
                  <c:v>67663</c:v>
                </c:pt>
                <c:pt idx="976" formatCode="mmm\-yy">
                  <c:v>67693</c:v>
                </c:pt>
                <c:pt idx="977" formatCode="mmm\-yy">
                  <c:v>67724</c:v>
                </c:pt>
                <c:pt idx="978" formatCode="mmm\-yy">
                  <c:v>67754</c:v>
                </c:pt>
                <c:pt idx="979" formatCode="mmm\-yy">
                  <c:v>67785</c:v>
                </c:pt>
                <c:pt idx="980" formatCode="mmm\-yy">
                  <c:v>67816</c:v>
                </c:pt>
                <c:pt idx="981" formatCode="mmm\-yy">
                  <c:v>67846</c:v>
                </c:pt>
                <c:pt idx="982" formatCode="mmm\-yy">
                  <c:v>67877</c:v>
                </c:pt>
                <c:pt idx="983" formatCode="mmm\-yy">
                  <c:v>67907</c:v>
                </c:pt>
                <c:pt idx="984" formatCode="mmm\-yy">
                  <c:v>67938</c:v>
                </c:pt>
                <c:pt idx="985" formatCode="mmm\-yy">
                  <c:v>67969</c:v>
                </c:pt>
                <c:pt idx="986" formatCode="mmm\-yy">
                  <c:v>67997</c:v>
                </c:pt>
                <c:pt idx="987" formatCode="mmm\-yy">
                  <c:v>68028</c:v>
                </c:pt>
                <c:pt idx="988" formatCode="mmm\-yy">
                  <c:v>68058</c:v>
                </c:pt>
                <c:pt idx="989" formatCode="mmm\-yy">
                  <c:v>68089</c:v>
                </c:pt>
                <c:pt idx="990" formatCode="mmm\-yy">
                  <c:v>68119</c:v>
                </c:pt>
                <c:pt idx="991" formatCode="mmm\-yy">
                  <c:v>68150</c:v>
                </c:pt>
                <c:pt idx="992" formatCode="mmm\-yy">
                  <c:v>68181</c:v>
                </c:pt>
                <c:pt idx="993" formatCode="mmm\-yy">
                  <c:v>68211</c:v>
                </c:pt>
                <c:pt idx="994" formatCode="mmm\-yy">
                  <c:v>68242</c:v>
                </c:pt>
                <c:pt idx="995" formatCode="mmm\-yy">
                  <c:v>68272</c:v>
                </c:pt>
                <c:pt idx="996" formatCode="mmm\-yy">
                  <c:v>68303</c:v>
                </c:pt>
                <c:pt idx="997" formatCode="mmm\-yy">
                  <c:v>68334</c:v>
                </c:pt>
                <c:pt idx="998" formatCode="mmm\-yy">
                  <c:v>68362</c:v>
                </c:pt>
                <c:pt idx="999" formatCode="mmm\-yy">
                  <c:v>68393</c:v>
                </c:pt>
                <c:pt idx="1000" formatCode="mmm\-yy">
                  <c:v>68423</c:v>
                </c:pt>
                <c:pt idx="1001" formatCode="mmm\-yy">
                  <c:v>68454</c:v>
                </c:pt>
                <c:pt idx="1002" formatCode="mmm\-yy">
                  <c:v>68484</c:v>
                </c:pt>
                <c:pt idx="1003" formatCode="mmm\-yy">
                  <c:v>68515</c:v>
                </c:pt>
                <c:pt idx="1004" formatCode="mmm\-yy">
                  <c:v>68546</c:v>
                </c:pt>
                <c:pt idx="1005" formatCode="mmm\-yy">
                  <c:v>68576</c:v>
                </c:pt>
                <c:pt idx="1006" formatCode="mmm\-yy">
                  <c:v>68607</c:v>
                </c:pt>
                <c:pt idx="1007" formatCode="mmm\-yy">
                  <c:v>68637</c:v>
                </c:pt>
                <c:pt idx="1008" formatCode="mmm\-yy">
                  <c:v>68668</c:v>
                </c:pt>
                <c:pt idx="1009" formatCode="mmm\-yy">
                  <c:v>68699</c:v>
                </c:pt>
                <c:pt idx="1010" formatCode="mmm\-yy">
                  <c:v>68728</c:v>
                </c:pt>
                <c:pt idx="1011" formatCode="mmm\-yy">
                  <c:v>68759</c:v>
                </c:pt>
                <c:pt idx="1012" formatCode="mmm\-yy">
                  <c:v>68789</c:v>
                </c:pt>
                <c:pt idx="1013" formatCode="mmm\-yy">
                  <c:v>68820</c:v>
                </c:pt>
                <c:pt idx="1014" formatCode="mmm\-yy">
                  <c:v>68850</c:v>
                </c:pt>
                <c:pt idx="1015" formatCode="mmm\-yy">
                  <c:v>68881</c:v>
                </c:pt>
                <c:pt idx="1016" formatCode="mmm\-yy">
                  <c:v>68912</c:v>
                </c:pt>
                <c:pt idx="1017" formatCode="mmm\-yy">
                  <c:v>68942</c:v>
                </c:pt>
                <c:pt idx="1018" formatCode="mmm\-yy">
                  <c:v>68973</c:v>
                </c:pt>
                <c:pt idx="1019" formatCode="mmm\-yy">
                  <c:v>69003</c:v>
                </c:pt>
                <c:pt idx="1020" formatCode="mmm\-yy">
                  <c:v>69034</c:v>
                </c:pt>
                <c:pt idx="1021" formatCode="mmm\-yy">
                  <c:v>69065</c:v>
                </c:pt>
                <c:pt idx="1022" formatCode="mmm\-yy">
                  <c:v>69093</c:v>
                </c:pt>
                <c:pt idx="1023" formatCode="mmm\-yy">
                  <c:v>69124</c:v>
                </c:pt>
                <c:pt idx="1024" formatCode="mmm\-yy">
                  <c:v>69154</c:v>
                </c:pt>
                <c:pt idx="1025" formatCode="mmm\-yy">
                  <c:v>69185</c:v>
                </c:pt>
                <c:pt idx="1026" formatCode="mmm\-yy">
                  <c:v>69215</c:v>
                </c:pt>
                <c:pt idx="1027" formatCode="mmm\-yy">
                  <c:v>69246</c:v>
                </c:pt>
                <c:pt idx="1028" formatCode="mmm\-yy">
                  <c:v>69277</c:v>
                </c:pt>
                <c:pt idx="1029" formatCode="mmm\-yy">
                  <c:v>69307</c:v>
                </c:pt>
                <c:pt idx="1030" formatCode="mmm\-yy">
                  <c:v>69338</c:v>
                </c:pt>
                <c:pt idx="1031" formatCode="mmm\-yy">
                  <c:v>69368</c:v>
                </c:pt>
                <c:pt idx="1032" formatCode="mmm\-yy">
                  <c:v>69399</c:v>
                </c:pt>
                <c:pt idx="1033" formatCode="mmm\-yy">
                  <c:v>69430</c:v>
                </c:pt>
                <c:pt idx="1034" formatCode="mmm\-yy">
                  <c:v>69458</c:v>
                </c:pt>
                <c:pt idx="1035" formatCode="mmm\-yy">
                  <c:v>69489</c:v>
                </c:pt>
                <c:pt idx="1036" formatCode="mmm\-yy">
                  <c:v>69519</c:v>
                </c:pt>
                <c:pt idx="1037" formatCode="mmm\-yy">
                  <c:v>69550</c:v>
                </c:pt>
                <c:pt idx="1038" formatCode="mmm\-yy">
                  <c:v>69580</c:v>
                </c:pt>
                <c:pt idx="1039" formatCode="mmm\-yy">
                  <c:v>69611</c:v>
                </c:pt>
                <c:pt idx="1040" formatCode="mmm\-yy">
                  <c:v>69642</c:v>
                </c:pt>
                <c:pt idx="1041" formatCode="mmm\-yy">
                  <c:v>69672</c:v>
                </c:pt>
                <c:pt idx="1042" formatCode="mmm\-yy">
                  <c:v>69703</c:v>
                </c:pt>
                <c:pt idx="1043" formatCode="mmm\-yy">
                  <c:v>69733</c:v>
                </c:pt>
                <c:pt idx="1044" formatCode="mmm\-yy">
                  <c:v>69764</c:v>
                </c:pt>
                <c:pt idx="1045" formatCode="mmm\-yy">
                  <c:v>69795</c:v>
                </c:pt>
                <c:pt idx="1046" formatCode="mmm\-yy">
                  <c:v>69823</c:v>
                </c:pt>
                <c:pt idx="1047" formatCode="mmm\-yy">
                  <c:v>69854</c:v>
                </c:pt>
                <c:pt idx="1048" formatCode="mmm\-yy">
                  <c:v>69884</c:v>
                </c:pt>
                <c:pt idx="1049" formatCode="mmm\-yy">
                  <c:v>69915</c:v>
                </c:pt>
                <c:pt idx="1050" formatCode="mmm\-yy">
                  <c:v>69945</c:v>
                </c:pt>
                <c:pt idx="1051" formatCode="mmm\-yy">
                  <c:v>69976</c:v>
                </c:pt>
                <c:pt idx="1052" formatCode="mmm\-yy">
                  <c:v>70007</c:v>
                </c:pt>
                <c:pt idx="1053" formatCode="mmm\-yy">
                  <c:v>70037</c:v>
                </c:pt>
                <c:pt idx="1054" formatCode="mmm\-yy">
                  <c:v>70068</c:v>
                </c:pt>
                <c:pt idx="1055" formatCode="mmm\-yy">
                  <c:v>70098</c:v>
                </c:pt>
                <c:pt idx="1056" formatCode="mmm\-yy">
                  <c:v>70129</c:v>
                </c:pt>
                <c:pt idx="1057" formatCode="mmm\-yy">
                  <c:v>70160</c:v>
                </c:pt>
                <c:pt idx="1058" formatCode="mmm\-yy">
                  <c:v>70189</c:v>
                </c:pt>
                <c:pt idx="1059" formatCode="mmm\-yy">
                  <c:v>70220</c:v>
                </c:pt>
                <c:pt idx="1060" formatCode="mmm\-yy">
                  <c:v>70250</c:v>
                </c:pt>
                <c:pt idx="1061" formatCode="mmm\-yy">
                  <c:v>70281</c:v>
                </c:pt>
                <c:pt idx="1062" formatCode="mmm\-yy">
                  <c:v>70311</c:v>
                </c:pt>
                <c:pt idx="1063" formatCode="mmm\-yy">
                  <c:v>70342</c:v>
                </c:pt>
                <c:pt idx="1064" formatCode="mmm\-yy">
                  <c:v>70373</c:v>
                </c:pt>
                <c:pt idx="1065" formatCode="mmm\-yy">
                  <c:v>70403</c:v>
                </c:pt>
                <c:pt idx="1066" formatCode="mmm\-yy">
                  <c:v>70434</c:v>
                </c:pt>
                <c:pt idx="1067" formatCode="mmm\-yy">
                  <c:v>70464</c:v>
                </c:pt>
                <c:pt idx="1068" formatCode="mmm\-yy">
                  <c:v>70495</c:v>
                </c:pt>
                <c:pt idx="1069" formatCode="mmm\-yy">
                  <c:v>70526</c:v>
                </c:pt>
                <c:pt idx="1070" formatCode="mmm\-yy">
                  <c:v>70554</c:v>
                </c:pt>
                <c:pt idx="1071" formatCode="mmm\-yy">
                  <c:v>70585</c:v>
                </c:pt>
                <c:pt idx="1072" formatCode="mmm\-yy">
                  <c:v>70615</c:v>
                </c:pt>
                <c:pt idx="1073" formatCode="mmm\-yy">
                  <c:v>70646</c:v>
                </c:pt>
                <c:pt idx="1074" formatCode="mmm\-yy">
                  <c:v>70676</c:v>
                </c:pt>
                <c:pt idx="1075" formatCode="mmm\-yy">
                  <c:v>70707</c:v>
                </c:pt>
                <c:pt idx="1076" formatCode="mmm\-yy">
                  <c:v>70738</c:v>
                </c:pt>
                <c:pt idx="1077" formatCode="mmm\-yy">
                  <c:v>70768</c:v>
                </c:pt>
                <c:pt idx="1078" formatCode="mmm\-yy">
                  <c:v>70799</c:v>
                </c:pt>
                <c:pt idx="1079" formatCode="mmm\-yy">
                  <c:v>70829</c:v>
                </c:pt>
                <c:pt idx="1080" formatCode="mmm\-yy">
                  <c:v>70860</c:v>
                </c:pt>
                <c:pt idx="1081" formatCode="mmm\-yy">
                  <c:v>70891</c:v>
                </c:pt>
                <c:pt idx="1082" formatCode="mmm\-yy">
                  <c:v>70919</c:v>
                </c:pt>
                <c:pt idx="1083" formatCode="mmm\-yy">
                  <c:v>70950</c:v>
                </c:pt>
                <c:pt idx="1084" formatCode="mmm\-yy">
                  <c:v>70980</c:v>
                </c:pt>
                <c:pt idx="1085" formatCode="mmm\-yy">
                  <c:v>71011</c:v>
                </c:pt>
                <c:pt idx="1086" formatCode="mmm\-yy">
                  <c:v>71041</c:v>
                </c:pt>
                <c:pt idx="1087" formatCode="mmm\-yy">
                  <c:v>71072</c:v>
                </c:pt>
                <c:pt idx="1088" formatCode="mmm\-yy">
                  <c:v>71103</c:v>
                </c:pt>
                <c:pt idx="1089" formatCode="mmm\-yy">
                  <c:v>71133</c:v>
                </c:pt>
                <c:pt idx="1090" formatCode="mmm\-yy">
                  <c:v>71164</c:v>
                </c:pt>
                <c:pt idx="1091" formatCode="mmm\-yy">
                  <c:v>71194</c:v>
                </c:pt>
                <c:pt idx="1092" formatCode="mmm\-yy">
                  <c:v>71225</c:v>
                </c:pt>
                <c:pt idx="1093" formatCode="mmm\-yy">
                  <c:v>71256</c:v>
                </c:pt>
                <c:pt idx="1094" formatCode="mmm\-yy">
                  <c:v>71284</c:v>
                </c:pt>
                <c:pt idx="1095" formatCode="mmm\-yy">
                  <c:v>71315</c:v>
                </c:pt>
                <c:pt idx="1096" formatCode="mmm\-yy">
                  <c:v>71345</c:v>
                </c:pt>
                <c:pt idx="1097" formatCode="mmm\-yy">
                  <c:v>71376</c:v>
                </c:pt>
                <c:pt idx="1098" formatCode="mmm\-yy">
                  <c:v>71406</c:v>
                </c:pt>
                <c:pt idx="1099" formatCode="mmm\-yy">
                  <c:v>71437</c:v>
                </c:pt>
                <c:pt idx="1100" formatCode="mmm\-yy">
                  <c:v>71468</c:v>
                </c:pt>
                <c:pt idx="1101" formatCode="mmm\-yy">
                  <c:v>71498</c:v>
                </c:pt>
                <c:pt idx="1102" formatCode="mmm\-yy">
                  <c:v>71529</c:v>
                </c:pt>
                <c:pt idx="1103" formatCode="mmm\-yy">
                  <c:v>71559</c:v>
                </c:pt>
                <c:pt idx="1104" formatCode="mmm\-yy">
                  <c:v>71590</c:v>
                </c:pt>
                <c:pt idx="1105" formatCode="mmm\-yy">
                  <c:v>71621</c:v>
                </c:pt>
                <c:pt idx="1106" formatCode="mmm\-yy">
                  <c:v>71650</c:v>
                </c:pt>
                <c:pt idx="1107" formatCode="mmm\-yy">
                  <c:v>71681</c:v>
                </c:pt>
                <c:pt idx="1108" formatCode="mmm\-yy">
                  <c:v>71711</c:v>
                </c:pt>
                <c:pt idx="1109" formatCode="mmm\-yy">
                  <c:v>71742</c:v>
                </c:pt>
                <c:pt idx="1110" formatCode="mmm\-yy">
                  <c:v>71772</c:v>
                </c:pt>
                <c:pt idx="1111" formatCode="mmm\-yy">
                  <c:v>71803</c:v>
                </c:pt>
                <c:pt idx="1112" formatCode="mmm\-yy">
                  <c:v>71834</c:v>
                </c:pt>
                <c:pt idx="1113" formatCode="mmm\-yy">
                  <c:v>71864</c:v>
                </c:pt>
                <c:pt idx="1114" formatCode="mmm\-yy">
                  <c:v>71895</c:v>
                </c:pt>
                <c:pt idx="1115" formatCode="mmm\-yy">
                  <c:v>71925</c:v>
                </c:pt>
                <c:pt idx="1116" formatCode="mmm\-yy">
                  <c:v>71956</c:v>
                </c:pt>
                <c:pt idx="1117" formatCode="mmm\-yy">
                  <c:v>71987</c:v>
                </c:pt>
                <c:pt idx="1118" formatCode="mmm\-yy">
                  <c:v>72015</c:v>
                </c:pt>
                <c:pt idx="1119" formatCode="mmm\-yy">
                  <c:v>72046</c:v>
                </c:pt>
                <c:pt idx="1120" formatCode="mmm\-yy">
                  <c:v>72076</c:v>
                </c:pt>
                <c:pt idx="1121" formatCode="mmm\-yy">
                  <c:v>72107</c:v>
                </c:pt>
                <c:pt idx="1122" formatCode="mmm\-yy">
                  <c:v>72137</c:v>
                </c:pt>
                <c:pt idx="1123" formatCode="mmm\-yy">
                  <c:v>72168</c:v>
                </c:pt>
                <c:pt idx="1124" formatCode="mmm\-yy">
                  <c:v>72199</c:v>
                </c:pt>
                <c:pt idx="1125" formatCode="mmm\-yy">
                  <c:v>72229</c:v>
                </c:pt>
                <c:pt idx="1126" formatCode="mmm\-yy">
                  <c:v>72260</c:v>
                </c:pt>
                <c:pt idx="1127" formatCode="mmm\-yy">
                  <c:v>72290</c:v>
                </c:pt>
                <c:pt idx="1128" formatCode="mmm\-yy">
                  <c:v>72321</c:v>
                </c:pt>
                <c:pt idx="1129" formatCode="mmm\-yy">
                  <c:v>72352</c:v>
                </c:pt>
                <c:pt idx="1130" formatCode="mmm\-yy">
                  <c:v>72380</c:v>
                </c:pt>
                <c:pt idx="1131" formatCode="mmm\-yy">
                  <c:v>72411</c:v>
                </c:pt>
                <c:pt idx="1132" formatCode="mmm\-yy">
                  <c:v>72441</c:v>
                </c:pt>
                <c:pt idx="1133" formatCode="mmm\-yy">
                  <c:v>72472</c:v>
                </c:pt>
                <c:pt idx="1134" formatCode="mmm\-yy">
                  <c:v>72502</c:v>
                </c:pt>
                <c:pt idx="1135" formatCode="mmm\-yy">
                  <c:v>72533</c:v>
                </c:pt>
                <c:pt idx="1136" formatCode="mmm\-yy">
                  <c:v>72564</c:v>
                </c:pt>
                <c:pt idx="1137" formatCode="mmm\-yy">
                  <c:v>72594</c:v>
                </c:pt>
                <c:pt idx="1138" formatCode="mmm\-yy">
                  <c:v>72625</c:v>
                </c:pt>
                <c:pt idx="1139" formatCode="mmm\-yy">
                  <c:v>72655</c:v>
                </c:pt>
                <c:pt idx="1140" formatCode="mmm\-yy">
                  <c:v>72686</c:v>
                </c:pt>
                <c:pt idx="1141" formatCode="mmm\-yy">
                  <c:v>72717</c:v>
                </c:pt>
                <c:pt idx="1142" formatCode="mmm\-yy">
                  <c:v>72745</c:v>
                </c:pt>
                <c:pt idx="1143" formatCode="mmm\-yy">
                  <c:v>72776</c:v>
                </c:pt>
                <c:pt idx="1144" formatCode="mmm\-yy">
                  <c:v>72806</c:v>
                </c:pt>
                <c:pt idx="1145" formatCode="mmm\-yy">
                  <c:v>72837</c:v>
                </c:pt>
                <c:pt idx="1146" formatCode="mmm\-yy">
                  <c:v>72867</c:v>
                </c:pt>
                <c:pt idx="1147" formatCode="mmm\-yy">
                  <c:v>72898</c:v>
                </c:pt>
                <c:pt idx="1148" formatCode="mmm\-yy">
                  <c:v>72929</c:v>
                </c:pt>
                <c:pt idx="1149" formatCode="mmm\-yy">
                  <c:v>72959</c:v>
                </c:pt>
                <c:pt idx="1150" formatCode="mmm\-yy">
                  <c:v>72990</c:v>
                </c:pt>
                <c:pt idx="1151" formatCode="mmm\-yy">
                  <c:v>73020</c:v>
                </c:pt>
                <c:pt idx="1152" formatCode="mmm\-yy">
                  <c:v>73051</c:v>
                </c:pt>
                <c:pt idx="1153" formatCode="mmm\-yy">
                  <c:v>73082</c:v>
                </c:pt>
                <c:pt idx="1154" formatCode="mmm\-yy">
                  <c:v>73110</c:v>
                </c:pt>
                <c:pt idx="1155" formatCode="mmm\-yy">
                  <c:v>73141</c:v>
                </c:pt>
                <c:pt idx="1156" formatCode="mmm\-yy">
                  <c:v>73171</c:v>
                </c:pt>
                <c:pt idx="1157" formatCode="mmm\-yy">
                  <c:v>73202</c:v>
                </c:pt>
                <c:pt idx="1158" formatCode="mmm\-yy">
                  <c:v>73232</c:v>
                </c:pt>
                <c:pt idx="1159" formatCode="mmm\-yy">
                  <c:v>73263</c:v>
                </c:pt>
                <c:pt idx="1160" formatCode="mmm\-yy">
                  <c:v>73294</c:v>
                </c:pt>
                <c:pt idx="1161" formatCode="mmm\-yy">
                  <c:v>73324</c:v>
                </c:pt>
                <c:pt idx="1162" formatCode="mmm\-yy">
                  <c:v>73355</c:v>
                </c:pt>
                <c:pt idx="1163" formatCode="mmm\-yy">
                  <c:v>73385</c:v>
                </c:pt>
                <c:pt idx="1164" formatCode="mmm\-yy">
                  <c:v>73416</c:v>
                </c:pt>
                <c:pt idx="1165" formatCode="mmm\-yy">
                  <c:v>73447</c:v>
                </c:pt>
                <c:pt idx="1166" formatCode="mmm\-yy">
                  <c:v>73475</c:v>
                </c:pt>
                <c:pt idx="1167" formatCode="mmm\-yy">
                  <c:v>73506</c:v>
                </c:pt>
                <c:pt idx="1168" formatCode="mmm\-yy">
                  <c:v>73536</c:v>
                </c:pt>
                <c:pt idx="1169" formatCode="mmm\-yy">
                  <c:v>73567</c:v>
                </c:pt>
                <c:pt idx="1170" formatCode="mmm\-yy">
                  <c:v>73597</c:v>
                </c:pt>
                <c:pt idx="1171" formatCode="mmm\-yy">
                  <c:v>73628</c:v>
                </c:pt>
                <c:pt idx="1172" formatCode="mmm\-yy">
                  <c:v>73659</c:v>
                </c:pt>
                <c:pt idx="1173" formatCode="mmm\-yy">
                  <c:v>73689</c:v>
                </c:pt>
                <c:pt idx="1174" formatCode="mmm\-yy">
                  <c:v>73720</c:v>
                </c:pt>
                <c:pt idx="1175" formatCode="mmm\-yy">
                  <c:v>73750</c:v>
                </c:pt>
                <c:pt idx="1176" formatCode="mmm\-yy">
                  <c:v>73781</c:v>
                </c:pt>
                <c:pt idx="1177" formatCode="mmm\-yy">
                  <c:v>73812</c:v>
                </c:pt>
                <c:pt idx="1178" formatCode="mmm\-yy">
                  <c:v>73840</c:v>
                </c:pt>
                <c:pt idx="1179" formatCode="mmm\-yy">
                  <c:v>73871</c:v>
                </c:pt>
                <c:pt idx="1180" formatCode="mmm\-yy">
                  <c:v>73901</c:v>
                </c:pt>
                <c:pt idx="1181" formatCode="mmm\-yy">
                  <c:v>73932</c:v>
                </c:pt>
                <c:pt idx="1182" formatCode="mmm\-yy">
                  <c:v>73962</c:v>
                </c:pt>
                <c:pt idx="1183" formatCode="mmm\-yy">
                  <c:v>73993</c:v>
                </c:pt>
                <c:pt idx="1184" formatCode="mmm\-yy">
                  <c:v>74024</c:v>
                </c:pt>
                <c:pt idx="1185" formatCode="mmm\-yy">
                  <c:v>74054</c:v>
                </c:pt>
                <c:pt idx="1186" formatCode="mmm\-yy">
                  <c:v>74085</c:v>
                </c:pt>
                <c:pt idx="1187" formatCode="mmm\-yy">
                  <c:v>74115</c:v>
                </c:pt>
                <c:pt idx="1188" formatCode="mmm\-yy">
                  <c:v>74146</c:v>
                </c:pt>
                <c:pt idx="1189" formatCode="mmm\-yy">
                  <c:v>74177</c:v>
                </c:pt>
                <c:pt idx="1190" formatCode="mmm\-yy">
                  <c:v>74205</c:v>
                </c:pt>
                <c:pt idx="1191" formatCode="mmm\-yy">
                  <c:v>74236</c:v>
                </c:pt>
                <c:pt idx="1192" formatCode="mmm\-yy">
                  <c:v>74266</c:v>
                </c:pt>
                <c:pt idx="1193" formatCode="mmm\-yy">
                  <c:v>74297</c:v>
                </c:pt>
                <c:pt idx="1194" formatCode="mmm\-yy">
                  <c:v>74327</c:v>
                </c:pt>
                <c:pt idx="1195" formatCode="mmm\-yy">
                  <c:v>74358</c:v>
                </c:pt>
                <c:pt idx="1196" formatCode="mmm\-yy">
                  <c:v>74389</c:v>
                </c:pt>
                <c:pt idx="1197" formatCode="mmm\-yy">
                  <c:v>74419</c:v>
                </c:pt>
                <c:pt idx="1198" formatCode="mmm\-yy">
                  <c:v>74450</c:v>
                </c:pt>
                <c:pt idx="1199" formatCode="mmm\-yy">
                  <c:v>74480</c:v>
                </c:pt>
                <c:pt idx="1200" formatCode="mmm\-yy">
                  <c:v>74511</c:v>
                </c:pt>
                <c:pt idx="1201" formatCode="mmm\-yy">
                  <c:v>74542</c:v>
                </c:pt>
                <c:pt idx="1202" formatCode="mmm\-yy">
                  <c:v>74571</c:v>
                </c:pt>
                <c:pt idx="1203" formatCode="mmm\-yy">
                  <c:v>74602</c:v>
                </c:pt>
                <c:pt idx="1204" formatCode="mmm\-yy">
                  <c:v>74632</c:v>
                </c:pt>
                <c:pt idx="1205" formatCode="mmm\-yy">
                  <c:v>74663</c:v>
                </c:pt>
                <c:pt idx="1206" formatCode="mmm\-yy">
                  <c:v>74693</c:v>
                </c:pt>
                <c:pt idx="1207" formatCode="mmm\-yy">
                  <c:v>74724</c:v>
                </c:pt>
                <c:pt idx="1208" formatCode="mmm\-yy">
                  <c:v>74755</c:v>
                </c:pt>
                <c:pt idx="1209" formatCode="mmm\-yy">
                  <c:v>74785</c:v>
                </c:pt>
                <c:pt idx="1210" formatCode="mmm\-yy">
                  <c:v>74816</c:v>
                </c:pt>
                <c:pt idx="1211" formatCode="mmm\-yy">
                  <c:v>74846</c:v>
                </c:pt>
                <c:pt idx="1212" formatCode="mmm\-yy">
                  <c:v>74877</c:v>
                </c:pt>
                <c:pt idx="1213" formatCode="mmm\-yy">
                  <c:v>74908</c:v>
                </c:pt>
                <c:pt idx="1214" formatCode="mmm\-yy">
                  <c:v>74936</c:v>
                </c:pt>
                <c:pt idx="1215" formatCode="mmm\-yy">
                  <c:v>74967</c:v>
                </c:pt>
                <c:pt idx="1216" formatCode="mmm\-yy">
                  <c:v>74997</c:v>
                </c:pt>
                <c:pt idx="1217" formatCode="mmm\-yy">
                  <c:v>75028</c:v>
                </c:pt>
                <c:pt idx="1218" formatCode="mmm\-yy">
                  <c:v>75058</c:v>
                </c:pt>
                <c:pt idx="1219" formatCode="mmm\-yy">
                  <c:v>75089</c:v>
                </c:pt>
                <c:pt idx="1220" formatCode="mmm\-yy">
                  <c:v>75120</c:v>
                </c:pt>
                <c:pt idx="1221" formatCode="mmm\-yy">
                  <c:v>75150</c:v>
                </c:pt>
                <c:pt idx="1222" formatCode="mmm\-yy">
                  <c:v>75181</c:v>
                </c:pt>
                <c:pt idx="1223" formatCode="mmm\-yy">
                  <c:v>75211</c:v>
                </c:pt>
                <c:pt idx="1224" formatCode="mmm\-yy">
                  <c:v>75242</c:v>
                </c:pt>
                <c:pt idx="1225" formatCode="mmm\-yy">
                  <c:v>75273</c:v>
                </c:pt>
                <c:pt idx="1226" formatCode="mmm\-yy">
                  <c:v>75301</c:v>
                </c:pt>
                <c:pt idx="1227" formatCode="mmm\-yy">
                  <c:v>75332</c:v>
                </c:pt>
                <c:pt idx="1228" formatCode="mmm\-yy">
                  <c:v>75362</c:v>
                </c:pt>
                <c:pt idx="1229" formatCode="mmm\-yy">
                  <c:v>75393</c:v>
                </c:pt>
                <c:pt idx="1230" formatCode="mmm\-yy">
                  <c:v>75423</c:v>
                </c:pt>
                <c:pt idx="1231" formatCode="mmm\-yy">
                  <c:v>75454</c:v>
                </c:pt>
                <c:pt idx="1232" formatCode="mmm\-yy">
                  <c:v>75485</c:v>
                </c:pt>
                <c:pt idx="1233" formatCode="mmm\-yy">
                  <c:v>75515</c:v>
                </c:pt>
                <c:pt idx="1234" formatCode="mmm\-yy">
                  <c:v>75546</c:v>
                </c:pt>
                <c:pt idx="1235" formatCode="mmm\-yy">
                  <c:v>75576</c:v>
                </c:pt>
                <c:pt idx="1236" formatCode="mmm\-yy">
                  <c:v>75607</c:v>
                </c:pt>
                <c:pt idx="1237" formatCode="mmm\-yy">
                  <c:v>75638</c:v>
                </c:pt>
                <c:pt idx="1238" formatCode="mmm\-yy">
                  <c:v>75666</c:v>
                </c:pt>
                <c:pt idx="1239" formatCode="mmm\-yy">
                  <c:v>75697</c:v>
                </c:pt>
                <c:pt idx="1240" formatCode="mmm\-yy">
                  <c:v>75727</c:v>
                </c:pt>
                <c:pt idx="1241" formatCode="mmm\-yy">
                  <c:v>75758</c:v>
                </c:pt>
                <c:pt idx="1242" formatCode="mmm\-yy">
                  <c:v>75788</c:v>
                </c:pt>
                <c:pt idx="1243" formatCode="mmm\-yy">
                  <c:v>75819</c:v>
                </c:pt>
                <c:pt idx="1244" formatCode="mmm\-yy">
                  <c:v>75850</c:v>
                </c:pt>
                <c:pt idx="1245" formatCode="mmm\-yy">
                  <c:v>75880</c:v>
                </c:pt>
                <c:pt idx="1246" formatCode="mmm\-yy">
                  <c:v>75911</c:v>
                </c:pt>
                <c:pt idx="1247" formatCode="mmm\-yy">
                  <c:v>75941</c:v>
                </c:pt>
                <c:pt idx="1248" formatCode="mmm\-yy">
                  <c:v>75972</c:v>
                </c:pt>
                <c:pt idx="1249" formatCode="mmm\-yy">
                  <c:v>76003</c:v>
                </c:pt>
                <c:pt idx="1250" formatCode="mmm\-yy">
                  <c:v>76032</c:v>
                </c:pt>
                <c:pt idx="1251" formatCode="mmm\-yy">
                  <c:v>76063</c:v>
                </c:pt>
                <c:pt idx="1252" formatCode="mmm\-yy">
                  <c:v>76093</c:v>
                </c:pt>
                <c:pt idx="1253" formatCode="mmm\-yy">
                  <c:v>76124</c:v>
                </c:pt>
                <c:pt idx="1254" formatCode="mmm\-yy">
                  <c:v>76154</c:v>
                </c:pt>
                <c:pt idx="1255" formatCode="mmm\-yy">
                  <c:v>76185</c:v>
                </c:pt>
                <c:pt idx="1256" formatCode="mmm\-yy">
                  <c:v>76216</c:v>
                </c:pt>
                <c:pt idx="1257" formatCode="mmm\-yy">
                  <c:v>76246</c:v>
                </c:pt>
                <c:pt idx="1258" formatCode="mmm\-yy">
                  <c:v>76277</c:v>
                </c:pt>
                <c:pt idx="1259" formatCode="mmm\-yy">
                  <c:v>76307</c:v>
                </c:pt>
                <c:pt idx="1260" formatCode="mmm\-yy">
                  <c:v>76338</c:v>
                </c:pt>
                <c:pt idx="1261" formatCode="mmm\-yy">
                  <c:v>76369</c:v>
                </c:pt>
                <c:pt idx="1262" formatCode="mmm\-yy">
                  <c:v>76397</c:v>
                </c:pt>
                <c:pt idx="1263" formatCode="mmm\-yy">
                  <c:v>76428</c:v>
                </c:pt>
                <c:pt idx="1264" formatCode="mmm\-yy">
                  <c:v>76458</c:v>
                </c:pt>
                <c:pt idx="1265" formatCode="mmm\-yy">
                  <c:v>76489</c:v>
                </c:pt>
                <c:pt idx="1266" formatCode="mmm\-yy">
                  <c:v>76519</c:v>
                </c:pt>
                <c:pt idx="1267" formatCode="mmm\-yy">
                  <c:v>76550</c:v>
                </c:pt>
                <c:pt idx="1268" formatCode="mmm\-yy">
                  <c:v>76581</c:v>
                </c:pt>
                <c:pt idx="1269" formatCode="mmm\-yy">
                  <c:v>76611</c:v>
                </c:pt>
                <c:pt idx="1270" formatCode="mmm\-yy">
                  <c:v>76642</c:v>
                </c:pt>
                <c:pt idx="1271" formatCode="mmm\-yy">
                  <c:v>76672</c:v>
                </c:pt>
                <c:pt idx="1272" formatCode="mmm\-yy">
                  <c:v>76703</c:v>
                </c:pt>
                <c:pt idx="1273" formatCode="mmm\-yy">
                  <c:v>76734</c:v>
                </c:pt>
                <c:pt idx="1274" formatCode="mmm\-yy">
                  <c:v>76762</c:v>
                </c:pt>
                <c:pt idx="1275" formatCode="mmm\-yy">
                  <c:v>76793</c:v>
                </c:pt>
                <c:pt idx="1276" formatCode="mmm\-yy">
                  <c:v>76823</c:v>
                </c:pt>
                <c:pt idx="1277" formatCode="mmm\-yy">
                  <c:v>76854</c:v>
                </c:pt>
                <c:pt idx="1278" formatCode="mmm\-yy">
                  <c:v>76884</c:v>
                </c:pt>
                <c:pt idx="1279" formatCode="mmm\-yy">
                  <c:v>76915</c:v>
                </c:pt>
                <c:pt idx="1280" formatCode="mmm\-yy">
                  <c:v>76946</c:v>
                </c:pt>
                <c:pt idx="1281" formatCode="mmm\-yy">
                  <c:v>76976</c:v>
                </c:pt>
                <c:pt idx="1282" formatCode="mmm\-yy">
                  <c:v>77007</c:v>
                </c:pt>
                <c:pt idx="1283" formatCode="mmm\-yy">
                  <c:v>77037</c:v>
                </c:pt>
                <c:pt idx="1284" formatCode="mmm\-yy">
                  <c:v>77068</c:v>
                </c:pt>
                <c:pt idx="1285" formatCode="mmm\-yy">
                  <c:v>77099</c:v>
                </c:pt>
                <c:pt idx="1286" formatCode="mmm\-yy">
                  <c:v>77127</c:v>
                </c:pt>
                <c:pt idx="1287" formatCode="mmm\-yy">
                  <c:v>77158</c:v>
                </c:pt>
                <c:pt idx="1288" formatCode="mmm\-yy">
                  <c:v>77188</c:v>
                </c:pt>
                <c:pt idx="1289" formatCode="mmm\-yy">
                  <c:v>77219</c:v>
                </c:pt>
                <c:pt idx="1290" formatCode="mmm\-yy">
                  <c:v>77249</c:v>
                </c:pt>
                <c:pt idx="1291" formatCode="mmm\-yy">
                  <c:v>77280</c:v>
                </c:pt>
                <c:pt idx="1292" formatCode="mmm\-yy">
                  <c:v>77311</c:v>
                </c:pt>
                <c:pt idx="1293" formatCode="mmm\-yy">
                  <c:v>77341</c:v>
                </c:pt>
                <c:pt idx="1294" formatCode="mmm\-yy">
                  <c:v>77372</c:v>
                </c:pt>
                <c:pt idx="1295" formatCode="mmm\-yy">
                  <c:v>77402</c:v>
                </c:pt>
                <c:pt idx="1296" formatCode="mmm\-yy">
                  <c:v>77433</c:v>
                </c:pt>
                <c:pt idx="1297" formatCode="mmm\-yy">
                  <c:v>77464</c:v>
                </c:pt>
                <c:pt idx="1298" formatCode="mmm\-yy">
                  <c:v>77493</c:v>
                </c:pt>
                <c:pt idx="1299" formatCode="mmm\-yy">
                  <c:v>77524</c:v>
                </c:pt>
                <c:pt idx="1300" formatCode="mmm\-yy">
                  <c:v>77554</c:v>
                </c:pt>
                <c:pt idx="1301" formatCode="mmm\-yy">
                  <c:v>77585</c:v>
                </c:pt>
                <c:pt idx="1302" formatCode="mmm\-yy">
                  <c:v>77615</c:v>
                </c:pt>
                <c:pt idx="1303" formatCode="mmm\-yy">
                  <c:v>77646</c:v>
                </c:pt>
                <c:pt idx="1304" formatCode="mmm\-yy">
                  <c:v>77677</c:v>
                </c:pt>
                <c:pt idx="1305" formatCode="mmm\-yy">
                  <c:v>77707</c:v>
                </c:pt>
                <c:pt idx="1306" formatCode="mmm\-yy">
                  <c:v>77738</c:v>
                </c:pt>
                <c:pt idx="1307" formatCode="mmm\-yy">
                  <c:v>77768</c:v>
                </c:pt>
                <c:pt idx="1308" formatCode="mmm\-yy">
                  <c:v>77799</c:v>
                </c:pt>
                <c:pt idx="1309" formatCode="mmm\-yy">
                  <c:v>77830</c:v>
                </c:pt>
                <c:pt idx="1310" formatCode="mmm\-yy">
                  <c:v>77858</c:v>
                </c:pt>
                <c:pt idx="1311" formatCode="mmm\-yy">
                  <c:v>77889</c:v>
                </c:pt>
                <c:pt idx="1312" formatCode="mmm\-yy">
                  <c:v>77919</c:v>
                </c:pt>
                <c:pt idx="1313" formatCode="mmm\-yy">
                  <c:v>77950</c:v>
                </c:pt>
                <c:pt idx="1314" formatCode="mmm\-yy">
                  <c:v>77980</c:v>
                </c:pt>
                <c:pt idx="1315" formatCode="mmm\-yy">
                  <c:v>78011</c:v>
                </c:pt>
                <c:pt idx="1316" formatCode="mmm\-yy">
                  <c:v>78042</c:v>
                </c:pt>
                <c:pt idx="1317" formatCode="mmm\-yy">
                  <c:v>78072</c:v>
                </c:pt>
                <c:pt idx="1318" formatCode="mmm\-yy">
                  <c:v>78103</c:v>
                </c:pt>
                <c:pt idx="1319" formatCode="mmm\-yy">
                  <c:v>78133</c:v>
                </c:pt>
                <c:pt idx="1320" formatCode="mmm\-yy">
                  <c:v>78164</c:v>
                </c:pt>
                <c:pt idx="1321" formatCode="mmm\-yy">
                  <c:v>78195</c:v>
                </c:pt>
                <c:pt idx="1322" formatCode="mmm\-yy">
                  <c:v>78223</c:v>
                </c:pt>
                <c:pt idx="1323" formatCode="mmm\-yy">
                  <c:v>78254</c:v>
                </c:pt>
                <c:pt idx="1324" formatCode="mmm\-yy">
                  <c:v>78284</c:v>
                </c:pt>
                <c:pt idx="1325" formatCode="mmm\-yy">
                  <c:v>78315</c:v>
                </c:pt>
                <c:pt idx="1326" formatCode="mmm\-yy">
                  <c:v>78345</c:v>
                </c:pt>
                <c:pt idx="1327" formatCode="mmm\-yy">
                  <c:v>78376</c:v>
                </c:pt>
                <c:pt idx="1328" formatCode="mmm\-yy">
                  <c:v>78407</c:v>
                </c:pt>
                <c:pt idx="1329" formatCode="mmm\-yy">
                  <c:v>78437</c:v>
                </c:pt>
                <c:pt idx="1330" formatCode="mmm\-yy">
                  <c:v>78468</c:v>
                </c:pt>
                <c:pt idx="1331" formatCode="mmm\-yy">
                  <c:v>78498</c:v>
                </c:pt>
                <c:pt idx="1332" formatCode="mmm\-yy">
                  <c:v>78529</c:v>
                </c:pt>
                <c:pt idx="1333" formatCode="mmm\-yy">
                  <c:v>78560</c:v>
                </c:pt>
                <c:pt idx="1334" formatCode="mmm\-yy">
                  <c:v>78588</c:v>
                </c:pt>
                <c:pt idx="1335" formatCode="mmm\-yy">
                  <c:v>78619</c:v>
                </c:pt>
                <c:pt idx="1336" formatCode="mmm\-yy">
                  <c:v>78649</c:v>
                </c:pt>
                <c:pt idx="1337" formatCode="mmm\-yy">
                  <c:v>78680</c:v>
                </c:pt>
                <c:pt idx="1338" formatCode="mmm\-yy">
                  <c:v>78710</c:v>
                </c:pt>
                <c:pt idx="1339" formatCode="mmm\-yy">
                  <c:v>78741</c:v>
                </c:pt>
                <c:pt idx="1340" formatCode="mmm\-yy">
                  <c:v>78772</c:v>
                </c:pt>
                <c:pt idx="1341" formatCode="mmm\-yy">
                  <c:v>78802</c:v>
                </c:pt>
                <c:pt idx="1342" formatCode="mmm\-yy">
                  <c:v>78833</c:v>
                </c:pt>
                <c:pt idx="1343" formatCode="mmm\-yy">
                  <c:v>78863</c:v>
                </c:pt>
                <c:pt idx="1344" formatCode="mmm\-yy">
                  <c:v>78894</c:v>
                </c:pt>
                <c:pt idx="1345" formatCode="mmm\-yy">
                  <c:v>78925</c:v>
                </c:pt>
                <c:pt idx="1346" formatCode="mmm\-yy">
                  <c:v>78954</c:v>
                </c:pt>
                <c:pt idx="1347" formatCode="mmm\-yy">
                  <c:v>78985</c:v>
                </c:pt>
                <c:pt idx="1348" formatCode="mmm\-yy">
                  <c:v>79015</c:v>
                </c:pt>
                <c:pt idx="1349" formatCode="mmm\-yy">
                  <c:v>79046</c:v>
                </c:pt>
                <c:pt idx="1350" formatCode="mmm\-yy">
                  <c:v>79076</c:v>
                </c:pt>
                <c:pt idx="1351" formatCode="mmm\-yy">
                  <c:v>79107</c:v>
                </c:pt>
                <c:pt idx="1352" formatCode="mmm\-yy">
                  <c:v>79138</c:v>
                </c:pt>
                <c:pt idx="1353" formatCode="mmm\-yy">
                  <c:v>79168</c:v>
                </c:pt>
                <c:pt idx="1354" formatCode="mmm\-yy">
                  <c:v>79199</c:v>
                </c:pt>
                <c:pt idx="1355" formatCode="mmm\-yy">
                  <c:v>79229</c:v>
                </c:pt>
                <c:pt idx="1356" formatCode="mmm\-yy">
                  <c:v>79260</c:v>
                </c:pt>
                <c:pt idx="1357" formatCode="mmm\-yy">
                  <c:v>79291</c:v>
                </c:pt>
                <c:pt idx="1358" formatCode="mmm\-yy">
                  <c:v>79319</c:v>
                </c:pt>
                <c:pt idx="1359" formatCode="mmm\-yy">
                  <c:v>79350</c:v>
                </c:pt>
                <c:pt idx="1360" formatCode="mmm\-yy">
                  <c:v>79380</c:v>
                </c:pt>
                <c:pt idx="1361" formatCode="mmm\-yy">
                  <c:v>79411</c:v>
                </c:pt>
                <c:pt idx="1362" formatCode="mmm\-yy">
                  <c:v>79441</c:v>
                </c:pt>
                <c:pt idx="1363" formatCode="mmm\-yy">
                  <c:v>79472</c:v>
                </c:pt>
                <c:pt idx="1364" formatCode="mmm\-yy">
                  <c:v>79503</c:v>
                </c:pt>
                <c:pt idx="1365" formatCode="mmm\-yy">
                  <c:v>79533</c:v>
                </c:pt>
                <c:pt idx="1366" formatCode="mmm\-yy">
                  <c:v>79564</c:v>
                </c:pt>
                <c:pt idx="1367" formatCode="mmm\-yy">
                  <c:v>79594</c:v>
                </c:pt>
                <c:pt idx="1368" formatCode="mmm\-yy">
                  <c:v>79625</c:v>
                </c:pt>
                <c:pt idx="1369" formatCode="mmm\-yy">
                  <c:v>79656</c:v>
                </c:pt>
                <c:pt idx="1370" formatCode="mmm\-yy">
                  <c:v>79684</c:v>
                </c:pt>
                <c:pt idx="1371" formatCode="mmm\-yy">
                  <c:v>79715</c:v>
                </c:pt>
                <c:pt idx="1372" formatCode="mmm\-yy">
                  <c:v>79745</c:v>
                </c:pt>
                <c:pt idx="1373" formatCode="mmm\-yy">
                  <c:v>79776</c:v>
                </c:pt>
                <c:pt idx="1374" formatCode="mmm\-yy">
                  <c:v>79806</c:v>
                </c:pt>
                <c:pt idx="1375" formatCode="mmm\-yy">
                  <c:v>79837</c:v>
                </c:pt>
                <c:pt idx="1376" formatCode="mmm\-yy">
                  <c:v>79868</c:v>
                </c:pt>
                <c:pt idx="1377" formatCode="mmm\-yy">
                  <c:v>79898</c:v>
                </c:pt>
                <c:pt idx="1378" formatCode="mmm\-yy">
                  <c:v>79929</c:v>
                </c:pt>
                <c:pt idx="1379" formatCode="mmm\-yy">
                  <c:v>79959</c:v>
                </c:pt>
                <c:pt idx="1380" formatCode="mmm\-yy">
                  <c:v>79990</c:v>
                </c:pt>
                <c:pt idx="1381" formatCode="mmm\-yy">
                  <c:v>80021</c:v>
                </c:pt>
              </c:numCache>
            </c:numRef>
          </c:cat>
          <c:val>
            <c:numRef>
              <c:f>'예측1 - 슈퍼볼1'!$C$2:$C$1567</c:f>
              <c:numCache>
                <c:formatCode>General</c:formatCode>
                <c:ptCount val="1566"/>
                <c:pt idx="0">
                  <c:v>12.22466231025534</c:v>
                </c:pt>
                <c:pt idx="1">
                  <c:v>43.659508250911934</c:v>
                </c:pt>
                <c:pt idx="2">
                  <c:v>1.1642535533576515</c:v>
                </c:pt>
                <c:pt idx="3">
                  <c:v>1.1642535533576515</c:v>
                </c:pt>
                <c:pt idx="4">
                  <c:v>1.1642535533576515</c:v>
                </c:pt>
                <c:pt idx="5">
                  <c:v>0.58212677667882573</c:v>
                </c:pt>
                <c:pt idx="6">
                  <c:v>0.58212677667882573</c:v>
                </c:pt>
                <c:pt idx="7">
                  <c:v>1.1642535533576515</c:v>
                </c:pt>
                <c:pt idx="8">
                  <c:v>1.1642535533576515</c:v>
                </c:pt>
                <c:pt idx="9">
                  <c:v>1.1642535533576515</c:v>
                </c:pt>
                <c:pt idx="10">
                  <c:v>1.1642535533576515</c:v>
                </c:pt>
                <c:pt idx="11">
                  <c:v>2.3285071067153029</c:v>
                </c:pt>
                <c:pt idx="12">
                  <c:v>8.7319016501823867</c:v>
                </c:pt>
                <c:pt idx="13">
                  <c:v>13.971042640291817</c:v>
                </c:pt>
                <c:pt idx="14">
                  <c:v>1.1642535533576515</c:v>
                </c:pt>
                <c:pt idx="15">
                  <c:v>1.1642535533576515</c:v>
                </c:pt>
                <c:pt idx="16">
                  <c:v>0.58212677667882573</c:v>
                </c:pt>
                <c:pt idx="17">
                  <c:v>0.58212677667882573</c:v>
                </c:pt>
                <c:pt idx="18">
                  <c:v>0.58212677667882573</c:v>
                </c:pt>
                <c:pt idx="19">
                  <c:v>0.58212677667882573</c:v>
                </c:pt>
                <c:pt idx="20">
                  <c:v>1.1642535533576515</c:v>
                </c:pt>
                <c:pt idx="21">
                  <c:v>1.1642535533576515</c:v>
                </c:pt>
                <c:pt idx="22">
                  <c:v>1.7463803300364771</c:v>
                </c:pt>
                <c:pt idx="23">
                  <c:v>2.3285071067153029</c:v>
                </c:pt>
                <c:pt idx="24">
                  <c:v>9.3140284268612117</c:v>
                </c:pt>
                <c:pt idx="25">
                  <c:v>15.717422970328295</c:v>
                </c:pt>
                <c:pt idx="26">
                  <c:v>1.1642535533576515</c:v>
                </c:pt>
                <c:pt idx="27">
                  <c:v>0.58212677667882573</c:v>
                </c:pt>
                <c:pt idx="28">
                  <c:v>0.58212677667882573</c:v>
                </c:pt>
                <c:pt idx="29">
                  <c:v>0.58212677667882573</c:v>
                </c:pt>
                <c:pt idx="30">
                  <c:v>0.58212677667882573</c:v>
                </c:pt>
                <c:pt idx="31">
                  <c:v>0.58212677667882573</c:v>
                </c:pt>
                <c:pt idx="32">
                  <c:v>1.1642535533576515</c:v>
                </c:pt>
                <c:pt idx="33">
                  <c:v>1.1642535533576515</c:v>
                </c:pt>
                <c:pt idx="34">
                  <c:v>1.7463803300364771</c:v>
                </c:pt>
                <c:pt idx="35">
                  <c:v>2.3285071067153029</c:v>
                </c:pt>
                <c:pt idx="36">
                  <c:v>10.478281980218863</c:v>
                </c:pt>
                <c:pt idx="37">
                  <c:v>15.717422970328295</c:v>
                </c:pt>
                <c:pt idx="38">
                  <c:v>0.58212677667882573</c:v>
                </c:pt>
                <c:pt idx="39">
                  <c:v>0.58212677667882573</c:v>
                </c:pt>
                <c:pt idx="40">
                  <c:v>0.58212677667882573</c:v>
                </c:pt>
                <c:pt idx="41">
                  <c:v>0.58212677667882573</c:v>
                </c:pt>
                <c:pt idx="42">
                  <c:v>0.58212677667882573</c:v>
                </c:pt>
                <c:pt idx="43">
                  <c:v>0.58212677667882573</c:v>
                </c:pt>
                <c:pt idx="44">
                  <c:v>1.1642535533576515</c:v>
                </c:pt>
                <c:pt idx="45">
                  <c:v>1.1642535533576515</c:v>
                </c:pt>
                <c:pt idx="46">
                  <c:v>1.7463803300364771</c:v>
                </c:pt>
                <c:pt idx="47">
                  <c:v>2.3285071067153029</c:v>
                </c:pt>
                <c:pt idx="48">
                  <c:v>9.8961552035400366</c:v>
                </c:pt>
                <c:pt idx="49">
                  <c:v>13.971042640291817</c:v>
                </c:pt>
                <c:pt idx="50">
                  <c:v>0.58212677667882573</c:v>
                </c:pt>
                <c:pt idx="51">
                  <c:v>0.58212677667882573</c:v>
                </c:pt>
                <c:pt idx="52">
                  <c:v>0.58212677667882573</c:v>
                </c:pt>
                <c:pt idx="53">
                  <c:v>0.58212677667882573</c:v>
                </c:pt>
                <c:pt idx="54">
                  <c:v>0.58212677667882573</c:v>
                </c:pt>
                <c:pt idx="55">
                  <c:v>0.58212677667882573</c:v>
                </c:pt>
                <c:pt idx="56">
                  <c:v>1.1642535533576515</c:v>
                </c:pt>
                <c:pt idx="57">
                  <c:v>1.1642535533576515</c:v>
                </c:pt>
                <c:pt idx="58">
                  <c:v>1.1642535533576515</c:v>
                </c:pt>
                <c:pt idx="59">
                  <c:v>1.7463803300364771</c:v>
                </c:pt>
                <c:pt idx="60">
                  <c:v>11.06040875689769</c:v>
                </c:pt>
                <c:pt idx="61">
                  <c:v>11.06040875689769</c:v>
                </c:pt>
                <c:pt idx="62">
                  <c:v>0.58212677667882573</c:v>
                </c:pt>
                <c:pt idx="63">
                  <c:v>0.58212677667882573</c:v>
                </c:pt>
                <c:pt idx="64">
                  <c:v>0.58212677667882573</c:v>
                </c:pt>
                <c:pt idx="65">
                  <c:v>0.58212677667882573</c:v>
                </c:pt>
                <c:pt idx="66">
                  <c:v>0.58212677667882573</c:v>
                </c:pt>
                <c:pt idx="67">
                  <c:v>0.58212677667882573</c:v>
                </c:pt>
                <c:pt idx="68">
                  <c:v>1.1642535533576515</c:v>
                </c:pt>
                <c:pt idx="69">
                  <c:v>1.1642535533576515</c:v>
                </c:pt>
                <c:pt idx="70">
                  <c:v>1.7463803300364771</c:v>
                </c:pt>
                <c:pt idx="71">
                  <c:v>2.9106338833941288</c:v>
                </c:pt>
                <c:pt idx="72">
                  <c:v>11.642535533576515</c:v>
                </c:pt>
                <c:pt idx="73">
                  <c:v>23.867197843831857</c:v>
                </c:pt>
                <c:pt idx="74">
                  <c:v>1.1642535533576515</c:v>
                </c:pt>
                <c:pt idx="75">
                  <c:v>0.58212677667882573</c:v>
                </c:pt>
                <c:pt idx="76">
                  <c:v>1.1642535533576515</c:v>
                </c:pt>
                <c:pt idx="77">
                  <c:v>0.58212677667882573</c:v>
                </c:pt>
                <c:pt idx="78">
                  <c:v>0.58212677667882573</c:v>
                </c:pt>
                <c:pt idx="79">
                  <c:v>1.1642535533576515</c:v>
                </c:pt>
                <c:pt idx="80">
                  <c:v>1.7463803300364771</c:v>
                </c:pt>
                <c:pt idx="81">
                  <c:v>1.7463803300364771</c:v>
                </c:pt>
                <c:pt idx="82">
                  <c:v>1.7463803300364771</c:v>
                </c:pt>
                <c:pt idx="83">
                  <c:v>2.9106338833941288</c:v>
                </c:pt>
                <c:pt idx="84">
                  <c:v>17.463803300364773</c:v>
                </c:pt>
                <c:pt idx="85">
                  <c:v>36.67398693076602</c:v>
                </c:pt>
                <c:pt idx="86">
                  <c:v>1.7463803300364771</c:v>
                </c:pt>
                <c:pt idx="87">
                  <c:v>1.1642535533576515</c:v>
                </c:pt>
                <c:pt idx="88">
                  <c:v>1.1642535533576515</c:v>
                </c:pt>
                <c:pt idx="89">
                  <c:v>0.58212677667882573</c:v>
                </c:pt>
                <c:pt idx="90">
                  <c:v>1.1642535533576515</c:v>
                </c:pt>
                <c:pt idx="91">
                  <c:v>1.1642535533576515</c:v>
                </c:pt>
                <c:pt idx="92">
                  <c:v>1.7463803300364771</c:v>
                </c:pt>
                <c:pt idx="93">
                  <c:v>1.7463803300364771</c:v>
                </c:pt>
                <c:pt idx="94">
                  <c:v>2.3285071067153029</c:v>
                </c:pt>
                <c:pt idx="95">
                  <c:v>3.4927606600729542</c:v>
                </c:pt>
                <c:pt idx="96">
                  <c:v>19.792310407080073</c:v>
                </c:pt>
                <c:pt idx="97">
                  <c:v>35.509733377408367</c:v>
                </c:pt>
                <c:pt idx="98">
                  <c:v>2.3285071067153029</c:v>
                </c:pt>
                <c:pt idx="99">
                  <c:v>1.1642535533576515</c:v>
                </c:pt>
                <c:pt idx="100">
                  <c:v>1.1642535533576515</c:v>
                </c:pt>
                <c:pt idx="101">
                  <c:v>0.58212677667882573</c:v>
                </c:pt>
                <c:pt idx="102">
                  <c:v>0.58212677667882573</c:v>
                </c:pt>
                <c:pt idx="103">
                  <c:v>1.1642535533576515</c:v>
                </c:pt>
                <c:pt idx="104">
                  <c:v>2.3285071067153029</c:v>
                </c:pt>
                <c:pt idx="105">
                  <c:v>1.7463803300364771</c:v>
                </c:pt>
                <c:pt idx="106">
                  <c:v>1.7463803300364771</c:v>
                </c:pt>
                <c:pt idx="107">
                  <c:v>4.0748874367517809</c:v>
                </c:pt>
                <c:pt idx="108">
                  <c:v>20.956563960437727</c:v>
                </c:pt>
                <c:pt idx="109">
                  <c:v>33.181226270693067</c:v>
                </c:pt>
                <c:pt idx="110">
                  <c:v>1.1642535533576515</c:v>
                </c:pt>
                <c:pt idx="111">
                  <c:v>1.1642535533576515</c:v>
                </c:pt>
                <c:pt idx="112">
                  <c:v>1.1642535533576515</c:v>
                </c:pt>
                <c:pt idx="113">
                  <c:v>1.1642535533576515</c:v>
                </c:pt>
                <c:pt idx="114">
                  <c:v>1.1642535533576515</c:v>
                </c:pt>
                <c:pt idx="115">
                  <c:v>1.7463803300364771</c:v>
                </c:pt>
                <c:pt idx="116">
                  <c:v>2.9106338833941288</c:v>
                </c:pt>
                <c:pt idx="117">
                  <c:v>2.3285071067153029</c:v>
                </c:pt>
                <c:pt idx="118">
                  <c:v>2.3285071067153029</c:v>
                </c:pt>
                <c:pt idx="119">
                  <c:v>4.6570142134306058</c:v>
                </c:pt>
                <c:pt idx="120">
                  <c:v>26.777831727225987</c:v>
                </c:pt>
                <c:pt idx="121">
                  <c:v>38.4203672608025</c:v>
                </c:pt>
                <c:pt idx="122">
                  <c:v>1.7463803300364771</c:v>
                </c:pt>
                <c:pt idx="123">
                  <c:v>1.1642535533576515</c:v>
                </c:pt>
                <c:pt idx="124">
                  <c:v>1.1642535533576515</c:v>
                </c:pt>
                <c:pt idx="125">
                  <c:v>1.1642535533576515</c:v>
                </c:pt>
                <c:pt idx="126">
                  <c:v>1.1642535533576515</c:v>
                </c:pt>
                <c:pt idx="127">
                  <c:v>1.7463803300364771</c:v>
                </c:pt>
                <c:pt idx="128">
                  <c:v>2.3285071067153029</c:v>
                </c:pt>
                <c:pt idx="129">
                  <c:v>2.3285071067153029</c:v>
                </c:pt>
                <c:pt idx="130">
                  <c:v>2.9106338833941288</c:v>
                </c:pt>
                <c:pt idx="131">
                  <c:v>5.2391409901094317</c:v>
                </c:pt>
                <c:pt idx="132">
                  <c:v>25.613578173868333</c:v>
                </c:pt>
                <c:pt idx="133">
                  <c:v>34.34547982405072</c:v>
                </c:pt>
                <c:pt idx="134">
                  <c:v>1.7463803300364771</c:v>
                </c:pt>
                <c:pt idx="135">
                  <c:v>1.1642535533576515</c:v>
                </c:pt>
                <c:pt idx="136">
                  <c:v>1.1642535533576515</c:v>
                </c:pt>
                <c:pt idx="137">
                  <c:v>1.1642535533576515</c:v>
                </c:pt>
                <c:pt idx="138">
                  <c:v>1.1642535533576515</c:v>
                </c:pt>
                <c:pt idx="139">
                  <c:v>1.7463803300364771</c:v>
                </c:pt>
                <c:pt idx="140">
                  <c:v>2.9106338833941288</c:v>
                </c:pt>
                <c:pt idx="141">
                  <c:v>2.3285071067153029</c:v>
                </c:pt>
                <c:pt idx="142">
                  <c:v>3.4927606600729542</c:v>
                </c:pt>
                <c:pt idx="143">
                  <c:v>4.6570142134306058</c:v>
                </c:pt>
                <c:pt idx="144">
                  <c:v>22.702944290474203</c:v>
                </c:pt>
                <c:pt idx="145">
                  <c:v>58.212677667882573</c:v>
                </c:pt>
                <c:pt idx="146">
                  <c:v>1.7463803300364771</c:v>
                </c:pt>
                <c:pt idx="147">
                  <c:v>1.7463803300364771</c:v>
                </c:pt>
                <c:pt idx="148">
                  <c:v>1.1642535533576515</c:v>
                </c:pt>
                <c:pt idx="149">
                  <c:v>1.1642535533576515</c:v>
                </c:pt>
                <c:pt idx="150">
                  <c:v>1.1642535533576515</c:v>
                </c:pt>
                <c:pt idx="151">
                  <c:v>1.7463803300364771</c:v>
                </c:pt>
                <c:pt idx="152">
                  <c:v>2.3285071067153029</c:v>
                </c:pt>
                <c:pt idx="153">
                  <c:v>2.3285071067153029</c:v>
                </c:pt>
                <c:pt idx="154">
                  <c:v>2.9106338833941288</c:v>
                </c:pt>
                <c:pt idx="155">
                  <c:v>4.0748874367517809</c:v>
                </c:pt>
                <c:pt idx="156">
                  <c:v>20.3744371837589</c:v>
                </c:pt>
                <c:pt idx="157">
                  <c:v>45.988015357627233</c:v>
                </c:pt>
                <c:pt idx="158">
                  <c:v>1.7463803300364771</c:v>
                </c:pt>
                <c:pt idx="159">
                  <c:v>1.1642535533576515</c:v>
                </c:pt>
                <c:pt idx="160">
                  <c:v>1.1642535533576515</c:v>
                </c:pt>
                <c:pt idx="161">
                  <c:v>1.1642535533576515</c:v>
                </c:pt>
                <c:pt idx="162">
                  <c:v>1.1642535533576515</c:v>
                </c:pt>
                <c:pt idx="163">
                  <c:v>1.7463803300364771</c:v>
                </c:pt>
                <c:pt idx="164">
                  <c:v>2.3285071067153029</c:v>
                </c:pt>
                <c:pt idx="165">
                  <c:v>2.3285071067153029</c:v>
                </c:pt>
                <c:pt idx="166">
                  <c:v>2.9106338833941288</c:v>
                </c:pt>
                <c:pt idx="167">
                  <c:v>4.0748874367517809</c:v>
                </c:pt>
                <c:pt idx="168">
                  <c:v>23.28507106715303</c:v>
                </c:pt>
                <c:pt idx="169">
                  <c:v>57.04842411452492</c:v>
                </c:pt>
                <c:pt idx="170">
                  <c:v>1.7463803300364771</c:v>
                </c:pt>
                <c:pt idx="171">
                  <c:v>1.1642535533576515</c:v>
                </c:pt>
                <c:pt idx="172">
                  <c:v>1.1642535533576515</c:v>
                </c:pt>
                <c:pt idx="173">
                  <c:v>1.1642535533576515</c:v>
                </c:pt>
                <c:pt idx="174">
                  <c:v>1.1642535533576515</c:v>
                </c:pt>
                <c:pt idx="175">
                  <c:v>1.7463803300364771</c:v>
                </c:pt>
                <c:pt idx="176">
                  <c:v>2.9106338833941288</c:v>
                </c:pt>
                <c:pt idx="177">
                  <c:v>2.3285071067153029</c:v>
                </c:pt>
                <c:pt idx="178">
                  <c:v>3.4927606600729542</c:v>
                </c:pt>
                <c:pt idx="179">
                  <c:v>5.2391409901094317</c:v>
                </c:pt>
                <c:pt idx="180">
                  <c:v>26.19570495054716</c:v>
                </c:pt>
                <c:pt idx="181">
                  <c:v>57.04842411452492</c:v>
                </c:pt>
                <c:pt idx="182">
                  <c:v>1.7463803300364771</c:v>
                </c:pt>
                <c:pt idx="183">
                  <c:v>1.7166272501786615</c:v>
                </c:pt>
                <c:pt idx="184">
                  <c:v>1.6933677558193356</c:v>
                </c:pt>
                <c:pt idx="185">
                  <c:v>1.6974926155364514</c:v>
                </c:pt>
                <c:pt idx="186">
                  <c:v>1.7022918168893952</c:v>
                </c:pt>
                <c:pt idx="187">
                  <c:v>2.2896753486331973</c:v>
                </c:pt>
                <c:pt idx="188">
                  <c:v>3.3215466038674126</c:v>
                </c:pt>
                <c:pt idx="189">
                  <c:v>2.8827776774718052</c:v>
                </c:pt>
                <c:pt idx="190">
                  <c:v>3.9142233417324297</c:v>
                </c:pt>
                <c:pt idx="191">
                  <c:v>5.5253301916990241</c:v>
                </c:pt>
                <c:pt idx="192">
                  <c:v>25.904864280827201</c:v>
                </c:pt>
                <c:pt idx="193">
                  <c:v>57.027485697345604</c:v>
                </c:pt>
                <c:pt idx="194">
                  <c:v>2.3100817965582188</c:v>
                </c:pt>
                <c:pt idx="195">
                  <c:v>2.1506930512155744</c:v>
                </c:pt>
                <c:pt idx="196">
                  <c:v>2.1274335568562486</c:v>
                </c:pt>
                <c:pt idx="197">
                  <c:v>2.1315584165733648</c:v>
                </c:pt>
                <c:pt idx="198">
                  <c:v>2.1363576179263086</c:v>
                </c:pt>
                <c:pt idx="199">
                  <c:v>2.7237411496701105</c:v>
                </c:pt>
                <c:pt idx="200">
                  <c:v>3.7556124049043267</c:v>
                </c:pt>
                <c:pt idx="201">
                  <c:v>3.3168434785087193</c:v>
                </c:pt>
                <c:pt idx="202">
                  <c:v>4.3482891427693442</c:v>
                </c:pt>
                <c:pt idx="203">
                  <c:v>5.9593959927359359</c:v>
                </c:pt>
                <c:pt idx="204">
                  <c:v>26.33893008186411</c:v>
                </c:pt>
                <c:pt idx="205">
                  <c:v>57.461551498382512</c:v>
                </c:pt>
                <c:pt idx="206">
                  <c:v>2.744147597595131</c:v>
                </c:pt>
                <c:pt idx="207">
                  <c:v>2.5847588522524867</c:v>
                </c:pt>
                <c:pt idx="208">
                  <c:v>2.5614993578931609</c:v>
                </c:pt>
                <c:pt idx="209">
                  <c:v>2.565624217610277</c:v>
                </c:pt>
                <c:pt idx="210">
                  <c:v>2.5704234189632205</c:v>
                </c:pt>
                <c:pt idx="211">
                  <c:v>3.1578069507070228</c:v>
                </c:pt>
                <c:pt idx="212">
                  <c:v>4.189678205941239</c:v>
                </c:pt>
                <c:pt idx="213">
                  <c:v>3.750909279545632</c:v>
                </c:pt>
                <c:pt idx="214">
                  <c:v>4.7823549438062569</c:v>
                </c:pt>
                <c:pt idx="215">
                  <c:v>6.3934617937728504</c:v>
                </c:pt>
                <c:pt idx="216">
                  <c:v>26.772995882901025</c:v>
                </c:pt>
                <c:pt idx="217">
                  <c:v>57.89561729941942</c:v>
                </c:pt>
                <c:pt idx="218">
                  <c:v>3.1782133986320451</c:v>
                </c:pt>
                <c:pt idx="219">
                  <c:v>3.0188246532894008</c:v>
                </c:pt>
                <c:pt idx="220">
                  <c:v>2.9955651589300754</c:v>
                </c:pt>
                <c:pt idx="221">
                  <c:v>2.9996900186471911</c:v>
                </c:pt>
                <c:pt idx="222">
                  <c:v>3.004489220000135</c:v>
                </c:pt>
                <c:pt idx="223">
                  <c:v>3.5918727517439368</c:v>
                </c:pt>
                <c:pt idx="224">
                  <c:v>4.6237440069781535</c:v>
                </c:pt>
                <c:pt idx="225">
                  <c:v>4.1849750805825456</c:v>
                </c:pt>
                <c:pt idx="226">
                  <c:v>5.2164207448431705</c:v>
                </c:pt>
                <c:pt idx="227">
                  <c:v>6.8275275948097622</c:v>
                </c:pt>
                <c:pt idx="228">
                  <c:v>27.207061683937937</c:v>
                </c:pt>
                <c:pt idx="229">
                  <c:v>58.329683100456343</c:v>
                </c:pt>
                <c:pt idx="230">
                  <c:v>3.6122791996689574</c:v>
                </c:pt>
                <c:pt idx="231">
                  <c:v>3.4528904543263126</c:v>
                </c:pt>
                <c:pt idx="232">
                  <c:v>3.4296309599669872</c:v>
                </c:pt>
                <c:pt idx="233">
                  <c:v>3.4337558196841034</c:v>
                </c:pt>
                <c:pt idx="234">
                  <c:v>3.4385550210370472</c:v>
                </c:pt>
                <c:pt idx="235">
                  <c:v>4.0259385527808496</c:v>
                </c:pt>
                <c:pt idx="236">
                  <c:v>5.0578098080150653</c:v>
                </c:pt>
                <c:pt idx="237">
                  <c:v>4.6190408816194584</c:v>
                </c:pt>
                <c:pt idx="238">
                  <c:v>5.6504865458800824</c:v>
                </c:pt>
                <c:pt idx="239">
                  <c:v>7.2615933958466776</c:v>
                </c:pt>
                <c:pt idx="240">
                  <c:v>27.641127484974852</c:v>
                </c:pt>
                <c:pt idx="241">
                  <c:v>58.763748901493251</c:v>
                </c:pt>
                <c:pt idx="242">
                  <c:v>4.0463450007058714</c:v>
                </c:pt>
                <c:pt idx="243">
                  <c:v>3.8869562553632275</c:v>
                </c:pt>
                <c:pt idx="244">
                  <c:v>3.8636967610039012</c:v>
                </c:pt>
                <c:pt idx="245">
                  <c:v>3.8678216207210152</c:v>
                </c:pt>
                <c:pt idx="246">
                  <c:v>3.8726208220739591</c:v>
                </c:pt>
                <c:pt idx="247">
                  <c:v>4.4600043538177614</c:v>
                </c:pt>
                <c:pt idx="248">
                  <c:v>5.491875609051978</c:v>
                </c:pt>
                <c:pt idx="249">
                  <c:v>5.0531066826563702</c:v>
                </c:pt>
                <c:pt idx="250">
                  <c:v>6.0845523469169951</c:v>
                </c:pt>
                <c:pt idx="251">
                  <c:v>7.6956591968835895</c:v>
                </c:pt>
                <c:pt idx="252">
                  <c:v>28.075193286011764</c:v>
                </c:pt>
                <c:pt idx="253">
                  <c:v>59.19781470253016</c:v>
                </c:pt>
                <c:pt idx="254">
                  <c:v>4.4804108017427842</c:v>
                </c:pt>
                <c:pt idx="255">
                  <c:v>4.3210220564001398</c:v>
                </c:pt>
                <c:pt idx="256">
                  <c:v>4.2977625620408144</c:v>
                </c:pt>
                <c:pt idx="257">
                  <c:v>4.3018874217579297</c:v>
                </c:pt>
                <c:pt idx="258">
                  <c:v>4.3066866231108731</c:v>
                </c:pt>
                <c:pt idx="259">
                  <c:v>4.894070154854675</c:v>
                </c:pt>
                <c:pt idx="260">
                  <c:v>5.9259414100888916</c:v>
                </c:pt>
                <c:pt idx="261">
                  <c:v>5.4871724836932847</c:v>
                </c:pt>
                <c:pt idx="262">
                  <c:v>6.5186181479539096</c:v>
                </c:pt>
                <c:pt idx="263">
                  <c:v>8.1297249979205031</c:v>
                </c:pt>
                <c:pt idx="264">
                  <c:v>28.509259087048676</c:v>
                </c:pt>
                <c:pt idx="265">
                  <c:v>59.631880503567082</c:v>
                </c:pt>
                <c:pt idx="266">
                  <c:v>4.9144766027796978</c:v>
                </c:pt>
                <c:pt idx="267">
                  <c:v>4.7550878574370534</c:v>
                </c:pt>
                <c:pt idx="268">
                  <c:v>4.731828363077728</c:v>
                </c:pt>
                <c:pt idx="269">
                  <c:v>4.7359532227948442</c:v>
                </c:pt>
                <c:pt idx="270">
                  <c:v>4.7407524241477876</c:v>
                </c:pt>
                <c:pt idx="271">
                  <c:v>5.3281359558915877</c:v>
                </c:pt>
                <c:pt idx="272">
                  <c:v>6.3600072111258035</c:v>
                </c:pt>
                <c:pt idx="273">
                  <c:v>5.9212382847301965</c:v>
                </c:pt>
                <c:pt idx="274">
                  <c:v>6.9526839489908214</c:v>
                </c:pt>
                <c:pt idx="275">
                  <c:v>8.5637907989574167</c:v>
                </c:pt>
                <c:pt idx="276">
                  <c:v>28.943324888085588</c:v>
                </c:pt>
                <c:pt idx="277">
                  <c:v>60.06594630460399</c:v>
                </c:pt>
                <c:pt idx="278">
                  <c:v>5.3485424038166096</c:v>
                </c:pt>
                <c:pt idx="279">
                  <c:v>5.1891536584739661</c:v>
                </c:pt>
                <c:pt idx="280">
                  <c:v>5.1658941641146399</c:v>
                </c:pt>
                <c:pt idx="281">
                  <c:v>5.170019023831756</c:v>
                </c:pt>
                <c:pt idx="282">
                  <c:v>5.1748182251846995</c:v>
                </c:pt>
                <c:pt idx="283">
                  <c:v>5.7622017569285022</c:v>
                </c:pt>
                <c:pt idx="284">
                  <c:v>6.7940730121627189</c:v>
                </c:pt>
                <c:pt idx="285">
                  <c:v>6.355304085767111</c:v>
                </c:pt>
                <c:pt idx="286">
                  <c:v>7.3867497500277342</c:v>
                </c:pt>
                <c:pt idx="287">
                  <c:v>8.9978565999943285</c:v>
                </c:pt>
                <c:pt idx="288">
                  <c:v>29.3773906891225</c:v>
                </c:pt>
                <c:pt idx="289">
                  <c:v>60.500012105640899</c:v>
                </c:pt>
                <c:pt idx="290">
                  <c:v>5.7826082048535214</c:v>
                </c:pt>
                <c:pt idx="291">
                  <c:v>5.623219459510878</c:v>
                </c:pt>
                <c:pt idx="292">
                  <c:v>5.5999599651515526</c:v>
                </c:pt>
                <c:pt idx="293">
                  <c:v>5.6040848248686688</c:v>
                </c:pt>
                <c:pt idx="294">
                  <c:v>5.6088840262216122</c:v>
                </c:pt>
                <c:pt idx="295">
                  <c:v>6.1962675579654141</c:v>
                </c:pt>
                <c:pt idx="296">
                  <c:v>7.2281388131996307</c:v>
                </c:pt>
                <c:pt idx="297">
                  <c:v>6.7893698868040229</c:v>
                </c:pt>
                <c:pt idx="298">
                  <c:v>7.8208155510646469</c:v>
                </c:pt>
                <c:pt idx="299">
                  <c:v>9.4319224010312404</c:v>
                </c:pt>
                <c:pt idx="300">
                  <c:v>29.811456490159415</c:v>
                </c:pt>
                <c:pt idx="301">
                  <c:v>60.934077906677821</c:v>
                </c:pt>
                <c:pt idx="302">
                  <c:v>6.2166740058904368</c:v>
                </c:pt>
                <c:pt idx="303">
                  <c:v>6.0572852605477925</c:v>
                </c:pt>
                <c:pt idx="304">
                  <c:v>6.0340257661884671</c:v>
                </c:pt>
                <c:pt idx="305">
                  <c:v>6.0381506259055824</c:v>
                </c:pt>
                <c:pt idx="306">
                  <c:v>6.0429498272585267</c:v>
                </c:pt>
                <c:pt idx="307">
                  <c:v>6.6303333590023286</c:v>
                </c:pt>
                <c:pt idx="308">
                  <c:v>7.6622046142365452</c:v>
                </c:pt>
                <c:pt idx="309">
                  <c:v>7.2234356878409374</c:v>
                </c:pt>
                <c:pt idx="310">
                  <c:v>8.2548813521015614</c:v>
                </c:pt>
                <c:pt idx="311">
                  <c:v>9.8659882020681557</c:v>
                </c:pt>
                <c:pt idx="312">
                  <c:v>30.24552229119633</c:v>
                </c:pt>
                <c:pt idx="313">
                  <c:v>61.368143707714729</c:v>
                </c:pt>
                <c:pt idx="314">
                  <c:v>6.6507398069273513</c:v>
                </c:pt>
                <c:pt idx="315">
                  <c:v>6.4913510615847061</c:v>
                </c:pt>
                <c:pt idx="316">
                  <c:v>6.4680915672253789</c:v>
                </c:pt>
                <c:pt idx="317">
                  <c:v>6.4722164269424951</c:v>
                </c:pt>
                <c:pt idx="318">
                  <c:v>6.4770156282954394</c:v>
                </c:pt>
                <c:pt idx="319">
                  <c:v>7.0643991600392404</c:v>
                </c:pt>
                <c:pt idx="320">
                  <c:v>8.096270415273457</c:v>
                </c:pt>
                <c:pt idx="321">
                  <c:v>7.6575014888778492</c:v>
                </c:pt>
                <c:pt idx="322">
                  <c:v>8.6889471531384732</c:v>
                </c:pt>
                <c:pt idx="323">
                  <c:v>10.300054003105068</c:v>
                </c:pt>
                <c:pt idx="324">
                  <c:v>30.679588092233246</c:v>
                </c:pt>
                <c:pt idx="325">
                  <c:v>61.802209508751652</c:v>
                </c:pt>
                <c:pt idx="326">
                  <c:v>7.0848056079642605</c:v>
                </c:pt>
                <c:pt idx="327">
                  <c:v>6.925416862621617</c:v>
                </c:pt>
                <c:pt idx="328">
                  <c:v>6.9021573682622908</c:v>
                </c:pt>
                <c:pt idx="329">
                  <c:v>6.9062822279794069</c:v>
                </c:pt>
                <c:pt idx="330">
                  <c:v>6.9110814293323513</c:v>
                </c:pt>
                <c:pt idx="331">
                  <c:v>7.4984649610761522</c:v>
                </c:pt>
                <c:pt idx="332">
                  <c:v>8.5303362163103689</c:v>
                </c:pt>
                <c:pt idx="333">
                  <c:v>8.0915672899147619</c:v>
                </c:pt>
                <c:pt idx="334">
                  <c:v>9.123012954175385</c:v>
                </c:pt>
                <c:pt idx="335">
                  <c:v>10.734119804141979</c:v>
                </c:pt>
                <c:pt idx="336">
                  <c:v>31.113653893270154</c:v>
                </c:pt>
                <c:pt idx="337">
                  <c:v>62.23627530978856</c:v>
                </c:pt>
                <c:pt idx="338">
                  <c:v>7.518871409001175</c:v>
                </c:pt>
                <c:pt idx="339">
                  <c:v>7.3594826636585315</c:v>
                </c:pt>
                <c:pt idx="340">
                  <c:v>7.3362231692992053</c:v>
                </c:pt>
                <c:pt idx="341">
                  <c:v>7.3403480290163206</c:v>
                </c:pt>
                <c:pt idx="342">
                  <c:v>7.345147230369264</c:v>
                </c:pt>
                <c:pt idx="343">
                  <c:v>7.9325307621130676</c:v>
                </c:pt>
                <c:pt idx="344">
                  <c:v>8.9644020173472843</c:v>
                </c:pt>
                <c:pt idx="345">
                  <c:v>8.5256330909516755</c:v>
                </c:pt>
                <c:pt idx="346">
                  <c:v>9.5570787552123022</c:v>
                </c:pt>
                <c:pt idx="347">
                  <c:v>11.168185605178895</c:v>
                </c:pt>
                <c:pt idx="348">
                  <c:v>31.547719694307069</c:v>
                </c:pt>
                <c:pt idx="349">
                  <c:v>62.670341110825476</c:v>
                </c:pt>
                <c:pt idx="350">
                  <c:v>7.9529372100380886</c:v>
                </c:pt>
                <c:pt idx="351">
                  <c:v>7.7935484646954452</c:v>
                </c:pt>
                <c:pt idx="352">
                  <c:v>7.7702889703361198</c:v>
                </c:pt>
                <c:pt idx="353">
                  <c:v>7.7744138300532351</c:v>
                </c:pt>
                <c:pt idx="354">
                  <c:v>7.7792130314061794</c:v>
                </c:pt>
                <c:pt idx="355">
                  <c:v>8.3665965631499812</c:v>
                </c:pt>
                <c:pt idx="356">
                  <c:v>9.3984678183841979</c:v>
                </c:pt>
                <c:pt idx="357">
                  <c:v>8.9596988919885909</c:v>
                </c:pt>
                <c:pt idx="358">
                  <c:v>9.9911445562492158</c:v>
                </c:pt>
                <c:pt idx="359">
                  <c:v>11.602251406215807</c:v>
                </c:pt>
                <c:pt idx="360">
                  <c:v>31.981785495343978</c:v>
                </c:pt>
                <c:pt idx="361">
                  <c:v>63.104406911862377</c:v>
                </c:pt>
                <c:pt idx="362">
                  <c:v>8.3870030110750022</c:v>
                </c:pt>
                <c:pt idx="363">
                  <c:v>8.2276142657323561</c:v>
                </c:pt>
                <c:pt idx="364">
                  <c:v>8.2043547713730316</c:v>
                </c:pt>
                <c:pt idx="365">
                  <c:v>8.2084796310901478</c:v>
                </c:pt>
                <c:pt idx="366">
                  <c:v>8.2132788324430912</c:v>
                </c:pt>
                <c:pt idx="367">
                  <c:v>8.8006623641868931</c:v>
                </c:pt>
                <c:pt idx="368">
                  <c:v>9.8325336194211097</c:v>
                </c:pt>
                <c:pt idx="369">
                  <c:v>9.3937646930254992</c:v>
                </c:pt>
                <c:pt idx="370">
                  <c:v>10.425210357286126</c:v>
                </c:pt>
                <c:pt idx="371">
                  <c:v>12.036317207252718</c:v>
                </c:pt>
                <c:pt idx="372">
                  <c:v>32.415851296380893</c:v>
                </c:pt>
                <c:pt idx="373">
                  <c:v>63.538472712899299</c:v>
                </c:pt>
                <c:pt idx="374">
                  <c:v>8.8210688121119141</c:v>
                </c:pt>
                <c:pt idx="375">
                  <c:v>8.6616800667692697</c:v>
                </c:pt>
                <c:pt idx="376">
                  <c:v>8.6384205724099434</c:v>
                </c:pt>
                <c:pt idx="377">
                  <c:v>8.6425454321270596</c:v>
                </c:pt>
                <c:pt idx="378">
                  <c:v>8.647344633480003</c:v>
                </c:pt>
                <c:pt idx="379">
                  <c:v>9.2347281652238067</c:v>
                </c:pt>
                <c:pt idx="380">
                  <c:v>10.266599420458022</c:v>
                </c:pt>
                <c:pt idx="381">
                  <c:v>9.8278304940624128</c:v>
                </c:pt>
                <c:pt idx="382">
                  <c:v>10.859276158323041</c:v>
                </c:pt>
                <c:pt idx="383">
                  <c:v>12.470383008289634</c:v>
                </c:pt>
                <c:pt idx="384">
                  <c:v>32.849917097417809</c:v>
                </c:pt>
                <c:pt idx="385">
                  <c:v>63.972538513936207</c:v>
                </c:pt>
                <c:pt idx="386">
                  <c:v>9.2551346131488277</c:v>
                </c:pt>
                <c:pt idx="387">
                  <c:v>9.0957458678061833</c:v>
                </c:pt>
                <c:pt idx="388">
                  <c:v>9.0724863734468588</c:v>
                </c:pt>
                <c:pt idx="389">
                  <c:v>9.0766112331639732</c:v>
                </c:pt>
                <c:pt idx="390">
                  <c:v>9.0814104345169184</c:v>
                </c:pt>
                <c:pt idx="391">
                  <c:v>9.6687939662607185</c:v>
                </c:pt>
                <c:pt idx="392">
                  <c:v>10.700665221494935</c:v>
                </c:pt>
                <c:pt idx="393">
                  <c:v>10.261896295099328</c:v>
                </c:pt>
                <c:pt idx="394">
                  <c:v>11.293341959359953</c:v>
                </c:pt>
                <c:pt idx="395">
                  <c:v>12.904448809326546</c:v>
                </c:pt>
                <c:pt idx="396">
                  <c:v>33.283982898454724</c:v>
                </c:pt>
                <c:pt idx="397">
                  <c:v>64.406604314973123</c:v>
                </c:pt>
                <c:pt idx="398">
                  <c:v>9.6892004141857413</c:v>
                </c:pt>
                <c:pt idx="399">
                  <c:v>9.5298116688430987</c:v>
                </c:pt>
                <c:pt idx="400">
                  <c:v>9.5065521744837724</c:v>
                </c:pt>
                <c:pt idx="401">
                  <c:v>9.5106770342008851</c:v>
                </c:pt>
                <c:pt idx="402">
                  <c:v>9.5154762355538285</c:v>
                </c:pt>
                <c:pt idx="403">
                  <c:v>10.102859767297632</c:v>
                </c:pt>
                <c:pt idx="404">
                  <c:v>11.134731022531847</c:v>
                </c:pt>
                <c:pt idx="405">
                  <c:v>10.695962096136242</c:v>
                </c:pt>
                <c:pt idx="406">
                  <c:v>11.727407760396865</c:v>
                </c:pt>
                <c:pt idx="407">
                  <c:v>13.338514610363458</c:v>
                </c:pt>
                <c:pt idx="408">
                  <c:v>33.718048699491639</c:v>
                </c:pt>
                <c:pt idx="409">
                  <c:v>64.840670116010031</c:v>
                </c:pt>
                <c:pt idx="410">
                  <c:v>10.123266215222655</c:v>
                </c:pt>
                <c:pt idx="411">
                  <c:v>9.9638774698800088</c:v>
                </c:pt>
                <c:pt idx="412">
                  <c:v>9.9406179755206843</c:v>
                </c:pt>
                <c:pt idx="413">
                  <c:v>9.9447428352377987</c:v>
                </c:pt>
                <c:pt idx="414">
                  <c:v>9.9495420365907439</c:v>
                </c:pt>
                <c:pt idx="415">
                  <c:v>10.536925568334544</c:v>
                </c:pt>
                <c:pt idx="416">
                  <c:v>11.568796823568759</c:v>
                </c:pt>
                <c:pt idx="417">
                  <c:v>11.130027897173152</c:v>
                </c:pt>
                <c:pt idx="418">
                  <c:v>12.161473561433779</c:v>
                </c:pt>
                <c:pt idx="419">
                  <c:v>13.772580411400373</c:v>
                </c:pt>
                <c:pt idx="420">
                  <c:v>34.152114500528548</c:v>
                </c:pt>
                <c:pt idx="421">
                  <c:v>65.274735917046939</c:v>
                </c:pt>
                <c:pt idx="422">
                  <c:v>10.557332016259565</c:v>
                </c:pt>
                <c:pt idx="423">
                  <c:v>10.397943270916924</c:v>
                </c:pt>
                <c:pt idx="424">
                  <c:v>10.374683776557598</c:v>
                </c:pt>
                <c:pt idx="425">
                  <c:v>10.378808636274714</c:v>
                </c:pt>
                <c:pt idx="426">
                  <c:v>10.383607837627657</c:v>
                </c:pt>
                <c:pt idx="427">
                  <c:v>10.970991369371458</c:v>
                </c:pt>
                <c:pt idx="428">
                  <c:v>12.002862624605674</c:v>
                </c:pt>
                <c:pt idx="429">
                  <c:v>11.564093698210067</c:v>
                </c:pt>
                <c:pt idx="430">
                  <c:v>12.595539362470692</c:v>
                </c:pt>
                <c:pt idx="431">
                  <c:v>14.206646212437285</c:v>
                </c:pt>
                <c:pt idx="432">
                  <c:v>34.586180301565463</c:v>
                </c:pt>
                <c:pt idx="433">
                  <c:v>65.708801718083848</c:v>
                </c:pt>
                <c:pt idx="434">
                  <c:v>10.991397817296479</c:v>
                </c:pt>
                <c:pt idx="435">
                  <c:v>10.832009071953838</c:v>
                </c:pt>
                <c:pt idx="436">
                  <c:v>10.808749577594511</c:v>
                </c:pt>
                <c:pt idx="437">
                  <c:v>10.812874437311628</c:v>
                </c:pt>
                <c:pt idx="438">
                  <c:v>10.817673638664571</c:v>
                </c:pt>
                <c:pt idx="439">
                  <c:v>11.405057170408373</c:v>
                </c:pt>
                <c:pt idx="440">
                  <c:v>12.43692842564259</c:v>
                </c:pt>
                <c:pt idx="441">
                  <c:v>11.998159499246979</c:v>
                </c:pt>
                <c:pt idx="442">
                  <c:v>13.029605163507608</c:v>
                </c:pt>
                <c:pt idx="443">
                  <c:v>14.6407120134742</c:v>
                </c:pt>
                <c:pt idx="444">
                  <c:v>35.020246102602378</c:v>
                </c:pt>
                <c:pt idx="445">
                  <c:v>66.14286751912077</c:v>
                </c:pt>
                <c:pt idx="446">
                  <c:v>11.425463618333394</c:v>
                </c:pt>
                <c:pt idx="447">
                  <c:v>11.266074872990751</c:v>
                </c:pt>
                <c:pt idx="448">
                  <c:v>11.242815378631427</c:v>
                </c:pt>
                <c:pt idx="449">
                  <c:v>11.246940238348538</c:v>
                </c:pt>
                <c:pt idx="450">
                  <c:v>11.251739439701481</c:v>
                </c:pt>
                <c:pt idx="451">
                  <c:v>11.839122971445283</c:v>
                </c:pt>
                <c:pt idx="452">
                  <c:v>12.8709942266795</c:v>
                </c:pt>
                <c:pt idx="453">
                  <c:v>12.432225300283891</c:v>
                </c:pt>
                <c:pt idx="454">
                  <c:v>13.463670964544516</c:v>
                </c:pt>
                <c:pt idx="455">
                  <c:v>15.074777814511108</c:v>
                </c:pt>
                <c:pt idx="456">
                  <c:v>35.454311903639287</c:v>
                </c:pt>
                <c:pt idx="457">
                  <c:v>66.576933320157679</c:v>
                </c:pt>
                <c:pt idx="458">
                  <c:v>11.859529419370304</c:v>
                </c:pt>
                <c:pt idx="459">
                  <c:v>11.700140674027661</c:v>
                </c:pt>
                <c:pt idx="460">
                  <c:v>11.676881179668335</c:v>
                </c:pt>
                <c:pt idx="461">
                  <c:v>11.681006039385453</c:v>
                </c:pt>
                <c:pt idx="462">
                  <c:v>11.685805240738397</c:v>
                </c:pt>
                <c:pt idx="463">
                  <c:v>12.273188772482197</c:v>
                </c:pt>
                <c:pt idx="464">
                  <c:v>13.305060027716415</c:v>
                </c:pt>
                <c:pt idx="465">
                  <c:v>12.866291101320805</c:v>
                </c:pt>
                <c:pt idx="466">
                  <c:v>13.897736765581431</c:v>
                </c:pt>
                <c:pt idx="467">
                  <c:v>15.508843615548024</c:v>
                </c:pt>
                <c:pt idx="468">
                  <c:v>35.888377704676202</c:v>
                </c:pt>
                <c:pt idx="469">
                  <c:v>67.010999121194601</c:v>
                </c:pt>
                <c:pt idx="470">
                  <c:v>12.293595220407218</c:v>
                </c:pt>
                <c:pt idx="471">
                  <c:v>12.134206475064577</c:v>
                </c:pt>
                <c:pt idx="472">
                  <c:v>12.110946980705251</c:v>
                </c:pt>
                <c:pt idx="473">
                  <c:v>12.115071840422367</c:v>
                </c:pt>
                <c:pt idx="474">
                  <c:v>12.11987104177531</c:v>
                </c:pt>
                <c:pt idx="475">
                  <c:v>12.707254573519112</c:v>
                </c:pt>
                <c:pt idx="476">
                  <c:v>13.739125828753327</c:v>
                </c:pt>
                <c:pt idx="477">
                  <c:v>13.300356902357718</c:v>
                </c:pt>
                <c:pt idx="478">
                  <c:v>14.331802566618347</c:v>
                </c:pt>
                <c:pt idx="479">
                  <c:v>15.942909416584939</c:v>
                </c:pt>
                <c:pt idx="480">
                  <c:v>36.322443505713117</c:v>
                </c:pt>
                <c:pt idx="481">
                  <c:v>67.445064922231509</c:v>
                </c:pt>
                <c:pt idx="482">
                  <c:v>12.727661021444131</c:v>
                </c:pt>
                <c:pt idx="483">
                  <c:v>12.568272276101492</c:v>
                </c:pt>
                <c:pt idx="484">
                  <c:v>12.545012781742166</c:v>
                </c:pt>
                <c:pt idx="485">
                  <c:v>12.549137641459279</c:v>
                </c:pt>
                <c:pt idx="486">
                  <c:v>12.553936842812224</c:v>
                </c:pt>
                <c:pt idx="487">
                  <c:v>13.141320374556026</c:v>
                </c:pt>
                <c:pt idx="488">
                  <c:v>14.17319162979024</c:v>
                </c:pt>
                <c:pt idx="489">
                  <c:v>13.734422703394634</c:v>
                </c:pt>
                <c:pt idx="490">
                  <c:v>14.76586836765526</c:v>
                </c:pt>
                <c:pt idx="491">
                  <c:v>16.376975217621855</c:v>
                </c:pt>
                <c:pt idx="492">
                  <c:v>36.756509306750026</c:v>
                </c:pt>
                <c:pt idx="493">
                  <c:v>67.879130723268432</c:v>
                </c:pt>
                <c:pt idx="494">
                  <c:v>13.161726822481043</c:v>
                </c:pt>
                <c:pt idx="495">
                  <c:v>13.002338077138401</c:v>
                </c:pt>
                <c:pt idx="496">
                  <c:v>12.979078582779074</c:v>
                </c:pt>
                <c:pt idx="497">
                  <c:v>12.98320344249619</c:v>
                </c:pt>
                <c:pt idx="498">
                  <c:v>12.988002643849134</c:v>
                </c:pt>
                <c:pt idx="499">
                  <c:v>13.575386175592936</c:v>
                </c:pt>
                <c:pt idx="500">
                  <c:v>14.607257430827152</c:v>
                </c:pt>
                <c:pt idx="501">
                  <c:v>14.168488504431542</c:v>
                </c:pt>
                <c:pt idx="502">
                  <c:v>15.19993416869217</c:v>
                </c:pt>
                <c:pt idx="503">
                  <c:v>16.811041018658763</c:v>
                </c:pt>
                <c:pt idx="504">
                  <c:v>37.190575107786941</c:v>
                </c:pt>
                <c:pt idx="505">
                  <c:v>68.31319652430534</c:v>
                </c:pt>
                <c:pt idx="506">
                  <c:v>13.595792623517958</c:v>
                </c:pt>
                <c:pt idx="507">
                  <c:v>13.436403878175316</c:v>
                </c:pt>
                <c:pt idx="508">
                  <c:v>13.41314438381599</c:v>
                </c:pt>
                <c:pt idx="509">
                  <c:v>13.417269243533106</c:v>
                </c:pt>
                <c:pt idx="510">
                  <c:v>13.422068444886047</c:v>
                </c:pt>
                <c:pt idx="511">
                  <c:v>14.009451976629849</c:v>
                </c:pt>
                <c:pt idx="512">
                  <c:v>15.041323231864064</c:v>
                </c:pt>
                <c:pt idx="513">
                  <c:v>14.602554305468457</c:v>
                </c:pt>
                <c:pt idx="514">
                  <c:v>15.633999969729084</c:v>
                </c:pt>
                <c:pt idx="515">
                  <c:v>17.245106819695678</c:v>
                </c:pt>
                <c:pt idx="516">
                  <c:v>37.624640908823849</c:v>
                </c:pt>
                <c:pt idx="517">
                  <c:v>68.747262325342263</c:v>
                </c:pt>
                <c:pt idx="518">
                  <c:v>14.02985842455487</c:v>
                </c:pt>
                <c:pt idx="519">
                  <c:v>13.87046967921223</c:v>
                </c:pt>
                <c:pt idx="520">
                  <c:v>13.847210184852903</c:v>
                </c:pt>
                <c:pt idx="521">
                  <c:v>13.851335044570018</c:v>
                </c:pt>
                <c:pt idx="522">
                  <c:v>13.856134245922963</c:v>
                </c:pt>
                <c:pt idx="523">
                  <c:v>14.443517777666765</c:v>
                </c:pt>
                <c:pt idx="524">
                  <c:v>15.47538903290098</c:v>
                </c:pt>
                <c:pt idx="525">
                  <c:v>15.036620106505371</c:v>
                </c:pt>
                <c:pt idx="526">
                  <c:v>16.068065770765998</c:v>
                </c:pt>
                <c:pt idx="527">
                  <c:v>17.67917262073259</c:v>
                </c:pt>
                <c:pt idx="528">
                  <c:v>38.058706709860765</c:v>
                </c:pt>
                <c:pt idx="529">
                  <c:v>69.181328126379171</c:v>
                </c:pt>
                <c:pt idx="530">
                  <c:v>14.463924225591784</c:v>
                </c:pt>
                <c:pt idx="531">
                  <c:v>14.304535480249141</c:v>
                </c:pt>
                <c:pt idx="532">
                  <c:v>14.281275985889819</c:v>
                </c:pt>
                <c:pt idx="533">
                  <c:v>14.285400845606933</c:v>
                </c:pt>
                <c:pt idx="534">
                  <c:v>14.290200046959878</c:v>
                </c:pt>
                <c:pt idx="535">
                  <c:v>14.877583578703673</c:v>
                </c:pt>
                <c:pt idx="536">
                  <c:v>15.90945483393789</c:v>
                </c:pt>
                <c:pt idx="537">
                  <c:v>15.470685907542281</c:v>
                </c:pt>
                <c:pt idx="538">
                  <c:v>16.502131571802909</c:v>
                </c:pt>
                <c:pt idx="539">
                  <c:v>18.113238421769502</c:v>
                </c:pt>
                <c:pt idx="540">
                  <c:v>38.49277251089768</c:v>
                </c:pt>
                <c:pt idx="541">
                  <c:v>69.615393927416079</c:v>
                </c:pt>
                <c:pt idx="542">
                  <c:v>14.897990026628696</c:v>
                </c:pt>
                <c:pt idx="543">
                  <c:v>14.738601281286053</c:v>
                </c:pt>
                <c:pt idx="544">
                  <c:v>14.715341786926729</c:v>
                </c:pt>
                <c:pt idx="545">
                  <c:v>14.719466646643845</c:v>
                </c:pt>
                <c:pt idx="546">
                  <c:v>14.724265847996787</c:v>
                </c:pt>
                <c:pt idx="547">
                  <c:v>15.311649379740588</c:v>
                </c:pt>
                <c:pt idx="548">
                  <c:v>16.343520634974805</c:v>
                </c:pt>
                <c:pt idx="549">
                  <c:v>15.904751708579196</c:v>
                </c:pt>
                <c:pt idx="550">
                  <c:v>16.936197372839821</c:v>
                </c:pt>
                <c:pt idx="551">
                  <c:v>18.547304222806417</c:v>
                </c:pt>
                <c:pt idx="552">
                  <c:v>38.926838311934588</c:v>
                </c:pt>
                <c:pt idx="553">
                  <c:v>70.049459728452987</c:v>
                </c:pt>
                <c:pt idx="554">
                  <c:v>15.332055827665608</c:v>
                </c:pt>
                <c:pt idx="555">
                  <c:v>15.172667082322969</c:v>
                </c:pt>
                <c:pt idx="556">
                  <c:v>15.149407587963642</c:v>
                </c:pt>
                <c:pt idx="557">
                  <c:v>15.153532447680757</c:v>
                </c:pt>
                <c:pt idx="558">
                  <c:v>15.158331649033702</c:v>
                </c:pt>
                <c:pt idx="559">
                  <c:v>15.745715180777504</c:v>
                </c:pt>
                <c:pt idx="560">
                  <c:v>16.777586436011717</c:v>
                </c:pt>
                <c:pt idx="561">
                  <c:v>16.33881750961611</c:v>
                </c:pt>
                <c:pt idx="562">
                  <c:v>17.370263173876737</c:v>
                </c:pt>
                <c:pt idx="563">
                  <c:v>18.981370023843333</c:v>
                </c:pt>
                <c:pt idx="564">
                  <c:v>39.360904112971504</c:v>
                </c:pt>
                <c:pt idx="565">
                  <c:v>70.48352552948991</c:v>
                </c:pt>
                <c:pt idx="566">
                  <c:v>15.766121628702523</c:v>
                </c:pt>
                <c:pt idx="567">
                  <c:v>15.60673288335988</c:v>
                </c:pt>
                <c:pt idx="568">
                  <c:v>15.583473389000558</c:v>
                </c:pt>
                <c:pt idx="569">
                  <c:v>15.587598248717672</c:v>
                </c:pt>
                <c:pt idx="570">
                  <c:v>15.592397450070617</c:v>
                </c:pt>
                <c:pt idx="571">
                  <c:v>16.179780981814417</c:v>
                </c:pt>
                <c:pt idx="572">
                  <c:v>17.211652237048632</c:v>
                </c:pt>
                <c:pt idx="573">
                  <c:v>16.772883310653025</c:v>
                </c:pt>
                <c:pt idx="574">
                  <c:v>17.804328974913652</c:v>
                </c:pt>
                <c:pt idx="575">
                  <c:v>19.415435824880248</c:v>
                </c:pt>
                <c:pt idx="576">
                  <c:v>39.794969914008419</c:v>
                </c:pt>
                <c:pt idx="577">
                  <c:v>70.917591330526804</c:v>
                </c:pt>
                <c:pt idx="578">
                  <c:v>16.200187429739437</c:v>
                </c:pt>
                <c:pt idx="579">
                  <c:v>16.040798684396794</c:v>
                </c:pt>
                <c:pt idx="580">
                  <c:v>16.017539190037468</c:v>
                </c:pt>
                <c:pt idx="581">
                  <c:v>16.021664049754584</c:v>
                </c:pt>
                <c:pt idx="582">
                  <c:v>16.026463251107526</c:v>
                </c:pt>
                <c:pt idx="583">
                  <c:v>16.613846782851326</c:v>
                </c:pt>
                <c:pt idx="584">
                  <c:v>17.645718038085541</c:v>
                </c:pt>
                <c:pt idx="585">
                  <c:v>17.206949111689934</c:v>
                </c:pt>
                <c:pt idx="586">
                  <c:v>18.23839477595056</c:v>
                </c:pt>
                <c:pt idx="587">
                  <c:v>19.849501625917156</c:v>
                </c:pt>
                <c:pt idx="588">
                  <c:v>40.229035715045335</c:v>
                </c:pt>
                <c:pt idx="589">
                  <c:v>71.351657131563726</c:v>
                </c:pt>
                <c:pt idx="590">
                  <c:v>16.634253230776348</c:v>
                </c:pt>
                <c:pt idx="591">
                  <c:v>16.474864485433706</c:v>
                </c:pt>
                <c:pt idx="592">
                  <c:v>16.45160499107438</c:v>
                </c:pt>
                <c:pt idx="593">
                  <c:v>16.455729850791496</c:v>
                </c:pt>
                <c:pt idx="594">
                  <c:v>16.460529052144441</c:v>
                </c:pt>
                <c:pt idx="595">
                  <c:v>17.047912583888241</c:v>
                </c:pt>
                <c:pt idx="596">
                  <c:v>18.079783839122456</c:v>
                </c:pt>
                <c:pt idx="597">
                  <c:v>17.641014912726849</c:v>
                </c:pt>
                <c:pt idx="598">
                  <c:v>18.672460576987476</c:v>
                </c:pt>
                <c:pt idx="599">
                  <c:v>20.283567426954072</c:v>
                </c:pt>
                <c:pt idx="600">
                  <c:v>40.66310151608225</c:v>
                </c:pt>
                <c:pt idx="601">
                  <c:v>71.785722932600635</c:v>
                </c:pt>
                <c:pt idx="602">
                  <c:v>17.06831903181326</c:v>
                </c:pt>
                <c:pt idx="603">
                  <c:v>16.908930286470618</c:v>
                </c:pt>
                <c:pt idx="604">
                  <c:v>16.885670792111295</c:v>
                </c:pt>
                <c:pt idx="605">
                  <c:v>16.889795651828411</c:v>
                </c:pt>
                <c:pt idx="606">
                  <c:v>16.894594853181356</c:v>
                </c:pt>
                <c:pt idx="607">
                  <c:v>17.481978384925156</c:v>
                </c:pt>
                <c:pt idx="608">
                  <c:v>18.513849640159371</c:v>
                </c:pt>
                <c:pt idx="609">
                  <c:v>18.075080713763764</c:v>
                </c:pt>
                <c:pt idx="610">
                  <c:v>19.106526378024391</c:v>
                </c:pt>
                <c:pt idx="611">
                  <c:v>20.717633227990984</c:v>
                </c:pt>
                <c:pt idx="612">
                  <c:v>41.097167317119165</c:v>
                </c:pt>
                <c:pt idx="613">
                  <c:v>72.219788733637557</c:v>
                </c:pt>
                <c:pt idx="614">
                  <c:v>17.502384832850176</c:v>
                </c:pt>
                <c:pt idx="615">
                  <c:v>17.342996087507533</c:v>
                </c:pt>
                <c:pt idx="616">
                  <c:v>17.319736593148207</c:v>
                </c:pt>
                <c:pt idx="617">
                  <c:v>17.323861452865323</c:v>
                </c:pt>
                <c:pt idx="618">
                  <c:v>17.328660654218268</c:v>
                </c:pt>
                <c:pt idx="619">
                  <c:v>17.916044185962068</c:v>
                </c:pt>
                <c:pt idx="620">
                  <c:v>18.94791544119628</c:v>
                </c:pt>
                <c:pt idx="621">
                  <c:v>18.509146514800673</c:v>
                </c:pt>
                <c:pt idx="622">
                  <c:v>19.540592179061299</c:v>
                </c:pt>
                <c:pt idx="623">
                  <c:v>21.151699029027895</c:v>
                </c:pt>
                <c:pt idx="624">
                  <c:v>41.531233118156067</c:v>
                </c:pt>
                <c:pt idx="625">
                  <c:v>72.653854534674466</c:v>
                </c:pt>
                <c:pt idx="626">
                  <c:v>17.936450633887084</c:v>
                </c:pt>
                <c:pt idx="627">
                  <c:v>17.777061888544445</c:v>
                </c:pt>
                <c:pt idx="628">
                  <c:v>17.753802394185119</c:v>
                </c:pt>
                <c:pt idx="629">
                  <c:v>17.757927253902235</c:v>
                </c:pt>
                <c:pt idx="630">
                  <c:v>17.76272645525518</c:v>
                </c:pt>
                <c:pt idx="631">
                  <c:v>18.35010998699898</c:v>
                </c:pt>
                <c:pt idx="632">
                  <c:v>19.381981242233191</c:v>
                </c:pt>
                <c:pt idx="633">
                  <c:v>18.943212315837588</c:v>
                </c:pt>
                <c:pt idx="634">
                  <c:v>19.974657980098215</c:v>
                </c:pt>
                <c:pt idx="635">
                  <c:v>21.585764830064811</c:v>
                </c:pt>
                <c:pt idx="636">
                  <c:v>41.965298919192982</c:v>
                </c:pt>
                <c:pt idx="637">
                  <c:v>73.087920335711388</c:v>
                </c:pt>
                <c:pt idx="638">
                  <c:v>18.370516434923999</c:v>
                </c:pt>
                <c:pt idx="639">
                  <c:v>18.211127689581357</c:v>
                </c:pt>
                <c:pt idx="640">
                  <c:v>18.187868195222034</c:v>
                </c:pt>
                <c:pt idx="641">
                  <c:v>18.191993054939147</c:v>
                </c:pt>
                <c:pt idx="642">
                  <c:v>18.196792256292092</c:v>
                </c:pt>
                <c:pt idx="643">
                  <c:v>18.784175788035895</c:v>
                </c:pt>
                <c:pt idx="644">
                  <c:v>19.816047043270107</c:v>
                </c:pt>
                <c:pt idx="645">
                  <c:v>19.377278116874503</c:v>
                </c:pt>
                <c:pt idx="646">
                  <c:v>20.40872378113513</c:v>
                </c:pt>
                <c:pt idx="647">
                  <c:v>22.019830631101723</c:v>
                </c:pt>
                <c:pt idx="648">
                  <c:v>42.399364720229897</c:v>
                </c:pt>
                <c:pt idx="649">
                  <c:v>73.521986136748296</c:v>
                </c:pt>
                <c:pt idx="650">
                  <c:v>18.804582235960915</c:v>
                </c:pt>
                <c:pt idx="651">
                  <c:v>18.645193490618272</c:v>
                </c:pt>
                <c:pt idx="652">
                  <c:v>18.621933996258946</c:v>
                </c:pt>
                <c:pt idx="653">
                  <c:v>18.626058855976062</c:v>
                </c:pt>
                <c:pt idx="654">
                  <c:v>18.630858057329007</c:v>
                </c:pt>
                <c:pt idx="655">
                  <c:v>19.218241589072811</c:v>
                </c:pt>
                <c:pt idx="656">
                  <c:v>20.250112844307022</c:v>
                </c:pt>
                <c:pt idx="657">
                  <c:v>19.811343917911415</c:v>
                </c:pt>
                <c:pt idx="658">
                  <c:v>20.842789582172042</c:v>
                </c:pt>
                <c:pt idx="659">
                  <c:v>22.453896432138638</c:v>
                </c:pt>
                <c:pt idx="660">
                  <c:v>42.833430521266813</c:v>
                </c:pt>
                <c:pt idx="661">
                  <c:v>73.956051937785219</c:v>
                </c:pt>
                <c:pt idx="662">
                  <c:v>19.23864803699783</c:v>
                </c:pt>
                <c:pt idx="663">
                  <c:v>19.079259291655184</c:v>
                </c:pt>
                <c:pt idx="664">
                  <c:v>19.055999797295858</c:v>
                </c:pt>
                <c:pt idx="665">
                  <c:v>19.060124657012974</c:v>
                </c:pt>
                <c:pt idx="666">
                  <c:v>19.064923858365919</c:v>
                </c:pt>
                <c:pt idx="667">
                  <c:v>19.652307390109716</c:v>
                </c:pt>
                <c:pt idx="668">
                  <c:v>20.684178645343938</c:v>
                </c:pt>
                <c:pt idx="669">
                  <c:v>20.245409718948327</c:v>
                </c:pt>
                <c:pt idx="670">
                  <c:v>21.276855383208954</c:v>
                </c:pt>
                <c:pt idx="671">
                  <c:v>22.88796223317555</c:v>
                </c:pt>
                <c:pt idx="672">
                  <c:v>43.267496322303714</c:v>
                </c:pt>
                <c:pt idx="673">
                  <c:v>74.390117738822127</c:v>
                </c:pt>
                <c:pt idx="674">
                  <c:v>19.672713838034738</c:v>
                </c:pt>
                <c:pt idx="675">
                  <c:v>19.513325092692096</c:v>
                </c:pt>
                <c:pt idx="676">
                  <c:v>19.490065598332773</c:v>
                </c:pt>
                <c:pt idx="677">
                  <c:v>19.494190458049886</c:v>
                </c:pt>
                <c:pt idx="678">
                  <c:v>19.498989659402831</c:v>
                </c:pt>
                <c:pt idx="679">
                  <c:v>20.086373191146631</c:v>
                </c:pt>
                <c:pt idx="680">
                  <c:v>21.118244446380853</c:v>
                </c:pt>
                <c:pt idx="681">
                  <c:v>20.679475519985242</c:v>
                </c:pt>
                <c:pt idx="682">
                  <c:v>21.710921184245869</c:v>
                </c:pt>
                <c:pt idx="683">
                  <c:v>23.322028034212462</c:v>
                </c:pt>
                <c:pt idx="684">
                  <c:v>43.701562123340629</c:v>
                </c:pt>
                <c:pt idx="685">
                  <c:v>74.82418353985905</c:v>
                </c:pt>
                <c:pt idx="686">
                  <c:v>20.106779639071654</c:v>
                </c:pt>
                <c:pt idx="687">
                  <c:v>19.947390893729011</c:v>
                </c:pt>
                <c:pt idx="688">
                  <c:v>19.924131399369685</c:v>
                </c:pt>
                <c:pt idx="689">
                  <c:v>19.928256259086801</c:v>
                </c:pt>
                <c:pt idx="690">
                  <c:v>19.933055460439746</c:v>
                </c:pt>
                <c:pt idx="691">
                  <c:v>20.520438992183546</c:v>
                </c:pt>
                <c:pt idx="692">
                  <c:v>21.552310247417765</c:v>
                </c:pt>
                <c:pt idx="693">
                  <c:v>21.113541321022154</c:v>
                </c:pt>
                <c:pt idx="694">
                  <c:v>22.144986985282781</c:v>
                </c:pt>
                <c:pt idx="695">
                  <c:v>23.756093835249377</c:v>
                </c:pt>
                <c:pt idx="696">
                  <c:v>44.135627924377545</c:v>
                </c:pt>
                <c:pt idx="697">
                  <c:v>75.258249340895958</c:v>
                </c:pt>
                <c:pt idx="698">
                  <c:v>20.540845440108569</c:v>
                </c:pt>
                <c:pt idx="699">
                  <c:v>20.381456694765927</c:v>
                </c:pt>
                <c:pt idx="700">
                  <c:v>20.3581972004066</c:v>
                </c:pt>
                <c:pt idx="701">
                  <c:v>20.362322060123716</c:v>
                </c:pt>
                <c:pt idx="702">
                  <c:v>20.367121261476658</c:v>
                </c:pt>
                <c:pt idx="703">
                  <c:v>20.954504793220458</c:v>
                </c:pt>
                <c:pt idx="704">
                  <c:v>21.986376048454677</c:v>
                </c:pt>
                <c:pt idx="705">
                  <c:v>21.547607122059066</c:v>
                </c:pt>
                <c:pt idx="706">
                  <c:v>22.579052786319696</c:v>
                </c:pt>
                <c:pt idx="707">
                  <c:v>24.190159636286289</c:v>
                </c:pt>
                <c:pt idx="708">
                  <c:v>44.56969372541446</c:v>
                </c:pt>
                <c:pt idx="709">
                  <c:v>75.692315141932866</c:v>
                </c:pt>
                <c:pt idx="710">
                  <c:v>20.974911241145485</c:v>
                </c:pt>
                <c:pt idx="711">
                  <c:v>20.815522495802842</c:v>
                </c:pt>
                <c:pt idx="712">
                  <c:v>20.792263001443516</c:v>
                </c:pt>
                <c:pt idx="713">
                  <c:v>20.796387861160632</c:v>
                </c:pt>
                <c:pt idx="714">
                  <c:v>20.801187062513574</c:v>
                </c:pt>
                <c:pt idx="715">
                  <c:v>21.388570594257374</c:v>
                </c:pt>
                <c:pt idx="716">
                  <c:v>22.420441849491585</c:v>
                </c:pt>
                <c:pt idx="717">
                  <c:v>21.981672923095978</c:v>
                </c:pt>
                <c:pt idx="718">
                  <c:v>23.013118587356608</c:v>
                </c:pt>
                <c:pt idx="719">
                  <c:v>24.624225437323201</c:v>
                </c:pt>
                <c:pt idx="720">
                  <c:v>45.003759526451375</c:v>
                </c:pt>
                <c:pt idx="721">
                  <c:v>76.126380942969789</c:v>
                </c:pt>
                <c:pt idx="722">
                  <c:v>21.408977042182393</c:v>
                </c:pt>
                <c:pt idx="723">
                  <c:v>21.24958829683975</c:v>
                </c:pt>
                <c:pt idx="724">
                  <c:v>21.226328802480424</c:v>
                </c:pt>
                <c:pt idx="725">
                  <c:v>21.23045366219754</c:v>
                </c:pt>
                <c:pt idx="726">
                  <c:v>21.235252863550485</c:v>
                </c:pt>
                <c:pt idx="727">
                  <c:v>21.822636395294285</c:v>
                </c:pt>
                <c:pt idx="728">
                  <c:v>22.8545076505285</c:v>
                </c:pt>
                <c:pt idx="729">
                  <c:v>22.415738724132893</c:v>
                </c:pt>
                <c:pt idx="730">
                  <c:v>23.44718438839352</c:v>
                </c:pt>
                <c:pt idx="731">
                  <c:v>25.058291238360113</c:v>
                </c:pt>
                <c:pt idx="732">
                  <c:v>45.437825327488291</c:v>
                </c:pt>
                <c:pt idx="733">
                  <c:v>76.560446744006697</c:v>
                </c:pt>
                <c:pt idx="734">
                  <c:v>21.843042843219308</c:v>
                </c:pt>
                <c:pt idx="735">
                  <c:v>21.683654097876666</c:v>
                </c:pt>
                <c:pt idx="736">
                  <c:v>21.660394603517339</c:v>
                </c:pt>
                <c:pt idx="737">
                  <c:v>21.664519463234456</c:v>
                </c:pt>
                <c:pt idx="738">
                  <c:v>21.669318664587397</c:v>
                </c:pt>
                <c:pt idx="739">
                  <c:v>22.256702196331201</c:v>
                </c:pt>
                <c:pt idx="740">
                  <c:v>23.288573451565416</c:v>
                </c:pt>
                <c:pt idx="741">
                  <c:v>22.849804525169805</c:v>
                </c:pt>
                <c:pt idx="742">
                  <c:v>23.881250189430432</c:v>
                </c:pt>
                <c:pt idx="743">
                  <c:v>25.492357039397028</c:v>
                </c:pt>
                <c:pt idx="744">
                  <c:v>45.871891128525206</c:v>
                </c:pt>
                <c:pt idx="745">
                  <c:v>76.994512545043619</c:v>
                </c:pt>
                <c:pt idx="746">
                  <c:v>22.27710864425622</c:v>
                </c:pt>
                <c:pt idx="747">
                  <c:v>22.117719898913577</c:v>
                </c:pt>
                <c:pt idx="748">
                  <c:v>22.094460404554255</c:v>
                </c:pt>
                <c:pt idx="749">
                  <c:v>22.098585264271371</c:v>
                </c:pt>
                <c:pt idx="750">
                  <c:v>22.103384465624313</c:v>
                </c:pt>
                <c:pt idx="751">
                  <c:v>22.690767997368116</c:v>
                </c:pt>
                <c:pt idx="752">
                  <c:v>23.722639252602328</c:v>
                </c:pt>
                <c:pt idx="753">
                  <c:v>23.283870326206721</c:v>
                </c:pt>
                <c:pt idx="754">
                  <c:v>24.315315990467347</c:v>
                </c:pt>
                <c:pt idx="755">
                  <c:v>25.926422840433943</c:v>
                </c:pt>
                <c:pt idx="756">
                  <c:v>46.305956929562122</c:v>
                </c:pt>
                <c:pt idx="757">
                  <c:v>77.428578346080528</c:v>
                </c:pt>
                <c:pt idx="758">
                  <c:v>22.711174445293132</c:v>
                </c:pt>
                <c:pt idx="759">
                  <c:v>22.551785699950489</c:v>
                </c:pt>
                <c:pt idx="760">
                  <c:v>22.528526205591163</c:v>
                </c:pt>
                <c:pt idx="761">
                  <c:v>22.532651065308279</c:v>
                </c:pt>
                <c:pt idx="762">
                  <c:v>22.537450266661221</c:v>
                </c:pt>
                <c:pt idx="763">
                  <c:v>23.124833798405025</c:v>
                </c:pt>
                <c:pt idx="764">
                  <c:v>24.156705053639239</c:v>
                </c:pt>
                <c:pt idx="765">
                  <c:v>23.717936127243632</c:v>
                </c:pt>
                <c:pt idx="766">
                  <c:v>24.749381791504259</c:v>
                </c:pt>
                <c:pt idx="767">
                  <c:v>26.360488641470852</c:v>
                </c:pt>
                <c:pt idx="768">
                  <c:v>46.74002273059903</c:v>
                </c:pt>
                <c:pt idx="769">
                  <c:v>77.862644147117422</c:v>
                </c:pt>
                <c:pt idx="770">
                  <c:v>23.145240246330047</c:v>
                </c:pt>
                <c:pt idx="771">
                  <c:v>22.985851500987405</c:v>
                </c:pt>
                <c:pt idx="772">
                  <c:v>22.962592006628078</c:v>
                </c:pt>
                <c:pt idx="773">
                  <c:v>22.966716866345195</c:v>
                </c:pt>
                <c:pt idx="774">
                  <c:v>22.971516067698136</c:v>
                </c:pt>
                <c:pt idx="775">
                  <c:v>23.558899599441936</c:v>
                </c:pt>
                <c:pt idx="776">
                  <c:v>24.590770854676155</c:v>
                </c:pt>
                <c:pt idx="777">
                  <c:v>24.152001928280544</c:v>
                </c:pt>
                <c:pt idx="778">
                  <c:v>25.183447592541174</c:v>
                </c:pt>
                <c:pt idx="779">
                  <c:v>26.794554442507767</c:v>
                </c:pt>
                <c:pt idx="780">
                  <c:v>47.174088531635945</c:v>
                </c:pt>
                <c:pt idx="781">
                  <c:v>78.296709948154344</c:v>
                </c:pt>
                <c:pt idx="782">
                  <c:v>23.579306047366959</c:v>
                </c:pt>
                <c:pt idx="783">
                  <c:v>23.419917302024317</c:v>
                </c:pt>
                <c:pt idx="784">
                  <c:v>23.39665780766499</c:v>
                </c:pt>
                <c:pt idx="785">
                  <c:v>23.40078266738211</c:v>
                </c:pt>
                <c:pt idx="786">
                  <c:v>23.405581868735052</c:v>
                </c:pt>
                <c:pt idx="787">
                  <c:v>23.992965400478848</c:v>
                </c:pt>
                <c:pt idx="788">
                  <c:v>25.024836655713074</c:v>
                </c:pt>
                <c:pt idx="789">
                  <c:v>24.58606772931746</c:v>
                </c:pt>
                <c:pt idx="790">
                  <c:v>25.61751339357809</c:v>
                </c:pt>
                <c:pt idx="791">
                  <c:v>27.228620243544682</c:v>
                </c:pt>
                <c:pt idx="792">
                  <c:v>47.608154332672861</c:v>
                </c:pt>
                <c:pt idx="793">
                  <c:v>78.730775749191253</c:v>
                </c:pt>
                <c:pt idx="794">
                  <c:v>24.013371848403871</c:v>
                </c:pt>
                <c:pt idx="795">
                  <c:v>23.853983103061232</c:v>
                </c:pt>
                <c:pt idx="796">
                  <c:v>23.830723608701906</c:v>
                </c:pt>
                <c:pt idx="797">
                  <c:v>23.834848468419022</c:v>
                </c:pt>
                <c:pt idx="798">
                  <c:v>23.839647669771967</c:v>
                </c:pt>
                <c:pt idx="799">
                  <c:v>24.427031201515764</c:v>
                </c:pt>
                <c:pt idx="800">
                  <c:v>25.458902456749982</c:v>
                </c:pt>
                <c:pt idx="801">
                  <c:v>25.020133530354371</c:v>
                </c:pt>
                <c:pt idx="802">
                  <c:v>26.051579194614998</c:v>
                </c:pt>
                <c:pt idx="803">
                  <c:v>27.662686044581591</c:v>
                </c:pt>
                <c:pt idx="804">
                  <c:v>48.042220133709769</c:v>
                </c:pt>
                <c:pt idx="805">
                  <c:v>79.164841550228175</c:v>
                </c:pt>
                <c:pt idx="806">
                  <c:v>24.447437649440783</c:v>
                </c:pt>
                <c:pt idx="807">
                  <c:v>24.28804890409814</c:v>
                </c:pt>
                <c:pt idx="808">
                  <c:v>24.264789409738814</c:v>
                </c:pt>
                <c:pt idx="809">
                  <c:v>24.268914269455934</c:v>
                </c:pt>
                <c:pt idx="810">
                  <c:v>24.273713470808875</c:v>
                </c:pt>
                <c:pt idx="811">
                  <c:v>24.861097002552679</c:v>
                </c:pt>
                <c:pt idx="812">
                  <c:v>25.89296825778689</c:v>
                </c:pt>
                <c:pt idx="813">
                  <c:v>25.454199331391287</c:v>
                </c:pt>
                <c:pt idx="814">
                  <c:v>26.485644995651914</c:v>
                </c:pt>
                <c:pt idx="815">
                  <c:v>28.096751845618506</c:v>
                </c:pt>
                <c:pt idx="816">
                  <c:v>48.476285934746684</c:v>
                </c:pt>
                <c:pt idx="817">
                  <c:v>79.598907351265083</c:v>
                </c:pt>
                <c:pt idx="818">
                  <c:v>24.881503450477698</c:v>
                </c:pt>
                <c:pt idx="819">
                  <c:v>24.722114705135056</c:v>
                </c:pt>
                <c:pt idx="820">
                  <c:v>24.698855210775729</c:v>
                </c:pt>
                <c:pt idx="821">
                  <c:v>24.702980070492845</c:v>
                </c:pt>
                <c:pt idx="822">
                  <c:v>24.707779271845791</c:v>
                </c:pt>
                <c:pt idx="823">
                  <c:v>25.295162803589594</c:v>
                </c:pt>
                <c:pt idx="824">
                  <c:v>26.327034058823806</c:v>
                </c:pt>
                <c:pt idx="825">
                  <c:v>25.888265132428202</c:v>
                </c:pt>
                <c:pt idx="826">
                  <c:v>26.919710796688829</c:v>
                </c:pt>
                <c:pt idx="827">
                  <c:v>28.530817646655422</c:v>
                </c:pt>
                <c:pt idx="828">
                  <c:v>48.9103517357836</c:v>
                </c:pt>
                <c:pt idx="829">
                  <c:v>80.032973152301992</c:v>
                </c:pt>
                <c:pt idx="830">
                  <c:v>25.315569251514614</c:v>
                </c:pt>
                <c:pt idx="831">
                  <c:v>25.156180506171971</c:v>
                </c:pt>
                <c:pt idx="832">
                  <c:v>25.132921011812641</c:v>
                </c:pt>
                <c:pt idx="833">
                  <c:v>25.137045871529761</c:v>
                </c:pt>
                <c:pt idx="834">
                  <c:v>25.141845072882703</c:v>
                </c:pt>
                <c:pt idx="835">
                  <c:v>25.72922860462651</c:v>
                </c:pt>
                <c:pt idx="836">
                  <c:v>26.761099859860721</c:v>
                </c:pt>
                <c:pt idx="837">
                  <c:v>26.322330933465114</c:v>
                </c:pt>
                <c:pt idx="838">
                  <c:v>27.353776597725737</c:v>
                </c:pt>
                <c:pt idx="839">
                  <c:v>28.964883447692337</c:v>
                </c:pt>
                <c:pt idx="840">
                  <c:v>49.344417536820508</c:v>
                </c:pt>
                <c:pt idx="841">
                  <c:v>80.467038953338914</c:v>
                </c:pt>
                <c:pt idx="842">
                  <c:v>25.749635052551529</c:v>
                </c:pt>
                <c:pt idx="843">
                  <c:v>25.590246307208886</c:v>
                </c:pt>
                <c:pt idx="844">
                  <c:v>25.566986812849557</c:v>
                </c:pt>
                <c:pt idx="845">
                  <c:v>25.571111672566673</c:v>
                </c:pt>
                <c:pt idx="846">
                  <c:v>25.575910873919618</c:v>
                </c:pt>
                <c:pt idx="847">
                  <c:v>26.163294405663411</c:v>
                </c:pt>
                <c:pt idx="848">
                  <c:v>27.195165660897636</c:v>
                </c:pt>
                <c:pt idx="849">
                  <c:v>26.756396734502026</c:v>
                </c:pt>
                <c:pt idx="850">
                  <c:v>27.787842398762653</c:v>
                </c:pt>
                <c:pt idx="851">
                  <c:v>29.398949248729245</c:v>
                </c:pt>
                <c:pt idx="852">
                  <c:v>49.778483337857416</c:v>
                </c:pt>
                <c:pt idx="853">
                  <c:v>80.901104754375822</c:v>
                </c:pt>
                <c:pt idx="854">
                  <c:v>26.183700853588437</c:v>
                </c:pt>
                <c:pt idx="855">
                  <c:v>26.024312108245795</c:v>
                </c:pt>
                <c:pt idx="856">
                  <c:v>26.001052613886465</c:v>
                </c:pt>
                <c:pt idx="857">
                  <c:v>26.005177473603585</c:v>
                </c:pt>
                <c:pt idx="858">
                  <c:v>26.00997667495653</c:v>
                </c:pt>
                <c:pt idx="859">
                  <c:v>26.597360206700326</c:v>
                </c:pt>
                <c:pt idx="860">
                  <c:v>27.629231461934552</c:v>
                </c:pt>
                <c:pt idx="861">
                  <c:v>27.190462535538941</c:v>
                </c:pt>
                <c:pt idx="862">
                  <c:v>28.221908199799561</c:v>
                </c:pt>
                <c:pt idx="863">
                  <c:v>29.833015049766161</c:v>
                </c:pt>
                <c:pt idx="864">
                  <c:v>50.212549138894325</c:v>
                </c:pt>
                <c:pt idx="865">
                  <c:v>81.335170555412745</c:v>
                </c:pt>
                <c:pt idx="866">
                  <c:v>26.617766654625353</c:v>
                </c:pt>
                <c:pt idx="867">
                  <c:v>26.45837790928271</c:v>
                </c:pt>
                <c:pt idx="868">
                  <c:v>26.43511841492338</c:v>
                </c:pt>
                <c:pt idx="869">
                  <c:v>26.4392432746405</c:v>
                </c:pt>
                <c:pt idx="870">
                  <c:v>26.444042475993442</c:v>
                </c:pt>
                <c:pt idx="871">
                  <c:v>27.031426007737242</c:v>
                </c:pt>
                <c:pt idx="872">
                  <c:v>28.06329726297146</c:v>
                </c:pt>
                <c:pt idx="873">
                  <c:v>27.624528336575853</c:v>
                </c:pt>
                <c:pt idx="874">
                  <c:v>28.655974000836476</c:v>
                </c:pt>
                <c:pt idx="875">
                  <c:v>30.267080850803076</c:v>
                </c:pt>
                <c:pt idx="876">
                  <c:v>50.646614939931247</c:v>
                </c:pt>
                <c:pt idx="877">
                  <c:v>81.769236356449653</c:v>
                </c:pt>
                <c:pt idx="878">
                  <c:v>27.051832455662268</c:v>
                </c:pt>
                <c:pt idx="879">
                  <c:v>26.892443710319625</c:v>
                </c:pt>
                <c:pt idx="880">
                  <c:v>26.869184215960296</c:v>
                </c:pt>
                <c:pt idx="881">
                  <c:v>26.873309075677415</c:v>
                </c:pt>
                <c:pt idx="882">
                  <c:v>26.878108277030353</c:v>
                </c:pt>
                <c:pt idx="883">
                  <c:v>27.465491808774157</c:v>
                </c:pt>
                <c:pt idx="884">
                  <c:v>28.497363064008375</c:v>
                </c:pt>
                <c:pt idx="885">
                  <c:v>28.058594137612765</c:v>
                </c:pt>
                <c:pt idx="886">
                  <c:v>29.090039801873392</c:v>
                </c:pt>
                <c:pt idx="887">
                  <c:v>30.701146651839984</c:v>
                </c:pt>
                <c:pt idx="888">
                  <c:v>51.080680740968155</c:v>
                </c:pt>
                <c:pt idx="889">
                  <c:v>82.203302157486547</c:v>
                </c:pt>
                <c:pt idx="890">
                  <c:v>27.485898256699176</c:v>
                </c:pt>
                <c:pt idx="891">
                  <c:v>27.326509511356534</c:v>
                </c:pt>
                <c:pt idx="892">
                  <c:v>27.303250016997204</c:v>
                </c:pt>
                <c:pt idx="893">
                  <c:v>27.307374876714324</c:v>
                </c:pt>
                <c:pt idx="894">
                  <c:v>27.312174078067269</c:v>
                </c:pt>
                <c:pt idx="895">
                  <c:v>27.899557609811072</c:v>
                </c:pt>
                <c:pt idx="896">
                  <c:v>28.931428865045284</c:v>
                </c:pt>
                <c:pt idx="897">
                  <c:v>28.492659938649677</c:v>
                </c:pt>
                <c:pt idx="898">
                  <c:v>29.5241056029103</c:v>
                </c:pt>
                <c:pt idx="899">
                  <c:v>31.1352124528769</c:v>
                </c:pt>
                <c:pt idx="900">
                  <c:v>51.514746542005071</c:v>
                </c:pt>
                <c:pt idx="901">
                  <c:v>82.63736795852347</c:v>
                </c:pt>
                <c:pt idx="902">
                  <c:v>27.919964057736092</c:v>
                </c:pt>
                <c:pt idx="903">
                  <c:v>27.760575312393449</c:v>
                </c:pt>
                <c:pt idx="904">
                  <c:v>27.737315818034119</c:v>
                </c:pt>
                <c:pt idx="905">
                  <c:v>27.741440677751239</c:v>
                </c:pt>
                <c:pt idx="906">
                  <c:v>27.746239879104177</c:v>
                </c:pt>
                <c:pt idx="907">
                  <c:v>28.333623410847984</c:v>
                </c:pt>
                <c:pt idx="908">
                  <c:v>29.365494666082199</c:v>
                </c:pt>
                <c:pt idx="909">
                  <c:v>28.926725739686592</c:v>
                </c:pt>
                <c:pt idx="910">
                  <c:v>29.958171403947215</c:v>
                </c:pt>
                <c:pt idx="911">
                  <c:v>31.569278253913811</c:v>
                </c:pt>
                <c:pt idx="912">
                  <c:v>51.948812343041986</c:v>
                </c:pt>
                <c:pt idx="913">
                  <c:v>83.071433759560378</c:v>
                </c:pt>
                <c:pt idx="914">
                  <c:v>28.354029858773007</c:v>
                </c:pt>
                <c:pt idx="915">
                  <c:v>28.194641113430364</c:v>
                </c:pt>
                <c:pt idx="916">
                  <c:v>28.171381619071035</c:v>
                </c:pt>
                <c:pt idx="917">
                  <c:v>28.175506478788154</c:v>
                </c:pt>
                <c:pt idx="918">
                  <c:v>28.180305680141092</c:v>
                </c:pt>
                <c:pt idx="919">
                  <c:v>28.7676892118849</c:v>
                </c:pt>
                <c:pt idx="920">
                  <c:v>29.799560467119115</c:v>
                </c:pt>
                <c:pt idx="921">
                  <c:v>29.360791540723501</c:v>
                </c:pt>
                <c:pt idx="922">
                  <c:v>30.392237204984131</c:v>
                </c:pt>
                <c:pt idx="923">
                  <c:v>32.00334405495073</c:v>
                </c:pt>
                <c:pt idx="924">
                  <c:v>52.382878144078902</c:v>
                </c:pt>
                <c:pt idx="925">
                  <c:v>83.505499560597301</c:v>
                </c:pt>
                <c:pt idx="926">
                  <c:v>28.788095659809919</c:v>
                </c:pt>
                <c:pt idx="927">
                  <c:v>28.628706914467276</c:v>
                </c:pt>
                <c:pt idx="928">
                  <c:v>28.60544742010795</c:v>
                </c:pt>
                <c:pt idx="929">
                  <c:v>28.609572279825063</c:v>
                </c:pt>
                <c:pt idx="930">
                  <c:v>28.614371481178008</c:v>
                </c:pt>
                <c:pt idx="931">
                  <c:v>29.201755012921804</c:v>
                </c:pt>
                <c:pt idx="932">
                  <c:v>30.233626268156026</c:v>
                </c:pt>
                <c:pt idx="933">
                  <c:v>29.794857341760416</c:v>
                </c:pt>
                <c:pt idx="934">
                  <c:v>30.826303006021039</c:v>
                </c:pt>
                <c:pt idx="935">
                  <c:v>32.437409855987639</c:v>
                </c:pt>
                <c:pt idx="936">
                  <c:v>52.81694394511581</c:v>
                </c:pt>
                <c:pt idx="937">
                  <c:v>83.939565361634209</c:v>
                </c:pt>
                <c:pt idx="938">
                  <c:v>29.222161460846831</c:v>
                </c:pt>
                <c:pt idx="939">
                  <c:v>29.062772715504188</c:v>
                </c:pt>
                <c:pt idx="940">
                  <c:v>29.039513221144858</c:v>
                </c:pt>
                <c:pt idx="941">
                  <c:v>29.043638080861978</c:v>
                </c:pt>
                <c:pt idx="942">
                  <c:v>29.048437282214916</c:v>
                </c:pt>
                <c:pt idx="943">
                  <c:v>29.63582081395872</c:v>
                </c:pt>
                <c:pt idx="944">
                  <c:v>30.667692069192938</c:v>
                </c:pt>
                <c:pt idx="945">
                  <c:v>30.228923142797331</c:v>
                </c:pt>
                <c:pt idx="946">
                  <c:v>31.260368807057954</c:v>
                </c:pt>
                <c:pt idx="947">
                  <c:v>32.871475657024554</c:v>
                </c:pt>
                <c:pt idx="948">
                  <c:v>53.251009746152732</c:v>
                </c:pt>
                <c:pt idx="949">
                  <c:v>84.373631162671131</c:v>
                </c:pt>
                <c:pt idx="950">
                  <c:v>29.656227261883743</c:v>
                </c:pt>
                <c:pt idx="951">
                  <c:v>29.496838516541104</c:v>
                </c:pt>
                <c:pt idx="952">
                  <c:v>29.473579022181774</c:v>
                </c:pt>
                <c:pt idx="953">
                  <c:v>29.477703881898893</c:v>
                </c:pt>
                <c:pt idx="954">
                  <c:v>29.482503083251832</c:v>
                </c:pt>
                <c:pt idx="955">
                  <c:v>30.069886614995632</c:v>
                </c:pt>
                <c:pt idx="956">
                  <c:v>31.10175787022985</c:v>
                </c:pt>
                <c:pt idx="957">
                  <c:v>30.66298894383424</c:v>
                </c:pt>
                <c:pt idx="958">
                  <c:v>31.694434608094866</c:v>
                </c:pt>
                <c:pt idx="959">
                  <c:v>33.305541458061469</c:v>
                </c:pt>
                <c:pt idx="960">
                  <c:v>53.685075547189641</c:v>
                </c:pt>
                <c:pt idx="961">
                  <c:v>84.80769696370804</c:v>
                </c:pt>
                <c:pt idx="962">
                  <c:v>30.090293062920658</c:v>
                </c:pt>
                <c:pt idx="963">
                  <c:v>29.930904317578015</c:v>
                </c:pt>
                <c:pt idx="964">
                  <c:v>29.907644823218689</c:v>
                </c:pt>
                <c:pt idx="965">
                  <c:v>29.911769682935805</c:v>
                </c:pt>
                <c:pt idx="966">
                  <c:v>29.916568884288747</c:v>
                </c:pt>
                <c:pt idx="967">
                  <c:v>30.503952416032547</c:v>
                </c:pt>
                <c:pt idx="968">
                  <c:v>31.535823671266762</c:v>
                </c:pt>
                <c:pt idx="969">
                  <c:v>31.097054744871155</c:v>
                </c:pt>
                <c:pt idx="970">
                  <c:v>32.128500409131775</c:v>
                </c:pt>
                <c:pt idx="971">
                  <c:v>33.739607259098378</c:v>
                </c:pt>
                <c:pt idx="972">
                  <c:v>54.119141348226549</c:v>
                </c:pt>
                <c:pt idx="973">
                  <c:v>85.241762764744948</c:v>
                </c:pt>
                <c:pt idx="974">
                  <c:v>30.524358863957566</c:v>
                </c:pt>
                <c:pt idx="975">
                  <c:v>30.364970118614927</c:v>
                </c:pt>
                <c:pt idx="976">
                  <c:v>30.341710624255597</c:v>
                </c:pt>
                <c:pt idx="977">
                  <c:v>30.345835483972717</c:v>
                </c:pt>
                <c:pt idx="978">
                  <c:v>30.350634685325655</c:v>
                </c:pt>
                <c:pt idx="979">
                  <c:v>30.938018217069462</c:v>
                </c:pt>
                <c:pt idx="980">
                  <c:v>31.969889472303674</c:v>
                </c:pt>
                <c:pt idx="981">
                  <c:v>31.531120545908063</c:v>
                </c:pt>
                <c:pt idx="982">
                  <c:v>32.56256621016869</c:v>
                </c:pt>
                <c:pt idx="983">
                  <c:v>34.173673060135293</c:v>
                </c:pt>
                <c:pt idx="984">
                  <c:v>54.553207149263457</c:v>
                </c:pt>
                <c:pt idx="985">
                  <c:v>85.67582856578187</c:v>
                </c:pt>
                <c:pt idx="986">
                  <c:v>30.958424664994482</c:v>
                </c:pt>
                <c:pt idx="987">
                  <c:v>30.799035919651839</c:v>
                </c:pt>
                <c:pt idx="988">
                  <c:v>30.775776425292513</c:v>
                </c:pt>
                <c:pt idx="989">
                  <c:v>30.779901285009633</c:v>
                </c:pt>
                <c:pt idx="990">
                  <c:v>30.784700486362571</c:v>
                </c:pt>
                <c:pt idx="991">
                  <c:v>31.372084018106378</c:v>
                </c:pt>
                <c:pt idx="992">
                  <c:v>32.403955273340593</c:v>
                </c:pt>
                <c:pt idx="993">
                  <c:v>31.965186346944979</c:v>
                </c:pt>
                <c:pt idx="994">
                  <c:v>32.996632011205605</c:v>
                </c:pt>
                <c:pt idx="995">
                  <c:v>34.607738861172201</c:v>
                </c:pt>
                <c:pt idx="996">
                  <c:v>54.98727295030038</c:v>
                </c:pt>
                <c:pt idx="997">
                  <c:v>86.109894366818779</c:v>
                </c:pt>
                <c:pt idx="998">
                  <c:v>31.392490466031397</c:v>
                </c:pt>
                <c:pt idx="999">
                  <c:v>31.233101720688754</c:v>
                </c:pt>
                <c:pt idx="1000">
                  <c:v>31.209842226329425</c:v>
                </c:pt>
                <c:pt idx="1001">
                  <c:v>31.213967086046544</c:v>
                </c:pt>
                <c:pt idx="1002">
                  <c:v>31.218766287399486</c:v>
                </c:pt>
                <c:pt idx="1003">
                  <c:v>31.806149819143293</c:v>
                </c:pt>
                <c:pt idx="1004">
                  <c:v>32.838021074377508</c:v>
                </c:pt>
                <c:pt idx="1005">
                  <c:v>32.399252147981898</c:v>
                </c:pt>
                <c:pt idx="1006">
                  <c:v>33.430697812242521</c:v>
                </c:pt>
                <c:pt idx="1007">
                  <c:v>35.041804662209117</c:v>
                </c:pt>
                <c:pt idx="1008">
                  <c:v>55.421338751337288</c:v>
                </c:pt>
                <c:pt idx="1009">
                  <c:v>86.543960167855687</c:v>
                </c:pt>
                <c:pt idx="1010">
                  <c:v>31.826556267068305</c:v>
                </c:pt>
                <c:pt idx="1011">
                  <c:v>31.66716752172567</c:v>
                </c:pt>
                <c:pt idx="1012">
                  <c:v>31.64390802736634</c:v>
                </c:pt>
                <c:pt idx="1013">
                  <c:v>31.648032887083456</c:v>
                </c:pt>
                <c:pt idx="1014">
                  <c:v>31.652832088436394</c:v>
                </c:pt>
                <c:pt idx="1015">
                  <c:v>32.240215620180194</c:v>
                </c:pt>
                <c:pt idx="1016">
                  <c:v>33.272086875414409</c:v>
                </c:pt>
                <c:pt idx="1017">
                  <c:v>32.833317949018806</c:v>
                </c:pt>
                <c:pt idx="1018">
                  <c:v>33.864763613279429</c:v>
                </c:pt>
                <c:pt idx="1019">
                  <c:v>35.475870463246025</c:v>
                </c:pt>
                <c:pt idx="1020">
                  <c:v>55.855404552374196</c:v>
                </c:pt>
                <c:pt idx="1021">
                  <c:v>86.978025968892609</c:v>
                </c:pt>
                <c:pt idx="1022">
                  <c:v>32.260622068105214</c:v>
                </c:pt>
                <c:pt idx="1023">
                  <c:v>32.101233322762575</c:v>
                </c:pt>
                <c:pt idx="1024">
                  <c:v>32.077973828403252</c:v>
                </c:pt>
                <c:pt idx="1025">
                  <c:v>32.082098688120361</c:v>
                </c:pt>
                <c:pt idx="1026">
                  <c:v>32.086897889473306</c:v>
                </c:pt>
                <c:pt idx="1027">
                  <c:v>32.67428142121711</c:v>
                </c:pt>
                <c:pt idx="1028">
                  <c:v>33.706152676451325</c:v>
                </c:pt>
                <c:pt idx="1029">
                  <c:v>33.267383750055721</c:v>
                </c:pt>
                <c:pt idx="1030">
                  <c:v>34.298829414316344</c:v>
                </c:pt>
                <c:pt idx="1031">
                  <c:v>35.90993626428294</c:v>
                </c:pt>
                <c:pt idx="1032">
                  <c:v>56.289470353411112</c:v>
                </c:pt>
                <c:pt idx="1033">
                  <c:v>87.412091769929518</c:v>
                </c:pt>
                <c:pt idx="1034">
                  <c:v>32.694687869142129</c:v>
                </c:pt>
                <c:pt idx="1035">
                  <c:v>32.53529912379949</c:v>
                </c:pt>
                <c:pt idx="1036">
                  <c:v>32.51203962944016</c:v>
                </c:pt>
                <c:pt idx="1037">
                  <c:v>32.516164489157276</c:v>
                </c:pt>
                <c:pt idx="1038">
                  <c:v>32.520963690510222</c:v>
                </c:pt>
                <c:pt idx="1039">
                  <c:v>33.108347222254025</c:v>
                </c:pt>
                <c:pt idx="1040">
                  <c:v>34.14021847748824</c:v>
                </c:pt>
                <c:pt idx="1041">
                  <c:v>33.70144955109263</c:v>
                </c:pt>
                <c:pt idx="1042">
                  <c:v>34.732895215353253</c:v>
                </c:pt>
                <c:pt idx="1043">
                  <c:v>36.344002065319856</c:v>
                </c:pt>
                <c:pt idx="1044">
                  <c:v>56.723536154448027</c:v>
                </c:pt>
                <c:pt idx="1045">
                  <c:v>87.846157570966426</c:v>
                </c:pt>
                <c:pt idx="1046">
                  <c:v>33.128753670179044</c:v>
                </c:pt>
                <c:pt idx="1047">
                  <c:v>32.969364924836405</c:v>
                </c:pt>
                <c:pt idx="1048">
                  <c:v>32.946105430477076</c:v>
                </c:pt>
                <c:pt idx="1049">
                  <c:v>32.950230290194192</c:v>
                </c:pt>
                <c:pt idx="1050">
                  <c:v>32.95502949154713</c:v>
                </c:pt>
                <c:pt idx="1051">
                  <c:v>33.542413023290941</c:v>
                </c:pt>
                <c:pt idx="1052">
                  <c:v>34.574284278525155</c:v>
                </c:pt>
                <c:pt idx="1053">
                  <c:v>34.135515352129545</c:v>
                </c:pt>
                <c:pt idx="1054">
                  <c:v>35.166961016390168</c:v>
                </c:pt>
                <c:pt idx="1055">
                  <c:v>36.778067866356764</c:v>
                </c:pt>
                <c:pt idx="1056">
                  <c:v>57.157601955484935</c:v>
                </c:pt>
                <c:pt idx="1057">
                  <c:v>88.280223372003348</c:v>
                </c:pt>
                <c:pt idx="1058">
                  <c:v>33.56281947121596</c:v>
                </c:pt>
                <c:pt idx="1059">
                  <c:v>33.403430725873321</c:v>
                </c:pt>
                <c:pt idx="1060">
                  <c:v>33.380171231513991</c:v>
                </c:pt>
                <c:pt idx="1061">
                  <c:v>33.384296091231107</c:v>
                </c:pt>
                <c:pt idx="1062">
                  <c:v>33.389095292584045</c:v>
                </c:pt>
                <c:pt idx="1063">
                  <c:v>33.976478824327856</c:v>
                </c:pt>
                <c:pt idx="1064">
                  <c:v>35.008350079562064</c:v>
                </c:pt>
                <c:pt idx="1065">
                  <c:v>34.569581153166453</c:v>
                </c:pt>
                <c:pt idx="1066">
                  <c:v>35.601026817427083</c:v>
                </c:pt>
                <c:pt idx="1067">
                  <c:v>37.21213366739368</c:v>
                </c:pt>
                <c:pt idx="1068">
                  <c:v>57.591667756521858</c:v>
                </c:pt>
                <c:pt idx="1069">
                  <c:v>88.714289173040257</c:v>
                </c:pt>
                <c:pt idx="1070">
                  <c:v>33.996885272252875</c:v>
                </c:pt>
                <c:pt idx="1071">
                  <c:v>33.837496526910229</c:v>
                </c:pt>
                <c:pt idx="1072">
                  <c:v>33.814237032550906</c:v>
                </c:pt>
                <c:pt idx="1073">
                  <c:v>33.818361892268022</c:v>
                </c:pt>
                <c:pt idx="1074">
                  <c:v>33.823161093620961</c:v>
                </c:pt>
                <c:pt idx="1075">
                  <c:v>34.410544625364771</c:v>
                </c:pt>
                <c:pt idx="1076">
                  <c:v>35.442415880598979</c:v>
                </c:pt>
                <c:pt idx="1077">
                  <c:v>35.003646954203369</c:v>
                </c:pt>
                <c:pt idx="1078">
                  <c:v>36.035092618463999</c:v>
                </c:pt>
                <c:pt idx="1079">
                  <c:v>37.646199468430595</c:v>
                </c:pt>
                <c:pt idx="1080">
                  <c:v>58.025733557558766</c:v>
                </c:pt>
                <c:pt idx="1081">
                  <c:v>89.148354974077179</c:v>
                </c:pt>
                <c:pt idx="1082">
                  <c:v>34.430951073289783</c:v>
                </c:pt>
                <c:pt idx="1083">
                  <c:v>34.271562327947144</c:v>
                </c:pt>
                <c:pt idx="1084">
                  <c:v>34.248302833587815</c:v>
                </c:pt>
                <c:pt idx="1085">
                  <c:v>34.252427693304931</c:v>
                </c:pt>
                <c:pt idx="1086">
                  <c:v>34.257226894657876</c:v>
                </c:pt>
                <c:pt idx="1087">
                  <c:v>34.84461042640168</c:v>
                </c:pt>
                <c:pt idx="1088">
                  <c:v>35.876481681635894</c:v>
                </c:pt>
                <c:pt idx="1089">
                  <c:v>35.437712755240284</c:v>
                </c:pt>
                <c:pt idx="1090">
                  <c:v>36.469158419500914</c:v>
                </c:pt>
                <c:pt idx="1091">
                  <c:v>38.08026526946751</c:v>
                </c:pt>
                <c:pt idx="1092">
                  <c:v>58.459799358595689</c:v>
                </c:pt>
                <c:pt idx="1093">
                  <c:v>89.582420775114088</c:v>
                </c:pt>
                <c:pt idx="1094">
                  <c:v>34.865016874326699</c:v>
                </c:pt>
                <c:pt idx="1095">
                  <c:v>34.70562812898406</c:v>
                </c:pt>
                <c:pt idx="1096">
                  <c:v>34.68236863462473</c:v>
                </c:pt>
                <c:pt idx="1097">
                  <c:v>34.686493494341846</c:v>
                </c:pt>
                <c:pt idx="1098">
                  <c:v>34.691292695694791</c:v>
                </c:pt>
                <c:pt idx="1099">
                  <c:v>35.278676227438595</c:v>
                </c:pt>
                <c:pt idx="1100">
                  <c:v>36.310547482672803</c:v>
                </c:pt>
                <c:pt idx="1101">
                  <c:v>35.871778556277192</c:v>
                </c:pt>
                <c:pt idx="1102">
                  <c:v>36.903224220537822</c:v>
                </c:pt>
                <c:pt idx="1103">
                  <c:v>38.514331070504412</c:v>
                </c:pt>
                <c:pt idx="1104">
                  <c:v>58.893865159632583</c:v>
                </c:pt>
                <c:pt idx="1105">
                  <c:v>90.016486576150996</c:v>
                </c:pt>
                <c:pt idx="1106">
                  <c:v>35.299082675363607</c:v>
                </c:pt>
                <c:pt idx="1107">
                  <c:v>35.139693930020968</c:v>
                </c:pt>
                <c:pt idx="1108">
                  <c:v>35.116434435661638</c:v>
                </c:pt>
                <c:pt idx="1109">
                  <c:v>35.120559295378754</c:v>
                </c:pt>
                <c:pt idx="1110">
                  <c:v>35.125358496731693</c:v>
                </c:pt>
                <c:pt idx="1111">
                  <c:v>35.712742028475503</c:v>
                </c:pt>
                <c:pt idx="1112">
                  <c:v>36.744613283709718</c:v>
                </c:pt>
                <c:pt idx="1113">
                  <c:v>36.305844357314108</c:v>
                </c:pt>
                <c:pt idx="1114">
                  <c:v>37.337290021574731</c:v>
                </c:pt>
                <c:pt idx="1115">
                  <c:v>38.948396871541327</c:v>
                </c:pt>
                <c:pt idx="1116">
                  <c:v>59.327930960669505</c:v>
                </c:pt>
                <c:pt idx="1117">
                  <c:v>90.450552377187904</c:v>
                </c:pt>
                <c:pt idx="1118">
                  <c:v>35.733148476400522</c:v>
                </c:pt>
                <c:pt idx="1119">
                  <c:v>35.573759731057883</c:v>
                </c:pt>
                <c:pt idx="1120">
                  <c:v>35.550500236698554</c:v>
                </c:pt>
                <c:pt idx="1121">
                  <c:v>35.55462509641567</c:v>
                </c:pt>
                <c:pt idx="1122">
                  <c:v>35.559424297768608</c:v>
                </c:pt>
                <c:pt idx="1123">
                  <c:v>36.146807829512419</c:v>
                </c:pt>
                <c:pt idx="1124">
                  <c:v>37.178679084746626</c:v>
                </c:pt>
                <c:pt idx="1125">
                  <c:v>36.739910158351016</c:v>
                </c:pt>
                <c:pt idx="1126">
                  <c:v>37.771355822611646</c:v>
                </c:pt>
                <c:pt idx="1127">
                  <c:v>39.382462672578242</c:v>
                </c:pt>
                <c:pt idx="1128">
                  <c:v>59.761996761706413</c:v>
                </c:pt>
                <c:pt idx="1129">
                  <c:v>90.884618178224812</c:v>
                </c:pt>
                <c:pt idx="1130">
                  <c:v>36.167214277437438</c:v>
                </c:pt>
                <c:pt idx="1131">
                  <c:v>36.007825532094792</c:v>
                </c:pt>
                <c:pt idx="1132">
                  <c:v>35.984566037735469</c:v>
                </c:pt>
                <c:pt idx="1133">
                  <c:v>35.988690897452585</c:v>
                </c:pt>
                <c:pt idx="1134">
                  <c:v>35.993490098805523</c:v>
                </c:pt>
                <c:pt idx="1135">
                  <c:v>36.580873630549334</c:v>
                </c:pt>
                <c:pt idx="1136">
                  <c:v>37.612744885783542</c:v>
                </c:pt>
                <c:pt idx="1137">
                  <c:v>37.173975959387931</c:v>
                </c:pt>
                <c:pt idx="1138">
                  <c:v>38.205421623648562</c:v>
                </c:pt>
                <c:pt idx="1139">
                  <c:v>39.816528473615158</c:v>
                </c:pt>
                <c:pt idx="1140">
                  <c:v>60.196062562743336</c:v>
                </c:pt>
                <c:pt idx="1141">
                  <c:v>91.318683979261721</c:v>
                </c:pt>
                <c:pt idx="1142">
                  <c:v>36.601280078474346</c:v>
                </c:pt>
                <c:pt idx="1143">
                  <c:v>36.441891333131707</c:v>
                </c:pt>
                <c:pt idx="1144">
                  <c:v>36.418631838772377</c:v>
                </c:pt>
                <c:pt idx="1145">
                  <c:v>36.422756698489501</c:v>
                </c:pt>
                <c:pt idx="1146">
                  <c:v>36.427555899842439</c:v>
                </c:pt>
                <c:pt idx="1147">
                  <c:v>37.014939431586249</c:v>
                </c:pt>
                <c:pt idx="1148">
                  <c:v>38.04681068682045</c:v>
                </c:pt>
                <c:pt idx="1149">
                  <c:v>37.608041760424854</c:v>
                </c:pt>
                <c:pt idx="1150">
                  <c:v>38.639487424685477</c:v>
                </c:pt>
                <c:pt idx="1151">
                  <c:v>40.250594274652073</c:v>
                </c:pt>
                <c:pt idx="1152">
                  <c:v>60.630128363780244</c:v>
                </c:pt>
                <c:pt idx="1153">
                  <c:v>91.752749780298643</c:v>
                </c:pt>
                <c:pt idx="1154">
                  <c:v>37.035345879511262</c:v>
                </c:pt>
                <c:pt idx="1155">
                  <c:v>36.875957134168615</c:v>
                </c:pt>
                <c:pt idx="1156">
                  <c:v>36.852697639809293</c:v>
                </c:pt>
                <c:pt idx="1157">
                  <c:v>36.856822499526409</c:v>
                </c:pt>
                <c:pt idx="1158">
                  <c:v>36.861621700879354</c:v>
                </c:pt>
                <c:pt idx="1159">
                  <c:v>37.449005232623158</c:v>
                </c:pt>
                <c:pt idx="1160">
                  <c:v>38.480876487857365</c:v>
                </c:pt>
                <c:pt idx="1161">
                  <c:v>38.042107561461769</c:v>
                </c:pt>
                <c:pt idx="1162">
                  <c:v>39.073553225722392</c:v>
                </c:pt>
                <c:pt idx="1163">
                  <c:v>40.684660075688988</c:v>
                </c:pt>
                <c:pt idx="1164">
                  <c:v>61.064194164817167</c:v>
                </c:pt>
                <c:pt idx="1165">
                  <c:v>92.186815581335551</c:v>
                </c:pt>
                <c:pt idx="1166">
                  <c:v>37.469411680548177</c:v>
                </c:pt>
                <c:pt idx="1167">
                  <c:v>37.310022935205531</c:v>
                </c:pt>
                <c:pt idx="1168">
                  <c:v>37.286763440846208</c:v>
                </c:pt>
                <c:pt idx="1169">
                  <c:v>37.290888300563324</c:v>
                </c:pt>
                <c:pt idx="1170">
                  <c:v>37.295687501916262</c:v>
                </c:pt>
                <c:pt idx="1171">
                  <c:v>37.883071033660073</c:v>
                </c:pt>
                <c:pt idx="1172">
                  <c:v>38.914942288894281</c:v>
                </c:pt>
                <c:pt idx="1173">
                  <c:v>38.476173362498685</c:v>
                </c:pt>
                <c:pt idx="1174">
                  <c:v>39.507619026759308</c:v>
                </c:pt>
                <c:pt idx="1175">
                  <c:v>41.118725876725897</c:v>
                </c:pt>
                <c:pt idx="1176">
                  <c:v>61.498259965854075</c:v>
                </c:pt>
                <c:pt idx="1177">
                  <c:v>92.620881382372474</c:v>
                </c:pt>
                <c:pt idx="1178">
                  <c:v>37.903477481585092</c:v>
                </c:pt>
                <c:pt idx="1179">
                  <c:v>37.744088736242446</c:v>
                </c:pt>
                <c:pt idx="1180">
                  <c:v>37.720829241883123</c:v>
                </c:pt>
                <c:pt idx="1181">
                  <c:v>37.724954101600233</c:v>
                </c:pt>
                <c:pt idx="1182">
                  <c:v>37.729753302953178</c:v>
                </c:pt>
                <c:pt idx="1183">
                  <c:v>38.317136834696989</c:v>
                </c:pt>
                <c:pt idx="1184">
                  <c:v>39.349008089931196</c:v>
                </c:pt>
                <c:pt idx="1185">
                  <c:v>38.910239163535586</c:v>
                </c:pt>
                <c:pt idx="1186">
                  <c:v>39.941684827796209</c:v>
                </c:pt>
                <c:pt idx="1187">
                  <c:v>41.552791677762805</c:v>
                </c:pt>
                <c:pt idx="1188">
                  <c:v>61.932325766890983</c:v>
                </c:pt>
                <c:pt idx="1189">
                  <c:v>93.054947183409382</c:v>
                </c:pt>
                <c:pt idx="1190">
                  <c:v>38.337543282622001</c:v>
                </c:pt>
                <c:pt idx="1191">
                  <c:v>38.178154537279354</c:v>
                </c:pt>
                <c:pt idx="1192">
                  <c:v>38.154895042920032</c:v>
                </c:pt>
                <c:pt idx="1193">
                  <c:v>38.159019902637141</c:v>
                </c:pt>
                <c:pt idx="1194">
                  <c:v>38.163819103990086</c:v>
                </c:pt>
                <c:pt idx="1195">
                  <c:v>38.751202635733897</c:v>
                </c:pt>
                <c:pt idx="1196">
                  <c:v>39.783073890968105</c:v>
                </c:pt>
                <c:pt idx="1197">
                  <c:v>39.344304964572501</c:v>
                </c:pt>
                <c:pt idx="1198">
                  <c:v>40.375750628833124</c:v>
                </c:pt>
                <c:pt idx="1199">
                  <c:v>41.98685747879972</c:v>
                </c:pt>
                <c:pt idx="1200">
                  <c:v>62.366391567927892</c:v>
                </c:pt>
                <c:pt idx="1201">
                  <c:v>93.48901298444629</c:v>
                </c:pt>
                <c:pt idx="1202">
                  <c:v>38.771609083658916</c:v>
                </c:pt>
                <c:pt idx="1203">
                  <c:v>38.61222033831627</c:v>
                </c:pt>
                <c:pt idx="1204">
                  <c:v>38.58896084395694</c:v>
                </c:pt>
                <c:pt idx="1205">
                  <c:v>38.593085703674056</c:v>
                </c:pt>
                <c:pt idx="1206">
                  <c:v>38.597884905027001</c:v>
                </c:pt>
                <c:pt idx="1207">
                  <c:v>39.185268436770812</c:v>
                </c:pt>
                <c:pt idx="1208">
                  <c:v>40.21713969200502</c:v>
                </c:pt>
                <c:pt idx="1209">
                  <c:v>39.778370765609417</c:v>
                </c:pt>
                <c:pt idx="1210">
                  <c:v>40.80981642987004</c:v>
                </c:pt>
                <c:pt idx="1211">
                  <c:v>42.420923279836636</c:v>
                </c:pt>
                <c:pt idx="1212">
                  <c:v>62.800457368964814</c:v>
                </c:pt>
                <c:pt idx="1213">
                  <c:v>93.923078785483199</c:v>
                </c:pt>
                <c:pt idx="1214">
                  <c:v>39.205674884695824</c:v>
                </c:pt>
                <c:pt idx="1215">
                  <c:v>39.046286139353185</c:v>
                </c:pt>
                <c:pt idx="1216">
                  <c:v>39.023026644993855</c:v>
                </c:pt>
                <c:pt idx="1217">
                  <c:v>39.027151504710972</c:v>
                </c:pt>
                <c:pt idx="1218">
                  <c:v>39.03195070606391</c:v>
                </c:pt>
                <c:pt idx="1219">
                  <c:v>39.61933423780772</c:v>
                </c:pt>
                <c:pt idx="1220">
                  <c:v>40.651205493041928</c:v>
                </c:pt>
                <c:pt idx="1221">
                  <c:v>40.212436566646332</c:v>
                </c:pt>
                <c:pt idx="1222">
                  <c:v>41.243882230906955</c:v>
                </c:pt>
                <c:pt idx="1223">
                  <c:v>42.854989080873551</c:v>
                </c:pt>
                <c:pt idx="1224">
                  <c:v>63.234523170001722</c:v>
                </c:pt>
                <c:pt idx="1225">
                  <c:v>94.357144586520121</c:v>
                </c:pt>
                <c:pt idx="1226">
                  <c:v>39.63974068573274</c:v>
                </c:pt>
                <c:pt idx="1227">
                  <c:v>39.480351940390094</c:v>
                </c:pt>
                <c:pt idx="1228">
                  <c:v>39.457092446030771</c:v>
                </c:pt>
                <c:pt idx="1229">
                  <c:v>39.461217305747887</c:v>
                </c:pt>
                <c:pt idx="1230">
                  <c:v>39.466016507100825</c:v>
                </c:pt>
                <c:pt idx="1231">
                  <c:v>40.053400038844636</c:v>
                </c:pt>
                <c:pt idx="1232">
                  <c:v>41.085271294078844</c:v>
                </c:pt>
                <c:pt idx="1233">
                  <c:v>40.646502367683247</c:v>
                </c:pt>
                <c:pt idx="1234">
                  <c:v>41.67794803194387</c:v>
                </c:pt>
                <c:pt idx="1235">
                  <c:v>43.289054881910467</c:v>
                </c:pt>
                <c:pt idx="1236">
                  <c:v>63.668588971038645</c:v>
                </c:pt>
                <c:pt idx="1237">
                  <c:v>94.79121038755703</c:v>
                </c:pt>
                <c:pt idx="1238">
                  <c:v>40.073806486769655</c:v>
                </c:pt>
                <c:pt idx="1239">
                  <c:v>39.914417741427009</c:v>
                </c:pt>
                <c:pt idx="1240">
                  <c:v>39.891158247067686</c:v>
                </c:pt>
                <c:pt idx="1241">
                  <c:v>39.895283106784802</c:v>
                </c:pt>
                <c:pt idx="1242">
                  <c:v>39.90008230813774</c:v>
                </c:pt>
                <c:pt idx="1243">
                  <c:v>40.487465839881551</c:v>
                </c:pt>
                <c:pt idx="1244">
                  <c:v>41.519337095115759</c:v>
                </c:pt>
                <c:pt idx="1245">
                  <c:v>41.080568168720163</c:v>
                </c:pt>
                <c:pt idx="1246">
                  <c:v>42.112013832980786</c:v>
                </c:pt>
                <c:pt idx="1247">
                  <c:v>43.723120682947375</c:v>
                </c:pt>
                <c:pt idx="1248">
                  <c:v>64.102654772075553</c:v>
                </c:pt>
                <c:pt idx="1249">
                  <c:v>95.225276188593938</c:v>
                </c:pt>
                <c:pt idx="1250">
                  <c:v>40.507872287806563</c:v>
                </c:pt>
                <c:pt idx="1251">
                  <c:v>40.348483542463917</c:v>
                </c:pt>
                <c:pt idx="1252">
                  <c:v>40.325224048104587</c:v>
                </c:pt>
                <c:pt idx="1253">
                  <c:v>40.329348907821704</c:v>
                </c:pt>
                <c:pt idx="1254">
                  <c:v>40.334148109174649</c:v>
                </c:pt>
                <c:pt idx="1255">
                  <c:v>40.92153164091846</c:v>
                </c:pt>
                <c:pt idx="1256">
                  <c:v>41.953402896152667</c:v>
                </c:pt>
                <c:pt idx="1257">
                  <c:v>41.514633969757064</c:v>
                </c:pt>
                <c:pt idx="1258">
                  <c:v>42.546079634017687</c:v>
                </c:pt>
                <c:pt idx="1259">
                  <c:v>44.157186483984283</c:v>
                </c:pt>
                <c:pt idx="1260">
                  <c:v>64.536720573112461</c:v>
                </c:pt>
                <c:pt idx="1261">
                  <c:v>95.659341989630846</c:v>
                </c:pt>
                <c:pt idx="1262">
                  <c:v>40.941938088843479</c:v>
                </c:pt>
                <c:pt idx="1263">
                  <c:v>40.782549343500833</c:v>
                </c:pt>
                <c:pt idx="1264">
                  <c:v>40.759289849141503</c:v>
                </c:pt>
                <c:pt idx="1265">
                  <c:v>40.763414708858619</c:v>
                </c:pt>
                <c:pt idx="1266">
                  <c:v>40.768213910211564</c:v>
                </c:pt>
                <c:pt idx="1267">
                  <c:v>41.355597441955375</c:v>
                </c:pt>
                <c:pt idx="1268">
                  <c:v>42.387468697189583</c:v>
                </c:pt>
                <c:pt idx="1269">
                  <c:v>41.948699770793979</c:v>
                </c:pt>
                <c:pt idx="1270">
                  <c:v>42.980145435054602</c:v>
                </c:pt>
                <c:pt idx="1271">
                  <c:v>44.591252285021199</c:v>
                </c:pt>
                <c:pt idx="1272">
                  <c:v>64.97078637414937</c:v>
                </c:pt>
                <c:pt idx="1273">
                  <c:v>96.093407790667769</c:v>
                </c:pt>
                <c:pt idx="1274">
                  <c:v>41.376003889880394</c:v>
                </c:pt>
                <c:pt idx="1275">
                  <c:v>41.216615144537748</c:v>
                </c:pt>
                <c:pt idx="1276">
                  <c:v>41.193355650178418</c:v>
                </c:pt>
                <c:pt idx="1277">
                  <c:v>41.197480509895534</c:v>
                </c:pt>
                <c:pt idx="1278">
                  <c:v>41.20227971124848</c:v>
                </c:pt>
                <c:pt idx="1279">
                  <c:v>41.789663242992283</c:v>
                </c:pt>
                <c:pt idx="1280">
                  <c:v>42.821534498226498</c:v>
                </c:pt>
                <c:pt idx="1281">
                  <c:v>42.382765571830895</c:v>
                </c:pt>
                <c:pt idx="1282">
                  <c:v>43.414211236091518</c:v>
                </c:pt>
                <c:pt idx="1283">
                  <c:v>45.025318086058114</c:v>
                </c:pt>
                <c:pt idx="1284">
                  <c:v>65.404852175186292</c:v>
                </c:pt>
                <c:pt idx="1285">
                  <c:v>96.527473591704677</c:v>
                </c:pt>
                <c:pt idx="1286">
                  <c:v>41.810069690917302</c:v>
                </c:pt>
                <c:pt idx="1287">
                  <c:v>41.650680945574663</c:v>
                </c:pt>
                <c:pt idx="1288">
                  <c:v>41.627421451215334</c:v>
                </c:pt>
                <c:pt idx="1289">
                  <c:v>41.63154631093245</c:v>
                </c:pt>
                <c:pt idx="1290">
                  <c:v>41.636345512285388</c:v>
                </c:pt>
                <c:pt idx="1291">
                  <c:v>42.223729044029199</c:v>
                </c:pt>
                <c:pt idx="1292">
                  <c:v>43.255600299263406</c:v>
                </c:pt>
                <c:pt idx="1293">
                  <c:v>42.81683137286781</c:v>
                </c:pt>
                <c:pt idx="1294">
                  <c:v>43.848277037128433</c:v>
                </c:pt>
                <c:pt idx="1295">
                  <c:v>45.459383887095029</c:v>
                </c:pt>
                <c:pt idx="1296">
                  <c:v>65.8389179762232</c:v>
                </c:pt>
                <c:pt idx="1297">
                  <c:v>96.961539392741599</c:v>
                </c:pt>
                <c:pt idx="1298">
                  <c:v>42.244135491954218</c:v>
                </c:pt>
                <c:pt idx="1299">
                  <c:v>42.084746746611572</c:v>
                </c:pt>
                <c:pt idx="1300">
                  <c:v>42.061487252252249</c:v>
                </c:pt>
                <c:pt idx="1301">
                  <c:v>42.065612111969365</c:v>
                </c:pt>
                <c:pt idx="1302">
                  <c:v>42.070411313322303</c:v>
                </c:pt>
                <c:pt idx="1303">
                  <c:v>42.657794845066107</c:v>
                </c:pt>
                <c:pt idx="1304">
                  <c:v>43.689666100300322</c:v>
                </c:pt>
                <c:pt idx="1305">
                  <c:v>43.250897173904725</c:v>
                </c:pt>
                <c:pt idx="1306">
                  <c:v>44.282342838165349</c:v>
                </c:pt>
                <c:pt idx="1307">
                  <c:v>45.893449688131938</c:v>
                </c:pt>
                <c:pt idx="1308">
                  <c:v>66.272983777260123</c:v>
                </c:pt>
                <c:pt idx="1309">
                  <c:v>97.395605193778508</c:v>
                </c:pt>
                <c:pt idx="1310">
                  <c:v>42.678201292991133</c:v>
                </c:pt>
                <c:pt idx="1311">
                  <c:v>42.518812547648487</c:v>
                </c:pt>
                <c:pt idx="1312">
                  <c:v>42.495553053289164</c:v>
                </c:pt>
                <c:pt idx="1313">
                  <c:v>42.499677913006281</c:v>
                </c:pt>
                <c:pt idx="1314">
                  <c:v>42.504477114359219</c:v>
                </c:pt>
                <c:pt idx="1315">
                  <c:v>43.091860646103022</c:v>
                </c:pt>
                <c:pt idx="1316">
                  <c:v>44.123731901337237</c:v>
                </c:pt>
                <c:pt idx="1317">
                  <c:v>43.684962974941641</c:v>
                </c:pt>
                <c:pt idx="1318">
                  <c:v>44.716408639202257</c:v>
                </c:pt>
                <c:pt idx="1319">
                  <c:v>46.327515489168853</c:v>
                </c:pt>
                <c:pt idx="1320">
                  <c:v>66.707049578297031</c:v>
                </c:pt>
                <c:pt idx="1321">
                  <c:v>97.82967099481543</c:v>
                </c:pt>
                <c:pt idx="1322">
                  <c:v>43.112267094028041</c:v>
                </c:pt>
                <c:pt idx="1323">
                  <c:v>42.952878348685402</c:v>
                </c:pt>
                <c:pt idx="1324">
                  <c:v>42.92961885432608</c:v>
                </c:pt>
                <c:pt idx="1325">
                  <c:v>42.933743714043189</c:v>
                </c:pt>
                <c:pt idx="1326">
                  <c:v>42.938542915396134</c:v>
                </c:pt>
                <c:pt idx="1327">
                  <c:v>43.525926447139938</c:v>
                </c:pt>
                <c:pt idx="1328">
                  <c:v>44.557797702374152</c:v>
                </c:pt>
                <c:pt idx="1329">
                  <c:v>44.119028775978549</c:v>
                </c:pt>
                <c:pt idx="1330">
                  <c:v>45.150474440239172</c:v>
                </c:pt>
                <c:pt idx="1331">
                  <c:v>46.761581290205768</c:v>
                </c:pt>
                <c:pt idx="1332">
                  <c:v>67.141115379333939</c:v>
                </c:pt>
                <c:pt idx="1333">
                  <c:v>98.263736795852338</c:v>
                </c:pt>
                <c:pt idx="1334">
                  <c:v>43.546332895064957</c:v>
                </c:pt>
                <c:pt idx="1335">
                  <c:v>43.386944149722311</c:v>
                </c:pt>
                <c:pt idx="1336">
                  <c:v>43.363684655362981</c:v>
                </c:pt>
                <c:pt idx="1337">
                  <c:v>43.367809515080097</c:v>
                </c:pt>
                <c:pt idx="1338">
                  <c:v>43.372608716433042</c:v>
                </c:pt>
                <c:pt idx="1339">
                  <c:v>43.959992248176846</c:v>
                </c:pt>
                <c:pt idx="1340">
                  <c:v>44.991863503411061</c:v>
                </c:pt>
                <c:pt idx="1341">
                  <c:v>44.553094577015457</c:v>
                </c:pt>
                <c:pt idx="1342">
                  <c:v>45.584540241276081</c:v>
                </c:pt>
                <c:pt idx="1343">
                  <c:v>47.195647091242677</c:v>
                </c:pt>
                <c:pt idx="1344">
                  <c:v>67.575181180370848</c:v>
                </c:pt>
                <c:pt idx="1345">
                  <c:v>98.697802596889261</c:v>
                </c:pt>
                <c:pt idx="1346">
                  <c:v>43.980398696101872</c:v>
                </c:pt>
                <c:pt idx="1347">
                  <c:v>43.821009950759226</c:v>
                </c:pt>
                <c:pt idx="1348">
                  <c:v>43.797750456399896</c:v>
                </c:pt>
                <c:pt idx="1349">
                  <c:v>43.801875316117012</c:v>
                </c:pt>
                <c:pt idx="1350">
                  <c:v>43.806674517469958</c:v>
                </c:pt>
                <c:pt idx="1351">
                  <c:v>44.394058049213761</c:v>
                </c:pt>
                <c:pt idx="1352">
                  <c:v>45.425929304447976</c:v>
                </c:pt>
                <c:pt idx="1353">
                  <c:v>44.987160378052373</c:v>
                </c:pt>
                <c:pt idx="1354">
                  <c:v>46.018606042312996</c:v>
                </c:pt>
                <c:pt idx="1355">
                  <c:v>47.629712892279592</c:v>
                </c:pt>
                <c:pt idx="1356">
                  <c:v>68.00924698140777</c:v>
                </c:pt>
                <c:pt idx="1357">
                  <c:v>99.131868397926169</c:v>
                </c:pt>
                <c:pt idx="1358">
                  <c:v>44.414464497138781</c:v>
                </c:pt>
                <c:pt idx="1359">
                  <c:v>44.255075751796142</c:v>
                </c:pt>
                <c:pt idx="1360">
                  <c:v>44.231816257436812</c:v>
                </c:pt>
                <c:pt idx="1361">
                  <c:v>44.235941117153928</c:v>
                </c:pt>
                <c:pt idx="1362">
                  <c:v>44.240740318506866</c:v>
                </c:pt>
                <c:pt idx="1363">
                  <c:v>44.82812385025067</c:v>
                </c:pt>
                <c:pt idx="1364">
                  <c:v>45.859995105484884</c:v>
                </c:pt>
                <c:pt idx="1365">
                  <c:v>45.421226179089288</c:v>
                </c:pt>
                <c:pt idx="1366">
                  <c:v>46.452671843349904</c:v>
                </c:pt>
                <c:pt idx="1367">
                  <c:v>48.063778693316507</c:v>
                </c:pt>
                <c:pt idx="1368">
                  <c:v>68.443312782444679</c:v>
                </c:pt>
                <c:pt idx="1369">
                  <c:v>99.565934198963092</c:v>
                </c:pt>
                <c:pt idx="1370">
                  <c:v>44.848530298175696</c:v>
                </c:pt>
                <c:pt idx="1371">
                  <c:v>44.68914155283305</c:v>
                </c:pt>
                <c:pt idx="1372">
                  <c:v>44.665882058473727</c:v>
                </c:pt>
                <c:pt idx="1373">
                  <c:v>44.670006918190843</c:v>
                </c:pt>
                <c:pt idx="1374">
                  <c:v>44.674806119543781</c:v>
                </c:pt>
                <c:pt idx="1375">
                  <c:v>45.262189651287585</c:v>
                </c:pt>
                <c:pt idx="1376">
                  <c:v>46.2940609065218</c:v>
                </c:pt>
                <c:pt idx="1377">
                  <c:v>45.855291980126204</c:v>
                </c:pt>
                <c:pt idx="1378">
                  <c:v>46.88673764438682</c:v>
                </c:pt>
                <c:pt idx="1379">
                  <c:v>48.497844494353416</c:v>
                </c:pt>
                <c:pt idx="1380">
                  <c:v>68.877378583481601</c:v>
                </c:pt>
                <c:pt idx="138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7-4C57-8D45-8E8406ADE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268776"/>
        <c:axId val="636267136"/>
      </c:lineChart>
      <c:dateAx>
        <c:axId val="636268776"/>
        <c:scaling>
          <c:orientation val="minMax"/>
        </c:scaling>
        <c:delete val="0"/>
        <c:axPos val="b"/>
        <c:numFmt formatCode="[$-409]mmm&quot;-&quot;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67136"/>
        <c:crosses val="autoZero"/>
        <c:auto val="1"/>
        <c:lblOffset val="100"/>
        <c:baseTimeUnit val="months"/>
        <c:majorUnit val="60"/>
        <c:majorTimeUnit val="months"/>
      </c:dateAx>
      <c:valAx>
        <c:axId val="63626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6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'예측2 - 슈퍼볼2'!$C$1</c:f>
              <c:strCache>
                <c:ptCount val="1"/>
                <c:pt idx="0">
                  <c:v>Adj.Rating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'예측2 - 슈퍼볼2'!$A$2:$A$1383</c:f>
              <c:numCache>
                <c:formatCode>mmm\-yy</c:formatCode>
                <c:ptCount val="1382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  <c:pt idx="6">
                  <c:v>38169</c:v>
                </c:pt>
                <c:pt idx="7">
                  <c:v>38200</c:v>
                </c:pt>
                <c:pt idx="8">
                  <c:v>38231</c:v>
                </c:pt>
                <c:pt idx="9">
                  <c:v>38261</c:v>
                </c:pt>
                <c:pt idx="10">
                  <c:v>38292</c:v>
                </c:pt>
                <c:pt idx="11">
                  <c:v>38322</c:v>
                </c:pt>
                <c:pt idx="12">
                  <c:v>38353</c:v>
                </c:pt>
                <c:pt idx="13">
                  <c:v>38384</c:v>
                </c:pt>
                <c:pt idx="14">
                  <c:v>38412</c:v>
                </c:pt>
                <c:pt idx="15">
                  <c:v>38443</c:v>
                </c:pt>
                <c:pt idx="16">
                  <c:v>38473</c:v>
                </c:pt>
                <c:pt idx="17">
                  <c:v>38504</c:v>
                </c:pt>
                <c:pt idx="18">
                  <c:v>38534</c:v>
                </c:pt>
                <c:pt idx="19">
                  <c:v>38565</c:v>
                </c:pt>
                <c:pt idx="20">
                  <c:v>38596</c:v>
                </c:pt>
                <c:pt idx="21">
                  <c:v>38626</c:v>
                </c:pt>
                <c:pt idx="22">
                  <c:v>38657</c:v>
                </c:pt>
                <c:pt idx="23">
                  <c:v>38687</c:v>
                </c:pt>
                <c:pt idx="24">
                  <c:v>38718</c:v>
                </c:pt>
                <c:pt idx="25">
                  <c:v>38749</c:v>
                </c:pt>
                <c:pt idx="26">
                  <c:v>38777</c:v>
                </c:pt>
                <c:pt idx="27">
                  <c:v>38808</c:v>
                </c:pt>
                <c:pt idx="28">
                  <c:v>38838</c:v>
                </c:pt>
                <c:pt idx="29">
                  <c:v>38869</c:v>
                </c:pt>
                <c:pt idx="30">
                  <c:v>38899</c:v>
                </c:pt>
                <c:pt idx="31">
                  <c:v>38930</c:v>
                </c:pt>
                <c:pt idx="32">
                  <c:v>38961</c:v>
                </c:pt>
                <c:pt idx="33">
                  <c:v>38991</c:v>
                </c:pt>
                <c:pt idx="34">
                  <c:v>39022</c:v>
                </c:pt>
                <c:pt idx="35">
                  <c:v>39052</c:v>
                </c:pt>
                <c:pt idx="36">
                  <c:v>39083</c:v>
                </c:pt>
                <c:pt idx="37">
                  <c:v>39114</c:v>
                </c:pt>
                <c:pt idx="38">
                  <c:v>39142</c:v>
                </c:pt>
                <c:pt idx="39">
                  <c:v>39173</c:v>
                </c:pt>
                <c:pt idx="40">
                  <c:v>39203</c:v>
                </c:pt>
                <c:pt idx="41">
                  <c:v>39234</c:v>
                </c:pt>
                <c:pt idx="42">
                  <c:v>39264</c:v>
                </c:pt>
                <c:pt idx="43">
                  <c:v>39295</c:v>
                </c:pt>
                <c:pt idx="44">
                  <c:v>39326</c:v>
                </c:pt>
                <c:pt idx="45">
                  <c:v>39356</c:v>
                </c:pt>
                <c:pt idx="46">
                  <c:v>39387</c:v>
                </c:pt>
                <c:pt idx="47">
                  <c:v>39417</c:v>
                </c:pt>
                <c:pt idx="48">
                  <c:v>39448</c:v>
                </c:pt>
                <c:pt idx="49">
                  <c:v>39479</c:v>
                </c:pt>
                <c:pt idx="50">
                  <c:v>39508</c:v>
                </c:pt>
                <c:pt idx="51">
                  <c:v>39539</c:v>
                </c:pt>
                <c:pt idx="52">
                  <c:v>39569</c:v>
                </c:pt>
                <c:pt idx="53">
                  <c:v>39600</c:v>
                </c:pt>
                <c:pt idx="54">
                  <c:v>39630</c:v>
                </c:pt>
                <c:pt idx="55">
                  <c:v>39661</c:v>
                </c:pt>
                <c:pt idx="56">
                  <c:v>39692</c:v>
                </c:pt>
                <c:pt idx="57">
                  <c:v>39722</c:v>
                </c:pt>
                <c:pt idx="58">
                  <c:v>39753</c:v>
                </c:pt>
                <c:pt idx="59">
                  <c:v>39783</c:v>
                </c:pt>
                <c:pt idx="60">
                  <c:v>39814</c:v>
                </c:pt>
                <c:pt idx="61">
                  <c:v>39845</c:v>
                </c:pt>
                <c:pt idx="62">
                  <c:v>39873</c:v>
                </c:pt>
                <c:pt idx="63">
                  <c:v>39904</c:v>
                </c:pt>
                <c:pt idx="64">
                  <c:v>39934</c:v>
                </c:pt>
                <c:pt idx="65">
                  <c:v>39965</c:v>
                </c:pt>
                <c:pt idx="66">
                  <c:v>39995</c:v>
                </c:pt>
                <c:pt idx="67">
                  <c:v>40026</c:v>
                </c:pt>
                <c:pt idx="68">
                  <c:v>40057</c:v>
                </c:pt>
                <c:pt idx="69">
                  <c:v>40087</c:v>
                </c:pt>
                <c:pt idx="70">
                  <c:v>40118</c:v>
                </c:pt>
                <c:pt idx="71">
                  <c:v>40148</c:v>
                </c:pt>
                <c:pt idx="72">
                  <c:v>40179</c:v>
                </c:pt>
                <c:pt idx="73">
                  <c:v>40210</c:v>
                </c:pt>
                <c:pt idx="74">
                  <c:v>40238</c:v>
                </c:pt>
                <c:pt idx="75">
                  <c:v>40269</c:v>
                </c:pt>
                <c:pt idx="76">
                  <c:v>40299</c:v>
                </c:pt>
                <c:pt idx="77">
                  <c:v>40330</c:v>
                </c:pt>
                <c:pt idx="78">
                  <c:v>40360</c:v>
                </c:pt>
                <c:pt idx="79">
                  <c:v>40391</c:v>
                </c:pt>
                <c:pt idx="80">
                  <c:v>40422</c:v>
                </c:pt>
                <c:pt idx="81">
                  <c:v>40452</c:v>
                </c:pt>
                <c:pt idx="82">
                  <c:v>40483</c:v>
                </c:pt>
                <c:pt idx="83">
                  <c:v>40513</c:v>
                </c:pt>
                <c:pt idx="84">
                  <c:v>40544</c:v>
                </c:pt>
                <c:pt idx="85">
                  <c:v>40575</c:v>
                </c:pt>
                <c:pt idx="86">
                  <c:v>40603</c:v>
                </c:pt>
                <c:pt idx="87">
                  <c:v>40634</c:v>
                </c:pt>
                <c:pt idx="88">
                  <c:v>40664</c:v>
                </c:pt>
                <c:pt idx="89">
                  <c:v>40695</c:v>
                </c:pt>
                <c:pt idx="90">
                  <c:v>40725</c:v>
                </c:pt>
                <c:pt idx="91">
                  <c:v>40756</c:v>
                </c:pt>
                <c:pt idx="92">
                  <c:v>40787</c:v>
                </c:pt>
                <c:pt idx="93">
                  <c:v>40817</c:v>
                </c:pt>
                <c:pt idx="94">
                  <c:v>40848</c:v>
                </c:pt>
                <c:pt idx="95">
                  <c:v>40878</c:v>
                </c:pt>
                <c:pt idx="96">
                  <c:v>40909</c:v>
                </c:pt>
                <c:pt idx="97">
                  <c:v>40940</c:v>
                </c:pt>
                <c:pt idx="98">
                  <c:v>40969</c:v>
                </c:pt>
                <c:pt idx="99">
                  <c:v>41000</c:v>
                </c:pt>
                <c:pt idx="100">
                  <c:v>41030</c:v>
                </c:pt>
                <c:pt idx="101">
                  <c:v>41061</c:v>
                </c:pt>
                <c:pt idx="102">
                  <c:v>41091</c:v>
                </c:pt>
                <c:pt idx="103">
                  <c:v>41122</c:v>
                </c:pt>
                <c:pt idx="104">
                  <c:v>41153</c:v>
                </c:pt>
                <c:pt idx="105">
                  <c:v>41183</c:v>
                </c:pt>
                <c:pt idx="106">
                  <c:v>41214</c:v>
                </c:pt>
                <c:pt idx="107">
                  <c:v>41244</c:v>
                </c:pt>
                <c:pt idx="108">
                  <c:v>41275</c:v>
                </c:pt>
                <c:pt idx="109">
                  <c:v>41306</c:v>
                </c:pt>
                <c:pt idx="110">
                  <c:v>41334</c:v>
                </c:pt>
                <c:pt idx="111">
                  <c:v>41365</c:v>
                </c:pt>
                <c:pt idx="112">
                  <c:v>41395</c:v>
                </c:pt>
                <c:pt idx="113">
                  <c:v>41426</c:v>
                </c:pt>
                <c:pt idx="114">
                  <c:v>41456</c:v>
                </c:pt>
                <c:pt idx="115">
                  <c:v>41487</c:v>
                </c:pt>
                <c:pt idx="116">
                  <c:v>41518</c:v>
                </c:pt>
                <c:pt idx="117">
                  <c:v>41548</c:v>
                </c:pt>
                <c:pt idx="118">
                  <c:v>41579</c:v>
                </c:pt>
                <c:pt idx="119">
                  <c:v>41609</c:v>
                </c:pt>
                <c:pt idx="120">
                  <c:v>41640</c:v>
                </c:pt>
                <c:pt idx="121">
                  <c:v>41671</c:v>
                </c:pt>
                <c:pt idx="122">
                  <c:v>41699</c:v>
                </c:pt>
                <c:pt idx="123">
                  <c:v>41730</c:v>
                </c:pt>
                <c:pt idx="124">
                  <c:v>41760</c:v>
                </c:pt>
                <c:pt idx="125">
                  <c:v>41791</c:v>
                </c:pt>
                <c:pt idx="126">
                  <c:v>41821</c:v>
                </c:pt>
                <c:pt idx="127">
                  <c:v>41852</c:v>
                </c:pt>
                <c:pt idx="128">
                  <c:v>41883</c:v>
                </c:pt>
                <c:pt idx="129">
                  <c:v>41913</c:v>
                </c:pt>
                <c:pt idx="130">
                  <c:v>41944</c:v>
                </c:pt>
                <c:pt idx="131">
                  <c:v>41974</c:v>
                </c:pt>
                <c:pt idx="132">
                  <c:v>42005</c:v>
                </c:pt>
                <c:pt idx="133">
                  <c:v>42036</c:v>
                </c:pt>
                <c:pt idx="134">
                  <c:v>42064</c:v>
                </c:pt>
                <c:pt idx="135">
                  <c:v>42095</c:v>
                </c:pt>
                <c:pt idx="136">
                  <c:v>42125</c:v>
                </c:pt>
                <c:pt idx="137">
                  <c:v>42156</c:v>
                </c:pt>
                <c:pt idx="138">
                  <c:v>42186</c:v>
                </c:pt>
                <c:pt idx="139">
                  <c:v>42217</c:v>
                </c:pt>
                <c:pt idx="140">
                  <c:v>42248</c:v>
                </c:pt>
                <c:pt idx="141">
                  <c:v>42278</c:v>
                </c:pt>
                <c:pt idx="142">
                  <c:v>42309</c:v>
                </c:pt>
                <c:pt idx="143">
                  <c:v>42339</c:v>
                </c:pt>
                <c:pt idx="144">
                  <c:v>42370</c:v>
                </c:pt>
                <c:pt idx="145">
                  <c:v>42401</c:v>
                </c:pt>
                <c:pt idx="146">
                  <c:v>42430</c:v>
                </c:pt>
                <c:pt idx="147">
                  <c:v>42461</c:v>
                </c:pt>
                <c:pt idx="148">
                  <c:v>42491</c:v>
                </c:pt>
                <c:pt idx="149">
                  <c:v>42522</c:v>
                </c:pt>
                <c:pt idx="150">
                  <c:v>42552</c:v>
                </c:pt>
                <c:pt idx="151">
                  <c:v>42583</c:v>
                </c:pt>
                <c:pt idx="152">
                  <c:v>42614</c:v>
                </c:pt>
                <c:pt idx="153">
                  <c:v>42644</c:v>
                </c:pt>
                <c:pt idx="154">
                  <c:v>42675</c:v>
                </c:pt>
                <c:pt idx="155">
                  <c:v>42705</c:v>
                </c:pt>
                <c:pt idx="156">
                  <c:v>42736</c:v>
                </c:pt>
                <c:pt idx="157">
                  <c:v>42767</c:v>
                </c:pt>
                <c:pt idx="158">
                  <c:v>42795</c:v>
                </c:pt>
                <c:pt idx="159">
                  <c:v>42826</c:v>
                </c:pt>
                <c:pt idx="160">
                  <c:v>42856</c:v>
                </c:pt>
                <c:pt idx="161">
                  <c:v>42887</c:v>
                </c:pt>
                <c:pt idx="162">
                  <c:v>42917</c:v>
                </c:pt>
                <c:pt idx="163">
                  <c:v>42948</c:v>
                </c:pt>
                <c:pt idx="164">
                  <c:v>42979</c:v>
                </c:pt>
                <c:pt idx="165">
                  <c:v>43009</c:v>
                </c:pt>
                <c:pt idx="166">
                  <c:v>43040</c:v>
                </c:pt>
                <c:pt idx="167">
                  <c:v>43070</c:v>
                </c:pt>
                <c:pt idx="168">
                  <c:v>43101</c:v>
                </c:pt>
                <c:pt idx="169">
                  <c:v>43132</c:v>
                </c:pt>
                <c:pt idx="170">
                  <c:v>43160</c:v>
                </c:pt>
                <c:pt idx="171">
                  <c:v>43191</c:v>
                </c:pt>
                <c:pt idx="172">
                  <c:v>43221</c:v>
                </c:pt>
                <c:pt idx="173">
                  <c:v>43252</c:v>
                </c:pt>
                <c:pt idx="174">
                  <c:v>43282</c:v>
                </c:pt>
                <c:pt idx="175">
                  <c:v>43313</c:v>
                </c:pt>
                <c:pt idx="176">
                  <c:v>43344</c:v>
                </c:pt>
                <c:pt idx="177">
                  <c:v>43374</c:v>
                </c:pt>
                <c:pt idx="178">
                  <c:v>43405</c:v>
                </c:pt>
                <c:pt idx="179">
                  <c:v>43435</c:v>
                </c:pt>
                <c:pt idx="180">
                  <c:v>43466</c:v>
                </c:pt>
                <c:pt idx="181">
                  <c:v>43497</c:v>
                </c:pt>
                <c:pt idx="182">
                  <c:v>43525</c:v>
                </c:pt>
                <c:pt idx="183">
                  <c:v>43556</c:v>
                </c:pt>
                <c:pt idx="184">
                  <c:v>43586</c:v>
                </c:pt>
                <c:pt idx="185">
                  <c:v>43617</c:v>
                </c:pt>
                <c:pt idx="186">
                  <c:v>43647</c:v>
                </c:pt>
                <c:pt idx="187">
                  <c:v>43678</c:v>
                </c:pt>
                <c:pt idx="188">
                  <c:v>43709</c:v>
                </c:pt>
                <c:pt idx="189">
                  <c:v>43739</c:v>
                </c:pt>
                <c:pt idx="190">
                  <c:v>43770</c:v>
                </c:pt>
                <c:pt idx="191">
                  <c:v>43800</c:v>
                </c:pt>
                <c:pt idx="192">
                  <c:v>43831</c:v>
                </c:pt>
                <c:pt idx="193">
                  <c:v>43862</c:v>
                </c:pt>
                <c:pt idx="194">
                  <c:v>43891</c:v>
                </c:pt>
                <c:pt idx="195">
                  <c:v>43922</c:v>
                </c:pt>
                <c:pt idx="196">
                  <c:v>43952</c:v>
                </c:pt>
                <c:pt idx="197">
                  <c:v>43983</c:v>
                </c:pt>
                <c:pt idx="198">
                  <c:v>44013</c:v>
                </c:pt>
                <c:pt idx="199">
                  <c:v>44044</c:v>
                </c:pt>
                <c:pt idx="200">
                  <c:v>44075</c:v>
                </c:pt>
                <c:pt idx="201">
                  <c:v>44105</c:v>
                </c:pt>
                <c:pt idx="202">
                  <c:v>44136</c:v>
                </c:pt>
                <c:pt idx="203">
                  <c:v>44166</c:v>
                </c:pt>
                <c:pt idx="204">
                  <c:v>44197</c:v>
                </c:pt>
                <c:pt idx="205">
                  <c:v>44228</c:v>
                </c:pt>
                <c:pt idx="206">
                  <c:v>44256</c:v>
                </c:pt>
                <c:pt idx="207">
                  <c:v>44287</c:v>
                </c:pt>
                <c:pt idx="208">
                  <c:v>44317</c:v>
                </c:pt>
                <c:pt idx="209">
                  <c:v>44348</c:v>
                </c:pt>
                <c:pt idx="210">
                  <c:v>44378</c:v>
                </c:pt>
                <c:pt idx="211">
                  <c:v>44409</c:v>
                </c:pt>
                <c:pt idx="212">
                  <c:v>44440</c:v>
                </c:pt>
                <c:pt idx="213">
                  <c:v>44470</c:v>
                </c:pt>
                <c:pt idx="214">
                  <c:v>44501</c:v>
                </c:pt>
                <c:pt idx="215">
                  <c:v>44531</c:v>
                </c:pt>
                <c:pt idx="216">
                  <c:v>44562</c:v>
                </c:pt>
                <c:pt idx="217">
                  <c:v>44593</c:v>
                </c:pt>
                <c:pt idx="218">
                  <c:v>44621</c:v>
                </c:pt>
                <c:pt idx="219">
                  <c:v>44652</c:v>
                </c:pt>
                <c:pt idx="220">
                  <c:v>44682</c:v>
                </c:pt>
                <c:pt idx="221">
                  <c:v>44713</c:v>
                </c:pt>
                <c:pt idx="222">
                  <c:v>44743</c:v>
                </c:pt>
                <c:pt idx="223">
                  <c:v>44774</c:v>
                </c:pt>
                <c:pt idx="224">
                  <c:v>44805</c:v>
                </c:pt>
                <c:pt idx="225">
                  <c:v>44835</c:v>
                </c:pt>
                <c:pt idx="226">
                  <c:v>44866</c:v>
                </c:pt>
                <c:pt idx="227">
                  <c:v>44896</c:v>
                </c:pt>
                <c:pt idx="228">
                  <c:v>44927</c:v>
                </c:pt>
                <c:pt idx="229">
                  <c:v>44958</c:v>
                </c:pt>
                <c:pt idx="230">
                  <c:v>44986</c:v>
                </c:pt>
                <c:pt idx="231">
                  <c:v>45017</c:v>
                </c:pt>
                <c:pt idx="232">
                  <c:v>45047</c:v>
                </c:pt>
                <c:pt idx="233">
                  <c:v>45078</c:v>
                </c:pt>
                <c:pt idx="234">
                  <c:v>45108</c:v>
                </c:pt>
                <c:pt idx="235">
                  <c:v>45139</c:v>
                </c:pt>
                <c:pt idx="236">
                  <c:v>45170</c:v>
                </c:pt>
                <c:pt idx="237">
                  <c:v>45200</c:v>
                </c:pt>
                <c:pt idx="238">
                  <c:v>45231</c:v>
                </c:pt>
                <c:pt idx="239">
                  <c:v>45261</c:v>
                </c:pt>
                <c:pt idx="240">
                  <c:v>45292</c:v>
                </c:pt>
                <c:pt idx="241">
                  <c:v>45323</c:v>
                </c:pt>
                <c:pt idx="242">
                  <c:v>45352</c:v>
                </c:pt>
                <c:pt idx="243">
                  <c:v>45383</c:v>
                </c:pt>
                <c:pt idx="244">
                  <c:v>45413</c:v>
                </c:pt>
                <c:pt idx="245">
                  <c:v>45444</c:v>
                </c:pt>
                <c:pt idx="246">
                  <c:v>45474</c:v>
                </c:pt>
                <c:pt idx="247">
                  <c:v>45505</c:v>
                </c:pt>
                <c:pt idx="248">
                  <c:v>45536</c:v>
                </c:pt>
                <c:pt idx="249">
                  <c:v>45566</c:v>
                </c:pt>
                <c:pt idx="250">
                  <c:v>45597</c:v>
                </c:pt>
                <c:pt idx="251">
                  <c:v>45627</c:v>
                </c:pt>
                <c:pt idx="252">
                  <c:v>45658</c:v>
                </c:pt>
                <c:pt idx="253">
                  <c:v>45689</c:v>
                </c:pt>
                <c:pt idx="254">
                  <c:v>45717</c:v>
                </c:pt>
                <c:pt idx="255">
                  <c:v>45748</c:v>
                </c:pt>
                <c:pt idx="256">
                  <c:v>45778</c:v>
                </c:pt>
                <c:pt idx="257">
                  <c:v>45809</c:v>
                </c:pt>
                <c:pt idx="258">
                  <c:v>45839</c:v>
                </c:pt>
                <c:pt idx="259">
                  <c:v>45870</c:v>
                </c:pt>
                <c:pt idx="260">
                  <c:v>45901</c:v>
                </c:pt>
                <c:pt idx="261">
                  <c:v>45931</c:v>
                </c:pt>
                <c:pt idx="262">
                  <c:v>45962</c:v>
                </c:pt>
                <c:pt idx="263">
                  <c:v>45992</c:v>
                </c:pt>
                <c:pt idx="264">
                  <c:v>46023</c:v>
                </c:pt>
                <c:pt idx="265">
                  <c:v>46054</c:v>
                </c:pt>
                <c:pt idx="266">
                  <c:v>46082</c:v>
                </c:pt>
                <c:pt idx="267">
                  <c:v>46113</c:v>
                </c:pt>
                <c:pt idx="268">
                  <c:v>46143</c:v>
                </c:pt>
                <c:pt idx="269">
                  <c:v>46174</c:v>
                </c:pt>
                <c:pt idx="270">
                  <c:v>46204</c:v>
                </c:pt>
                <c:pt idx="271">
                  <c:v>46235</c:v>
                </c:pt>
                <c:pt idx="272">
                  <c:v>46266</c:v>
                </c:pt>
                <c:pt idx="273">
                  <c:v>46296</c:v>
                </c:pt>
                <c:pt idx="274">
                  <c:v>46327</c:v>
                </c:pt>
                <c:pt idx="275">
                  <c:v>46357</c:v>
                </c:pt>
                <c:pt idx="276">
                  <c:v>46388</c:v>
                </c:pt>
                <c:pt idx="277">
                  <c:v>46419</c:v>
                </c:pt>
                <c:pt idx="278">
                  <c:v>46447</c:v>
                </c:pt>
                <c:pt idx="279">
                  <c:v>46478</c:v>
                </c:pt>
                <c:pt idx="280">
                  <c:v>46508</c:v>
                </c:pt>
                <c:pt idx="281">
                  <c:v>46539</c:v>
                </c:pt>
                <c:pt idx="282">
                  <c:v>46569</c:v>
                </c:pt>
                <c:pt idx="283">
                  <c:v>46600</c:v>
                </c:pt>
                <c:pt idx="284">
                  <c:v>46631</c:v>
                </c:pt>
                <c:pt idx="285">
                  <c:v>46661</c:v>
                </c:pt>
                <c:pt idx="286">
                  <c:v>46692</c:v>
                </c:pt>
                <c:pt idx="287">
                  <c:v>46722</c:v>
                </c:pt>
                <c:pt idx="288">
                  <c:v>46753</c:v>
                </c:pt>
                <c:pt idx="289">
                  <c:v>46784</c:v>
                </c:pt>
                <c:pt idx="290">
                  <c:v>46813</c:v>
                </c:pt>
                <c:pt idx="291">
                  <c:v>46844</c:v>
                </c:pt>
                <c:pt idx="292">
                  <c:v>46874</c:v>
                </c:pt>
                <c:pt idx="293">
                  <c:v>46905</c:v>
                </c:pt>
                <c:pt idx="294">
                  <c:v>46935</c:v>
                </c:pt>
                <c:pt idx="295">
                  <c:v>46966</c:v>
                </c:pt>
                <c:pt idx="296">
                  <c:v>46997</c:v>
                </c:pt>
                <c:pt idx="297">
                  <c:v>47027</c:v>
                </c:pt>
                <c:pt idx="298">
                  <c:v>47058</c:v>
                </c:pt>
                <c:pt idx="299">
                  <c:v>47088</c:v>
                </c:pt>
                <c:pt idx="300">
                  <c:v>47119</c:v>
                </c:pt>
                <c:pt idx="301">
                  <c:v>47150</c:v>
                </c:pt>
                <c:pt idx="302">
                  <c:v>47178</c:v>
                </c:pt>
                <c:pt idx="303">
                  <c:v>47209</c:v>
                </c:pt>
                <c:pt idx="304">
                  <c:v>47239</c:v>
                </c:pt>
                <c:pt idx="305">
                  <c:v>47270</c:v>
                </c:pt>
                <c:pt idx="306">
                  <c:v>47300</c:v>
                </c:pt>
                <c:pt idx="307">
                  <c:v>47331</c:v>
                </c:pt>
                <c:pt idx="308">
                  <c:v>47362</c:v>
                </c:pt>
                <c:pt idx="309">
                  <c:v>47392</c:v>
                </c:pt>
                <c:pt idx="310">
                  <c:v>47423</c:v>
                </c:pt>
                <c:pt idx="311">
                  <c:v>47453</c:v>
                </c:pt>
                <c:pt idx="312">
                  <c:v>47484</c:v>
                </c:pt>
                <c:pt idx="313">
                  <c:v>47515</c:v>
                </c:pt>
                <c:pt idx="314">
                  <c:v>47543</c:v>
                </c:pt>
                <c:pt idx="315">
                  <c:v>47574</c:v>
                </c:pt>
                <c:pt idx="316">
                  <c:v>47604</c:v>
                </c:pt>
                <c:pt idx="317">
                  <c:v>47635</c:v>
                </c:pt>
                <c:pt idx="318">
                  <c:v>47665</c:v>
                </c:pt>
                <c:pt idx="319">
                  <c:v>47696</c:v>
                </c:pt>
                <c:pt idx="320">
                  <c:v>47727</c:v>
                </c:pt>
                <c:pt idx="321">
                  <c:v>47757</c:v>
                </c:pt>
                <c:pt idx="322">
                  <c:v>47788</c:v>
                </c:pt>
                <c:pt idx="323">
                  <c:v>47818</c:v>
                </c:pt>
                <c:pt idx="324">
                  <c:v>47849</c:v>
                </c:pt>
                <c:pt idx="325">
                  <c:v>47880</c:v>
                </c:pt>
                <c:pt idx="326">
                  <c:v>47908</c:v>
                </c:pt>
                <c:pt idx="327">
                  <c:v>47939</c:v>
                </c:pt>
                <c:pt idx="328">
                  <c:v>47969</c:v>
                </c:pt>
                <c:pt idx="329">
                  <c:v>48000</c:v>
                </c:pt>
                <c:pt idx="330">
                  <c:v>48030</c:v>
                </c:pt>
                <c:pt idx="331">
                  <c:v>48061</c:v>
                </c:pt>
                <c:pt idx="332">
                  <c:v>48092</c:v>
                </c:pt>
                <c:pt idx="333">
                  <c:v>48122</c:v>
                </c:pt>
                <c:pt idx="334">
                  <c:v>48153</c:v>
                </c:pt>
                <c:pt idx="335">
                  <c:v>48183</c:v>
                </c:pt>
                <c:pt idx="336">
                  <c:v>48214</c:v>
                </c:pt>
                <c:pt idx="337">
                  <c:v>48245</c:v>
                </c:pt>
                <c:pt idx="338">
                  <c:v>48274</c:v>
                </c:pt>
                <c:pt idx="339">
                  <c:v>48305</c:v>
                </c:pt>
                <c:pt idx="340">
                  <c:v>48335</c:v>
                </c:pt>
                <c:pt idx="341">
                  <c:v>48366</c:v>
                </c:pt>
                <c:pt idx="342">
                  <c:v>48396</c:v>
                </c:pt>
                <c:pt idx="343">
                  <c:v>48427</c:v>
                </c:pt>
                <c:pt idx="344">
                  <c:v>48458</c:v>
                </c:pt>
                <c:pt idx="345">
                  <c:v>48488</c:v>
                </c:pt>
                <c:pt idx="346">
                  <c:v>48519</c:v>
                </c:pt>
                <c:pt idx="347">
                  <c:v>48549</c:v>
                </c:pt>
                <c:pt idx="348">
                  <c:v>48580</c:v>
                </c:pt>
                <c:pt idx="349">
                  <c:v>48611</c:v>
                </c:pt>
                <c:pt idx="350">
                  <c:v>48639</c:v>
                </c:pt>
                <c:pt idx="351">
                  <c:v>48670</c:v>
                </c:pt>
                <c:pt idx="352">
                  <c:v>48700</c:v>
                </c:pt>
                <c:pt idx="353">
                  <c:v>48731</c:v>
                </c:pt>
                <c:pt idx="354">
                  <c:v>48761</c:v>
                </c:pt>
                <c:pt idx="355">
                  <c:v>48792</c:v>
                </c:pt>
                <c:pt idx="356">
                  <c:v>48823</c:v>
                </c:pt>
                <c:pt idx="357">
                  <c:v>48853</c:v>
                </c:pt>
                <c:pt idx="358">
                  <c:v>48884</c:v>
                </c:pt>
                <c:pt idx="359">
                  <c:v>48914</c:v>
                </c:pt>
                <c:pt idx="360">
                  <c:v>48945</c:v>
                </c:pt>
                <c:pt idx="361">
                  <c:v>48976</c:v>
                </c:pt>
                <c:pt idx="362">
                  <c:v>49004</c:v>
                </c:pt>
                <c:pt idx="363">
                  <c:v>49035</c:v>
                </c:pt>
                <c:pt idx="364">
                  <c:v>49065</c:v>
                </c:pt>
                <c:pt idx="365">
                  <c:v>49096</c:v>
                </c:pt>
                <c:pt idx="366">
                  <c:v>49126</c:v>
                </c:pt>
                <c:pt idx="367">
                  <c:v>49157</c:v>
                </c:pt>
                <c:pt idx="368">
                  <c:v>49188</c:v>
                </c:pt>
                <c:pt idx="369">
                  <c:v>49218</c:v>
                </c:pt>
                <c:pt idx="370">
                  <c:v>49249</c:v>
                </c:pt>
                <c:pt idx="371">
                  <c:v>49279</c:v>
                </c:pt>
                <c:pt idx="372">
                  <c:v>49310</c:v>
                </c:pt>
                <c:pt idx="373">
                  <c:v>49341</c:v>
                </c:pt>
                <c:pt idx="374">
                  <c:v>49369</c:v>
                </c:pt>
                <c:pt idx="375">
                  <c:v>49400</c:v>
                </c:pt>
                <c:pt idx="376">
                  <c:v>49430</c:v>
                </c:pt>
                <c:pt idx="377">
                  <c:v>49461</c:v>
                </c:pt>
                <c:pt idx="378">
                  <c:v>49491</c:v>
                </c:pt>
                <c:pt idx="379">
                  <c:v>49522</c:v>
                </c:pt>
                <c:pt idx="380">
                  <c:v>49553</c:v>
                </c:pt>
                <c:pt idx="381">
                  <c:v>49583</c:v>
                </c:pt>
                <c:pt idx="382">
                  <c:v>49614</c:v>
                </c:pt>
                <c:pt idx="383">
                  <c:v>49644</c:v>
                </c:pt>
                <c:pt idx="384">
                  <c:v>49675</c:v>
                </c:pt>
                <c:pt idx="385">
                  <c:v>49706</c:v>
                </c:pt>
                <c:pt idx="386">
                  <c:v>49735</c:v>
                </c:pt>
                <c:pt idx="387">
                  <c:v>49766</c:v>
                </c:pt>
                <c:pt idx="388">
                  <c:v>49796</c:v>
                </c:pt>
                <c:pt idx="389">
                  <c:v>49827</c:v>
                </c:pt>
                <c:pt idx="390">
                  <c:v>49857</c:v>
                </c:pt>
                <c:pt idx="391">
                  <c:v>49888</c:v>
                </c:pt>
                <c:pt idx="392">
                  <c:v>49919</c:v>
                </c:pt>
                <c:pt idx="393">
                  <c:v>49949</c:v>
                </c:pt>
                <c:pt idx="394">
                  <c:v>49980</c:v>
                </c:pt>
                <c:pt idx="395">
                  <c:v>50010</c:v>
                </c:pt>
                <c:pt idx="396">
                  <c:v>50041</c:v>
                </c:pt>
                <c:pt idx="397">
                  <c:v>50072</c:v>
                </c:pt>
                <c:pt idx="398">
                  <c:v>50100</c:v>
                </c:pt>
                <c:pt idx="399">
                  <c:v>50131</c:v>
                </c:pt>
                <c:pt idx="400">
                  <c:v>50161</c:v>
                </c:pt>
                <c:pt idx="401">
                  <c:v>50192</c:v>
                </c:pt>
                <c:pt idx="402">
                  <c:v>50222</c:v>
                </c:pt>
                <c:pt idx="403">
                  <c:v>50253</c:v>
                </c:pt>
                <c:pt idx="404">
                  <c:v>50284</c:v>
                </c:pt>
                <c:pt idx="405">
                  <c:v>50314</c:v>
                </c:pt>
                <c:pt idx="406">
                  <c:v>50345</c:v>
                </c:pt>
                <c:pt idx="407">
                  <c:v>50375</c:v>
                </c:pt>
                <c:pt idx="408">
                  <c:v>50406</c:v>
                </c:pt>
                <c:pt idx="409">
                  <c:v>50437</c:v>
                </c:pt>
                <c:pt idx="410">
                  <c:v>50465</c:v>
                </c:pt>
                <c:pt idx="411">
                  <c:v>50496</c:v>
                </c:pt>
                <c:pt idx="412">
                  <c:v>50526</c:v>
                </c:pt>
                <c:pt idx="413">
                  <c:v>50557</c:v>
                </c:pt>
                <c:pt idx="414">
                  <c:v>50587</c:v>
                </c:pt>
                <c:pt idx="415">
                  <c:v>50618</c:v>
                </c:pt>
                <c:pt idx="416">
                  <c:v>50649</c:v>
                </c:pt>
                <c:pt idx="417">
                  <c:v>50679</c:v>
                </c:pt>
                <c:pt idx="418">
                  <c:v>50710</c:v>
                </c:pt>
                <c:pt idx="419">
                  <c:v>50740</c:v>
                </c:pt>
                <c:pt idx="420">
                  <c:v>50771</c:v>
                </c:pt>
                <c:pt idx="421">
                  <c:v>50802</c:v>
                </c:pt>
                <c:pt idx="422">
                  <c:v>50830</c:v>
                </c:pt>
                <c:pt idx="423">
                  <c:v>50861</c:v>
                </c:pt>
                <c:pt idx="424">
                  <c:v>50891</c:v>
                </c:pt>
                <c:pt idx="425">
                  <c:v>50922</c:v>
                </c:pt>
                <c:pt idx="426">
                  <c:v>50952</c:v>
                </c:pt>
                <c:pt idx="427">
                  <c:v>50983</c:v>
                </c:pt>
                <c:pt idx="428">
                  <c:v>51014</c:v>
                </c:pt>
                <c:pt idx="429">
                  <c:v>51044</c:v>
                </c:pt>
                <c:pt idx="430">
                  <c:v>51075</c:v>
                </c:pt>
                <c:pt idx="431">
                  <c:v>51105</c:v>
                </c:pt>
                <c:pt idx="432">
                  <c:v>51136</c:v>
                </c:pt>
                <c:pt idx="433">
                  <c:v>51167</c:v>
                </c:pt>
                <c:pt idx="434">
                  <c:v>51196</c:v>
                </c:pt>
                <c:pt idx="435">
                  <c:v>51227</c:v>
                </c:pt>
                <c:pt idx="436">
                  <c:v>51257</c:v>
                </c:pt>
                <c:pt idx="437">
                  <c:v>51288</c:v>
                </c:pt>
                <c:pt idx="438">
                  <c:v>51318</c:v>
                </c:pt>
                <c:pt idx="439">
                  <c:v>51349</c:v>
                </c:pt>
                <c:pt idx="440">
                  <c:v>51380</c:v>
                </c:pt>
                <c:pt idx="441">
                  <c:v>51410</c:v>
                </c:pt>
                <c:pt idx="442">
                  <c:v>51441</c:v>
                </c:pt>
                <c:pt idx="443">
                  <c:v>51471</c:v>
                </c:pt>
                <c:pt idx="444">
                  <c:v>51502</c:v>
                </c:pt>
                <c:pt idx="445">
                  <c:v>51533</c:v>
                </c:pt>
                <c:pt idx="446">
                  <c:v>51561</c:v>
                </c:pt>
                <c:pt idx="447">
                  <c:v>51592</c:v>
                </c:pt>
                <c:pt idx="448">
                  <c:v>51622</c:v>
                </c:pt>
                <c:pt idx="449">
                  <c:v>51653</c:v>
                </c:pt>
                <c:pt idx="450">
                  <c:v>51683</c:v>
                </c:pt>
                <c:pt idx="451">
                  <c:v>51714</c:v>
                </c:pt>
                <c:pt idx="452">
                  <c:v>51745</c:v>
                </c:pt>
                <c:pt idx="453">
                  <c:v>51775</c:v>
                </c:pt>
                <c:pt idx="454">
                  <c:v>51806</c:v>
                </c:pt>
                <c:pt idx="455">
                  <c:v>51836</c:v>
                </c:pt>
                <c:pt idx="456">
                  <c:v>51867</c:v>
                </c:pt>
                <c:pt idx="457">
                  <c:v>51898</c:v>
                </c:pt>
                <c:pt idx="458">
                  <c:v>51926</c:v>
                </c:pt>
                <c:pt idx="459">
                  <c:v>51957</c:v>
                </c:pt>
                <c:pt idx="460">
                  <c:v>51987</c:v>
                </c:pt>
                <c:pt idx="461">
                  <c:v>52018</c:v>
                </c:pt>
                <c:pt idx="462">
                  <c:v>52048</c:v>
                </c:pt>
                <c:pt idx="463">
                  <c:v>52079</c:v>
                </c:pt>
                <c:pt idx="464">
                  <c:v>52110</c:v>
                </c:pt>
                <c:pt idx="465">
                  <c:v>52140</c:v>
                </c:pt>
                <c:pt idx="466">
                  <c:v>52171</c:v>
                </c:pt>
                <c:pt idx="467">
                  <c:v>52201</c:v>
                </c:pt>
                <c:pt idx="468">
                  <c:v>52232</c:v>
                </c:pt>
                <c:pt idx="469">
                  <c:v>52263</c:v>
                </c:pt>
                <c:pt idx="470">
                  <c:v>52291</c:v>
                </c:pt>
                <c:pt idx="471">
                  <c:v>52322</c:v>
                </c:pt>
                <c:pt idx="472">
                  <c:v>52352</c:v>
                </c:pt>
                <c:pt idx="473">
                  <c:v>52383</c:v>
                </c:pt>
                <c:pt idx="474">
                  <c:v>52413</c:v>
                </c:pt>
                <c:pt idx="475">
                  <c:v>52444</c:v>
                </c:pt>
                <c:pt idx="476">
                  <c:v>52475</c:v>
                </c:pt>
                <c:pt idx="477">
                  <c:v>52505</c:v>
                </c:pt>
                <c:pt idx="478">
                  <c:v>52536</c:v>
                </c:pt>
                <c:pt idx="479">
                  <c:v>52566</c:v>
                </c:pt>
                <c:pt idx="480">
                  <c:v>52597</c:v>
                </c:pt>
                <c:pt idx="481">
                  <c:v>52628</c:v>
                </c:pt>
                <c:pt idx="482">
                  <c:v>52657</c:v>
                </c:pt>
                <c:pt idx="483">
                  <c:v>52688</c:v>
                </c:pt>
                <c:pt idx="484">
                  <c:v>52718</c:v>
                </c:pt>
                <c:pt idx="485">
                  <c:v>52749</c:v>
                </c:pt>
                <c:pt idx="486">
                  <c:v>52779</c:v>
                </c:pt>
                <c:pt idx="487">
                  <c:v>52810</c:v>
                </c:pt>
                <c:pt idx="488">
                  <c:v>52841</c:v>
                </c:pt>
                <c:pt idx="489">
                  <c:v>52871</c:v>
                </c:pt>
                <c:pt idx="490">
                  <c:v>52902</c:v>
                </c:pt>
                <c:pt idx="491">
                  <c:v>52932</c:v>
                </c:pt>
                <c:pt idx="492">
                  <c:v>52963</c:v>
                </c:pt>
                <c:pt idx="493">
                  <c:v>52994</c:v>
                </c:pt>
                <c:pt idx="494">
                  <c:v>53022</c:v>
                </c:pt>
                <c:pt idx="495">
                  <c:v>53053</c:v>
                </c:pt>
                <c:pt idx="496">
                  <c:v>53083</c:v>
                </c:pt>
                <c:pt idx="497">
                  <c:v>53114</c:v>
                </c:pt>
                <c:pt idx="498">
                  <c:v>53144</c:v>
                </c:pt>
                <c:pt idx="499">
                  <c:v>53175</c:v>
                </c:pt>
                <c:pt idx="500">
                  <c:v>53206</c:v>
                </c:pt>
                <c:pt idx="501">
                  <c:v>53236</c:v>
                </c:pt>
                <c:pt idx="502">
                  <c:v>53267</c:v>
                </c:pt>
                <c:pt idx="503">
                  <c:v>53297</c:v>
                </c:pt>
                <c:pt idx="504">
                  <c:v>53328</c:v>
                </c:pt>
                <c:pt idx="505">
                  <c:v>53359</c:v>
                </c:pt>
                <c:pt idx="506">
                  <c:v>53387</c:v>
                </c:pt>
                <c:pt idx="507">
                  <c:v>53418</c:v>
                </c:pt>
                <c:pt idx="508">
                  <c:v>53448</c:v>
                </c:pt>
                <c:pt idx="509">
                  <c:v>53479</c:v>
                </c:pt>
                <c:pt idx="510">
                  <c:v>53509</c:v>
                </c:pt>
                <c:pt idx="511">
                  <c:v>53540</c:v>
                </c:pt>
                <c:pt idx="512">
                  <c:v>53571</c:v>
                </c:pt>
                <c:pt idx="513">
                  <c:v>53601</c:v>
                </c:pt>
                <c:pt idx="514">
                  <c:v>53632</c:v>
                </c:pt>
                <c:pt idx="515">
                  <c:v>53662</c:v>
                </c:pt>
                <c:pt idx="516">
                  <c:v>53693</c:v>
                </c:pt>
                <c:pt idx="517">
                  <c:v>53724</c:v>
                </c:pt>
                <c:pt idx="518">
                  <c:v>53752</c:v>
                </c:pt>
                <c:pt idx="519">
                  <c:v>53783</c:v>
                </c:pt>
                <c:pt idx="520">
                  <c:v>53813</c:v>
                </c:pt>
                <c:pt idx="521">
                  <c:v>53844</c:v>
                </c:pt>
                <c:pt idx="522">
                  <c:v>53874</c:v>
                </c:pt>
                <c:pt idx="523">
                  <c:v>53905</c:v>
                </c:pt>
                <c:pt idx="524">
                  <c:v>53936</c:v>
                </c:pt>
                <c:pt idx="525">
                  <c:v>53966</c:v>
                </c:pt>
                <c:pt idx="526">
                  <c:v>53997</c:v>
                </c:pt>
                <c:pt idx="527">
                  <c:v>54027</c:v>
                </c:pt>
                <c:pt idx="528">
                  <c:v>54058</c:v>
                </c:pt>
                <c:pt idx="529">
                  <c:v>54089</c:v>
                </c:pt>
                <c:pt idx="530">
                  <c:v>54118</c:v>
                </c:pt>
                <c:pt idx="531">
                  <c:v>54149</c:v>
                </c:pt>
                <c:pt idx="532">
                  <c:v>54179</c:v>
                </c:pt>
                <c:pt idx="533">
                  <c:v>54210</c:v>
                </c:pt>
                <c:pt idx="534">
                  <c:v>54240</c:v>
                </c:pt>
                <c:pt idx="535">
                  <c:v>54271</c:v>
                </c:pt>
                <c:pt idx="536">
                  <c:v>54302</c:v>
                </c:pt>
                <c:pt idx="537">
                  <c:v>54332</c:v>
                </c:pt>
                <c:pt idx="538">
                  <c:v>54363</c:v>
                </c:pt>
                <c:pt idx="539">
                  <c:v>54393</c:v>
                </c:pt>
                <c:pt idx="540">
                  <c:v>54424</c:v>
                </c:pt>
                <c:pt idx="541">
                  <c:v>54455</c:v>
                </c:pt>
                <c:pt idx="542">
                  <c:v>54483</c:v>
                </c:pt>
                <c:pt idx="543">
                  <c:v>54514</c:v>
                </c:pt>
                <c:pt idx="544">
                  <c:v>54544</c:v>
                </c:pt>
                <c:pt idx="545">
                  <c:v>54575</c:v>
                </c:pt>
                <c:pt idx="546">
                  <c:v>54605</c:v>
                </c:pt>
                <c:pt idx="547">
                  <c:v>54636</c:v>
                </c:pt>
                <c:pt idx="548">
                  <c:v>54667</c:v>
                </c:pt>
                <c:pt idx="549">
                  <c:v>54697</c:v>
                </c:pt>
                <c:pt idx="550">
                  <c:v>54728</c:v>
                </c:pt>
                <c:pt idx="551">
                  <c:v>54758</c:v>
                </c:pt>
                <c:pt idx="552">
                  <c:v>54789</c:v>
                </c:pt>
                <c:pt idx="553">
                  <c:v>54820</c:v>
                </c:pt>
                <c:pt idx="554">
                  <c:v>54848</c:v>
                </c:pt>
                <c:pt idx="555">
                  <c:v>54879</c:v>
                </c:pt>
                <c:pt idx="556">
                  <c:v>54909</c:v>
                </c:pt>
                <c:pt idx="557">
                  <c:v>54940</c:v>
                </c:pt>
                <c:pt idx="558">
                  <c:v>54970</c:v>
                </c:pt>
                <c:pt idx="559">
                  <c:v>55001</c:v>
                </c:pt>
                <c:pt idx="560">
                  <c:v>55032</c:v>
                </c:pt>
                <c:pt idx="561">
                  <c:v>55062</c:v>
                </c:pt>
                <c:pt idx="562">
                  <c:v>55093</c:v>
                </c:pt>
                <c:pt idx="563">
                  <c:v>55123</c:v>
                </c:pt>
                <c:pt idx="564">
                  <c:v>55154</c:v>
                </c:pt>
                <c:pt idx="565">
                  <c:v>55185</c:v>
                </c:pt>
                <c:pt idx="566">
                  <c:v>55213</c:v>
                </c:pt>
                <c:pt idx="567">
                  <c:v>55244</c:v>
                </c:pt>
                <c:pt idx="568">
                  <c:v>55274</c:v>
                </c:pt>
                <c:pt idx="569">
                  <c:v>55305</c:v>
                </c:pt>
                <c:pt idx="570">
                  <c:v>55335</c:v>
                </c:pt>
                <c:pt idx="571">
                  <c:v>55366</c:v>
                </c:pt>
                <c:pt idx="572">
                  <c:v>55397</c:v>
                </c:pt>
                <c:pt idx="573">
                  <c:v>55427</c:v>
                </c:pt>
                <c:pt idx="574">
                  <c:v>55458</c:v>
                </c:pt>
                <c:pt idx="575">
                  <c:v>55488</c:v>
                </c:pt>
                <c:pt idx="576">
                  <c:v>55519</c:v>
                </c:pt>
                <c:pt idx="577">
                  <c:v>55550</c:v>
                </c:pt>
                <c:pt idx="578">
                  <c:v>55579</c:v>
                </c:pt>
                <c:pt idx="579">
                  <c:v>55610</c:v>
                </c:pt>
                <c:pt idx="580">
                  <c:v>55640</c:v>
                </c:pt>
                <c:pt idx="581">
                  <c:v>55671</c:v>
                </c:pt>
                <c:pt idx="582">
                  <c:v>55701</c:v>
                </c:pt>
                <c:pt idx="583">
                  <c:v>55732</c:v>
                </c:pt>
                <c:pt idx="584">
                  <c:v>55763</c:v>
                </c:pt>
                <c:pt idx="585">
                  <c:v>55793</c:v>
                </c:pt>
                <c:pt idx="586">
                  <c:v>55824</c:v>
                </c:pt>
                <c:pt idx="587">
                  <c:v>55854</c:v>
                </c:pt>
                <c:pt idx="588">
                  <c:v>55885</c:v>
                </c:pt>
                <c:pt idx="589">
                  <c:v>55916</c:v>
                </c:pt>
                <c:pt idx="590">
                  <c:v>55944</c:v>
                </c:pt>
                <c:pt idx="591">
                  <c:v>55975</c:v>
                </c:pt>
                <c:pt idx="592">
                  <c:v>56005</c:v>
                </c:pt>
                <c:pt idx="593">
                  <c:v>56036</c:v>
                </c:pt>
                <c:pt idx="594">
                  <c:v>56066</c:v>
                </c:pt>
                <c:pt idx="595">
                  <c:v>56097</c:v>
                </c:pt>
                <c:pt idx="596">
                  <c:v>56128</c:v>
                </c:pt>
                <c:pt idx="597">
                  <c:v>56158</c:v>
                </c:pt>
                <c:pt idx="598">
                  <c:v>56189</c:v>
                </c:pt>
                <c:pt idx="599">
                  <c:v>56219</c:v>
                </c:pt>
                <c:pt idx="600">
                  <c:v>56250</c:v>
                </c:pt>
                <c:pt idx="601">
                  <c:v>56281</c:v>
                </c:pt>
                <c:pt idx="602">
                  <c:v>56309</c:v>
                </c:pt>
                <c:pt idx="603">
                  <c:v>56340</c:v>
                </c:pt>
                <c:pt idx="604">
                  <c:v>56370</c:v>
                </c:pt>
                <c:pt idx="605">
                  <c:v>56401</c:v>
                </c:pt>
                <c:pt idx="606">
                  <c:v>56431</c:v>
                </c:pt>
                <c:pt idx="607">
                  <c:v>56462</c:v>
                </c:pt>
                <c:pt idx="608">
                  <c:v>56493</c:v>
                </c:pt>
                <c:pt idx="609">
                  <c:v>56523</c:v>
                </c:pt>
                <c:pt idx="610">
                  <c:v>56554</c:v>
                </c:pt>
                <c:pt idx="611">
                  <c:v>56584</c:v>
                </c:pt>
                <c:pt idx="612">
                  <c:v>56615</c:v>
                </c:pt>
                <c:pt idx="613">
                  <c:v>56646</c:v>
                </c:pt>
                <c:pt idx="614">
                  <c:v>56674</c:v>
                </c:pt>
                <c:pt idx="615">
                  <c:v>56705</c:v>
                </c:pt>
                <c:pt idx="616">
                  <c:v>56735</c:v>
                </c:pt>
                <c:pt idx="617">
                  <c:v>56766</c:v>
                </c:pt>
                <c:pt idx="618">
                  <c:v>56796</c:v>
                </c:pt>
                <c:pt idx="619">
                  <c:v>56827</c:v>
                </c:pt>
                <c:pt idx="620">
                  <c:v>56858</c:v>
                </c:pt>
                <c:pt idx="621">
                  <c:v>56888</c:v>
                </c:pt>
                <c:pt idx="622">
                  <c:v>56919</c:v>
                </c:pt>
                <c:pt idx="623">
                  <c:v>56949</c:v>
                </c:pt>
                <c:pt idx="624">
                  <c:v>56980</c:v>
                </c:pt>
                <c:pt idx="625">
                  <c:v>57011</c:v>
                </c:pt>
                <c:pt idx="626">
                  <c:v>57040</c:v>
                </c:pt>
                <c:pt idx="627">
                  <c:v>57071</c:v>
                </c:pt>
                <c:pt idx="628">
                  <c:v>57101</c:v>
                </c:pt>
                <c:pt idx="629">
                  <c:v>57132</c:v>
                </c:pt>
                <c:pt idx="630">
                  <c:v>57162</c:v>
                </c:pt>
                <c:pt idx="631">
                  <c:v>57193</c:v>
                </c:pt>
                <c:pt idx="632">
                  <c:v>57224</c:v>
                </c:pt>
                <c:pt idx="633">
                  <c:v>57254</c:v>
                </c:pt>
                <c:pt idx="634">
                  <c:v>57285</c:v>
                </c:pt>
                <c:pt idx="635">
                  <c:v>57315</c:v>
                </c:pt>
                <c:pt idx="636">
                  <c:v>57346</c:v>
                </c:pt>
                <c:pt idx="637">
                  <c:v>57377</c:v>
                </c:pt>
                <c:pt idx="638">
                  <c:v>57405</c:v>
                </c:pt>
                <c:pt idx="639">
                  <c:v>57436</c:v>
                </c:pt>
                <c:pt idx="640">
                  <c:v>57466</c:v>
                </c:pt>
                <c:pt idx="641">
                  <c:v>57497</c:v>
                </c:pt>
                <c:pt idx="642">
                  <c:v>57527</c:v>
                </c:pt>
                <c:pt idx="643">
                  <c:v>57558</c:v>
                </c:pt>
                <c:pt idx="644">
                  <c:v>57589</c:v>
                </c:pt>
                <c:pt idx="645">
                  <c:v>57619</c:v>
                </c:pt>
                <c:pt idx="646">
                  <c:v>57650</c:v>
                </c:pt>
                <c:pt idx="647">
                  <c:v>57680</c:v>
                </c:pt>
                <c:pt idx="648">
                  <c:v>57711</c:v>
                </c:pt>
                <c:pt idx="649">
                  <c:v>57742</c:v>
                </c:pt>
                <c:pt idx="650">
                  <c:v>57770</c:v>
                </c:pt>
                <c:pt idx="651">
                  <c:v>57801</c:v>
                </c:pt>
                <c:pt idx="652">
                  <c:v>57831</c:v>
                </c:pt>
                <c:pt idx="653">
                  <c:v>57862</c:v>
                </c:pt>
                <c:pt idx="654">
                  <c:v>57892</c:v>
                </c:pt>
                <c:pt idx="655">
                  <c:v>57923</c:v>
                </c:pt>
                <c:pt idx="656">
                  <c:v>57954</c:v>
                </c:pt>
                <c:pt idx="657">
                  <c:v>57984</c:v>
                </c:pt>
                <c:pt idx="658">
                  <c:v>58015</c:v>
                </c:pt>
                <c:pt idx="659">
                  <c:v>58045</c:v>
                </c:pt>
                <c:pt idx="660">
                  <c:v>58076</c:v>
                </c:pt>
                <c:pt idx="661">
                  <c:v>58107</c:v>
                </c:pt>
                <c:pt idx="662">
                  <c:v>58135</c:v>
                </c:pt>
                <c:pt idx="663">
                  <c:v>58166</c:v>
                </c:pt>
                <c:pt idx="664">
                  <c:v>58196</c:v>
                </c:pt>
                <c:pt idx="665">
                  <c:v>58227</c:v>
                </c:pt>
                <c:pt idx="666">
                  <c:v>58257</c:v>
                </c:pt>
                <c:pt idx="667">
                  <c:v>58288</c:v>
                </c:pt>
                <c:pt idx="668">
                  <c:v>58319</c:v>
                </c:pt>
                <c:pt idx="669">
                  <c:v>58349</c:v>
                </c:pt>
                <c:pt idx="670">
                  <c:v>58380</c:v>
                </c:pt>
                <c:pt idx="671">
                  <c:v>58410</c:v>
                </c:pt>
                <c:pt idx="672">
                  <c:v>58441</c:v>
                </c:pt>
                <c:pt idx="673">
                  <c:v>58472</c:v>
                </c:pt>
                <c:pt idx="674">
                  <c:v>58501</c:v>
                </c:pt>
                <c:pt idx="675">
                  <c:v>58532</c:v>
                </c:pt>
                <c:pt idx="676">
                  <c:v>58562</c:v>
                </c:pt>
                <c:pt idx="677">
                  <c:v>58593</c:v>
                </c:pt>
                <c:pt idx="678">
                  <c:v>58623</c:v>
                </c:pt>
                <c:pt idx="679">
                  <c:v>58654</c:v>
                </c:pt>
                <c:pt idx="680">
                  <c:v>58685</c:v>
                </c:pt>
                <c:pt idx="681">
                  <c:v>58715</c:v>
                </c:pt>
                <c:pt idx="682">
                  <c:v>58746</c:v>
                </c:pt>
                <c:pt idx="683">
                  <c:v>58776</c:v>
                </c:pt>
                <c:pt idx="684">
                  <c:v>58807</c:v>
                </c:pt>
                <c:pt idx="685">
                  <c:v>58838</c:v>
                </c:pt>
                <c:pt idx="686">
                  <c:v>58866</c:v>
                </c:pt>
                <c:pt idx="687">
                  <c:v>58897</c:v>
                </c:pt>
                <c:pt idx="688">
                  <c:v>58927</c:v>
                </c:pt>
                <c:pt idx="689">
                  <c:v>58958</c:v>
                </c:pt>
                <c:pt idx="690">
                  <c:v>58988</c:v>
                </c:pt>
                <c:pt idx="691">
                  <c:v>59019</c:v>
                </c:pt>
                <c:pt idx="692">
                  <c:v>59050</c:v>
                </c:pt>
                <c:pt idx="693">
                  <c:v>59080</c:v>
                </c:pt>
                <c:pt idx="694">
                  <c:v>59111</c:v>
                </c:pt>
                <c:pt idx="695">
                  <c:v>59141</c:v>
                </c:pt>
                <c:pt idx="696">
                  <c:v>59172</c:v>
                </c:pt>
                <c:pt idx="697">
                  <c:v>59203</c:v>
                </c:pt>
                <c:pt idx="698">
                  <c:v>59231</c:v>
                </c:pt>
                <c:pt idx="699">
                  <c:v>59262</c:v>
                </c:pt>
                <c:pt idx="700">
                  <c:v>59292</c:v>
                </c:pt>
                <c:pt idx="701">
                  <c:v>59323</c:v>
                </c:pt>
                <c:pt idx="702">
                  <c:v>59353</c:v>
                </c:pt>
                <c:pt idx="703">
                  <c:v>59384</c:v>
                </c:pt>
                <c:pt idx="704">
                  <c:v>59415</c:v>
                </c:pt>
                <c:pt idx="705">
                  <c:v>59445</c:v>
                </c:pt>
                <c:pt idx="706">
                  <c:v>59476</c:v>
                </c:pt>
                <c:pt idx="707">
                  <c:v>59506</c:v>
                </c:pt>
                <c:pt idx="708">
                  <c:v>59537</c:v>
                </c:pt>
                <c:pt idx="709">
                  <c:v>59568</c:v>
                </c:pt>
                <c:pt idx="710">
                  <c:v>59596</c:v>
                </c:pt>
                <c:pt idx="711">
                  <c:v>59627</c:v>
                </c:pt>
                <c:pt idx="712">
                  <c:v>59657</c:v>
                </c:pt>
                <c:pt idx="713">
                  <c:v>59688</c:v>
                </c:pt>
                <c:pt idx="714">
                  <c:v>59718</c:v>
                </c:pt>
                <c:pt idx="715">
                  <c:v>59749</c:v>
                </c:pt>
                <c:pt idx="716">
                  <c:v>59780</c:v>
                </c:pt>
                <c:pt idx="717">
                  <c:v>59810</c:v>
                </c:pt>
                <c:pt idx="718">
                  <c:v>59841</c:v>
                </c:pt>
                <c:pt idx="719">
                  <c:v>59871</c:v>
                </c:pt>
                <c:pt idx="720">
                  <c:v>59902</c:v>
                </c:pt>
                <c:pt idx="721">
                  <c:v>59933</c:v>
                </c:pt>
                <c:pt idx="722">
                  <c:v>59962</c:v>
                </c:pt>
                <c:pt idx="723">
                  <c:v>59993</c:v>
                </c:pt>
                <c:pt idx="724">
                  <c:v>60023</c:v>
                </c:pt>
                <c:pt idx="725">
                  <c:v>60054</c:v>
                </c:pt>
                <c:pt idx="726">
                  <c:v>60084</c:v>
                </c:pt>
                <c:pt idx="727">
                  <c:v>60115</c:v>
                </c:pt>
                <c:pt idx="728">
                  <c:v>60146</c:v>
                </c:pt>
                <c:pt idx="729">
                  <c:v>60176</c:v>
                </c:pt>
                <c:pt idx="730">
                  <c:v>60207</c:v>
                </c:pt>
                <c:pt idx="731">
                  <c:v>60237</c:v>
                </c:pt>
                <c:pt idx="732">
                  <c:v>60268</c:v>
                </c:pt>
                <c:pt idx="733">
                  <c:v>60299</c:v>
                </c:pt>
                <c:pt idx="734">
                  <c:v>60327</c:v>
                </c:pt>
                <c:pt idx="735">
                  <c:v>60358</c:v>
                </c:pt>
                <c:pt idx="736">
                  <c:v>60388</c:v>
                </c:pt>
                <c:pt idx="737">
                  <c:v>60419</c:v>
                </c:pt>
                <c:pt idx="738">
                  <c:v>60449</c:v>
                </c:pt>
                <c:pt idx="739">
                  <c:v>60480</c:v>
                </c:pt>
                <c:pt idx="740">
                  <c:v>60511</c:v>
                </c:pt>
                <c:pt idx="741">
                  <c:v>60541</c:v>
                </c:pt>
                <c:pt idx="742">
                  <c:v>60572</c:v>
                </c:pt>
                <c:pt idx="743">
                  <c:v>60602</c:v>
                </c:pt>
                <c:pt idx="744">
                  <c:v>60633</c:v>
                </c:pt>
                <c:pt idx="745">
                  <c:v>60664</c:v>
                </c:pt>
                <c:pt idx="746">
                  <c:v>60692</c:v>
                </c:pt>
                <c:pt idx="747">
                  <c:v>60723</c:v>
                </c:pt>
                <c:pt idx="748">
                  <c:v>60753</c:v>
                </c:pt>
                <c:pt idx="749">
                  <c:v>60784</c:v>
                </c:pt>
                <c:pt idx="750">
                  <c:v>60814</c:v>
                </c:pt>
                <c:pt idx="751">
                  <c:v>60845</c:v>
                </c:pt>
                <c:pt idx="752">
                  <c:v>60876</c:v>
                </c:pt>
                <c:pt idx="753">
                  <c:v>60906</c:v>
                </c:pt>
                <c:pt idx="754">
                  <c:v>60937</c:v>
                </c:pt>
                <c:pt idx="755">
                  <c:v>60967</c:v>
                </c:pt>
                <c:pt idx="756">
                  <c:v>60998</c:v>
                </c:pt>
                <c:pt idx="757">
                  <c:v>61029</c:v>
                </c:pt>
                <c:pt idx="758">
                  <c:v>61057</c:v>
                </c:pt>
                <c:pt idx="759">
                  <c:v>61088</c:v>
                </c:pt>
                <c:pt idx="760">
                  <c:v>61118</c:v>
                </c:pt>
                <c:pt idx="761">
                  <c:v>61149</c:v>
                </c:pt>
                <c:pt idx="762">
                  <c:v>61179</c:v>
                </c:pt>
                <c:pt idx="763">
                  <c:v>61210</c:v>
                </c:pt>
                <c:pt idx="764">
                  <c:v>61241</c:v>
                </c:pt>
                <c:pt idx="765">
                  <c:v>61271</c:v>
                </c:pt>
                <c:pt idx="766">
                  <c:v>61302</c:v>
                </c:pt>
                <c:pt idx="767">
                  <c:v>61332</c:v>
                </c:pt>
                <c:pt idx="768">
                  <c:v>61363</c:v>
                </c:pt>
                <c:pt idx="769">
                  <c:v>61394</c:v>
                </c:pt>
                <c:pt idx="770">
                  <c:v>61423</c:v>
                </c:pt>
                <c:pt idx="771">
                  <c:v>61454</c:v>
                </c:pt>
                <c:pt idx="772">
                  <c:v>61484</c:v>
                </c:pt>
                <c:pt idx="773">
                  <c:v>61515</c:v>
                </c:pt>
                <c:pt idx="774">
                  <c:v>61545</c:v>
                </c:pt>
                <c:pt idx="775">
                  <c:v>61576</c:v>
                </c:pt>
                <c:pt idx="776">
                  <c:v>61607</c:v>
                </c:pt>
                <c:pt idx="777">
                  <c:v>61637</c:v>
                </c:pt>
                <c:pt idx="778">
                  <c:v>61668</c:v>
                </c:pt>
                <c:pt idx="779">
                  <c:v>61698</c:v>
                </c:pt>
                <c:pt idx="780">
                  <c:v>61729</c:v>
                </c:pt>
                <c:pt idx="781">
                  <c:v>61760</c:v>
                </c:pt>
                <c:pt idx="782">
                  <c:v>61788</c:v>
                </c:pt>
                <c:pt idx="783">
                  <c:v>61819</c:v>
                </c:pt>
                <c:pt idx="784">
                  <c:v>61849</c:v>
                </c:pt>
                <c:pt idx="785">
                  <c:v>61880</c:v>
                </c:pt>
                <c:pt idx="786">
                  <c:v>61910</c:v>
                </c:pt>
                <c:pt idx="787">
                  <c:v>61941</c:v>
                </c:pt>
                <c:pt idx="788">
                  <c:v>61972</c:v>
                </c:pt>
                <c:pt idx="789">
                  <c:v>62002</c:v>
                </c:pt>
                <c:pt idx="790">
                  <c:v>62033</c:v>
                </c:pt>
                <c:pt idx="791">
                  <c:v>62063</c:v>
                </c:pt>
                <c:pt idx="792">
                  <c:v>62094</c:v>
                </c:pt>
                <c:pt idx="793">
                  <c:v>62125</c:v>
                </c:pt>
                <c:pt idx="794">
                  <c:v>62153</c:v>
                </c:pt>
                <c:pt idx="795">
                  <c:v>62184</c:v>
                </c:pt>
                <c:pt idx="796">
                  <c:v>62214</c:v>
                </c:pt>
                <c:pt idx="797">
                  <c:v>62245</c:v>
                </c:pt>
                <c:pt idx="798">
                  <c:v>62275</c:v>
                </c:pt>
                <c:pt idx="799">
                  <c:v>62306</c:v>
                </c:pt>
                <c:pt idx="800">
                  <c:v>62337</c:v>
                </c:pt>
                <c:pt idx="801">
                  <c:v>62367</c:v>
                </c:pt>
                <c:pt idx="802">
                  <c:v>62398</c:v>
                </c:pt>
                <c:pt idx="803">
                  <c:v>62428</c:v>
                </c:pt>
                <c:pt idx="804">
                  <c:v>62459</c:v>
                </c:pt>
                <c:pt idx="805">
                  <c:v>62490</c:v>
                </c:pt>
                <c:pt idx="806">
                  <c:v>62518</c:v>
                </c:pt>
                <c:pt idx="807">
                  <c:v>62549</c:v>
                </c:pt>
                <c:pt idx="808">
                  <c:v>62579</c:v>
                </c:pt>
                <c:pt idx="809">
                  <c:v>62610</c:v>
                </c:pt>
                <c:pt idx="810">
                  <c:v>62640</c:v>
                </c:pt>
                <c:pt idx="811">
                  <c:v>62671</c:v>
                </c:pt>
                <c:pt idx="812">
                  <c:v>62702</c:v>
                </c:pt>
                <c:pt idx="813">
                  <c:v>62732</c:v>
                </c:pt>
                <c:pt idx="814">
                  <c:v>62763</c:v>
                </c:pt>
                <c:pt idx="815">
                  <c:v>62793</c:v>
                </c:pt>
                <c:pt idx="816">
                  <c:v>62824</c:v>
                </c:pt>
                <c:pt idx="817">
                  <c:v>62855</c:v>
                </c:pt>
                <c:pt idx="818">
                  <c:v>62884</c:v>
                </c:pt>
                <c:pt idx="819">
                  <c:v>62915</c:v>
                </c:pt>
                <c:pt idx="820">
                  <c:v>62945</c:v>
                </c:pt>
                <c:pt idx="821">
                  <c:v>62976</c:v>
                </c:pt>
                <c:pt idx="822">
                  <c:v>63006</c:v>
                </c:pt>
                <c:pt idx="823">
                  <c:v>63037</c:v>
                </c:pt>
                <c:pt idx="824">
                  <c:v>63068</c:v>
                </c:pt>
                <c:pt idx="825">
                  <c:v>63098</c:v>
                </c:pt>
                <c:pt idx="826">
                  <c:v>63129</c:v>
                </c:pt>
                <c:pt idx="827">
                  <c:v>63159</c:v>
                </c:pt>
                <c:pt idx="828">
                  <c:v>63190</c:v>
                </c:pt>
                <c:pt idx="829">
                  <c:v>63221</c:v>
                </c:pt>
                <c:pt idx="830">
                  <c:v>63249</c:v>
                </c:pt>
                <c:pt idx="831">
                  <c:v>63280</c:v>
                </c:pt>
                <c:pt idx="832">
                  <c:v>63310</c:v>
                </c:pt>
                <c:pt idx="833">
                  <c:v>63341</c:v>
                </c:pt>
                <c:pt idx="834">
                  <c:v>63371</c:v>
                </c:pt>
                <c:pt idx="835">
                  <c:v>63402</c:v>
                </c:pt>
                <c:pt idx="836">
                  <c:v>63433</c:v>
                </c:pt>
                <c:pt idx="837">
                  <c:v>63463</c:v>
                </c:pt>
                <c:pt idx="838">
                  <c:v>63494</c:v>
                </c:pt>
                <c:pt idx="839">
                  <c:v>63524</c:v>
                </c:pt>
                <c:pt idx="840">
                  <c:v>63555</c:v>
                </c:pt>
                <c:pt idx="841">
                  <c:v>63586</c:v>
                </c:pt>
                <c:pt idx="842">
                  <c:v>63614</c:v>
                </c:pt>
                <c:pt idx="843">
                  <c:v>63645</c:v>
                </c:pt>
                <c:pt idx="844">
                  <c:v>63675</c:v>
                </c:pt>
                <c:pt idx="845">
                  <c:v>63706</c:v>
                </c:pt>
                <c:pt idx="846">
                  <c:v>63736</c:v>
                </c:pt>
                <c:pt idx="847">
                  <c:v>63767</c:v>
                </c:pt>
                <c:pt idx="848">
                  <c:v>63798</c:v>
                </c:pt>
                <c:pt idx="849">
                  <c:v>63828</c:v>
                </c:pt>
                <c:pt idx="850">
                  <c:v>63859</c:v>
                </c:pt>
                <c:pt idx="851">
                  <c:v>63889</c:v>
                </c:pt>
                <c:pt idx="852">
                  <c:v>63920</c:v>
                </c:pt>
                <c:pt idx="853">
                  <c:v>63951</c:v>
                </c:pt>
                <c:pt idx="854">
                  <c:v>63979</c:v>
                </c:pt>
                <c:pt idx="855">
                  <c:v>64010</c:v>
                </c:pt>
                <c:pt idx="856">
                  <c:v>64040</c:v>
                </c:pt>
                <c:pt idx="857">
                  <c:v>64071</c:v>
                </c:pt>
                <c:pt idx="858">
                  <c:v>64101</c:v>
                </c:pt>
                <c:pt idx="859">
                  <c:v>64132</c:v>
                </c:pt>
                <c:pt idx="860">
                  <c:v>64163</c:v>
                </c:pt>
                <c:pt idx="861">
                  <c:v>64193</c:v>
                </c:pt>
                <c:pt idx="862">
                  <c:v>64224</c:v>
                </c:pt>
                <c:pt idx="863">
                  <c:v>64254</c:v>
                </c:pt>
                <c:pt idx="864">
                  <c:v>64285</c:v>
                </c:pt>
                <c:pt idx="865">
                  <c:v>64316</c:v>
                </c:pt>
                <c:pt idx="866">
                  <c:v>64345</c:v>
                </c:pt>
                <c:pt idx="867">
                  <c:v>64376</c:v>
                </c:pt>
                <c:pt idx="868">
                  <c:v>64406</c:v>
                </c:pt>
                <c:pt idx="869">
                  <c:v>64437</c:v>
                </c:pt>
                <c:pt idx="870">
                  <c:v>64467</c:v>
                </c:pt>
                <c:pt idx="871">
                  <c:v>64498</c:v>
                </c:pt>
                <c:pt idx="872">
                  <c:v>64529</c:v>
                </c:pt>
                <c:pt idx="873">
                  <c:v>64559</c:v>
                </c:pt>
                <c:pt idx="874">
                  <c:v>64590</c:v>
                </c:pt>
                <c:pt idx="875">
                  <c:v>64620</c:v>
                </c:pt>
                <c:pt idx="876">
                  <c:v>64651</c:v>
                </c:pt>
                <c:pt idx="877">
                  <c:v>64682</c:v>
                </c:pt>
                <c:pt idx="878">
                  <c:v>64710</c:v>
                </c:pt>
                <c:pt idx="879">
                  <c:v>64741</c:v>
                </c:pt>
                <c:pt idx="880">
                  <c:v>64771</c:v>
                </c:pt>
                <c:pt idx="881">
                  <c:v>64802</c:v>
                </c:pt>
                <c:pt idx="882">
                  <c:v>64832</c:v>
                </c:pt>
                <c:pt idx="883">
                  <c:v>64863</c:v>
                </c:pt>
                <c:pt idx="884">
                  <c:v>64894</c:v>
                </c:pt>
                <c:pt idx="885">
                  <c:v>64924</c:v>
                </c:pt>
                <c:pt idx="886">
                  <c:v>64955</c:v>
                </c:pt>
                <c:pt idx="887">
                  <c:v>64985</c:v>
                </c:pt>
                <c:pt idx="888">
                  <c:v>65016</c:v>
                </c:pt>
                <c:pt idx="889">
                  <c:v>65047</c:v>
                </c:pt>
                <c:pt idx="890">
                  <c:v>65075</c:v>
                </c:pt>
                <c:pt idx="891">
                  <c:v>65106</c:v>
                </c:pt>
                <c:pt idx="892">
                  <c:v>65136</c:v>
                </c:pt>
                <c:pt idx="893">
                  <c:v>65167</c:v>
                </c:pt>
                <c:pt idx="894">
                  <c:v>65197</c:v>
                </c:pt>
                <c:pt idx="895">
                  <c:v>65228</c:v>
                </c:pt>
                <c:pt idx="896">
                  <c:v>65259</c:v>
                </c:pt>
                <c:pt idx="897">
                  <c:v>65289</c:v>
                </c:pt>
                <c:pt idx="898">
                  <c:v>65320</c:v>
                </c:pt>
                <c:pt idx="899">
                  <c:v>65350</c:v>
                </c:pt>
                <c:pt idx="900">
                  <c:v>65381</c:v>
                </c:pt>
                <c:pt idx="901">
                  <c:v>65412</c:v>
                </c:pt>
                <c:pt idx="902">
                  <c:v>65440</c:v>
                </c:pt>
                <c:pt idx="903">
                  <c:v>65471</c:v>
                </c:pt>
                <c:pt idx="904">
                  <c:v>65501</c:v>
                </c:pt>
                <c:pt idx="905">
                  <c:v>65532</c:v>
                </c:pt>
                <c:pt idx="906">
                  <c:v>65562</c:v>
                </c:pt>
                <c:pt idx="907">
                  <c:v>65593</c:v>
                </c:pt>
                <c:pt idx="908">
                  <c:v>65624</c:v>
                </c:pt>
                <c:pt idx="909">
                  <c:v>65654</c:v>
                </c:pt>
                <c:pt idx="910">
                  <c:v>65685</c:v>
                </c:pt>
                <c:pt idx="911">
                  <c:v>65715</c:v>
                </c:pt>
                <c:pt idx="912">
                  <c:v>65746</c:v>
                </c:pt>
                <c:pt idx="913">
                  <c:v>65777</c:v>
                </c:pt>
                <c:pt idx="914">
                  <c:v>65806</c:v>
                </c:pt>
                <c:pt idx="915">
                  <c:v>65837</c:v>
                </c:pt>
                <c:pt idx="916">
                  <c:v>65867</c:v>
                </c:pt>
                <c:pt idx="917">
                  <c:v>65898</c:v>
                </c:pt>
                <c:pt idx="918">
                  <c:v>65928</c:v>
                </c:pt>
                <c:pt idx="919">
                  <c:v>65959</c:v>
                </c:pt>
                <c:pt idx="920">
                  <c:v>65990</c:v>
                </c:pt>
                <c:pt idx="921">
                  <c:v>66020</c:v>
                </c:pt>
                <c:pt idx="922">
                  <c:v>66051</c:v>
                </c:pt>
                <c:pt idx="923">
                  <c:v>66081</c:v>
                </c:pt>
                <c:pt idx="924">
                  <c:v>66112</c:v>
                </c:pt>
                <c:pt idx="925">
                  <c:v>66143</c:v>
                </c:pt>
                <c:pt idx="926">
                  <c:v>66171</c:v>
                </c:pt>
                <c:pt idx="927">
                  <c:v>66202</c:v>
                </c:pt>
                <c:pt idx="928">
                  <c:v>66232</c:v>
                </c:pt>
                <c:pt idx="929">
                  <c:v>66263</c:v>
                </c:pt>
                <c:pt idx="930">
                  <c:v>66293</c:v>
                </c:pt>
                <c:pt idx="931">
                  <c:v>66324</c:v>
                </c:pt>
                <c:pt idx="932">
                  <c:v>66355</c:v>
                </c:pt>
                <c:pt idx="933">
                  <c:v>66385</c:v>
                </c:pt>
                <c:pt idx="934">
                  <c:v>66416</c:v>
                </c:pt>
                <c:pt idx="935">
                  <c:v>66446</c:v>
                </c:pt>
                <c:pt idx="936">
                  <c:v>66477</c:v>
                </c:pt>
                <c:pt idx="937">
                  <c:v>66508</c:v>
                </c:pt>
                <c:pt idx="938">
                  <c:v>66536</c:v>
                </c:pt>
                <c:pt idx="939">
                  <c:v>66567</c:v>
                </c:pt>
                <c:pt idx="940">
                  <c:v>66597</c:v>
                </c:pt>
                <c:pt idx="941">
                  <c:v>66628</c:v>
                </c:pt>
                <c:pt idx="942">
                  <c:v>66658</c:v>
                </c:pt>
                <c:pt idx="943">
                  <c:v>66689</c:v>
                </c:pt>
                <c:pt idx="944">
                  <c:v>66720</c:v>
                </c:pt>
                <c:pt idx="945">
                  <c:v>66750</c:v>
                </c:pt>
                <c:pt idx="946">
                  <c:v>66781</c:v>
                </c:pt>
                <c:pt idx="947">
                  <c:v>66811</c:v>
                </c:pt>
                <c:pt idx="948">
                  <c:v>66842</c:v>
                </c:pt>
                <c:pt idx="949">
                  <c:v>66873</c:v>
                </c:pt>
                <c:pt idx="950">
                  <c:v>66901</c:v>
                </c:pt>
                <c:pt idx="951">
                  <c:v>66932</c:v>
                </c:pt>
                <c:pt idx="952">
                  <c:v>66962</c:v>
                </c:pt>
                <c:pt idx="953">
                  <c:v>66993</c:v>
                </c:pt>
                <c:pt idx="954">
                  <c:v>67023</c:v>
                </c:pt>
                <c:pt idx="955">
                  <c:v>67054</c:v>
                </c:pt>
                <c:pt idx="956">
                  <c:v>67085</c:v>
                </c:pt>
                <c:pt idx="957">
                  <c:v>67115</c:v>
                </c:pt>
                <c:pt idx="958">
                  <c:v>67146</c:v>
                </c:pt>
                <c:pt idx="959">
                  <c:v>67176</c:v>
                </c:pt>
                <c:pt idx="960">
                  <c:v>67207</c:v>
                </c:pt>
                <c:pt idx="961">
                  <c:v>67238</c:v>
                </c:pt>
                <c:pt idx="962">
                  <c:v>67267</c:v>
                </c:pt>
                <c:pt idx="963">
                  <c:v>67298</c:v>
                </c:pt>
                <c:pt idx="964">
                  <c:v>67328</c:v>
                </c:pt>
                <c:pt idx="965">
                  <c:v>67359</c:v>
                </c:pt>
                <c:pt idx="966">
                  <c:v>67389</c:v>
                </c:pt>
                <c:pt idx="967">
                  <c:v>67420</c:v>
                </c:pt>
                <c:pt idx="968">
                  <c:v>67451</c:v>
                </c:pt>
                <c:pt idx="969">
                  <c:v>67481</c:v>
                </c:pt>
                <c:pt idx="970">
                  <c:v>67512</c:v>
                </c:pt>
                <c:pt idx="971">
                  <c:v>67542</c:v>
                </c:pt>
                <c:pt idx="972">
                  <c:v>67573</c:v>
                </c:pt>
                <c:pt idx="973">
                  <c:v>67604</c:v>
                </c:pt>
                <c:pt idx="974">
                  <c:v>67632</c:v>
                </c:pt>
                <c:pt idx="975">
                  <c:v>67663</c:v>
                </c:pt>
                <c:pt idx="976">
                  <c:v>67693</c:v>
                </c:pt>
                <c:pt idx="977">
                  <c:v>67724</c:v>
                </c:pt>
                <c:pt idx="978">
                  <c:v>67754</c:v>
                </c:pt>
                <c:pt idx="979">
                  <c:v>67785</c:v>
                </c:pt>
                <c:pt idx="980">
                  <c:v>67816</c:v>
                </c:pt>
                <c:pt idx="981">
                  <c:v>67846</c:v>
                </c:pt>
                <c:pt idx="982">
                  <c:v>67877</c:v>
                </c:pt>
                <c:pt idx="983">
                  <c:v>67907</c:v>
                </c:pt>
                <c:pt idx="984">
                  <c:v>67938</c:v>
                </c:pt>
                <c:pt idx="985">
                  <c:v>67969</c:v>
                </c:pt>
                <c:pt idx="986">
                  <c:v>67997</c:v>
                </c:pt>
                <c:pt idx="987">
                  <c:v>68028</c:v>
                </c:pt>
                <c:pt idx="988">
                  <c:v>68058</c:v>
                </c:pt>
                <c:pt idx="989">
                  <c:v>68089</c:v>
                </c:pt>
                <c:pt idx="990">
                  <c:v>68119</c:v>
                </c:pt>
                <c:pt idx="991">
                  <c:v>68150</c:v>
                </c:pt>
                <c:pt idx="992">
                  <c:v>68181</c:v>
                </c:pt>
                <c:pt idx="993">
                  <c:v>68211</c:v>
                </c:pt>
                <c:pt idx="994">
                  <c:v>68242</c:v>
                </c:pt>
                <c:pt idx="995">
                  <c:v>68272</c:v>
                </c:pt>
                <c:pt idx="996">
                  <c:v>68303</c:v>
                </c:pt>
                <c:pt idx="997">
                  <c:v>68334</c:v>
                </c:pt>
                <c:pt idx="998">
                  <c:v>68362</c:v>
                </c:pt>
                <c:pt idx="999">
                  <c:v>68393</c:v>
                </c:pt>
                <c:pt idx="1000">
                  <c:v>68423</c:v>
                </c:pt>
                <c:pt idx="1001">
                  <c:v>68454</c:v>
                </c:pt>
                <c:pt idx="1002">
                  <c:v>68484</c:v>
                </c:pt>
                <c:pt idx="1003">
                  <c:v>68515</c:v>
                </c:pt>
                <c:pt idx="1004">
                  <c:v>68546</c:v>
                </c:pt>
                <c:pt idx="1005">
                  <c:v>68576</c:v>
                </c:pt>
                <c:pt idx="1006">
                  <c:v>68607</c:v>
                </c:pt>
                <c:pt idx="1007">
                  <c:v>68637</c:v>
                </c:pt>
                <c:pt idx="1008">
                  <c:v>68668</c:v>
                </c:pt>
                <c:pt idx="1009">
                  <c:v>68699</c:v>
                </c:pt>
                <c:pt idx="1010">
                  <c:v>68728</c:v>
                </c:pt>
                <c:pt idx="1011">
                  <c:v>68759</c:v>
                </c:pt>
                <c:pt idx="1012">
                  <c:v>68789</c:v>
                </c:pt>
                <c:pt idx="1013">
                  <c:v>68820</c:v>
                </c:pt>
                <c:pt idx="1014">
                  <c:v>68850</c:v>
                </c:pt>
                <c:pt idx="1015">
                  <c:v>68881</c:v>
                </c:pt>
                <c:pt idx="1016">
                  <c:v>68912</c:v>
                </c:pt>
                <c:pt idx="1017">
                  <c:v>68942</c:v>
                </c:pt>
                <c:pt idx="1018">
                  <c:v>68973</c:v>
                </c:pt>
                <c:pt idx="1019">
                  <c:v>69003</c:v>
                </c:pt>
                <c:pt idx="1020">
                  <c:v>69034</c:v>
                </c:pt>
                <c:pt idx="1021">
                  <c:v>69065</c:v>
                </c:pt>
                <c:pt idx="1022">
                  <c:v>69093</c:v>
                </c:pt>
                <c:pt idx="1023">
                  <c:v>69124</c:v>
                </c:pt>
                <c:pt idx="1024">
                  <c:v>69154</c:v>
                </c:pt>
                <c:pt idx="1025">
                  <c:v>69185</c:v>
                </c:pt>
                <c:pt idx="1026">
                  <c:v>69215</c:v>
                </c:pt>
                <c:pt idx="1027">
                  <c:v>69246</c:v>
                </c:pt>
                <c:pt idx="1028">
                  <c:v>69277</c:v>
                </c:pt>
                <c:pt idx="1029">
                  <c:v>69307</c:v>
                </c:pt>
                <c:pt idx="1030">
                  <c:v>69338</c:v>
                </c:pt>
                <c:pt idx="1031">
                  <c:v>69368</c:v>
                </c:pt>
                <c:pt idx="1032">
                  <c:v>69399</c:v>
                </c:pt>
                <c:pt idx="1033">
                  <c:v>69430</c:v>
                </c:pt>
                <c:pt idx="1034">
                  <c:v>69458</c:v>
                </c:pt>
                <c:pt idx="1035">
                  <c:v>69489</c:v>
                </c:pt>
                <c:pt idx="1036">
                  <c:v>69519</c:v>
                </c:pt>
                <c:pt idx="1037">
                  <c:v>69550</c:v>
                </c:pt>
                <c:pt idx="1038">
                  <c:v>69580</c:v>
                </c:pt>
                <c:pt idx="1039">
                  <c:v>69611</c:v>
                </c:pt>
                <c:pt idx="1040">
                  <c:v>69642</c:v>
                </c:pt>
                <c:pt idx="1041">
                  <c:v>69672</c:v>
                </c:pt>
                <c:pt idx="1042">
                  <c:v>69703</c:v>
                </c:pt>
                <c:pt idx="1043">
                  <c:v>69733</c:v>
                </c:pt>
                <c:pt idx="1044">
                  <c:v>69764</c:v>
                </c:pt>
                <c:pt idx="1045">
                  <c:v>69795</c:v>
                </c:pt>
                <c:pt idx="1046">
                  <c:v>69823</c:v>
                </c:pt>
                <c:pt idx="1047">
                  <c:v>69854</c:v>
                </c:pt>
                <c:pt idx="1048">
                  <c:v>69884</c:v>
                </c:pt>
                <c:pt idx="1049">
                  <c:v>69915</c:v>
                </c:pt>
                <c:pt idx="1050">
                  <c:v>69945</c:v>
                </c:pt>
                <c:pt idx="1051">
                  <c:v>69976</c:v>
                </c:pt>
                <c:pt idx="1052">
                  <c:v>70007</c:v>
                </c:pt>
                <c:pt idx="1053">
                  <c:v>70037</c:v>
                </c:pt>
                <c:pt idx="1054">
                  <c:v>70068</c:v>
                </c:pt>
                <c:pt idx="1055">
                  <c:v>70098</c:v>
                </c:pt>
                <c:pt idx="1056">
                  <c:v>70129</c:v>
                </c:pt>
                <c:pt idx="1057">
                  <c:v>70160</c:v>
                </c:pt>
                <c:pt idx="1058">
                  <c:v>70189</c:v>
                </c:pt>
                <c:pt idx="1059">
                  <c:v>70220</c:v>
                </c:pt>
                <c:pt idx="1060">
                  <c:v>70250</c:v>
                </c:pt>
                <c:pt idx="1061">
                  <c:v>70281</c:v>
                </c:pt>
                <c:pt idx="1062">
                  <c:v>70311</c:v>
                </c:pt>
                <c:pt idx="1063">
                  <c:v>70342</c:v>
                </c:pt>
                <c:pt idx="1064">
                  <c:v>70373</c:v>
                </c:pt>
                <c:pt idx="1065">
                  <c:v>70403</c:v>
                </c:pt>
                <c:pt idx="1066">
                  <c:v>70434</c:v>
                </c:pt>
                <c:pt idx="1067">
                  <c:v>70464</c:v>
                </c:pt>
                <c:pt idx="1068">
                  <c:v>70495</c:v>
                </c:pt>
                <c:pt idx="1069">
                  <c:v>70526</c:v>
                </c:pt>
                <c:pt idx="1070">
                  <c:v>70554</c:v>
                </c:pt>
                <c:pt idx="1071">
                  <c:v>70585</c:v>
                </c:pt>
                <c:pt idx="1072">
                  <c:v>70615</c:v>
                </c:pt>
                <c:pt idx="1073">
                  <c:v>70646</c:v>
                </c:pt>
                <c:pt idx="1074">
                  <c:v>70676</c:v>
                </c:pt>
                <c:pt idx="1075">
                  <c:v>70707</c:v>
                </c:pt>
                <c:pt idx="1076">
                  <c:v>70738</c:v>
                </c:pt>
                <c:pt idx="1077">
                  <c:v>70768</c:v>
                </c:pt>
                <c:pt idx="1078">
                  <c:v>70799</c:v>
                </c:pt>
                <c:pt idx="1079">
                  <c:v>70829</c:v>
                </c:pt>
                <c:pt idx="1080">
                  <c:v>70860</c:v>
                </c:pt>
                <c:pt idx="1081">
                  <c:v>70891</c:v>
                </c:pt>
                <c:pt idx="1082">
                  <c:v>70919</c:v>
                </c:pt>
                <c:pt idx="1083">
                  <c:v>70950</c:v>
                </c:pt>
                <c:pt idx="1084">
                  <c:v>70980</c:v>
                </c:pt>
                <c:pt idx="1085">
                  <c:v>71011</c:v>
                </c:pt>
                <c:pt idx="1086">
                  <c:v>71041</c:v>
                </c:pt>
                <c:pt idx="1087">
                  <c:v>71072</c:v>
                </c:pt>
                <c:pt idx="1088">
                  <c:v>71103</c:v>
                </c:pt>
                <c:pt idx="1089">
                  <c:v>71133</c:v>
                </c:pt>
                <c:pt idx="1090">
                  <c:v>71164</c:v>
                </c:pt>
                <c:pt idx="1091">
                  <c:v>71194</c:v>
                </c:pt>
                <c:pt idx="1092">
                  <c:v>71225</c:v>
                </c:pt>
                <c:pt idx="1093">
                  <c:v>71256</c:v>
                </c:pt>
                <c:pt idx="1094">
                  <c:v>71284</c:v>
                </c:pt>
                <c:pt idx="1095">
                  <c:v>71315</c:v>
                </c:pt>
                <c:pt idx="1096">
                  <c:v>71345</c:v>
                </c:pt>
                <c:pt idx="1097">
                  <c:v>71376</c:v>
                </c:pt>
                <c:pt idx="1098">
                  <c:v>71406</c:v>
                </c:pt>
                <c:pt idx="1099">
                  <c:v>71437</c:v>
                </c:pt>
                <c:pt idx="1100">
                  <c:v>71468</c:v>
                </c:pt>
                <c:pt idx="1101">
                  <c:v>71498</c:v>
                </c:pt>
                <c:pt idx="1102">
                  <c:v>71529</c:v>
                </c:pt>
                <c:pt idx="1103">
                  <c:v>71559</c:v>
                </c:pt>
                <c:pt idx="1104">
                  <c:v>71590</c:v>
                </c:pt>
                <c:pt idx="1105">
                  <c:v>71621</c:v>
                </c:pt>
                <c:pt idx="1106">
                  <c:v>71650</c:v>
                </c:pt>
                <c:pt idx="1107">
                  <c:v>71681</c:v>
                </c:pt>
                <c:pt idx="1108">
                  <c:v>71711</c:v>
                </c:pt>
                <c:pt idx="1109">
                  <c:v>71742</c:v>
                </c:pt>
                <c:pt idx="1110">
                  <c:v>71772</c:v>
                </c:pt>
                <c:pt idx="1111">
                  <c:v>71803</c:v>
                </c:pt>
                <c:pt idx="1112">
                  <c:v>71834</c:v>
                </c:pt>
                <c:pt idx="1113">
                  <c:v>71864</c:v>
                </c:pt>
                <c:pt idx="1114">
                  <c:v>71895</c:v>
                </c:pt>
                <c:pt idx="1115">
                  <c:v>71925</c:v>
                </c:pt>
                <c:pt idx="1116">
                  <c:v>71956</c:v>
                </c:pt>
                <c:pt idx="1117">
                  <c:v>71987</c:v>
                </c:pt>
                <c:pt idx="1118">
                  <c:v>72015</c:v>
                </c:pt>
                <c:pt idx="1119">
                  <c:v>72046</c:v>
                </c:pt>
                <c:pt idx="1120">
                  <c:v>72076</c:v>
                </c:pt>
                <c:pt idx="1121">
                  <c:v>72107</c:v>
                </c:pt>
                <c:pt idx="1122">
                  <c:v>72137</c:v>
                </c:pt>
                <c:pt idx="1123">
                  <c:v>72168</c:v>
                </c:pt>
                <c:pt idx="1124">
                  <c:v>72199</c:v>
                </c:pt>
                <c:pt idx="1125">
                  <c:v>72229</c:v>
                </c:pt>
                <c:pt idx="1126">
                  <c:v>72260</c:v>
                </c:pt>
                <c:pt idx="1127">
                  <c:v>72290</c:v>
                </c:pt>
                <c:pt idx="1128">
                  <c:v>72321</c:v>
                </c:pt>
                <c:pt idx="1129">
                  <c:v>72352</c:v>
                </c:pt>
                <c:pt idx="1130">
                  <c:v>72380</c:v>
                </c:pt>
                <c:pt idx="1131">
                  <c:v>72411</c:v>
                </c:pt>
                <c:pt idx="1132">
                  <c:v>72441</c:v>
                </c:pt>
                <c:pt idx="1133">
                  <c:v>72472</c:v>
                </c:pt>
                <c:pt idx="1134">
                  <c:v>72502</c:v>
                </c:pt>
                <c:pt idx="1135">
                  <c:v>72533</c:v>
                </c:pt>
                <c:pt idx="1136">
                  <c:v>72564</c:v>
                </c:pt>
                <c:pt idx="1137">
                  <c:v>72594</c:v>
                </c:pt>
                <c:pt idx="1138">
                  <c:v>72625</c:v>
                </c:pt>
                <c:pt idx="1139">
                  <c:v>72655</c:v>
                </c:pt>
                <c:pt idx="1140">
                  <c:v>72686</c:v>
                </c:pt>
                <c:pt idx="1141">
                  <c:v>72717</c:v>
                </c:pt>
                <c:pt idx="1142">
                  <c:v>72745</c:v>
                </c:pt>
                <c:pt idx="1143">
                  <c:v>72776</c:v>
                </c:pt>
                <c:pt idx="1144">
                  <c:v>72806</c:v>
                </c:pt>
                <c:pt idx="1145">
                  <c:v>72837</c:v>
                </c:pt>
                <c:pt idx="1146">
                  <c:v>72867</c:v>
                </c:pt>
                <c:pt idx="1147">
                  <c:v>72898</c:v>
                </c:pt>
                <c:pt idx="1148">
                  <c:v>72929</c:v>
                </c:pt>
                <c:pt idx="1149">
                  <c:v>72959</c:v>
                </c:pt>
                <c:pt idx="1150">
                  <c:v>72990</c:v>
                </c:pt>
                <c:pt idx="1151">
                  <c:v>73020</c:v>
                </c:pt>
                <c:pt idx="1152">
                  <c:v>73051</c:v>
                </c:pt>
                <c:pt idx="1153">
                  <c:v>73082</c:v>
                </c:pt>
                <c:pt idx="1154">
                  <c:v>73110</c:v>
                </c:pt>
                <c:pt idx="1155">
                  <c:v>73141</c:v>
                </c:pt>
                <c:pt idx="1156">
                  <c:v>73171</c:v>
                </c:pt>
                <c:pt idx="1157">
                  <c:v>73202</c:v>
                </c:pt>
                <c:pt idx="1158">
                  <c:v>73232</c:v>
                </c:pt>
                <c:pt idx="1159">
                  <c:v>73263</c:v>
                </c:pt>
                <c:pt idx="1160">
                  <c:v>73294</c:v>
                </c:pt>
                <c:pt idx="1161">
                  <c:v>73324</c:v>
                </c:pt>
                <c:pt idx="1162">
                  <c:v>73355</c:v>
                </c:pt>
                <c:pt idx="1163">
                  <c:v>73385</c:v>
                </c:pt>
                <c:pt idx="1164">
                  <c:v>73416</c:v>
                </c:pt>
                <c:pt idx="1165">
                  <c:v>73447</c:v>
                </c:pt>
                <c:pt idx="1166">
                  <c:v>73475</c:v>
                </c:pt>
                <c:pt idx="1167">
                  <c:v>73506</c:v>
                </c:pt>
                <c:pt idx="1168">
                  <c:v>73536</c:v>
                </c:pt>
                <c:pt idx="1169">
                  <c:v>73567</c:v>
                </c:pt>
                <c:pt idx="1170">
                  <c:v>73597</c:v>
                </c:pt>
                <c:pt idx="1171">
                  <c:v>73628</c:v>
                </c:pt>
                <c:pt idx="1172">
                  <c:v>73659</c:v>
                </c:pt>
                <c:pt idx="1173">
                  <c:v>73689</c:v>
                </c:pt>
                <c:pt idx="1174">
                  <c:v>73720</c:v>
                </c:pt>
                <c:pt idx="1175">
                  <c:v>73750</c:v>
                </c:pt>
                <c:pt idx="1176">
                  <c:v>73781</c:v>
                </c:pt>
                <c:pt idx="1177">
                  <c:v>73812</c:v>
                </c:pt>
                <c:pt idx="1178">
                  <c:v>73840</c:v>
                </c:pt>
                <c:pt idx="1179">
                  <c:v>73871</c:v>
                </c:pt>
                <c:pt idx="1180">
                  <c:v>73901</c:v>
                </c:pt>
                <c:pt idx="1181">
                  <c:v>73932</c:v>
                </c:pt>
                <c:pt idx="1182">
                  <c:v>73962</c:v>
                </c:pt>
                <c:pt idx="1183">
                  <c:v>73993</c:v>
                </c:pt>
                <c:pt idx="1184">
                  <c:v>74024</c:v>
                </c:pt>
                <c:pt idx="1185">
                  <c:v>74054</c:v>
                </c:pt>
                <c:pt idx="1186">
                  <c:v>74085</c:v>
                </c:pt>
                <c:pt idx="1187">
                  <c:v>74115</c:v>
                </c:pt>
                <c:pt idx="1188">
                  <c:v>74146</c:v>
                </c:pt>
                <c:pt idx="1189">
                  <c:v>74177</c:v>
                </c:pt>
                <c:pt idx="1190">
                  <c:v>74205</c:v>
                </c:pt>
                <c:pt idx="1191">
                  <c:v>74236</c:v>
                </c:pt>
                <c:pt idx="1192">
                  <c:v>74266</c:v>
                </c:pt>
                <c:pt idx="1193">
                  <c:v>74297</c:v>
                </c:pt>
                <c:pt idx="1194">
                  <c:v>74327</c:v>
                </c:pt>
                <c:pt idx="1195">
                  <c:v>74358</c:v>
                </c:pt>
                <c:pt idx="1196">
                  <c:v>74389</c:v>
                </c:pt>
                <c:pt idx="1197">
                  <c:v>74419</c:v>
                </c:pt>
                <c:pt idx="1198">
                  <c:v>74450</c:v>
                </c:pt>
                <c:pt idx="1199">
                  <c:v>74480</c:v>
                </c:pt>
                <c:pt idx="1200">
                  <c:v>74511</c:v>
                </c:pt>
                <c:pt idx="1201">
                  <c:v>74542</c:v>
                </c:pt>
                <c:pt idx="1202">
                  <c:v>74571</c:v>
                </c:pt>
                <c:pt idx="1203">
                  <c:v>74602</c:v>
                </c:pt>
                <c:pt idx="1204">
                  <c:v>74632</c:v>
                </c:pt>
                <c:pt idx="1205">
                  <c:v>74663</c:v>
                </c:pt>
                <c:pt idx="1206">
                  <c:v>74693</c:v>
                </c:pt>
                <c:pt idx="1207">
                  <c:v>74724</c:v>
                </c:pt>
                <c:pt idx="1208">
                  <c:v>74755</c:v>
                </c:pt>
                <c:pt idx="1209">
                  <c:v>74785</c:v>
                </c:pt>
                <c:pt idx="1210">
                  <c:v>74816</c:v>
                </c:pt>
                <c:pt idx="1211">
                  <c:v>74846</c:v>
                </c:pt>
                <c:pt idx="1212">
                  <c:v>74877</c:v>
                </c:pt>
                <c:pt idx="1213">
                  <c:v>74908</c:v>
                </c:pt>
                <c:pt idx="1214">
                  <c:v>74936</c:v>
                </c:pt>
                <c:pt idx="1215">
                  <c:v>74967</c:v>
                </c:pt>
                <c:pt idx="1216">
                  <c:v>74997</c:v>
                </c:pt>
                <c:pt idx="1217">
                  <c:v>75028</c:v>
                </c:pt>
                <c:pt idx="1218">
                  <c:v>75058</c:v>
                </c:pt>
                <c:pt idx="1219">
                  <c:v>75089</c:v>
                </c:pt>
                <c:pt idx="1220">
                  <c:v>75120</c:v>
                </c:pt>
                <c:pt idx="1221">
                  <c:v>75150</c:v>
                </c:pt>
                <c:pt idx="1222">
                  <c:v>75181</c:v>
                </c:pt>
                <c:pt idx="1223">
                  <c:v>75211</c:v>
                </c:pt>
                <c:pt idx="1224">
                  <c:v>75242</c:v>
                </c:pt>
                <c:pt idx="1225">
                  <c:v>75273</c:v>
                </c:pt>
                <c:pt idx="1226">
                  <c:v>75301</c:v>
                </c:pt>
                <c:pt idx="1227">
                  <c:v>75332</c:v>
                </c:pt>
                <c:pt idx="1228">
                  <c:v>75362</c:v>
                </c:pt>
                <c:pt idx="1229">
                  <c:v>75393</c:v>
                </c:pt>
                <c:pt idx="1230">
                  <c:v>75423</c:v>
                </c:pt>
                <c:pt idx="1231">
                  <c:v>75454</c:v>
                </c:pt>
                <c:pt idx="1232">
                  <c:v>75485</c:v>
                </c:pt>
                <c:pt idx="1233">
                  <c:v>75515</c:v>
                </c:pt>
                <c:pt idx="1234">
                  <c:v>75546</c:v>
                </c:pt>
                <c:pt idx="1235">
                  <c:v>75576</c:v>
                </c:pt>
                <c:pt idx="1236">
                  <c:v>75607</c:v>
                </c:pt>
                <c:pt idx="1237">
                  <c:v>75638</c:v>
                </c:pt>
                <c:pt idx="1238">
                  <c:v>75666</c:v>
                </c:pt>
                <c:pt idx="1239">
                  <c:v>75697</c:v>
                </c:pt>
                <c:pt idx="1240">
                  <c:v>75727</c:v>
                </c:pt>
                <c:pt idx="1241">
                  <c:v>75758</c:v>
                </c:pt>
                <c:pt idx="1242">
                  <c:v>75788</c:v>
                </c:pt>
                <c:pt idx="1243">
                  <c:v>75819</c:v>
                </c:pt>
                <c:pt idx="1244">
                  <c:v>75850</c:v>
                </c:pt>
                <c:pt idx="1245">
                  <c:v>75880</c:v>
                </c:pt>
                <c:pt idx="1246">
                  <c:v>75911</c:v>
                </c:pt>
                <c:pt idx="1247">
                  <c:v>75941</c:v>
                </c:pt>
                <c:pt idx="1248">
                  <c:v>75972</c:v>
                </c:pt>
                <c:pt idx="1249">
                  <c:v>76003</c:v>
                </c:pt>
                <c:pt idx="1250">
                  <c:v>76032</c:v>
                </c:pt>
                <c:pt idx="1251">
                  <c:v>76063</c:v>
                </c:pt>
                <c:pt idx="1252">
                  <c:v>76093</c:v>
                </c:pt>
                <c:pt idx="1253">
                  <c:v>76124</c:v>
                </c:pt>
                <c:pt idx="1254">
                  <c:v>76154</c:v>
                </c:pt>
                <c:pt idx="1255">
                  <c:v>76185</c:v>
                </c:pt>
                <c:pt idx="1256">
                  <c:v>76216</c:v>
                </c:pt>
                <c:pt idx="1257">
                  <c:v>76246</c:v>
                </c:pt>
                <c:pt idx="1258">
                  <c:v>76277</c:v>
                </c:pt>
                <c:pt idx="1259">
                  <c:v>76307</c:v>
                </c:pt>
                <c:pt idx="1260">
                  <c:v>76338</c:v>
                </c:pt>
                <c:pt idx="1261">
                  <c:v>76369</c:v>
                </c:pt>
                <c:pt idx="1262">
                  <c:v>76397</c:v>
                </c:pt>
                <c:pt idx="1263">
                  <c:v>76428</c:v>
                </c:pt>
                <c:pt idx="1264">
                  <c:v>76458</c:v>
                </c:pt>
                <c:pt idx="1265">
                  <c:v>76489</c:v>
                </c:pt>
                <c:pt idx="1266">
                  <c:v>76519</c:v>
                </c:pt>
                <c:pt idx="1267">
                  <c:v>76550</c:v>
                </c:pt>
                <c:pt idx="1268">
                  <c:v>76581</c:v>
                </c:pt>
                <c:pt idx="1269">
                  <c:v>76611</c:v>
                </c:pt>
                <c:pt idx="1270">
                  <c:v>76642</c:v>
                </c:pt>
                <c:pt idx="1271">
                  <c:v>76672</c:v>
                </c:pt>
                <c:pt idx="1272">
                  <c:v>76703</c:v>
                </c:pt>
                <c:pt idx="1273">
                  <c:v>76734</c:v>
                </c:pt>
                <c:pt idx="1274">
                  <c:v>76762</c:v>
                </c:pt>
                <c:pt idx="1275">
                  <c:v>76793</c:v>
                </c:pt>
                <c:pt idx="1276">
                  <c:v>76823</c:v>
                </c:pt>
                <c:pt idx="1277">
                  <c:v>76854</c:v>
                </c:pt>
                <c:pt idx="1278">
                  <c:v>76884</c:v>
                </c:pt>
                <c:pt idx="1279">
                  <c:v>76915</c:v>
                </c:pt>
                <c:pt idx="1280">
                  <c:v>76946</c:v>
                </c:pt>
                <c:pt idx="1281">
                  <c:v>76976</c:v>
                </c:pt>
                <c:pt idx="1282">
                  <c:v>77007</c:v>
                </c:pt>
                <c:pt idx="1283">
                  <c:v>77037</c:v>
                </c:pt>
                <c:pt idx="1284">
                  <c:v>77068</c:v>
                </c:pt>
                <c:pt idx="1285">
                  <c:v>77099</c:v>
                </c:pt>
                <c:pt idx="1286">
                  <c:v>77127</c:v>
                </c:pt>
                <c:pt idx="1287">
                  <c:v>77158</c:v>
                </c:pt>
                <c:pt idx="1288">
                  <c:v>77188</c:v>
                </c:pt>
                <c:pt idx="1289">
                  <c:v>77219</c:v>
                </c:pt>
                <c:pt idx="1290">
                  <c:v>77249</c:v>
                </c:pt>
                <c:pt idx="1291">
                  <c:v>77280</c:v>
                </c:pt>
                <c:pt idx="1292">
                  <c:v>77311</c:v>
                </c:pt>
                <c:pt idx="1293">
                  <c:v>77341</c:v>
                </c:pt>
                <c:pt idx="1294">
                  <c:v>77372</c:v>
                </c:pt>
                <c:pt idx="1295">
                  <c:v>77402</c:v>
                </c:pt>
                <c:pt idx="1296">
                  <c:v>77433</c:v>
                </c:pt>
                <c:pt idx="1297">
                  <c:v>77464</c:v>
                </c:pt>
                <c:pt idx="1298">
                  <c:v>77493</c:v>
                </c:pt>
                <c:pt idx="1299">
                  <c:v>77524</c:v>
                </c:pt>
                <c:pt idx="1300">
                  <c:v>77554</c:v>
                </c:pt>
                <c:pt idx="1301">
                  <c:v>77585</c:v>
                </c:pt>
                <c:pt idx="1302">
                  <c:v>77615</c:v>
                </c:pt>
                <c:pt idx="1303">
                  <c:v>77646</c:v>
                </c:pt>
                <c:pt idx="1304">
                  <c:v>77677</c:v>
                </c:pt>
                <c:pt idx="1305">
                  <c:v>77707</c:v>
                </c:pt>
                <c:pt idx="1306">
                  <c:v>77738</c:v>
                </c:pt>
                <c:pt idx="1307">
                  <c:v>77768</c:v>
                </c:pt>
                <c:pt idx="1308">
                  <c:v>77799</c:v>
                </c:pt>
                <c:pt idx="1309">
                  <c:v>77830</c:v>
                </c:pt>
                <c:pt idx="1310">
                  <c:v>77858</c:v>
                </c:pt>
                <c:pt idx="1311">
                  <c:v>77889</c:v>
                </c:pt>
                <c:pt idx="1312">
                  <c:v>77919</c:v>
                </c:pt>
                <c:pt idx="1313">
                  <c:v>77950</c:v>
                </c:pt>
                <c:pt idx="1314">
                  <c:v>77980</c:v>
                </c:pt>
                <c:pt idx="1315">
                  <c:v>78011</c:v>
                </c:pt>
                <c:pt idx="1316">
                  <c:v>78042</c:v>
                </c:pt>
                <c:pt idx="1317">
                  <c:v>78072</c:v>
                </c:pt>
                <c:pt idx="1318">
                  <c:v>78103</c:v>
                </c:pt>
                <c:pt idx="1319">
                  <c:v>78133</c:v>
                </c:pt>
                <c:pt idx="1320">
                  <c:v>78164</c:v>
                </c:pt>
                <c:pt idx="1321">
                  <c:v>78195</c:v>
                </c:pt>
                <c:pt idx="1322">
                  <c:v>78223</c:v>
                </c:pt>
                <c:pt idx="1323">
                  <c:v>78254</c:v>
                </c:pt>
                <c:pt idx="1324">
                  <c:v>78284</c:v>
                </c:pt>
                <c:pt idx="1325">
                  <c:v>78315</c:v>
                </c:pt>
                <c:pt idx="1326">
                  <c:v>78345</c:v>
                </c:pt>
                <c:pt idx="1327">
                  <c:v>78376</c:v>
                </c:pt>
                <c:pt idx="1328">
                  <c:v>78407</c:v>
                </c:pt>
                <c:pt idx="1329">
                  <c:v>78437</c:v>
                </c:pt>
                <c:pt idx="1330">
                  <c:v>78468</c:v>
                </c:pt>
                <c:pt idx="1331">
                  <c:v>78498</c:v>
                </c:pt>
                <c:pt idx="1332">
                  <c:v>78529</c:v>
                </c:pt>
                <c:pt idx="1333">
                  <c:v>78560</c:v>
                </c:pt>
                <c:pt idx="1334">
                  <c:v>78588</c:v>
                </c:pt>
                <c:pt idx="1335">
                  <c:v>78619</c:v>
                </c:pt>
                <c:pt idx="1336">
                  <c:v>78649</c:v>
                </c:pt>
                <c:pt idx="1337">
                  <c:v>78680</c:v>
                </c:pt>
                <c:pt idx="1338">
                  <c:v>78710</c:v>
                </c:pt>
                <c:pt idx="1339">
                  <c:v>78741</c:v>
                </c:pt>
                <c:pt idx="1340">
                  <c:v>78772</c:v>
                </c:pt>
                <c:pt idx="1341">
                  <c:v>78802</c:v>
                </c:pt>
                <c:pt idx="1342">
                  <c:v>78833</c:v>
                </c:pt>
                <c:pt idx="1343">
                  <c:v>78863</c:v>
                </c:pt>
                <c:pt idx="1344">
                  <c:v>78894</c:v>
                </c:pt>
                <c:pt idx="1345">
                  <c:v>78925</c:v>
                </c:pt>
                <c:pt idx="1346">
                  <c:v>78954</c:v>
                </c:pt>
                <c:pt idx="1347">
                  <c:v>78985</c:v>
                </c:pt>
                <c:pt idx="1348">
                  <c:v>79015</c:v>
                </c:pt>
                <c:pt idx="1349">
                  <c:v>79046</c:v>
                </c:pt>
                <c:pt idx="1350">
                  <c:v>79076</c:v>
                </c:pt>
                <c:pt idx="1351">
                  <c:v>79107</c:v>
                </c:pt>
                <c:pt idx="1352">
                  <c:v>79138</c:v>
                </c:pt>
                <c:pt idx="1353">
                  <c:v>79168</c:v>
                </c:pt>
                <c:pt idx="1354">
                  <c:v>79199</c:v>
                </c:pt>
                <c:pt idx="1355">
                  <c:v>79229</c:v>
                </c:pt>
                <c:pt idx="1356">
                  <c:v>79260</c:v>
                </c:pt>
                <c:pt idx="1357">
                  <c:v>79291</c:v>
                </c:pt>
                <c:pt idx="1358">
                  <c:v>79319</c:v>
                </c:pt>
                <c:pt idx="1359">
                  <c:v>79350</c:v>
                </c:pt>
                <c:pt idx="1360">
                  <c:v>79380</c:v>
                </c:pt>
                <c:pt idx="1361">
                  <c:v>79411</c:v>
                </c:pt>
                <c:pt idx="1362">
                  <c:v>79441</c:v>
                </c:pt>
                <c:pt idx="1363">
                  <c:v>79472</c:v>
                </c:pt>
                <c:pt idx="1364">
                  <c:v>79503</c:v>
                </c:pt>
                <c:pt idx="1365">
                  <c:v>79533</c:v>
                </c:pt>
                <c:pt idx="1366">
                  <c:v>79564</c:v>
                </c:pt>
                <c:pt idx="1367">
                  <c:v>79594</c:v>
                </c:pt>
                <c:pt idx="1368">
                  <c:v>79625</c:v>
                </c:pt>
                <c:pt idx="1369">
                  <c:v>79656</c:v>
                </c:pt>
                <c:pt idx="1370">
                  <c:v>79684</c:v>
                </c:pt>
                <c:pt idx="1371">
                  <c:v>79715</c:v>
                </c:pt>
                <c:pt idx="1372">
                  <c:v>79745</c:v>
                </c:pt>
                <c:pt idx="1373">
                  <c:v>79776</c:v>
                </c:pt>
                <c:pt idx="1374">
                  <c:v>79806</c:v>
                </c:pt>
                <c:pt idx="1375">
                  <c:v>79837</c:v>
                </c:pt>
                <c:pt idx="1376">
                  <c:v>79868</c:v>
                </c:pt>
                <c:pt idx="1377">
                  <c:v>79898</c:v>
                </c:pt>
                <c:pt idx="1378">
                  <c:v>79929</c:v>
                </c:pt>
                <c:pt idx="1379">
                  <c:v>79959</c:v>
                </c:pt>
                <c:pt idx="1380">
                  <c:v>79990</c:v>
                </c:pt>
                <c:pt idx="1381">
                  <c:v>80021</c:v>
                </c:pt>
              </c:numCache>
            </c:numRef>
          </c:cat>
          <c:val>
            <c:numRef>
              <c:f>'예측2 - 슈퍼볼2'!$C$2:$C$1383</c:f>
              <c:numCache>
                <c:formatCode>General</c:formatCode>
                <c:ptCount val="1382"/>
                <c:pt idx="0">
                  <c:v>9.4927943314294847</c:v>
                </c:pt>
                <c:pt idx="1">
                  <c:v>33.902836897962437</c:v>
                </c:pt>
                <c:pt idx="2">
                  <c:v>0.90407565061233175</c:v>
                </c:pt>
                <c:pt idx="3">
                  <c:v>0.90407565061233175</c:v>
                </c:pt>
                <c:pt idx="4">
                  <c:v>0.90407565061233175</c:v>
                </c:pt>
                <c:pt idx="5">
                  <c:v>0.45203782530616587</c:v>
                </c:pt>
                <c:pt idx="6">
                  <c:v>0.45203782530616587</c:v>
                </c:pt>
                <c:pt idx="7">
                  <c:v>0.90407565061233175</c:v>
                </c:pt>
                <c:pt idx="8">
                  <c:v>0.90407565061233175</c:v>
                </c:pt>
                <c:pt idx="9">
                  <c:v>0.90407565061233175</c:v>
                </c:pt>
                <c:pt idx="10">
                  <c:v>0.90407565061233175</c:v>
                </c:pt>
                <c:pt idx="11">
                  <c:v>1.8081513012246635</c:v>
                </c:pt>
                <c:pt idx="12">
                  <c:v>6.7805673795924877</c:v>
                </c:pt>
                <c:pt idx="13">
                  <c:v>10.848907807347981</c:v>
                </c:pt>
                <c:pt idx="14">
                  <c:v>0.90407565061233175</c:v>
                </c:pt>
                <c:pt idx="15">
                  <c:v>0.90407565061233175</c:v>
                </c:pt>
                <c:pt idx="16">
                  <c:v>0.45203782530616587</c:v>
                </c:pt>
                <c:pt idx="17">
                  <c:v>0.45203782530616587</c:v>
                </c:pt>
                <c:pt idx="18">
                  <c:v>0.45203782530616587</c:v>
                </c:pt>
                <c:pt idx="19">
                  <c:v>0.45203782530616587</c:v>
                </c:pt>
                <c:pt idx="20">
                  <c:v>0.90407565061233175</c:v>
                </c:pt>
                <c:pt idx="21">
                  <c:v>0.90407565061233175</c:v>
                </c:pt>
                <c:pt idx="22">
                  <c:v>1.3561134759184976</c:v>
                </c:pt>
                <c:pt idx="23">
                  <c:v>1.8081513012246635</c:v>
                </c:pt>
                <c:pt idx="24">
                  <c:v>7.232605204898654</c:v>
                </c:pt>
                <c:pt idx="25">
                  <c:v>12.205021283266479</c:v>
                </c:pt>
                <c:pt idx="26">
                  <c:v>0.90407565061233175</c:v>
                </c:pt>
                <c:pt idx="27">
                  <c:v>0.45203782530616587</c:v>
                </c:pt>
                <c:pt idx="28">
                  <c:v>0.45203782530616587</c:v>
                </c:pt>
                <c:pt idx="29">
                  <c:v>0.45203782530616587</c:v>
                </c:pt>
                <c:pt idx="30">
                  <c:v>0.45203782530616587</c:v>
                </c:pt>
                <c:pt idx="31">
                  <c:v>0.45203782530616587</c:v>
                </c:pt>
                <c:pt idx="32">
                  <c:v>0.90407565061233175</c:v>
                </c:pt>
                <c:pt idx="33">
                  <c:v>0.90407565061233175</c:v>
                </c:pt>
                <c:pt idx="34">
                  <c:v>1.3561134759184976</c:v>
                </c:pt>
                <c:pt idx="35">
                  <c:v>1.8081513012246635</c:v>
                </c:pt>
                <c:pt idx="36">
                  <c:v>8.1366808555109866</c:v>
                </c:pt>
                <c:pt idx="37">
                  <c:v>12.205021283266479</c:v>
                </c:pt>
                <c:pt idx="38">
                  <c:v>0.45203782530616587</c:v>
                </c:pt>
                <c:pt idx="39">
                  <c:v>0.45203782530616587</c:v>
                </c:pt>
                <c:pt idx="40">
                  <c:v>0.45203782530616587</c:v>
                </c:pt>
                <c:pt idx="41">
                  <c:v>0.45203782530616587</c:v>
                </c:pt>
                <c:pt idx="42">
                  <c:v>0.45203782530616587</c:v>
                </c:pt>
                <c:pt idx="43">
                  <c:v>0.45203782530616587</c:v>
                </c:pt>
                <c:pt idx="44">
                  <c:v>0.90407565061233175</c:v>
                </c:pt>
                <c:pt idx="45">
                  <c:v>0.90407565061233175</c:v>
                </c:pt>
                <c:pt idx="46">
                  <c:v>1.3561134759184976</c:v>
                </c:pt>
                <c:pt idx="47">
                  <c:v>1.8081513012246635</c:v>
                </c:pt>
                <c:pt idx="48">
                  <c:v>7.6846430302048203</c:v>
                </c:pt>
                <c:pt idx="49">
                  <c:v>10.848907807347981</c:v>
                </c:pt>
                <c:pt idx="50">
                  <c:v>0.45203782530616587</c:v>
                </c:pt>
                <c:pt idx="51">
                  <c:v>0.45203782530616587</c:v>
                </c:pt>
                <c:pt idx="52">
                  <c:v>0.45203782530616587</c:v>
                </c:pt>
                <c:pt idx="53">
                  <c:v>0.45203782530616587</c:v>
                </c:pt>
                <c:pt idx="54">
                  <c:v>0.45203782530616587</c:v>
                </c:pt>
                <c:pt idx="55">
                  <c:v>0.45203782530616587</c:v>
                </c:pt>
                <c:pt idx="56">
                  <c:v>0.90407565061233175</c:v>
                </c:pt>
                <c:pt idx="57">
                  <c:v>0.90407565061233175</c:v>
                </c:pt>
                <c:pt idx="58">
                  <c:v>0.90407565061233175</c:v>
                </c:pt>
                <c:pt idx="59">
                  <c:v>1.3561134759184976</c:v>
                </c:pt>
                <c:pt idx="60">
                  <c:v>8.5887186808171521</c:v>
                </c:pt>
                <c:pt idx="61">
                  <c:v>8.5887186808171521</c:v>
                </c:pt>
                <c:pt idx="62">
                  <c:v>0.45203782530616587</c:v>
                </c:pt>
                <c:pt idx="63">
                  <c:v>0.45203782530616587</c:v>
                </c:pt>
                <c:pt idx="64">
                  <c:v>0.45203782530616587</c:v>
                </c:pt>
                <c:pt idx="65">
                  <c:v>0.45203782530616587</c:v>
                </c:pt>
                <c:pt idx="66">
                  <c:v>0.45203782530616587</c:v>
                </c:pt>
                <c:pt idx="67">
                  <c:v>0.45203782530616587</c:v>
                </c:pt>
                <c:pt idx="68">
                  <c:v>0.90407565061233175</c:v>
                </c:pt>
                <c:pt idx="69">
                  <c:v>0.90407565061233175</c:v>
                </c:pt>
                <c:pt idx="70">
                  <c:v>1.3561134759184976</c:v>
                </c:pt>
                <c:pt idx="71">
                  <c:v>2.2601891265308294</c:v>
                </c:pt>
                <c:pt idx="72">
                  <c:v>9.0407565061233175</c:v>
                </c:pt>
                <c:pt idx="73">
                  <c:v>18.533550837552802</c:v>
                </c:pt>
                <c:pt idx="74">
                  <c:v>0.90407565061233175</c:v>
                </c:pt>
                <c:pt idx="75">
                  <c:v>0.45203782530616587</c:v>
                </c:pt>
                <c:pt idx="76">
                  <c:v>0.90407565061233175</c:v>
                </c:pt>
                <c:pt idx="77">
                  <c:v>0.45203782530616587</c:v>
                </c:pt>
                <c:pt idx="78">
                  <c:v>0.45203782530616587</c:v>
                </c:pt>
                <c:pt idx="79">
                  <c:v>0.90407565061233175</c:v>
                </c:pt>
                <c:pt idx="80">
                  <c:v>1.3561134759184976</c:v>
                </c:pt>
                <c:pt idx="81">
                  <c:v>1.3561134759184976</c:v>
                </c:pt>
                <c:pt idx="82">
                  <c:v>1.3561134759184976</c:v>
                </c:pt>
                <c:pt idx="83">
                  <c:v>2.2601891265308294</c:v>
                </c:pt>
                <c:pt idx="84">
                  <c:v>13.561134759184975</c:v>
                </c:pt>
                <c:pt idx="85">
                  <c:v>28.478382994288449</c:v>
                </c:pt>
                <c:pt idx="86">
                  <c:v>1.3561134759184976</c:v>
                </c:pt>
                <c:pt idx="87">
                  <c:v>0.90407565061233175</c:v>
                </c:pt>
                <c:pt idx="88">
                  <c:v>0.90407565061233175</c:v>
                </c:pt>
                <c:pt idx="89">
                  <c:v>0.45203782530616587</c:v>
                </c:pt>
                <c:pt idx="90">
                  <c:v>0.90407565061233175</c:v>
                </c:pt>
                <c:pt idx="91">
                  <c:v>0.90407565061233175</c:v>
                </c:pt>
                <c:pt idx="92">
                  <c:v>1.3561134759184976</c:v>
                </c:pt>
                <c:pt idx="93">
                  <c:v>1.3561134759184976</c:v>
                </c:pt>
                <c:pt idx="94">
                  <c:v>1.8081513012246635</c:v>
                </c:pt>
                <c:pt idx="95">
                  <c:v>2.7122269518369952</c:v>
                </c:pt>
                <c:pt idx="96">
                  <c:v>15.369286060409641</c:v>
                </c:pt>
                <c:pt idx="97">
                  <c:v>27.574307343676118</c:v>
                </c:pt>
                <c:pt idx="98">
                  <c:v>1.8081513012246635</c:v>
                </c:pt>
                <c:pt idx="99">
                  <c:v>0.90407565061233175</c:v>
                </c:pt>
                <c:pt idx="100">
                  <c:v>0.90407565061233175</c:v>
                </c:pt>
                <c:pt idx="101">
                  <c:v>0.45203782530616587</c:v>
                </c:pt>
                <c:pt idx="102">
                  <c:v>0.45203782530616587</c:v>
                </c:pt>
                <c:pt idx="103">
                  <c:v>0.90407565061233175</c:v>
                </c:pt>
                <c:pt idx="104">
                  <c:v>1.8081513012246635</c:v>
                </c:pt>
                <c:pt idx="105">
                  <c:v>1.3561134759184976</c:v>
                </c:pt>
                <c:pt idx="106">
                  <c:v>1.3561134759184976</c:v>
                </c:pt>
                <c:pt idx="107">
                  <c:v>3.1642647771431607</c:v>
                </c:pt>
                <c:pt idx="108">
                  <c:v>16.273361711021973</c:v>
                </c:pt>
                <c:pt idx="109">
                  <c:v>25.766156042451456</c:v>
                </c:pt>
                <c:pt idx="110">
                  <c:v>0.90407565061233175</c:v>
                </c:pt>
                <c:pt idx="111">
                  <c:v>0.90407565061233175</c:v>
                </c:pt>
                <c:pt idx="112">
                  <c:v>0.90407565061233175</c:v>
                </c:pt>
                <c:pt idx="113">
                  <c:v>0.90407565061233175</c:v>
                </c:pt>
                <c:pt idx="114">
                  <c:v>0.90407565061233175</c:v>
                </c:pt>
                <c:pt idx="115">
                  <c:v>1.3561134759184976</c:v>
                </c:pt>
                <c:pt idx="116">
                  <c:v>2.2601891265308294</c:v>
                </c:pt>
                <c:pt idx="117">
                  <c:v>1.8081513012246635</c:v>
                </c:pt>
                <c:pt idx="118">
                  <c:v>1.8081513012246635</c:v>
                </c:pt>
                <c:pt idx="119">
                  <c:v>3.616302602449327</c:v>
                </c:pt>
                <c:pt idx="120">
                  <c:v>20.793739964083631</c:v>
                </c:pt>
                <c:pt idx="121">
                  <c:v>29.83449647020695</c:v>
                </c:pt>
                <c:pt idx="122">
                  <c:v>1.3561134759184976</c:v>
                </c:pt>
                <c:pt idx="123">
                  <c:v>0.90407565061233175</c:v>
                </c:pt>
                <c:pt idx="124">
                  <c:v>0.90407565061233175</c:v>
                </c:pt>
                <c:pt idx="125">
                  <c:v>0.90407565061233175</c:v>
                </c:pt>
                <c:pt idx="126">
                  <c:v>0.90407565061233175</c:v>
                </c:pt>
                <c:pt idx="127">
                  <c:v>1.3561134759184976</c:v>
                </c:pt>
                <c:pt idx="128">
                  <c:v>1.8081513012246635</c:v>
                </c:pt>
                <c:pt idx="129">
                  <c:v>1.8081513012246635</c:v>
                </c:pt>
                <c:pt idx="130">
                  <c:v>2.2601891265308294</c:v>
                </c:pt>
                <c:pt idx="131">
                  <c:v>4.0683404277554933</c:v>
                </c:pt>
                <c:pt idx="132">
                  <c:v>19.8896643134713</c:v>
                </c:pt>
                <c:pt idx="133">
                  <c:v>26.670231693063791</c:v>
                </c:pt>
                <c:pt idx="134">
                  <c:v>1.3561134759184976</c:v>
                </c:pt>
                <c:pt idx="135">
                  <c:v>0.90407565061233175</c:v>
                </c:pt>
                <c:pt idx="136">
                  <c:v>0.90407565061233175</c:v>
                </c:pt>
                <c:pt idx="137">
                  <c:v>0.90407565061233175</c:v>
                </c:pt>
                <c:pt idx="138">
                  <c:v>0.90407565061233175</c:v>
                </c:pt>
                <c:pt idx="139">
                  <c:v>1.3561134759184976</c:v>
                </c:pt>
                <c:pt idx="140">
                  <c:v>2.2601891265308294</c:v>
                </c:pt>
                <c:pt idx="141">
                  <c:v>1.8081513012246635</c:v>
                </c:pt>
                <c:pt idx="142">
                  <c:v>2.7122269518369952</c:v>
                </c:pt>
                <c:pt idx="143">
                  <c:v>3.616302602449327</c:v>
                </c:pt>
                <c:pt idx="144">
                  <c:v>17.629475186940468</c:v>
                </c:pt>
                <c:pt idx="145">
                  <c:v>45.203782530616586</c:v>
                </c:pt>
                <c:pt idx="146">
                  <c:v>1.3561134759184976</c:v>
                </c:pt>
                <c:pt idx="147">
                  <c:v>1.3561134759184976</c:v>
                </c:pt>
                <c:pt idx="148">
                  <c:v>0.90407565061233175</c:v>
                </c:pt>
                <c:pt idx="149">
                  <c:v>0.90407565061233175</c:v>
                </c:pt>
                <c:pt idx="150">
                  <c:v>0.90407565061233175</c:v>
                </c:pt>
                <c:pt idx="151">
                  <c:v>1.3561134759184976</c:v>
                </c:pt>
                <c:pt idx="152">
                  <c:v>1.8081513012246635</c:v>
                </c:pt>
                <c:pt idx="153">
                  <c:v>1.8081513012246635</c:v>
                </c:pt>
                <c:pt idx="154">
                  <c:v>2.2601891265308294</c:v>
                </c:pt>
                <c:pt idx="155">
                  <c:v>3.1642647771431607</c:v>
                </c:pt>
                <c:pt idx="156">
                  <c:v>15.821323885715808</c:v>
                </c:pt>
                <c:pt idx="157">
                  <c:v>35.710988199187106</c:v>
                </c:pt>
                <c:pt idx="158">
                  <c:v>1.3561134759184976</c:v>
                </c:pt>
                <c:pt idx="159">
                  <c:v>0.90407565061233175</c:v>
                </c:pt>
                <c:pt idx="160">
                  <c:v>0.90407565061233175</c:v>
                </c:pt>
                <c:pt idx="161">
                  <c:v>0.90407565061233175</c:v>
                </c:pt>
                <c:pt idx="162">
                  <c:v>0.90407565061233175</c:v>
                </c:pt>
                <c:pt idx="163">
                  <c:v>1.3561134759184976</c:v>
                </c:pt>
                <c:pt idx="164">
                  <c:v>1.8081513012246635</c:v>
                </c:pt>
                <c:pt idx="165">
                  <c:v>1.8081513012246635</c:v>
                </c:pt>
                <c:pt idx="166">
                  <c:v>2.2601891265308294</c:v>
                </c:pt>
                <c:pt idx="167">
                  <c:v>3.1642647771431607</c:v>
                </c:pt>
                <c:pt idx="168">
                  <c:v>18.081513012246635</c:v>
                </c:pt>
                <c:pt idx="169">
                  <c:v>44.299706880004258</c:v>
                </c:pt>
                <c:pt idx="170">
                  <c:v>1.3561134759184976</c:v>
                </c:pt>
                <c:pt idx="171">
                  <c:v>0.90407565061233175</c:v>
                </c:pt>
                <c:pt idx="172">
                  <c:v>0.90407565061233175</c:v>
                </c:pt>
                <c:pt idx="173">
                  <c:v>0.90407565061233175</c:v>
                </c:pt>
                <c:pt idx="174">
                  <c:v>0.90407565061233175</c:v>
                </c:pt>
                <c:pt idx="175">
                  <c:v>1.3561134759184976</c:v>
                </c:pt>
                <c:pt idx="176">
                  <c:v>2.2601891265308294</c:v>
                </c:pt>
                <c:pt idx="177">
                  <c:v>1.8081513012246635</c:v>
                </c:pt>
                <c:pt idx="178">
                  <c:v>2.7122269518369952</c:v>
                </c:pt>
                <c:pt idx="179">
                  <c:v>4.0683404277554933</c:v>
                </c:pt>
                <c:pt idx="180">
                  <c:v>20.341702138777464</c:v>
                </c:pt>
                <c:pt idx="181">
                  <c:v>44.299706880004258</c:v>
                </c:pt>
                <c:pt idx="182">
                  <c:v>1.3561134759184976</c:v>
                </c:pt>
                <c:pt idx="183">
                  <c:v>1.5560695292834743</c:v>
                </c:pt>
                <c:pt idx="184">
                  <c:v>1.7634755425195399</c:v>
                </c:pt>
                <c:pt idx="185">
                  <c:v>1.8690596043487118</c:v>
                </c:pt>
                <c:pt idx="186">
                  <c:v>1.9324461938964699</c:v>
                </c:pt>
                <c:pt idx="187">
                  <c:v>2.4381036845693917</c:v>
                </c:pt>
                <c:pt idx="188">
                  <c:v>3.2945239573010818</c:v>
                </c:pt>
                <c:pt idx="189">
                  <c:v>2.9505515366058561</c:v>
                </c:pt>
                <c:pt idx="190">
                  <c:v>3.859848389818433</c:v>
                </c:pt>
                <c:pt idx="191">
                  <c:v>5.1498628434611735</c:v>
                </c:pt>
                <c:pt idx="192">
                  <c:v>20.965502482947219</c:v>
                </c:pt>
                <c:pt idx="193">
                  <c:v>44.777884165277648</c:v>
                </c:pt>
                <c:pt idx="194">
                  <c:v>1.9142300286143474</c:v>
                </c:pt>
                <c:pt idx="195">
                  <c:v>2.1138686791291552</c:v>
                </c:pt>
                <c:pt idx="196">
                  <c:v>2.3212746923652192</c:v>
                </c:pt>
                <c:pt idx="197">
                  <c:v>2.4268587541943911</c:v>
                </c:pt>
                <c:pt idx="198">
                  <c:v>2.4902453437421506</c:v>
                </c:pt>
                <c:pt idx="199">
                  <c:v>2.9959028344150709</c:v>
                </c:pt>
                <c:pt idx="200">
                  <c:v>3.8523231071467614</c:v>
                </c:pt>
                <c:pt idx="201">
                  <c:v>3.508350686451537</c:v>
                </c:pt>
                <c:pt idx="202">
                  <c:v>4.4176475396641139</c:v>
                </c:pt>
                <c:pt idx="203">
                  <c:v>5.7076619933068526</c:v>
                </c:pt>
                <c:pt idx="204">
                  <c:v>21.523301632792897</c:v>
                </c:pt>
                <c:pt idx="205">
                  <c:v>45.335683315123326</c:v>
                </c:pt>
                <c:pt idx="206">
                  <c:v>2.4720291784600268</c:v>
                </c:pt>
                <c:pt idx="207">
                  <c:v>2.6716678289748361</c:v>
                </c:pt>
                <c:pt idx="208">
                  <c:v>2.8790738422109001</c:v>
                </c:pt>
                <c:pt idx="209">
                  <c:v>2.984657904040072</c:v>
                </c:pt>
                <c:pt idx="210">
                  <c:v>3.0480444935878301</c:v>
                </c:pt>
                <c:pt idx="211">
                  <c:v>3.5537019842607522</c:v>
                </c:pt>
                <c:pt idx="212">
                  <c:v>4.4101222569924419</c:v>
                </c:pt>
                <c:pt idx="213">
                  <c:v>4.0661498362972166</c:v>
                </c:pt>
                <c:pt idx="214">
                  <c:v>4.9754466895097949</c:v>
                </c:pt>
                <c:pt idx="215">
                  <c:v>6.2654611431525344</c:v>
                </c:pt>
                <c:pt idx="216">
                  <c:v>22.081100782638575</c:v>
                </c:pt>
                <c:pt idx="217">
                  <c:v>45.893482464969004</c:v>
                </c:pt>
                <c:pt idx="218">
                  <c:v>3.0298283283057081</c:v>
                </c:pt>
                <c:pt idx="219">
                  <c:v>3.2294669788205153</c:v>
                </c:pt>
                <c:pt idx="220">
                  <c:v>3.4368729920565797</c:v>
                </c:pt>
                <c:pt idx="221">
                  <c:v>3.5424570538857529</c:v>
                </c:pt>
                <c:pt idx="222">
                  <c:v>3.605843643433511</c:v>
                </c:pt>
                <c:pt idx="223">
                  <c:v>4.1115011341064314</c:v>
                </c:pt>
                <c:pt idx="224">
                  <c:v>4.9679214068381228</c:v>
                </c:pt>
                <c:pt idx="225">
                  <c:v>4.6239489861428975</c:v>
                </c:pt>
                <c:pt idx="226">
                  <c:v>5.5332458393554749</c:v>
                </c:pt>
                <c:pt idx="227">
                  <c:v>6.8232602929982153</c:v>
                </c:pt>
                <c:pt idx="228">
                  <c:v>22.638899932484257</c:v>
                </c:pt>
                <c:pt idx="229">
                  <c:v>46.45128161481469</c:v>
                </c:pt>
                <c:pt idx="230">
                  <c:v>3.5876274781513873</c:v>
                </c:pt>
                <c:pt idx="231">
                  <c:v>3.7872661286661966</c:v>
                </c:pt>
                <c:pt idx="232">
                  <c:v>3.9946721419022606</c:v>
                </c:pt>
                <c:pt idx="233">
                  <c:v>4.1002562037314325</c:v>
                </c:pt>
                <c:pt idx="234">
                  <c:v>4.163642793279192</c:v>
                </c:pt>
                <c:pt idx="235">
                  <c:v>4.6693002839521123</c:v>
                </c:pt>
                <c:pt idx="236">
                  <c:v>5.5257205566838028</c:v>
                </c:pt>
                <c:pt idx="237">
                  <c:v>5.1817481359885766</c:v>
                </c:pt>
                <c:pt idx="238">
                  <c:v>6.0910449892011549</c:v>
                </c:pt>
                <c:pt idx="239">
                  <c:v>7.3810594428438945</c:v>
                </c:pt>
                <c:pt idx="240">
                  <c:v>23.196699082329939</c:v>
                </c:pt>
                <c:pt idx="241">
                  <c:v>47.009080764660368</c:v>
                </c:pt>
                <c:pt idx="242">
                  <c:v>4.1454266279970682</c:v>
                </c:pt>
                <c:pt idx="243">
                  <c:v>4.3450652785118757</c:v>
                </c:pt>
                <c:pt idx="244">
                  <c:v>4.5524712917479411</c:v>
                </c:pt>
                <c:pt idx="245">
                  <c:v>4.6580553535771134</c:v>
                </c:pt>
                <c:pt idx="246">
                  <c:v>4.721441943124872</c:v>
                </c:pt>
                <c:pt idx="247">
                  <c:v>5.2270994337977932</c:v>
                </c:pt>
                <c:pt idx="248">
                  <c:v>6.0835197065294837</c:v>
                </c:pt>
                <c:pt idx="249">
                  <c:v>5.7395472858342584</c:v>
                </c:pt>
                <c:pt idx="250">
                  <c:v>6.6488441390468349</c:v>
                </c:pt>
                <c:pt idx="251">
                  <c:v>7.9388585926895754</c:v>
                </c:pt>
                <c:pt idx="252">
                  <c:v>23.754498232175621</c:v>
                </c:pt>
                <c:pt idx="253">
                  <c:v>47.566879914506046</c:v>
                </c:pt>
                <c:pt idx="254">
                  <c:v>4.7032257778427491</c:v>
                </c:pt>
                <c:pt idx="255">
                  <c:v>4.9028644283575566</c:v>
                </c:pt>
                <c:pt idx="256">
                  <c:v>5.1102704415936211</c:v>
                </c:pt>
                <c:pt idx="257">
                  <c:v>5.2158545034227926</c:v>
                </c:pt>
                <c:pt idx="258">
                  <c:v>5.2792410929705529</c:v>
                </c:pt>
                <c:pt idx="259">
                  <c:v>5.7848985836434723</c:v>
                </c:pt>
                <c:pt idx="260">
                  <c:v>6.6413188563751637</c:v>
                </c:pt>
                <c:pt idx="261">
                  <c:v>6.2973464356799385</c:v>
                </c:pt>
                <c:pt idx="262">
                  <c:v>7.2066432888925158</c:v>
                </c:pt>
                <c:pt idx="263">
                  <c:v>8.4966577425352554</c:v>
                </c:pt>
                <c:pt idx="264">
                  <c:v>24.312297382021299</c:v>
                </c:pt>
                <c:pt idx="265">
                  <c:v>48.124679064351724</c:v>
                </c:pt>
                <c:pt idx="266">
                  <c:v>5.2610249276884309</c:v>
                </c:pt>
                <c:pt idx="267">
                  <c:v>5.4606635782032376</c:v>
                </c:pt>
                <c:pt idx="268">
                  <c:v>5.668069591439302</c:v>
                </c:pt>
                <c:pt idx="269">
                  <c:v>5.7736536532684735</c:v>
                </c:pt>
                <c:pt idx="270">
                  <c:v>5.837040242816232</c:v>
                </c:pt>
                <c:pt idx="271">
                  <c:v>6.3426977334891541</c:v>
                </c:pt>
                <c:pt idx="272">
                  <c:v>7.1991180062208437</c:v>
                </c:pt>
                <c:pt idx="273">
                  <c:v>6.8551455855256194</c:v>
                </c:pt>
                <c:pt idx="274">
                  <c:v>7.7644424387381967</c:v>
                </c:pt>
                <c:pt idx="275">
                  <c:v>9.0544568923809354</c:v>
                </c:pt>
                <c:pt idx="276">
                  <c:v>24.870096531866981</c:v>
                </c:pt>
                <c:pt idx="277">
                  <c:v>48.682478214197403</c:v>
                </c:pt>
                <c:pt idx="278">
                  <c:v>5.81882407753411</c:v>
                </c:pt>
                <c:pt idx="279">
                  <c:v>6.0184627280489167</c:v>
                </c:pt>
                <c:pt idx="280">
                  <c:v>6.2258687412849829</c:v>
                </c:pt>
                <c:pt idx="281">
                  <c:v>6.3314528031141544</c:v>
                </c:pt>
                <c:pt idx="282">
                  <c:v>6.3948393926619138</c:v>
                </c:pt>
                <c:pt idx="283">
                  <c:v>6.9004968833348332</c:v>
                </c:pt>
                <c:pt idx="284">
                  <c:v>7.7569171560665229</c:v>
                </c:pt>
                <c:pt idx="285">
                  <c:v>7.4129447353712994</c:v>
                </c:pt>
                <c:pt idx="286">
                  <c:v>8.3222415885838767</c:v>
                </c:pt>
                <c:pt idx="287">
                  <c:v>9.6122560422266154</c:v>
                </c:pt>
                <c:pt idx="288">
                  <c:v>25.427895681712663</c:v>
                </c:pt>
                <c:pt idx="289">
                  <c:v>49.240277364043088</c:v>
                </c:pt>
                <c:pt idx="290">
                  <c:v>6.3766232273797891</c:v>
                </c:pt>
                <c:pt idx="291">
                  <c:v>6.5762618778945985</c:v>
                </c:pt>
                <c:pt idx="292">
                  <c:v>6.783667891130662</c:v>
                </c:pt>
                <c:pt idx="293">
                  <c:v>6.8892519529598353</c:v>
                </c:pt>
                <c:pt idx="294">
                  <c:v>6.9526385425075947</c:v>
                </c:pt>
                <c:pt idx="295">
                  <c:v>7.4582960331805142</c:v>
                </c:pt>
                <c:pt idx="296">
                  <c:v>8.3147163059122029</c:v>
                </c:pt>
                <c:pt idx="297">
                  <c:v>7.9707438852169785</c:v>
                </c:pt>
                <c:pt idx="298">
                  <c:v>8.8800407384295568</c:v>
                </c:pt>
                <c:pt idx="299">
                  <c:v>10.170055192072295</c:v>
                </c:pt>
                <c:pt idx="300">
                  <c:v>25.985694831558341</c:v>
                </c:pt>
                <c:pt idx="301">
                  <c:v>49.798076513888766</c:v>
                </c:pt>
                <c:pt idx="302">
                  <c:v>6.9344223772254701</c:v>
                </c:pt>
                <c:pt idx="303">
                  <c:v>7.1340610277402776</c:v>
                </c:pt>
                <c:pt idx="304">
                  <c:v>7.3414670409763421</c:v>
                </c:pt>
                <c:pt idx="305">
                  <c:v>7.4470511028055144</c:v>
                </c:pt>
                <c:pt idx="306">
                  <c:v>7.5104376923532747</c:v>
                </c:pt>
                <c:pt idx="307">
                  <c:v>8.0160951830261951</c:v>
                </c:pt>
                <c:pt idx="308">
                  <c:v>8.8725154557578865</c:v>
                </c:pt>
                <c:pt idx="309">
                  <c:v>8.5285430350626594</c:v>
                </c:pt>
                <c:pt idx="310">
                  <c:v>9.4378398882752368</c:v>
                </c:pt>
                <c:pt idx="311">
                  <c:v>10.727854341917977</c:v>
                </c:pt>
                <c:pt idx="312">
                  <c:v>26.543493981404019</c:v>
                </c:pt>
                <c:pt idx="313">
                  <c:v>50.355875663734452</c:v>
                </c:pt>
                <c:pt idx="314">
                  <c:v>7.492221527071151</c:v>
                </c:pt>
                <c:pt idx="315">
                  <c:v>7.6918601775859585</c:v>
                </c:pt>
                <c:pt idx="316">
                  <c:v>7.8992661908220239</c:v>
                </c:pt>
                <c:pt idx="317">
                  <c:v>8.0048502526511953</c:v>
                </c:pt>
                <c:pt idx="318">
                  <c:v>8.0682368421989548</c:v>
                </c:pt>
                <c:pt idx="319">
                  <c:v>8.5738943328718751</c:v>
                </c:pt>
                <c:pt idx="320">
                  <c:v>9.4303146056035665</c:v>
                </c:pt>
                <c:pt idx="321">
                  <c:v>9.0863421849083394</c:v>
                </c:pt>
                <c:pt idx="322">
                  <c:v>9.9956390381209168</c:v>
                </c:pt>
                <c:pt idx="323">
                  <c:v>11.285653491763656</c:v>
                </c:pt>
                <c:pt idx="324">
                  <c:v>27.101293131249697</c:v>
                </c:pt>
                <c:pt idx="325">
                  <c:v>50.913674813580137</c:v>
                </c:pt>
                <c:pt idx="326">
                  <c:v>8.0500206769168319</c:v>
                </c:pt>
                <c:pt idx="327">
                  <c:v>8.2496593274316403</c:v>
                </c:pt>
                <c:pt idx="328">
                  <c:v>8.4570653406677057</c:v>
                </c:pt>
                <c:pt idx="329">
                  <c:v>8.5626494024968753</c:v>
                </c:pt>
                <c:pt idx="330">
                  <c:v>8.6260359920446348</c:v>
                </c:pt>
                <c:pt idx="331">
                  <c:v>9.1316934827175551</c:v>
                </c:pt>
                <c:pt idx="332">
                  <c:v>9.9881137554492465</c:v>
                </c:pt>
                <c:pt idx="333">
                  <c:v>9.6441413347540212</c:v>
                </c:pt>
                <c:pt idx="334">
                  <c:v>10.553438187966599</c:v>
                </c:pt>
                <c:pt idx="335">
                  <c:v>11.843452641609337</c:v>
                </c:pt>
                <c:pt idx="336">
                  <c:v>27.659092281095383</c:v>
                </c:pt>
                <c:pt idx="337">
                  <c:v>51.471473963425815</c:v>
                </c:pt>
                <c:pt idx="338">
                  <c:v>8.6078198267625101</c:v>
                </c:pt>
                <c:pt idx="339">
                  <c:v>8.8074584772773203</c:v>
                </c:pt>
                <c:pt idx="340">
                  <c:v>9.0148644905133857</c:v>
                </c:pt>
                <c:pt idx="341">
                  <c:v>9.1204485523425571</c:v>
                </c:pt>
                <c:pt idx="342">
                  <c:v>9.1838351418903148</c:v>
                </c:pt>
                <c:pt idx="343">
                  <c:v>9.6894926325632351</c:v>
                </c:pt>
                <c:pt idx="344">
                  <c:v>10.545912905294928</c:v>
                </c:pt>
                <c:pt idx="345">
                  <c:v>10.201940484599699</c:v>
                </c:pt>
                <c:pt idx="346">
                  <c:v>11.11123733781228</c:v>
                </c:pt>
                <c:pt idx="347">
                  <c:v>12.401251791455017</c:v>
                </c:pt>
                <c:pt idx="348">
                  <c:v>28.216891430941061</c:v>
                </c:pt>
                <c:pt idx="349">
                  <c:v>52.029273113271493</c:v>
                </c:pt>
                <c:pt idx="350">
                  <c:v>9.1656189766081901</c:v>
                </c:pt>
                <c:pt idx="351">
                  <c:v>9.3652576271230004</c:v>
                </c:pt>
                <c:pt idx="352">
                  <c:v>9.5726636403590639</c:v>
                </c:pt>
                <c:pt idx="353">
                  <c:v>9.6782477021882372</c:v>
                </c:pt>
                <c:pt idx="354">
                  <c:v>9.7416342917359948</c:v>
                </c:pt>
                <c:pt idx="355">
                  <c:v>10.247291782408915</c:v>
                </c:pt>
                <c:pt idx="356">
                  <c:v>11.103712055140607</c:v>
                </c:pt>
                <c:pt idx="357">
                  <c:v>10.75973963444538</c:v>
                </c:pt>
                <c:pt idx="358">
                  <c:v>11.66903648765796</c:v>
                </c:pt>
                <c:pt idx="359">
                  <c:v>12.959050941300696</c:v>
                </c:pt>
                <c:pt idx="360">
                  <c:v>28.774690580786743</c:v>
                </c:pt>
                <c:pt idx="361">
                  <c:v>52.587072263117172</c:v>
                </c:pt>
                <c:pt idx="362">
                  <c:v>9.7234181264538719</c:v>
                </c:pt>
                <c:pt idx="363">
                  <c:v>9.9230567769686786</c:v>
                </c:pt>
                <c:pt idx="364">
                  <c:v>10.130462790204744</c:v>
                </c:pt>
                <c:pt idx="365">
                  <c:v>10.236046852033919</c:v>
                </c:pt>
                <c:pt idx="366">
                  <c:v>10.299433441581673</c:v>
                </c:pt>
                <c:pt idx="367">
                  <c:v>10.805090932254597</c:v>
                </c:pt>
                <c:pt idx="368">
                  <c:v>11.661511204986287</c:v>
                </c:pt>
                <c:pt idx="369">
                  <c:v>11.317538784291061</c:v>
                </c:pt>
                <c:pt idx="370">
                  <c:v>12.22683563750364</c:v>
                </c:pt>
                <c:pt idx="371">
                  <c:v>13.516850091146376</c:v>
                </c:pt>
                <c:pt idx="372">
                  <c:v>29.332489730632421</c:v>
                </c:pt>
                <c:pt idx="373">
                  <c:v>53.144871412962843</c:v>
                </c:pt>
                <c:pt idx="374">
                  <c:v>10.281217276299552</c:v>
                </c:pt>
                <c:pt idx="375">
                  <c:v>10.48085592681436</c:v>
                </c:pt>
                <c:pt idx="376">
                  <c:v>10.688261940050426</c:v>
                </c:pt>
                <c:pt idx="377">
                  <c:v>10.793846001879601</c:v>
                </c:pt>
                <c:pt idx="378">
                  <c:v>10.857232591427355</c:v>
                </c:pt>
                <c:pt idx="379">
                  <c:v>11.362890082100277</c:v>
                </c:pt>
                <c:pt idx="380">
                  <c:v>12.219310354831968</c:v>
                </c:pt>
                <c:pt idx="381">
                  <c:v>11.875337934136743</c:v>
                </c:pt>
                <c:pt idx="382">
                  <c:v>12.784634787349319</c:v>
                </c:pt>
                <c:pt idx="383">
                  <c:v>14.074649240992057</c:v>
                </c:pt>
                <c:pt idx="384">
                  <c:v>29.890288880478106</c:v>
                </c:pt>
                <c:pt idx="385">
                  <c:v>53.702670562808528</c:v>
                </c:pt>
                <c:pt idx="386">
                  <c:v>10.839016426145234</c:v>
                </c:pt>
                <c:pt idx="387">
                  <c:v>11.03865507666004</c:v>
                </c:pt>
                <c:pt idx="388">
                  <c:v>11.246061089896106</c:v>
                </c:pt>
                <c:pt idx="389">
                  <c:v>11.351645151725277</c:v>
                </c:pt>
                <c:pt idx="390">
                  <c:v>11.415031741273035</c:v>
                </c:pt>
                <c:pt idx="391">
                  <c:v>11.920689231945959</c:v>
                </c:pt>
                <c:pt idx="392">
                  <c:v>12.777109504677645</c:v>
                </c:pt>
                <c:pt idx="393">
                  <c:v>12.433137083982423</c:v>
                </c:pt>
                <c:pt idx="394">
                  <c:v>13.342433937195</c:v>
                </c:pt>
                <c:pt idx="395">
                  <c:v>14.632448390837741</c:v>
                </c:pt>
                <c:pt idx="396">
                  <c:v>30.448088030323785</c:v>
                </c:pt>
                <c:pt idx="397">
                  <c:v>54.260469712654213</c:v>
                </c:pt>
                <c:pt idx="398">
                  <c:v>11.396815575990916</c:v>
                </c:pt>
                <c:pt idx="399">
                  <c:v>11.596454226505719</c:v>
                </c:pt>
                <c:pt idx="400">
                  <c:v>11.803860239741788</c:v>
                </c:pt>
                <c:pt idx="401">
                  <c:v>11.909444301570959</c:v>
                </c:pt>
                <c:pt idx="402">
                  <c:v>11.972830891118717</c:v>
                </c:pt>
                <c:pt idx="403">
                  <c:v>12.478488381791635</c:v>
                </c:pt>
                <c:pt idx="404">
                  <c:v>13.334908654523328</c:v>
                </c:pt>
                <c:pt idx="405">
                  <c:v>12.990936233828105</c:v>
                </c:pt>
                <c:pt idx="406">
                  <c:v>13.900233087040679</c:v>
                </c:pt>
                <c:pt idx="407">
                  <c:v>15.190247540683421</c:v>
                </c:pt>
                <c:pt idx="408">
                  <c:v>31.005887180169466</c:v>
                </c:pt>
                <c:pt idx="409">
                  <c:v>54.818268862499899</c:v>
                </c:pt>
                <c:pt idx="410">
                  <c:v>11.954614725836596</c:v>
                </c:pt>
                <c:pt idx="411">
                  <c:v>12.1542533763514</c:v>
                </c:pt>
                <c:pt idx="412">
                  <c:v>12.361659389587468</c:v>
                </c:pt>
                <c:pt idx="413">
                  <c:v>12.467243451416635</c:v>
                </c:pt>
                <c:pt idx="414">
                  <c:v>12.530630040964397</c:v>
                </c:pt>
                <c:pt idx="415">
                  <c:v>13.036287531637317</c:v>
                </c:pt>
                <c:pt idx="416">
                  <c:v>13.892707804369008</c:v>
                </c:pt>
                <c:pt idx="417">
                  <c:v>13.548735383673785</c:v>
                </c:pt>
                <c:pt idx="418">
                  <c:v>14.458032236886359</c:v>
                </c:pt>
                <c:pt idx="419">
                  <c:v>15.748046690529103</c:v>
                </c:pt>
                <c:pt idx="420">
                  <c:v>31.563686330015145</c:v>
                </c:pt>
                <c:pt idx="421">
                  <c:v>55.37606801234557</c:v>
                </c:pt>
                <c:pt idx="422">
                  <c:v>12.512413875682274</c:v>
                </c:pt>
                <c:pt idx="423">
                  <c:v>12.712052526197082</c:v>
                </c:pt>
                <c:pt idx="424">
                  <c:v>12.919458539433148</c:v>
                </c:pt>
                <c:pt idx="425">
                  <c:v>13.025042601262319</c:v>
                </c:pt>
                <c:pt idx="426">
                  <c:v>13.088429190810077</c:v>
                </c:pt>
                <c:pt idx="427">
                  <c:v>13.594086681482997</c:v>
                </c:pt>
                <c:pt idx="428">
                  <c:v>14.45050695421469</c:v>
                </c:pt>
                <c:pt idx="429">
                  <c:v>14.106534533519463</c:v>
                </c:pt>
                <c:pt idx="430">
                  <c:v>15.015831386732041</c:v>
                </c:pt>
                <c:pt idx="431">
                  <c:v>16.305845840374783</c:v>
                </c:pt>
                <c:pt idx="432">
                  <c:v>32.121485479860823</c:v>
                </c:pt>
                <c:pt idx="433">
                  <c:v>55.933867162191255</c:v>
                </c:pt>
                <c:pt idx="434">
                  <c:v>13.070213025527956</c:v>
                </c:pt>
                <c:pt idx="435">
                  <c:v>13.269851676042762</c:v>
                </c:pt>
                <c:pt idx="436">
                  <c:v>13.477257689278826</c:v>
                </c:pt>
                <c:pt idx="437">
                  <c:v>13.582841751107999</c:v>
                </c:pt>
                <c:pt idx="438">
                  <c:v>13.646228340655759</c:v>
                </c:pt>
                <c:pt idx="439">
                  <c:v>14.151885831328675</c:v>
                </c:pt>
                <c:pt idx="440">
                  <c:v>15.00830610406037</c:v>
                </c:pt>
                <c:pt idx="441">
                  <c:v>14.664333683365143</c:v>
                </c:pt>
                <c:pt idx="442">
                  <c:v>15.573630536577721</c:v>
                </c:pt>
                <c:pt idx="443">
                  <c:v>16.863644990220465</c:v>
                </c:pt>
                <c:pt idx="444">
                  <c:v>32.679284629706501</c:v>
                </c:pt>
                <c:pt idx="445">
                  <c:v>56.491666312036934</c:v>
                </c:pt>
                <c:pt idx="446">
                  <c:v>13.628012175373632</c:v>
                </c:pt>
                <c:pt idx="447">
                  <c:v>13.827650825888444</c:v>
                </c:pt>
                <c:pt idx="448">
                  <c:v>14.035056839124508</c:v>
                </c:pt>
                <c:pt idx="449">
                  <c:v>14.140640900953679</c:v>
                </c:pt>
                <c:pt idx="450">
                  <c:v>14.204027490501439</c:v>
                </c:pt>
                <c:pt idx="451">
                  <c:v>14.709684981174357</c:v>
                </c:pt>
                <c:pt idx="452">
                  <c:v>15.566105253906052</c:v>
                </c:pt>
                <c:pt idx="453">
                  <c:v>15.222132833210825</c:v>
                </c:pt>
                <c:pt idx="454">
                  <c:v>16.131429686423402</c:v>
                </c:pt>
                <c:pt idx="455">
                  <c:v>17.421444140066143</c:v>
                </c:pt>
                <c:pt idx="456">
                  <c:v>33.237083779552187</c:v>
                </c:pt>
                <c:pt idx="457">
                  <c:v>57.049465461882619</c:v>
                </c:pt>
                <c:pt idx="458">
                  <c:v>14.185811325219314</c:v>
                </c:pt>
                <c:pt idx="459">
                  <c:v>14.385449975734124</c:v>
                </c:pt>
                <c:pt idx="460">
                  <c:v>14.592855988970188</c:v>
                </c:pt>
                <c:pt idx="461">
                  <c:v>14.698440050799361</c:v>
                </c:pt>
                <c:pt idx="462">
                  <c:v>14.761826640347117</c:v>
                </c:pt>
                <c:pt idx="463">
                  <c:v>15.267484131020037</c:v>
                </c:pt>
                <c:pt idx="464">
                  <c:v>16.12390440375173</c:v>
                </c:pt>
                <c:pt idx="465">
                  <c:v>15.779931983056503</c:v>
                </c:pt>
                <c:pt idx="466">
                  <c:v>16.689228836269081</c:v>
                </c:pt>
                <c:pt idx="467">
                  <c:v>17.979243289911821</c:v>
                </c:pt>
                <c:pt idx="468">
                  <c:v>33.794882929397865</c:v>
                </c:pt>
                <c:pt idx="469">
                  <c:v>57.60726461172829</c:v>
                </c:pt>
                <c:pt idx="470">
                  <c:v>14.743610475064992</c:v>
                </c:pt>
                <c:pt idx="471">
                  <c:v>14.943249125579808</c:v>
                </c:pt>
                <c:pt idx="472">
                  <c:v>15.150655138815866</c:v>
                </c:pt>
                <c:pt idx="473">
                  <c:v>15.256239200645041</c:v>
                </c:pt>
                <c:pt idx="474">
                  <c:v>15.319625790192799</c:v>
                </c:pt>
                <c:pt idx="475">
                  <c:v>15.825283280865717</c:v>
                </c:pt>
                <c:pt idx="476">
                  <c:v>16.681703553597409</c:v>
                </c:pt>
                <c:pt idx="477">
                  <c:v>16.337731132902185</c:v>
                </c:pt>
                <c:pt idx="478">
                  <c:v>17.247027986114762</c:v>
                </c:pt>
                <c:pt idx="479">
                  <c:v>18.537042439757499</c:v>
                </c:pt>
                <c:pt idx="480">
                  <c:v>34.352682079243543</c:v>
                </c:pt>
                <c:pt idx="481">
                  <c:v>58.165063761573975</c:v>
                </c:pt>
                <c:pt idx="482">
                  <c:v>15.301409624910672</c:v>
                </c:pt>
                <c:pt idx="483">
                  <c:v>15.501048275425489</c:v>
                </c:pt>
                <c:pt idx="484">
                  <c:v>15.708454288661548</c:v>
                </c:pt>
                <c:pt idx="485">
                  <c:v>15.814038350490723</c:v>
                </c:pt>
                <c:pt idx="486">
                  <c:v>15.877424940038477</c:v>
                </c:pt>
                <c:pt idx="487">
                  <c:v>16.383082430711397</c:v>
                </c:pt>
                <c:pt idx="488">
                  <c:v>17.23950270344309</c:v>
                </c:pt>
                <c:pt idx="489">
                  <c:v>16.895530282747863</c:v>
                </c:pt>
                <c:pt idx="490">
                  <c:v>17.804827135960444</c:v>
                </c:pt>
                <c:pt idx="491">
                  <c:v>19.094841589603181</c:v>
                </c:pt>
                <c:pt idx="492">
                  <c:v>34.910481229089221</c:v>
                </c:pt>
                <c:pt idx="493">
                  <c:v>58.722862911419661</c:v>
                </c:pt>
                <c:pt idx="494">
                  <c:v>15.859208774756354</c:v>
                </c:pt>
                <c:pt idx="495">
                  <c:v>16.058847425271161</c:v>
                </c:pt>
                <c:pt idx="496">
                  <c:v>16.266253438507228</c:v>
                </c:pt>
                <c:pt idx="497">
                  <c:v>16.371837500336401</c:v>
                </c:pt>
                <c:pt idx="498">
                  <c:v>16.435224089884159</c:v>
                </c:pt>
                <c:pt idx="499">
                  <c:v>16.940881580557079</c:v>
                </c:pt>
                <c:pt idx="500">
                  <c:v>17.797301853288772</c:v>
                </c:pt>
                <c:pt idx="501">
                  <c:v>17.453329432593545</c:v>
                </c:pt>
                <c:pt idx="502">
                  <c:v>18.362626285806122</c:v>
                </c:pt>
                <c:pt idx="503">
                  <c:v>19.652640739448863</c:v>
                </c:pt>
                <c:pt idx="504">
                  <c:v>35.468280378934907</c:v>
                </c:pt>
                <c:pt idx="505">
                  <c:v>59.280662061265332</c:v>
                </c:pt>
                <c:pt idx="506">
                  <c:v>16.417007924602036</c:v>
                </c:pt>
                <c:pt idx="507">
                  <c:v>16.616646575116842</c:v>
                </c:pt>
                <c:pt idx="508">
                  <c:v>16.82405258835291</c:v>
                </c:pt>
                <c:pt idx="509">
                  <c:v>16.929636650182083</c:v>
                </c:pt>
                <c:pt idx="510">
                  <c:v>16.993023239729837</c:v>
                </c:pt>
                <c:pt idx="511">
                  <c:v>17.498680730402761</c:v>
                </c:pt>
                <c:pt idx="512">
                  <c:v>18.355101003134454</c:v>
                </c:pt>
                <c:pt idx="513">
                  <c:v>18.011128582439227</c:v>
                </c:pt>
                <c:pt idx="514">
                  <c:v>18.920425435651804</c:v>
                </c:pt>
                <c:pt idx="515">
                  <c:v>20.210439889294545</c:v>
                </c:pt>
                <c:pt idx="516">
                  <c:v>36.026079528780585</c:v>
                </c:pt>
                <c:pt idx="517">
                  <c:v>59.838461211111017</c:v>
                </c:pt>
                <c:pt idx="518">
                  <c:v>16.974807074447718</c:v>
                </c:pt>
                <c:pt idx="519">
                  <c:v>17.174445724962524</c:v>
                </c:pt>
                <c:pt idx="520">
                  <c:v>17.381851738198588</c:v>
                </c:pt>
                <c:pt idx="521">
                  <c:v>17.487435800027761</c:v>
                </c:pt>
                <c:pt idx="522">
                  <c:v>17.550822389575519</c:v>
                </c:pt>
                <c:pt idx="523">
                  <c:v>18.056479880248443</c:v>
                </c:pt>
                <c:pt idx="524">
                  <c:v>18.912900152980132</c:v>
                </c:pt>
                <c:pt idx="525">
                  <c:v>18.568927732284905</c:v>
                </c:pt>
                <c:pt idx="526">
                  <c:v>19.478224585497482</c:v>
                </c:pt>
                <c:pt idx="527">
                  <c:v>20.768239039140223</c:v>
                </c:pt>
                <c:pt idx="528">
                  <c:v>36.58387867862627</c:v>
                </c:pt>
                <c:pt idx="529">
                  <c:v>60.396260360956703</c:v>
                </c:pt>
                <c:pt idx="530">
                  <c:v>17.532606224293399</c:v>
                </c:pt>
                <c:pt idx="531">
                  <c:v>17.732244874808206</c:v>
                </c:pt>
                <c:pt idx="532">
                  <c:v>17.93965088804427</c:v>
                </c:pt>
                <c:pt idx="533">
                  <c:v>18.045234949873443</c:v>
                </c:pt>
                <c:pt idx="534">
                  <c:v>18.1086215394212</c:v>
                </c:pt>
                <c:pt idx="535">
                  <c:v>18.614279030094121</c:v>
                </c:pt>
                <c:pt idx="536">
                  <c:v>19.47069930282581</c:v>
                </c:pt>
                <c:pt idx="537">
                  <c:v>19.126726882130583</c:v>
                </c:pt>
                <c:pt idx="538">
                  <c:v>20.036023735343164</c:v>
                </c:pt>
                <c:pt idx="539">
                  <c:v>21.326038188985905</c:v>
                </c:pt>
                <c:pt idx="540">
                  <c:v>37.141677828471956</c:v>
                </c:pt>
                <c:pt idx="541">
                  <c:v>60.954059510802374</c:v>
                </c:pt>
                <c:pt idx="542">
                  <c:v>18.090405374139078</c:v>
                </c:pt>
                <c:pt idx="543">
                  <c:v>18.290044024653888</c:v>
                </c:pt>
                <c:pt idx="544">
                  <c:v>18.497450037889948</c:v>
                </c:pt>
                <c:pt idx="545">
                  <c:v>18.603034099719125</c:v>
                </c:pt>
                <c:pt idx="546">
                  <c:v>18.666420689266882</c:v>
                </c:pt>
                <c:pt idx="547">
                  <c:v>19.172078179939803</c:v>
                </c:pt>
                <c:pt idx="548">
                  <c:v>20.028498452671492</c:v>
                </c:pt>
                <c:pt idx="549">
                  <c:v>19.684526031976265</c:v>
                </c:pt>
                <c:pt idx="550">
                  <c:v>20.593822885188843</c:v>
                </c:pt>
                <c:pt idx="551">
                  <c:v>21.883837338831583</c:v>
                </c:pt>
                <c:pt idx="552">
                  <c:v>37.699476978317634</c:v>
                </c:pt>
                <c:pt idx="553">
                  <c:v>61.511858660648059</c:v>
                </c:pt>
                <c:pt idx="554">
                  <c:v>18.648204523984759</c:v>
                </c:pt>
                <c:pt idx="555">
                  <c:v>18.847843174499566</c:v>
                </c:pt>
                <c:pt idx="556">
                  <c:v>19.05524918773563</c:v>
                </c:pt>
                <c:pt idx="557">
                  <c:v>19.160833249564803</c:v>
                </c:pt>
                <c:pt idx="558">
                  <c:v>19.224219839112564</c:v>
                </c:pt>
                <c:pt idx="559">
                  <c:v>19.729877329785484</c:v>
                </c:pt>
                <c:pt idx="560">
                  <c:v>20.586297602517174</c:v>
                </c:pt>
                <c:pt idx="561">
                  <c:v>20.242325181821947</c:v>
                </c:pt>
                <c:pt idx="562">
                  <c:v>21.151622035034524</c:v>
                </c:pt>
                <c:pt idx="563">
                  <c:v>22.441636488677265</c:v>
                </c:pt>
                <c:pt idx="564">
                  <c:v>38.257276128163305</c:v>
                </c:pt>
                <c:pt idx="565">
                  <c:v>62.069657810493752</c:v>
                </c:pt>
                <c:pt idx="566">
                  <c:v>19.206003673830441</c:v>
                </c:pt>
                <c:pt idx="567">
                  <c:v>19.405642324345248</c:v>
                </c:pt>
                <c:pt idx="568">
                  <c:v>19.613048337581311</c:v>
                </c:pt>
                <c:pt idx="569">
                  <c:v>19.718632399410481</c:v>
                </c:pt>
                <c:pt idx="570">
                  <c:v>19.782018988958242</c:v>
                </c:pt>
                <c:pt idx="571">
                  <c:v>20.287676479631163</c:v>
                </c:pt>
                <c:pt idx="572">
                  <c:v>21.144096752362852</c:v>
                </c:pt>
                <c:pt idx="573">
                  <c:v>20.800124331667629</c:v>
                </c:pt>
                <c:pt idx="574">
                  <c:v>21.709421184880203</c:v>
                </c:pt>
                <c:pt idx="575">
                  <c:v>22.999435638522943</c:v>
                </c:pt>
                <c:pt idx="576">
                  <c:v>38.81507527800899</c:v>
                </c:pt>
                <c:pt idx="577">
                  <c:v>62.627456960339423</c:v>
                </c:pt>
                <c:pt idx="578">
                  <c:v>19.763802823676123</c:v>
                </c:pt>
                <c:pt idx="579">
                  <c:v>19.96344147419093</c:v>
                </c:pt>
                <c:pt idx="580">
                  <c:v>20.170847487426993</c:v>
                </c:pt>
                <c:pt idx="581">
                  <c:v>20.276431549256163</c:v>
                </c:pt>
                <c:pt idx="582">
                  <c:v>20.339818138803921</c:v>
                </c:pt>
                <c:pt idx="583">
                  <c:v>20.845475629476841</c:v>
                </c:pt>
                <c:pt idx="584">
                  <c:v>21.70189590220853</c:v>
                </c:pt>
                <c:pt idx="585">
                  <c:v>21.357923481513307</c:v>
                </c:pt>
                <c:pt idx="586">
                  <c:v>22.267220334725888</c:v>
                </c:pt>
                <c:pt idx="587">
                  <c:v>23.557234788368625</c:v>
                </c:pt>
                <c:pt idx="588">
                  <c:v>39.372874427854669</c:v>
                </c:pt>
                <c:pt idx="589">
                  <c:v>63.185256110185094</c:v>
                </c:pt>
                <c:pt idx="590">
                  <c:v>20.321601973521798</c:v>
                </c:pt>
                <c:pt idx="591">
                  <c:v>20.521240624036611</c:v>
                </c:pt>
                <c:pt idx="592">
                  <c:v>20.728646637272675</c:v>
                </c:pt>
                <c:pt idx="593">
                  <c:v>20.834230699101845</c:v>
                </c:pt>
                <c:pt idx="594">
                  <c:v>20.897617288649602</c:v>
                </c:pt>
                <c:pt idx="595">
                  <c:v>21.403274779322519</c:v>
                </c:pt>
                <c:pt idx="596">
                  <c:v>22.259695052054212</c:v>
                </c:pt>
                <c:pt idx="597">
                  <c:v>21.915722631358985</c:v>
                </c:pt>
                <c:pt idx="598">
                  <c:v>22.82501948457157</c:v>
                </c:pt>
                <c:pt idx="599">
                  <c:v>24.11503393821431</c:v>
                </c:pt>
                <c:pt idx="600">
                  <c:v>39.930673577700347</c:v>
                </c:pt>
                <c:pt idx="601">
                  <c:v>63.743055260030779</c:v>
                </c:pt>
                <c:pt idx="602">
                  <c:v>20.879401123367476</c:v>
                </c:pt>
                <c:pt idx="603">
                  <c:v>21.079039773882286</c:v>
                </c:pt>
                <c:pt idx="604">
                  <c:v>21.286445787118353</c:v>
                </c:pt>
                <c:pt idx="605">
                  <c:v>21.392029848947523</c:v>
                </c:pt>
                <c:pt idx="606">
                  <c:v>21.455416438495284</c:v>
                </c:pt>
                <c:pt idx="607">
                  <c:v>21.961073929168201</c:v>
                </c:pt>
                <c:pt idx="608">
                  <c:v>22.817494201899894</c:v>
                </c:pt>
                <c:pt idx="609">
                  <c:v>22.473521781204667</c:v>
                </c:pt>
                <c:pt idx="610">
                  <c:v>23.382818634417244</c:v>
                </c:pt>
                <c:pt idx="611">
                  <c:v>24.672833088059988</c:v>
                </c:pt>
                <c:pt idx="612">
                  <c:v>40.488472727546032</c:v>
                </c:pt>
                <c:pt idx="613">
                  <c:v>64.30085440987645</c:v>
                </c:pt>
                <c:pt idx="614">
                  <c:v>21.437200273213158</c:v>
                </c:pt>
                <c:pt idx="615">
                  <c:v>21.636838923727968</c:v>
                </c:pt>
                <c:pt idx="616">
                  <c:v>21.844244936964031</c:v>
                </c:pt>
                <c:pt idx="617">
                  <c:v>21.949828998793201</c:v>
                </c:pt>
                <c:pt idx="618">
                  <c:v>22.013215588340966</c:v>
                </c:pt>
                <c:pt idx="619">
                  <c:v>22.518873079013883</c:v>
                </c:pt>
                <c:pt idx="620">
                  <c:v>23.375293351745576</c:v>
                </c:pt>
                <c:pt idx="621">
                  <c:v>23.031320931050349</c:v>
                </c:pt>
                <c:pt idx="622">
                  <c:v>23.940617784262926</c:v>
                </c:pt>
                <c:pt idx="623">
                  <c:v>25.230632237905663</c:v>
                </c:pt>
                <c:pt idx="624">
                  <c:v>41.04627187739171</c:v>
                </c:pt>
                <c:pt idx="625">
                  <c:v>64.858653559722143</c:v>
                </c:pt>
                <c:pt idx="626">
                  <c:v>21.994999423058839</c:v>
                </c:pt>
                <c:pt idx="627">
                  <c:v>22.194638073573646</c:v>
                </c:pt>
                <c:pt idx="628">
                  <c:v>22.402044086809713</c:v>
                </c:pt>
                <c:pt idx="629">
                  <c:v>22.507628148638883</c:v>
                </c:pt>
                <c:pt idx="630">
                  <c:v>22.571014738186644</c:v>
                </c:pt>
                <c:pt idx="631">
                  <c:v>23.076672228859564</c:v>
                </c:pt>
                <c:pt idx="632">
                  <c:v>23.933092501591254</c:v>
                </c:pt>
                <c:pt idx="633">
                  <c:v>23.589120080896031</c:v>
                </c:pt>
                <c:pt idx="634">
                  <c:v>24.498416934108608</c:v>
                </c:pt>
                <c:pt idx="635">
                  <c:v>25.788431387751348</c:v>
                </c:pt>
                <c:pt idx="636">
                  <c:v>41.604071027237396</c:v>
                </c:pt>
                <c:pt idx="637">
                  <c:v>65.416452709567821</c:v>
                </c:pt>
                <c:pt idx="638">
                  <c:v>22.552798572904521</c:v>
                </c:pt>
                <c:pt idx="639">
                  <c:v>22.752437223419328</c:v>
                </c:pt>
                <c:pt idx="640">
                  <c:v>22.959843236655395</c:v>
                </c:pt>
                <c:pt idx="641">
                  <c:v>23.065427298484565</c:v>
                </c:pt>
                <c:pt idx="642">
                  <c:v>23.128813888032322</c:v>
                </c:pt>
                <c:pt idx="643">
                  <c:v>23.634471378705243</c:v>
                </c:pt>
                <c:pt idx="644">
                  <c:v>24.490891651436932</c:v>
                </c:pt>
                <c:pt idx="645">
                  <c:v>24.146919230741712</c:v>
                </c:pt>
                <c:pt idx="646">
                  <c:v>25.056216083954286</c:v>
                </c:pt>
                <c:pt idx="647">
                  <c:v>26.346230537597027</c:v>
                </c:pt>
                <c:pt idx="648">
                  <c:v>42.161870177083074</c:v>
                </c:pt>
                <c:pt idx="649">
                  <c:v>65.974251859413499</c:v>
                </c:pt>
                <c:pt idx="650">
                  <c:v>23.110597722750196</c:v>
                </c:pt>
                <c:pt idx="651">
                  <c:v>23.31023637326501</c:v>
                </c:pt>
                <c:pt idx="652">
                  <c:v>23.517642386501077</c:v>
                </c:pt>
                <c:pt idx="653">
                  <c:v>23.62322644833025</c:v>
                </c:pt>
                <c:pt idx="654">
                  <c:v>23.686613037878004</c:v>
                </c:pt>
                <c:pt idx="655">
                  <c:v>24.192270528550917</c:v>
                </c:pt>
                <c:pt idx="656">
                  <c:v>25.048690801282614</c:v>
                </c:pt>
                <c:pt idx="657">
                  <c:v>24.704718380587394</c:v>
                </c:pt>
                <c:pt idx="658">
                  <c:v>25.614015233799968</c:v>
                </c:pt>
                <c:pt idx="659">
                  <c:v>26.904029687442709</c:v>
                </c:pt>
                <c:pt idx="660">
                  <c:v>42.719669326928752</c:v>
                </c:pt>
                <c:pt idx="661">
                  <c:v>66.532051009259177</c:v>
                </c:pt>
                <c:pt idx="662">
                  <c:v>23.668396872595881</c:v>
                </c:pt>
                <c:pt idx="663">
                  <c:v>23.868035523110688</c:v>
                </c:pt>
                <c:pt idx="664">
                  <c:v>24.075441536346752</c:v>
                </c:pt>
                <c:pt idx="665">
                  <c:v>24.181025598175925</c:v>
                </c:pt>
                <c:pt idx="666">
                  <c:v>24.244412187723686</c:v>
                </c:pt>
                <c:pt idx="667">
                  <c:v>24.750069678396606</c:v>
                </c:pt>
                <c:pt idx="668">
                  <c:v>25.606489951128296</c:v>
                </c:pt>
                <c:pt idx="669">
                  <c:v>25.262517530433065</c:v>
                </c:pt>
                <c:pt idx="670">
                  <c:v>26.171814383645646</c:v>
                </c:pt>
                <c:pt idx="671">
                  <c:v>27.461828837288387</c:v>
                </c:pt>
                <c:pt idx="672">
                  <c:v>43.27746847677443</c:v>
                </c:pt>
                <c:pt idx="673">
                  <c:v>67.089850159104856</c:v>
                </c:pt>
                <c:pt idx="674">
                  <c:v>24.226196022441556</c:v>
                </c:pt>
                <c:pt idx="675">
                  <c:v>24.42583467295637</c:v>
                </c:pt>
                <c:pt idx="676">
                  <c:v>24.633240686192437</c:v>
                </c:pt>
                <c:pt idx="677">
                  <c:v>24.738824748021603</c:v>
                </c:pt>
                <c:pt idx="678">
                  <c:v>24.802211337569364</c:v>
                </c:pt>
                <c:pt idx="679">
                  <c:v>25.307868828242281</c:v>
                </c:pt>
                <c:pt idx="680">
                  <c:v>26.164289100973974</c:v>
                </c:pt>
                <c:pt idx="681">
                  <c:v>25.820316680278754</c:v>
                </c:pt>
                <c:pt idx="682">
                  <c:v>26.729613533491325</c:v>
                </c:pt>
                <c:pt idx="683">
                  <c:v>28.019627987134065</c:v>
                </c:pt>
                <c:pt idx="684">
                  <c:v>43.835267626620109</c:v>
                </c:pt>
                <c:pt idx="685">
                  <c:v>67.647649308950548</c:v>
                </c:pt>
                <c:pt idx="686">
                  <c:v>24.783995172287241</c:v>
                </c:pt>
                <c:pt idx="687">
                  <c:v>24.983633822802052</c:v>
                </c:pt>
                <c:pt idx="688">
                  <c:v>25.191039836038108</c:v>
                </c:pt>
                <c:pt idx="689">
                  <c:v>25.296623897867288</c:v>
                </c:pt>
                <c:pt idx="690">
                  <c:v>25.360010487415046</c:v>
                </c:pt>
                <c:pt idx="691">
                  <c:v>25.86566797808797</c:v>
                </c:pt>
                <c:pt idx="692">
                  <c:v>26.72208825081966</c:v>
                </c:pt>
                <c:pt idx="693">
                  <c:v>26.378115830124425</c:v>
                </c:pt>
                <c:pt idx="694">
                  <c:v>27.28741268333701</c:v>
                </c:pt>
                <c:pt idx="695">
                  <c:v>28.57742713697975</c:v>
                </c:pt>
                <c:pt idx="696">
                  <c:v>44.393066776465787</c:v>
                </c:pt>
                <c:pt idx="697">
                  <c:v>68.205448458796212</c:v>
                </c:pt>
                <c:pt idx="698">
                  <c:v>25.341794322132916</c:v>
                </c:pt>
                <c:pt idx="699">
                  <c:v>25.541432972647733</c:v>
                </c:pt>
                <c:pt idx="700">
                  <c:v>25.748838985883797</c:v>
                </c:pt>
                <c:pt idx="701">
                  <c:v>25.854423047712967</c:v>
                </c:pt>
                <c:pt idx="702">
                  <c:v>25.917809637260721</c:v>
                </c:pt>
                <c:pt idx="703">
                  <c:v>26.423467127933641</c:v>
                </c:pt>
                <c:pt idx="704">
                  <c:v>27.279887400665338</c:v>
                </c:pt>
                <c:pt idx="705">
                  <c:v>26.935914979970114</c:v>
                </c:pt>
                <c:pt idx="706">
                  <c:v>27.845211833182688</c:v>
                </c:pt>
                <c:pt idx="707">
                  <c:v>29.135226286825429</c:v>
                </c:pt>
                <c:pt idx="708">
                  <c:v>44.950865926311472</c:v>
                </c:pt>
                <c:pt idx="709">
                  <c:v>68.763247608641905</c:v>
                </c:pt>
                <c:pt idx="710">
                  <c:v>25.899593471978598</c:v>
                </c:pt>
                <c:pt idx="711">
                  <c:v>26.099232122493415</c:v>
                </c:pt>
                <c:pt idx="712">
                  <c:v>26.306638135729472</c:v>
                </c:pt>
                <c:pt idx="713">
                  <c:v>26.412222197558648</c:v>
                </c:pt>
                <c:pt idx="714">
                  <c:v>26.47560878710641</c:v>
                </c:pt>
                <c:pt idx="715">
                  <c:v>26.981266277779326</c:v>
                </c:pt>
                <c:pt idx="716">
                  <c:v>27.837686550511016</c:v>
                </c:pt>
                <c:pt idx="717">
                  <c:v>27.493714129815789</c:v>
                </c:pt>
                <c:pt idx="718">
                  <c:v>28.40301098302837</c:v>
                </c:pt>
                <c:pt idx="719">
                  <c:v>29.693025436671117</c:v>
                </c:pt>
                <c:pt idx="720">
                  <c:v>45.508665076157151</c:v>
                </c:pt>
                <c:pt idx="721">
                  <c:v>69.321046758487583</c:v>
                </c:pt>
                <c:pt idx="722">
                  <c:v>26.457392621824283</c:v>
                </c:pt>
                <c:pt idx="723">
                  <c:v>26.657031272339093</c:v>
                </c:pt>
                <c:pt idx="724">
                  <c:v>26.864437285575161</c:v>
                </c:pt>
                <c:pt idx="725">
                  <c:v>26.970021347404327</c:v>
                </c:pt>
                <c:pt idx="726">
                  <c:v>27.033407936952081</c:v>
                </c:pt>
                <c:pt idx="727">
                  <c:v>27.539065427625005</c:v>
                </c:pt>
                <c:pt idx="728">
                  <c:v>28.395485700356698</c:v>
                </c:pt>
                <c:pt idx="729">
                  <c:v>28.051513279661471</c:v>
                </c:pt>
                <c:pt idx="730">
                  <c:v>28.960810132874048</c:v>
                </c:pt>
                <c:pt idx="731">
                  <c:v>30.250824586516789</c:v>
                </c:pt>
                <c:pt idx="732">
                  <c:v>46.066464226002836</c:v>
                </c:pt>
                <c:pt idx="733">
                  <c:v>69.878845908333261</c:v>
                </c:pt>
                <c:pt idx="734">
                  <c:v>27.015191771669961</c:v>
                </c:pt>
                <c:pt idx="735">
                  <c:v>27.214830422184772</c:v>
                </c:pt>
                <c:pt idx="736">
                  <c:v>27.422236435420832</c:v>
                </c:pt>
                <c:pt idx="737">
                  <c:v>27.527820497250012</c:v>
                </c:pt>
                <c:pt idx="738">
                  <c:v>27.59120708679777</c:v>
                </c:pt>
                <c:pt idx="739">
                  <c:v>28.096864577470686</c:v>
                </c:pt>
                <c:pt idx="740">
                  <c:v>28.953284850202376</c:v>
                </c:pt>
                <c:pt idx="741">
                  <c:v>28.609312429507149</c:v>
                </c:pt>
                <c:pt idx="742">
                  <c:v>29.518609282719737</c:v>
                </c:pt>
                <c:pt idx="743">
                  <c:v>30.808623736362467</c:v>
                </c:pt>
                <c:pt idx="744">
                  <c:v>46.624263375848514</c:v>
                </c:pt>
                <c:pt idx="745">
                  <c:v>70.436645058178939</c:v>
                </c:pt>
                <c:pt idx="746">
                  <c:v>27.572990921515643</c:v>
                </c:pt>
                <c:pt idx="747">
                  <c:v>27.772629572030453</c:v>
                </c:pt>
                <c:pt idx="748">
                  <c:v>27.980035585266517</c:v>
                </c:pt>
                <c:pt idx="749">
                  <c:v>28.085619647095683</c:v>
                </c:pt>
                <c:pt idx="750">
                  <c:v>28.149006236643448</c:v>
                </c:pt>
                <c:pt idx="751">
                  <c:v>28.654663727316365</c:v>
                </c:pt>
                <c:pt idx="752">
                  <c:v>29.511084000048061</c:v>
                </c:pt>
                <c:pt idx="753">
                  <c:v>29.167111579352838</c:v>
                </c:pt>
                <c:pt idx="754">
                  <c:v>30.076408432565412</c:v>
                </c:pt>
                <c:pt idx="755">
                  <c:v>31.366422886208152</c:v>
                </c:pt>
                <c:pt idx="756">
                  <c:v>47.182062525694199</c:v>
                </c:pt>
                <c:pt idx="757">
                  <c:v>70.994444208024603</c:v>
                </c:pt>
                <c:pt idx="758">
                  <c:v>28.130790071361321</c:v>
                </c:pt>
                <c:pt idx="759">
                  <c:v>28.330428721876132</c:v>
                </c:pt>
                <c:pt idx="760">
                  <c:v>28.537834735112199</c:v>
                </c:pt>
                <c:pt idx="761">
                  <c:v>28.643418796941372</c:v>
                </c:pt>
                <c:pt idx="762">
                  <c:v>28.706805386489126</c:v>
                </c:pt>
                <c:pt idx="763">
                  <c:v>29.212462877162043</c:v>
                </c:pt>
                <c:pt idx="764">
                  <c:v>30.06888314989374</c:v>
                </c:pt>
                <c:pt idx="765">
                  <c:v>29.724910729198513</c:v>
                </c:pt>
                <c:pt idx="766">
                  <c:v>30.634207582411101</c:v>
                </c:pt>
                <c:pt idx="767">
                  <c:v>31.924222036053834</c:v>
                </c:pt>
                <c:pt idx="768">
                  <c:v>47.739861675539871</c:v>
                </c:pt>
                <c:pt idx="769">
                  <c:v>71.55224335787031</c:v>
                </c:pt>
                <c:pt idx="770">
                  <c:v>28.688589221207007</c:v>
                </c:pt>
                <c:pt idx="771">
                  <c:v>28.888227871721817</c:v>
                </c:pt>
                <c:pt idx="772">
                  <c:v>29.095633884957877</c:v>
                </c:pt>
                <c:pt idx="773">
                  <c:v>29.201217946787043</c:v>
                </c:pt>
                <c:pt idx="774">
                  <c:v>29.264604536334808</c:v>
                </c:pt>
                <c:pt idx="775">
                  <c:v>29.770262027007728</c:v>
                </c:pt>
                <c:pt idx="776">
                  <c:v>30.626682299739414</c:v>
                </c:pt>
                <c:pt idx="777">
                  <c:v>30.282709879044184</c:v>
                </c:pt>
                <c:pt idx="778">
                  <c:v>31.192006732256772</c:v>
                </c:pt>
                <c:pt idx="779">
                  <c:v>32.482021185899512</c:v>
                </c:pt>
                <c:pt idx="780">
                  <c:v>48.297660825385556</c:v>
                </c:pt>
                <c:pt idx="781">
                  <c:v>72.110042507715988</c:v>
                </c:pt>
                <c:pt idx="782">
                  <c:v>29.246388371052678</c:v>
                </c:pt>
                <c:pt idx="783">
                  <c:v>29.446027021567495</c:v>
                </c:pt>
                <c:pt idx="784">
                  <c:v>29.653433034803555</c:v>
                </c:pt>
                <c:pt idx="785">
                  <c:v>29.759017096632732</c:v>
                </c:pt>
                <c:pt idx="786">
                  <c:v>29.822403686180486</c:v>
                </c:pt>
                <c:pt idx="787">
                  <c:v>30.328061176853403</c:v>
                </c:pt>
                <c:pt idx="788">
                  <c:v>31.1844814495851</c:v>
                </c:pt>
                <c:pt idx="789">
                  <c:v>30.840509028889873</c:v>
                </c:pt>
                <c:pt idx="790">
                  <c:v>31.749805882102443</c:v>
                </c:pt>
                <c:pt idx="791">
                  <c:v>33.039820335745198</c:v>
                </c:pt>
                <c:pt idx="792">
                  <c:v>48.855459975231227</c:v>
                </c:pt>
                <c:pt idx="793">
                  <c:v>72.667841657561667</c:v>
                </c:pt>
                <c:pt idx="794">
                  <c:v>29.804187520898367</c:v>
                </c:pt>
                <c:pt idx="795">
                  <c:v>30.003826171413174</c:v>
                </c:pt>
                <c:pt idx="796">
                  <c:v>30.211232184649226</c:v>
                </c:pt>
                <c:pt idx="797">
                  <c:v>30.316816246478407</c:v>
                </c:pt>
                <c:pt idx="798">
                  <c:v>30.380202836026172</c:v>
                </c:pt>
                <c:pt idx="799">
                  <c:v>30.885860326699095</c:v>
                </c:pt>
                <c:pt idx="800">
                  <c:v>31.742280599430778</c:v>
                </c:pt>
                <c:pt idx="801">
                  <c:v>31.398308178735547</c:v>
                </c:pt>
                <c:pt idx="802">
                  <c:v>32.307605031948135</c:v>
                </c:pt>
                <c:pt idx="803">
                  <c:v>33.597619485590876</c:v>
                </c:pt>
                <c:pt idx="804">
                  <c:v>49.41325912507692</c:v>
                </c:pt>
                <c:pt idx="805">
                  <c:v>73.225640807407345</c:v>
                </c:pt>
                <c:pt idx="806">
                  <c:v>30.361986670744042</c:v>
                </c:pt>
                <c:pt idx="807">
                  <c:v>30.561625321258855</c:v>
                </c:pt>
                <c:pt idx="808">
                  <c:v>30.769031334494919</c:v>
                </c:pt>
                <c:pt idx="809">
                  <c:v>30.874615396324096</c:v>
                </c:pt>
                <c:pt idx="810">
                  <c:v>30.938001985871843</c:v>
                </c:pt>
                <c:pt idx="811">
                  <c:v>31.443659476544767</c:v>
                </c:pt>
                <c:pt idx="812">
                  <c:v>32.300079749276463</c:v>
                </c:pt>
                <c:pt idx="813">
                  <c:v>31.956107328581236</c:v>
                </c:pt>
                <c:pt idx="814">
                  <c:v>32.865404181793821</c:v>
                </c:pt>
                <c:pt idx="815">
                  <c:v>34.155418635436547</c:v>
                </c:pt>
                <c:pt idx="816">
                  <c:v>49.971058274922591</c:v>
                </c:pt>
                <c:pt idx="817">
                  <c:v>73.783439957253023</c:v>
                </c:pt>
                <c:pt idx="818">
                  <c:v>30.91978582058973</c:v>
                </c:pt>
                <c:pt idx="819">
                  <c:v>31.11942447110453</c:v>
                </c:pt>
                <c:pt idx="820">
                  <c:v>31.32683048434059</c:v>
                </c:pt>
                <c:pt idx="821">
                  <c:v>31.432414546169767</c:v>
                </c:pt>
                <c:pt idx="822">
                  <c:v>31.495801135717532</c:v>
                </c:pt>
                <c:pt idx="823">
                  <c:v>32.001458626390459</c:v>
                </c:pt>
                <c:pt idx="824">
                  <c:v>32.857878899122134</c:v>
                </c:pt>
                <c:pt idx="825">
                  <c:v>32.513906478426904</c:v>
                </c:pt>
                <c:pt idx="826">
                  <c:v>33.423203331639492</c:v>
                </c:pt>
                <c:pt idx="827">
                  <c:v>34.713217785282232</c:v>
                </c:pt>
                <c:pt idx="828">
                  <c:v>50.528857424768283</c:v>
                </c:pt>
                <c:pt idx="829">
                  <c:v>74.341239107098701</c:v>
                </c:pt>
                <c:pt idx="830">
                  <c:v>31.477584970435402</c:v>
                </c:pt>
                <c:pt idx="831">
                  <c:v>31.677223620950219</c:v>
                </c:pt>
                <c:pt idx="832">
                  <c:v>31.884629634186279</c:v>
                </c:pt>
                <c:pt idx="833">
                  <c:v>31.990213696015445</c:v>
                </c:pt>
                <c:pt idx="834">
                  <c:v>32.053600285563206</c:v>
                </c:pt>
                <c:pt idx="835">
                  <c:v>32.55925777623613</c:v>
                </c:pt>
                <c:pt idx="836">
                  <c:v>33.41567804896782</c:v>
                </c:pt>
                <c:pt idx="837">
                  <c:v>33.071705628272596</c:v>
                </c:pt>
                <c:pt idx="838">
                  <c:v>33.98100248148517</c:v>
                </c:pt>
                <c:pt idx="839">
                  <c:v>35.271016935127911</c:v>
                </c:pt>
                <c:pt idx="840">
                  <c:v>51.086656574613954</c:v>
                </c:pt>
                <c:pt idx="841">
                  <c:v>74.89903825694438</c:v>
                </c:pt>
                <c:pt idx="842">
                  <c:v>32.035384120281094</c:v>
                </c:pt>
                <c:pt idx="843">
                  <c:v>32.235022770795894</c:v>
                </c:pt>
                <c:pt idx="844">
                  <c:v>32.442428784031954</c:v>
                </c:pt>
                <c:pt idx="845">
                  <c:v>32.548012845861138</c:v>
                </c:pt>
                <c:pt idx="846">
                  <c:v>32.611399435408892</c:v>
                </c:pt>
                <c:pt idx="847">
                  <c:v>33.117056926081816</c:v>
                </c:pt>
                <c:pt idx="848">
                  <c:v>33.973477198813498</c:v>
                </c:pt>
                <c:pt idx="849">
                  <c:v>33.629504778118267</c:v>
                </c:pt>
                <c:pt idx="850">
                  <c:v>34.538801631330855</c:v>
                </c:pt>
                <c:pt idx="851">
                  <c:v>35.828816084973596</c:v>
                </c:pt>
                <c:pt idx="852">
                  <c:v>51.644455724459625</c:v>
                </c:pt>
                <c:pt idx="853">
                  <c:v>75.456837406790072</c:v>
                </c:pt>
                <c:pt idx="854">
                  <c:v>32.593183270126765</c:v>
                </c:pt>
                <c:pt idx="855">
                  <c:v>32.792821920641579</c:v>
                </c:pt>
                <c:pt idx="856">
                  <c:v>33.000227933877639</c:v>
                </c:pt>
                <c:pt idx="857">
                  <c:v>33.105811995706809</c:v>
                </c:pt>
                <c:pt idx="858">
                  <c:v>33.16919858525457</c:v>
                </c:pt>
                <c:pt idx="859">
                  <c:v>33.674856075927487</c:v>
                </c:pt>
                <c:pt idx="860">
                  <c:v>34.531276348659183</c:v>
                </c:pt>
                <c:pt idx="861">
                  <c:v>34.18730392796396</c:v>
                </c:pt>
                <c:pt idx="862">
                  <c:v>35.096600781176534</c:v>
                </c:pt>
                <c:pt idx="863">
                  <c:v>36.386615234819274</c:v>
                </c:pt>
                <c:pt idx="864">
                  <c:v>52.202254874305318</c:v>
                </c:pt>
                <c:pt idx="865">
                  <c:v>76.01463655663575</c:v>
                </c:pt>
                <c:pt idx="866">
                  <c:v>33.150982419972443</c:v>
                </c:pt>
                <c:pt idx="867">
                  <c:v>33.35062107048725</c:v>
                </c:pt>
                <c:pt idx="868">
                  <c:v>33.558027083723317</c:v>
                </c:pt>
                <c:pt idx="869">
                  <c:v>33.663611145552494</c:v>
                </c:pt>
                <c:pt idx="870">
                  <c:v>33.726997735100255</c:v>
                </c:pt>
                <c:pt idx="871">
                  <c:v>34.232655225773165</c:v>
                </c:pt>
                <c:pt idx="872">
                  <c:v>35.089075498504855</c:v>
                </c:pt>
                <c:pt idx="873">
                  <c:v>34.745103077809638</c:v>
                </c:pt>
                <c:pt idx="874">
                  <c:v>35.654399931022219</c:v>
                </c:pt>
                <c:pt idx="875">
                  <c:v>36.94441438466496</c:v>
                </c:pt>
                <c:pt idx="876">
                  <c:v>52.760054024150996</c:v>
                </c:pt>
                <c:pt idx="877">
                  <c:v>76.572435706481428</c:v>
                </c:pt>
                <c:pt idx="878">
                  <c:v>33.708781569818122</c:v>
                </c:pt>
                <c:pt idx="879">
                  <c:v>33.908420220332943</c:v>
                </c:pt>
                <c:pt idx="880">
                  <c:v>34.115826233568988</c:v>
                </c:pt>
                <c:pt idx="881">
                  <c:v>34.221410295398172</c:v>
                </c:pt>
                <c:pt idx="882">
                  <c:v>34.284796884945926</c:v>
                </c:pt>
                <c:pt idx="883">
                  <c:v>34.79045437561885</c:v>
                </c:pt>
                <c:pt idx="884">
                  <c:v>35.646874648350547</c:v>
                </c:pt>
                <c:pt idx="885">
                  <c:v>35.302902227655309</c:v>
                </c:pt>
                <c:pt idx="886">
                  <c:v>36.212199080867897</c:v>
                </c:pt>
                <c:pt idx="887">
                  <c:v>37.502213534510638</c:v>
                </c:pt>
                <c:pt idx="888">
                  <c:v>53.317853173996674</c:v>
                </c:pt>
                <c:pt idx="889">
                  <c:v>77.130234856327107</c:v>
                </c:pt>
                <c:pt idx="890">
                  <c:v>34.2665807196638</c:v>
                </c:pt>
                <c:pt idx="891">
                  <c:v>34.466219370178614</c:v>
                </c:pt>
                <c:pt idx="892">
                  <c:v>34.673625383414681</c:v>
                </c:pt>
                <c:pt idx="893">
                  <c:v>34.779209445243858</c:v>
                </c:pt>
                <c:pt idx="894">
                  <c:v>34.842596034791619</c:v>
                </c:pt>
                <c:pt idx="895">
                  <c:v>35.348253525464521</c:v>
                </c:pt>
                <c:pt idx="896">
                  <c:v>36.204673798196218</c:v>
                </c:pt>
                <c:pt idx="897">
                  <c:v>35.860701377500995</c:v>
                </c:pt>
                <c:pt idx="898">
                  <c:v>36.769998230713583</c:v>
                </c:pt>
                <c:pt idx="899">
                  <c:v>38.060012684356309</c:v>
                </c:pt>
                <c:pt idx="900">
                  <c:v>53.875652323842345</c:v>
                </c:pt>
                <c:pt idx="901">
                  <c:v>77.688034006172785</c:v>
                </c:pt>
                <c:pt idx="902">
                  <c:v>34.824379869509485</c:v>
                </c:pt>
                <c:pt idx="903">
                  <c:v>35.024018520024299</c:v>
                </c:pt>
                <c:pt idx="904">
                  <c:v>35.231424533260352</c:v>
                </c:pt>
                <c:pt idx="905">
                  <c:v>35.337008595089529</c:v>
                </c:pt>
                <c:pt idx="906">
                  <c:v>35.40039518463729</c:v>
                </c:pt>
                <c:pt idx="907">
                  <c:v>35.906052675310214</c:v>
                </c:pt>
                <c:pt idx="908">
                  <c:v>36.762472948041911</c:v>
                </c:pt>
                <c:pt idx="909">
                  <c:v>36.418500527346673</c:v>
                </c:pt>
                <c:pt idx="910">
                  <c:v>37.327797380559261</c:v>
                </c:pt>
                <c:pt idx="911">
                  <c:v>38.617811834202001</c:v>
                </c:pt>
                <c:pt idx="912">
                  <c:v>54.433451473688045</c:v>
                </c:pt>
                <c:pt idx="913">
                  <c:v>78.245833156018463</c:v>
                </c:pt>
                <c:pt idx="914">
                  <c:v>35.382179019355164</c:v>
                </c:pt>
                <c:pt idx="915">
                  <c:v>35.581817669869977</c:v>
                </c:pt>
                <c:pt idx="916">
                  <c:v>35.789223683106044</c:v>
                </c:pt>
                <c:pt idx="917">
                  <c:v>35.894807744935221</c:v>
                </c:pt>
                <c:pt idx="918">
                  <c:v>35.958194334482968</c:v>
                </c:pt>
                <c:pt idx="919">
                  <c:v>36.463851825155892</c:v>
                </c:pt>
                <c:pt idx="920">
                  <c:v>37.320272097887589</c:v>
                </c:pt>
                <c:pt idx="921">
                  <c:v>36.976299677192358</c:v>
                </c:pt>
                <c:pt idx="922">
                  <c:v>37.885596530404939</c:v>
                </c:pt>
                <c:pt idx="923">
                  <c:v>39.175610984047673</c:v>
                </c:pt>
                <c:pt idx="924">
                  <c:v>54.991250623533716</c:v>
                </c:pt>
                <c:pt idx="925">
                  <c:v>78.803632305864141</c:v>
                </c:pt>
                <c:pt idx="926">
                  <c:v>35.939978169200849</c:v>
                </c:pt>
                <c:pt idx="927">
                  <c:v>36.139616819715663</c:v>
                </c:pt>
                <c:pt idx="928">
                  <c:v>36.347022832951716</c:v>
                </c:pt>
                <c:pt idx="929">
                  <c:v>36.452606894780892</c:v>
                </c:pt>
                <c:pt idx="930">
                  <c:v>36.515993484328654</c:v>
                </c:pt>
                <c:pt idx="931">
                  <c:v>37.021650975001577</c:v>
                </c:pt>
                <c:pt idx="932">
                  <c:v>37.87807124773326</c:v>
                </c:pt>
                <c:pt idx="933">
                  <c:v>37.534098827038029</c:v>
                </c:pt>
                <c:pt idx="934">
                  <c:v>38.443395680250617</c:v>
                </c:pt>
                <c:pt idx="935">
                  <c:v>39.733410133893358</c:v>
                </c:pt>
                <c:pt idx="936">
                  <c:v>55.549049773379402</c:v>
                </c:pt>
                <c:pt idx="937">
                  <c:v>79.36143145570982</c:v>
                </c:pt>
                <c:pt idx="938">
                  <c:v>36.497777319046527</c:v>
                </c:pt>
                <c:pt idx="939">
                  <c:v>36.697415969561334</c:v>
                </c:pt>
                <c:pt idx="940">
                  <c:v>36.904821982797401</c:v>
                </c:pt>
                <c:pt idx="941">
                  <c:v>37.010406044626585</c:v>
                </c:pt>
                <c:pt idx="942">
                  <c:v>37.073792634174332</c:v>
                </c:pt>
                <c:pt idx="943">
                  <c:v>37.579450124847256</c:v>
                </c:pt>
                <c:pt idx="944">
                  <c:v>38.435870397578945</c:v>
                </c:pt>
                <c:pt idx="945">
                  <c:v>38.091897976883722</c:v>
                </c:pt>
                <c:pt idx="946">
                  <c:v>39.001194830096289</c:v>
                </c:pt>
                <c:pt idx="947">
                  <c:v>40.291209283739029</c:v>
                </c:pt>
                <c:pt idx="948">
                  <c:v>56.106848923225087</c:v>
                </c:pt>
                <c:pt idx="949">
                  <c:v>79.919230605555512</c:v>
                </c:pt>
                <c:pt idx="950">
                  <c:v>37.055576468892212</c:v>
                </c:pt>
                <c:pt idx="951">
                  <c:v>37.255215119407012</c:v>
                </c:pt>
                <c:pt idx="952">
                  <c:v>37.462621132643079</c:v>
                </c:pt>
                <c:pt idx="953">
                  <c:v>37.568205194472256</c:v>
                </c:pt>
                <c:pt idx="954">
                  <c:v>37.63159178402001</c:v>
                </c:pt>
                <c:pt idx="955">
                  <c:v>38.137249274692934</c:v>
                </c:pt>
                <c:pt idx="956">
                  <c:v>38.993669547424616</c:v>
                </c:pt>
                <c:pt idx="957">
                  <c:v>38.649697126729393</c:v>
                </c:pt>
                <c:pt idx="958">
                  <c:v>39.558993979941981</c:v>
                </c:pt>
                <c:pt idx="959">
                  <c:v>40.849008433584721</c:v>
                </c:pt>
                <c:pt idx="960">
                  <c:v>56.664648073070765</c:v>
                </c:pt>
                <c:pt idx="961">
                  <c:v>80.47702975540119</c:v>
                </c:pt>
                <c:pt idx="962">
                  <c:v>37.613375618737891</c:v>
                </c:pt>
                <c:pt idx="963">
                  <c:v>37.813014269252697</c:v>
                </c:pt>
                <c:pt idx="964">
                  <c:v>38.020420282488764</c:v>
                </c:pt>
                <c:pt idx="965">
                  <c:v>38.126004344317934</c:v>
                </c:pt>
                <c:pt idx="966">
                  <c:v>38.189390933865688</c:v>
                </c:pt>
                <c:pt idx="967">
                  <c:v>38.695048424538612</c:v>
                </c:pt>
                <c:pt idx="968">
                  <c:v>39.551468697270309</c:v>
                </c:pt>
                <c:pt idx="969">
                  <c:v>39.207496276575085</c:v>
                </c:pt>
                <c:pt idx="970">
                  <c:v>40.116793129787652</c:v>
                </c:pt>
                <c:pt idx="971">
                  <c:v>41.406807583430393</c:v>
                </c:pt>
                <c:pt idx="972">
                  <c:v>57.222447222916436</c:v>
                </c:pt>
                <c:pt idx="973">
                  <c:v>81.034828905246869</c:v>
                </c:pt>
                <c:pt idx="974">
                  <c:v>38.171174768583576</c:v>
                </c:pt>
                <c:pt idx="975">
                  <c:v>38.370813419098376</c:v>
                </c:pt>
                <c:pt idx="976">
                  <c:v>38.578219432334436</c:v>
                </c:pt>
                <c:pt idx="977">
                  <c:v>38.683803494163612</c:v>
                </c:pt>
                <c:pt idx="978">
                  <c:v>38.747190083711381</c:v>
                </c:pt>
                <c:pt idx="979">
                  <c:v>39.252847574384283</c:v>
                </c:pt>
                <c:pt idx="980">
                  <c:v>40.10926784711598</c:v>
                </c:pt>
                <c:pt idx="981">
                  <c:v>39.765295426420757</c:v>
                </c:pt>
                <c:pt idx="982">
                  <c:v>40.674592279633345</c:v>
                </c:pt>
                <c:pt idx="983">
                  <c:v>41.964606733276085</c:v>
                </c:pt>
                <c:pt idx="984">
                  <c:v>57.780246372762115</c:v>
                </c:pt>
                <c:pt idx="985">
                  <c:v>81.592628055092547</c:v>
                </c:pt>
                <c:pt idx="986">
                  <c:v>38.728973918429247</c:v>
                </c:pt>
                <c:pt idx="987">
                  <c:v>38.928612568944068</c:v>
                </c:pt>
                <c:pt idx="988">
                  <c:v>39.136018582180128</c:v>
                </c:pt>
                <c:pt idx="989">
                  <c:v>39.241602644009291</c:v>
                </c:pt>
                <c:pt idx="990">
                  <c:v>39.304989233557052</c:v>
                </c:pt>
                <c:pt idx="991">
                  <c:v>39.810646724229976</c:v>
                </c:pt>
                <c:pt idx="992">
                  <c:v>40.667066996961672</c:v>
                </c:pt>
                <c:pt idx="993">
                  <c:v>40.323094576266435</c:v>
                </c:pt>
                <c:pt idx="994">
                  <c:v>41.232391429479016</c:v>
                </c:pt>
                <c:pt idx="995">
                  <c:v>42.522405883121756</c:v>
                </c:pt>
                <c:pt idx="996">
                  <c:v>58.338045522607807</c:v>
                </c:pt>
                <c:pt idx="997">
                  <c:v>82.150427204938239</c:v>
                </c:pt>
                <c:pt idx="998">
                  <c:v>39.286773068274918</c:v>
                </c:pt>
                <c:pt idx="999">
                  <c:v>39.486411718789739</c:v>
                </c:pt>
                <c:pt idx="1000">
                  <c:v>39.693817732025799</c:v>
                </c:pt>
                <c:pt idx="1001">
                  <c:v>39.799401793854976</c:v>
                </c:pt>
                <c:pt idx="1002">
                  <c:v>39.862788383402744</c:v>
                </c:pt>
                <c:pt idx="1003">
                  <c:v>40.368445874075647</c:v>
                </c:pt>
                <c:pt idx="1004">
                  <c:v>41.224866146807344</c:v>
                </c:pt>
                <c:pt idx="1005">
                  <c:v>40.880893726112113</c:v>
                </c:pt>
                <c:pt idx="1006">
                  <c:v>41.790190579324701</c:v>
                </c:pt>
                <c:pt idx="1007">
                  <c:v>43.080205032967442</c:v>
                </c:pt>
                <c:pt idx="1008">
                  <c:v>58.895844672453478</c:v>
                </c:pt>
                <c:pt idx="1009">
                  <c:v>82.708226354783903</c:v>
                </c:pt>
                <c:pt idx="1010">
                  <c:v>39.844572218120611</c:v>
                </c:pt>
                <c:pt idx="1011">
                  <c:v>40.044210868635425</c:v>
                </c:pt>
                <c:pt idx="1012">
                  <c:v>40.251616881871477</c:v>
                </c:pt>
                <c:pt idx="1013">
                  <c:v>40.357200943700654</c:v>
                </c:pt>
                <c:pt idx="1014">
                  <c:v>40.420587533248415</c:v>
                </c:pt>
                <c:pt idx="1015">
                  <c:v>40.926245023921339</c:v>
                </c:pt>
                <c:pt idx="1016">
                  <c:v>41.782665296653029</c:v>
                </c:pt>
                <c:pt idx="1017">
                  <c:v>41.438692875957791</c:v>
                </c:pt>
                <c:pt idx="1018">
                  <c:v>42.347989729170379</c:v>
                </c:pt>
                <c:pt idx="1019">
                  <c:v>43.63800418281312</c:v>
                </c:pt>
                <c:pt idx="1020">
                  <c:v>59.453643822299163</c:v>
                </c:pt>
                <c:pt idx="1021">
                  <c:v>83.266025504629596</c:v>
                </c:pt>
                <c:pt idx="1022">
                  <c:v>40.402371367966282</c:v>
                </c:pt>
                <c:pt idx="1023">
                  <c:v>40.602010018481103</c:v>
                </c:pt>
                <c:pt idx="1024">
                  <c:v>40.809416031717163</c:v>
                </c:pt>
                <c:pt idx="1025">
                  <c:v>40.91500009354634</c:v>
                </c:pt>
                <c:pt idx="1026">
                  <c:v>40.978386683094087</c:v>
                </c:pt>
                <c:pt idx="1027">
                  <c:v>41.48404417376701</c:v>
                </c:pt>
                <c:pt idx="1028">
                  <c:v>42.340464446498707</c:v>
                </c:pt>
                <c:pt idx="1029">
                  <c:v>41.996492025803477</c:v>
                </c:pt>
                <c:pt idx="1030">
                  <c:v>42.905788879016065</c:v>
                </c:pt>
                <c:pt idx="1031">
                  <c:v>44.195803332658798</c:v>
                </c:pt>
                <c:pt idx="1032">
                  <c:v>60.011442972144835</c:v>
                </c:pt>
                <c:pt idx="1033">
                  <c:v>83.823824654475274</c:v>
                </c:pt>
                <c:pt idx="1034">
                  <c:v>40.960170517811974</c:v>
                </c:pt>
                <c:pt idx="1035">
                  <c:v>41.159809168326788</c:v>
                </c:pt>
                <c:pt idx="1036">
                  <c:v>41.367215181562841</c:v>
                </c:pt>
                <c:pt idx="1037">
                  <c:v>41.472799243392018</c:v>
                </c:pt>
                <c:pt idx="1038">
                  <c:v>41.536185832939779</c:v>
                </c:pt>
                <c:pt idx="1039">
                  <c:v>42.041843323612696</c:v>
                </c:pt>
                <c:pt idx="1040">
                  <c:v>42.898263596344393</c:v>
                </c:pt>
                <c:pt idx="1041">
                  <c:v>42.554291175649155</c:v>
                </c:pt>
                <c:pt idx="1042">
                  <c:v>43.463588028861736</c:v>
                </c:pt>
                <c:pt idx="1043">
                  <c:v>44.753602482504476</c:v>
                </c:pt>
                <c:pt idx="1044">
                  <c:v>60.569242121990527</c:v>
                </c:pt>
                <c:pt idx="1045">
                  <c:v>84.381623804320952</c:v>
                </c:pt>
                <c:pt idx="1046">
                  <c:v>41.517969667657646</c:v>
                </c:pt>
                <c:pt idx="1047">
                  <c:v>41.717608318172459</c:v>
                </c:pt>
                <c:pt idx="1048">
                  <c:v>41.925014331408519</c:v>
                </c:pt>
                <c:pt idx="1049">
                  <c:v>42.030598393237703</c:v>
                </c:pt>
                <c:pt idx="1050">
                  <c:v>42.09398498278545</c:v>
                </c:pt>
                <c:pt idx="1051">
                  <c:v>42.599642473458374</c:v>
                </c:pt>
                <c:pt idx="1052">
                  <c:v>43.456062746190064</c:v>
                </c:pt>
                <c:pt idx="1053">
                  <c:v>43.11209032549484</c:v>
                </c:pt>
                <c:pt idx="1054">
                  <c:v>44.021387178707428</c:v>
                </c:pt>
                <c:pt idx="1055">
                  <c:v>45.311401632350155</c:v>
                </c:pt>
                <c:pt idx="1056">
                  <c:v>61.127041271836205</c:v>
                </c:pt>
                <c:pt idx="1057">
                  <c:v>84.939422954166631</c:v>
                </c:pt>
                <c:pt idx="1058">
                  <c:v>42.075768817503331</c:v>
                </c:pt>
                <c:pt idx="1059">
                  <c:v>42.27540746801813</c:v>
                </c:pt>
                <c:pt idx="1060">
                  <c:v>42.482813481254198</c:v>
                </c:pt>
                <c:pt idx="1061">
                  <c:v>42.588397543083381</c:v>
                </c:pt>
                <c:pt idx="1062">
                  <c:v>42.651784132631136</c:v>
                </c:pt>
                <c:pt idx="1063">
                  <c:v>43.157441623304059</c:v>
                </c:pt>
                <c:pt idx="1064">
                  <c:v>44.013861896035742</c:v>
                </c:pt>
                <c:pt idx="1065">
                  <c:v>43.669889475340518</c:v>
                </c:pt>
                <c:pt idx="1066">
                  <c:v>44.579186328553106</c:v>
                </c:pt>
                <c:pt idx="1067">
                  <c:v>45.869200782195847</c:v>
                </c:pt>
                <c:pt idx="1068">
                  <c:v>61.684840421681884</c:v>
                </c:pt>
                <c:pt idx="1069">
                  <c:v>85.497222104012309</c:v>
                </c:pt>
                <c:pt idx="1070">
                  <c:v>42.633567967349009</c:v>
                </c:pt>
                <c:pt idx="1071">
                  <c:v>42.833206617863823</c:v>
                </c:pt>
                <c:pt idx="1072">
                  <c:v>43.04061263109989</c:v>
                </c:pt>
                <c:pt idx="1073">
                  <c:v>43.146196692929053</c:v>
                </c:pt>
                <c:pt idx="1074">
                  <c:v>43.209583282476807</c:v>
                </c:pt>
                <c:pt idx="1075">
                  <c:v>43.715240773149731</c:v>
                </c:pt>
                <c:pt idx="1076">
                  <c:v>44.571661045881427</c:v>
                </c:pt>
                <c:pt idx="1077">
                  <c:v>44.227688625186204</c:v>
                </c:pt>
                <c:pt idx="1078">
                  <c:v>45.136985478398778</c:v>
                </c:pt>
                <c:pt idx="1079">
                  <c:v>46.426999932041518</c:v>
                </c:pt>
                <c:pt idx="1080">
                  <c:v>62.242639571527562</c:v>
                </c:pt>
                <c:pt idx="1081">
                  <c:v>86.055021253858001</c:v>
                </c:pt>
                <c:pt idx="1082">
                  <c:v>43.191367117194694</c:v>
                </c:pt>
                <c:pt idx="1083">
                  <c:v>43.391005767709501</c:v>
                </c:pt>
                <c:pt idx="1084">
                  <c:v>43.598411780945561</c:v>
                </c:pt>
                <c:pt idx="1085">
                  <c:v>43.703995842774738</c:v>
                </c:pt>
                <c:pt idx="1086">
                  <c:v>43.767382432322499</c:v>
                </c:pt>
                <c:pt idx="1087">
                  <c:v>44.273039922995423</c:v>
                </c:pt>
                <c:pt idx="1088">
                  <c:v>45.129460195727106</c:v>
                </c:pt>
                <c:pt idx="1089">
                  <c:v>44.785487775031882</c:v>
                </c:pt>
                <c:pt idx="1090">
                  <c:v>45.69478462824447</c:v>
                </c:pt>
                <c:pt idx="1091">
                  <c:v>46.984799081887211</c:v>
                </c:pt>
                <c:pt idx="1092">
                  <c:v>62.80043872137324</c:v>
                </c:pt>
                <c:pt idx="1093">
                  <c:v>86.612820403703665</c:v>
                </c:pt>
                <c:pt idx="1094">
                  <c:v>43.749166267040373</c:v>
                </c:pt>
                <c:pt idx="1095">
                  <c:v>43.948804917555186</c:v>
                </c:pt>
                <c:pt idx="1096">
                  <c:v>44.156210930791254</c:v>
                </c:pt>
                <c:pt idx="1097">
                  <c:v>44.261794992620409</c:v>
                </c:pt>
                <c:pt idx="1098">
                  <c:v>44.325181582168177</c:v>
                </c:pt>
                <c:pt idx="1099">
                  <c:v>44.830839072841094</c:v>
                </c:pt>
                <c:pt idx="1100">
                  <c:v>45.687259345572791</c:v>
                </c:pt>
                <c:pt idx="1101">
                  <c:v>45.343286924877567</c:v>
                </c:pt>
                <c:pt idx="1102">
                  <c:v>46.252583778090141</c:v>
                </c:pt>
                <c:pt idx="1103">
                  <c:v>47.542598231732882</c:v>
                </c:pt>
                <c:pt idx="1104">
                  <c:v>63.358237871218925</c:v>
                </c:pt>
                <c:pt idx="1105">
                  <c:v>87.170619553549358</c:v>
                </c:pt>
                <c:pt idx="1106">
                  <c:v>44.306965416886044</c:v>
                </c:pt>
                <c:pt idx="1107">
                  <c:v>44.506604067400865</c:v>
                </c:pt>
                <c:pt idx="1108">
                  <c:v>44.714010080636925</c:v>
                </c:pt>
                <c:pt idx="1109">
                  <c:v>44.819594142466102</c:v>
                </c:pt>
                <c:pt idx="1110">
                  <c:v>44.882980732013863</c:v>
                </c:pt>
                <c:pt idx="1111">
                  <c:v>45.388638222686772</c:v>
                </c:pt>
                <c:pt idx="1112">
                  <c:v>46.245058495418469</c:v>
                </c:pt>
                <c:pt idx="1113">
                  <c:v>45.901086074723239</c:v>
                </c:pt>
                <c:pt idx="1114">
                  <c:v>46.810382927935827</c:v>
                </c:pt>
                <c:pt idx="1115">
                  <c:v>48.100397381578567</c:v>
                </c:pt>
                <c:pt idx="1116">
                  <c:v>63.916037021064597</c:v>
                </c:pt>
                <c:pt idx="1117">
                  <c:v>87.728418703395022</c:v>
                </c:pt>
                <c:pt idx="1118">
                  <c:v>44.864764566731736</c:v>
                </c:pt>
                <c:pt idx="1119">
                  <c:v>45.064403217246543</c:v>
                </c:pt>
                <c:pt idx="1120">
                  <c:v>45.27180923048261</c:v>
                </c:pt>
                <c:pt idx="1121">
                  <c:v>45.377393292311773</c:v>
                </c:pt>
                <c:pt idx="1122">
                  <c:v>45.440779881859541</c:v>
                </c:pt>
                <c:pt idx="1123">
                  <c:v>45.946437372532458</c:v>
                </c:pt>
                <c:pt idx="1124">
                  <c:v>46.802857645264154</c:v>
                </c:pt>
                <c:pt idx="1125">
                  <c:v>46.458885224568917</c:v>
                </c:pt>
                <c:pt idx="1126">
                  <c:v>47.368182077781498</c:v>
                </c:pt>
                <c:pt idx="1127">
                  <c:v>48.658196531424238</c:v>
                </c:pt>
                <c:pt idx="1128">
                  <c:v>64.473836170910275</c:v>
                </c:pt>
                <c:pt idx="1129">
                  <c:v>88.286217853240728</c:v>
                </c:pt>
                <c:pt idx="1130">
                  <c:v>45.422563716577407</c:v>
                </c:pt>
                <c:pt idx="1131">
                  <c:v>45.622202367092221</c:v>
                </c:pt>
                <c:pt idx="1132">
                  <c:v>45.829608380328288</c:v>
                </c:pt>
                <c:pt idx="1133">
                  <c:v>45.935192442157465</c:v>
                </c:pt>
                <c:pt idx="1134">
                  <c:v>45.998579031705219</c:v>
                </c:pt>
                <c:pt idx="1135">
                  <c:v>46.504236522378136</c:v>
                </c:pt>
                <c:pt idx="1136">
                  <c:v>47.360656795109826</c:v>
                </c:pt>
                <c:pt idx="1137">
                  <c:v>47.016684374414602</c:v>
                </c:pt>
                <c:pt idx="1138">
                  <c:v>47.92598122762719</c:v>
                </c:pt>
                <c:pt idx="1139">
                  <c:v>49.215995681269916</c:v>
                </c:pt>
                <c:pt idx="1140">
                  <c:v>65.031635320755967</c:v>
                </c:pt>
                <c:pt idx="1141">
                  <c:v>88.844017003086392</c:v>
                </c:pt>
                <c:pt idx="1142">
                  <c:v>45.9803628664231</c:v>
                </c:pt>
                <c:pt idx="1143">
                  <c:v>46.180001516937907</c:v>
                </c:pt>
                <c:pt idx="1144">
                  <c:v>46.387407530173959</c:v>
                </c:pt>
                <c:pt idx="1145">
                  <c:v>46.492991592003136</c:v>
                </c:pt>
                <c:pt idx="1146">
                  <c:v>46.556378181550897</c:v>
                </c:pt>
                <c:pt idx="1147">
                  <c:v>47.062035672223814</c:v>
                </c:pt>
                <c:pt idx="1148">
                  <c:v>47.918455944955518</c:v>
                </c:pt>
                <c:pt idx="1149">
                  <c:v>47.574483524260273</c:v>
                </c:pt>
                <c:pt idx="1150">
                  <c:v>48.483780377472861</c:v>
                </c:pt>
                <c:pt idx="1151">
                  <c:v>49.773794831115602</c:v>
                </c:pt>
                <c:pt idx="1152">
                  <c:v>65.589434470601645</c:v>
                </c:pt>
                <c:pt idx="1153">
                  <c:v>89.401816152932085</c:v>
                </c:pt>
                <c:pt idx="1154">
                  <c:v>46.538162016268771</c:v>
                </c:pt>
                <c:pt idx="1155">
                  <c:v>46.737800666783585</c:v>
                </c:pt>
                <c:pt idx="1156">
                  <c:v>46.945206680019645</c:v>
                </c:pt>
                <c:pt idx="1157">
                  <c:v>47.050790741848822</c:v>
                </c:pt>
                <c:pt idx="1158">
                  <c:v>47.114177331396576</c:v>
                </c:pt>
                <c:pt idx="1159">
                  <c:v>47.619834822069492</c:v>
                </c:pt>
                <c:pt idx="1160">
                  <c:v>48.476255094801189</c:v>
                </c:pt>
                <c:pt idx="1161">
                  <c:v>48.132282674105966</c:v>
                </c:pt>
                <c:pt idx="1162">
                  <c:v>49.041579527318554</c:v>
                </c:pt>
                <c:pt idx="1163">
                  <c:v>50.331593980961273</c:v>
                </c:pt>
                <c:pt idx="1164">
                  <c:v>66.147233620447324</c:v>
                </c:pt>
                <c:pt idx="1165">
                  <c:v>89.959615302777749</c:v>
                </c:pt>
                <c:pt idx="1166">
                  <c:v>47.095961166114456</c:v>
                </c:pt>
                <c:pt idx="1167">
                  <c:v>47.29559981662927</c:v>
                </c:pt>
                <c:pt idx="1168">
                  <c:v>47.503005829865316</c:v>
                </c:pt>
                <c:pt idx="1169">
                  <c:v>47.6085898916945</c:v>
                </c:pt>
                <c:pt idx="1170">
                  <c:v>47.671976481242261</c:v>
                </c:pt>
                <c:pt idx="1171">
                  <c:v>48.177633971915185</c:v>
                </c:pt>
                <c:pt idx="1172">
                  <c:v>49.03405424464686</c:v>
                </c:pt>
                <c:pt idx="1173">
                  <c:v>48.690081823951637</c:v>
                </c:pt>
                <c:pt idx="1174">
                  <c:v>49.599378677164225</c:v>
                </c:pt>
                <c:pt idx="1175">
                  <c:v>50.889393130806972</c:v>
                </c:pt>
                <c:pt idx="1176">
                  <c:v>66.705032770293002</c:v>
                </c:pt>
                <c:pt idx="1177">
                  <c:v>90.517414452623441</c:v>
                </c:pt>
                <c:pt idx="1178">
                  <c:v>47.653760315960128</c:v>
                </c:pt>
                <c:pt idx="1179">
                  <c:v>47.853398966474948</c:v>
                </c:pt>
                <c:pt idx="1180">
                  <c:v>48.060804979711008</c:v>
                </c:pt>
                <c:pt idx="1181">
                  <c:v>48.166389041540185</c:v>
                </c:pt>
                <c:pt idx="1182">
                  <c:v>48.229775631087932</c:v>
                </c:pt>
                <c:pt idx="1183">
                  <c:v>48.735433121760856</c:v>
                </c:pt>
                <c:pt idx="1184">
                  <c:v>49.591853394492553</c:v>
                </c:pt>
                <c:pt idx="1185">
                  <c:v>49.247880973797322</c:v>
                </c:pt>
                <c:pt idx="1186">
                  <c:v>50.157177827009903</c:v>
                </c:pt>
                <c:pt idx="1187">
                  <c:v>51.447192280652644</c:v>
                </c:pt>
                <c:pt idx="1188">
                  <c:v>67.262831920138694</c:v>
                </c:pt>
                <c:pt idx="1189">
                  <c:v>91.07521360246912</c:v>
                </c:pt>
                <c:pt idx="1190">
                  <c:v>48.21155946580582</c:v>
                </c:pt>
                <c:pt idx="1191">
                  <c:v>48.41119811632062</c:v>
                </c:pt>
                <c:pt idx="1192">
                  <c:v>48.618604129556687</c:v>
                </c:pt>
                <c:pt idx="1193">
                  <c:v>48.724188191385863</c:v>
                </c:pt>
                <c:pt idx="1194">
                  <c:v>48.787574780933625</c:v>
                </c:pt>
                <c:pt idx="1195">
                  <c:v>49.293232271606549</c:v>
                </c:pt>
                <c:pt idx="1196">
                  <c:v>50.149652544338231</c:v>
                </c:pt>
                <c:pt idx="1197">
                  <c:v>49.805680123643</c:v>
                </c:pt>
                <c:pt idx="1198">
                  <c:v>50.714976976855588</c:v>
                </c:pt>
                <c:pt idx="1199">
                  <c:v>52.004991430498329</c:v>
                </c:pt>
                <c:pt idx="1200">
                  <c:v>67.820631069984373</c:v>
                </c:pt>
                <c:pt idx="1201">
                  <c:v>91.633012752314784</c:v>
                </c:pt>
                <c:pt idx="1202">
                  <c:v>48.769358615651491</c:v>
                </c:pt>
                <c:pt idx="1203">
                  <c:v>48.968997266166312</c:v>
                </c:pt>
                <c:pt idx="1204">
                  <c:v>49.176403279402372</c:v>
                </c:pt>
                <c:pt idx="1205">
                  <c:v>49.281987341231535</c:v>
                </c:pt>
                <c:pt idx="1206">
                  <c:v>49.345373930779296</c:v>
                </c:pt>
                <c:pt idx="1207">
                  <c:v>49.85103142145222</c:v>
                </c:pt>
                <c:pt idx="1208">
                  <c:v>50.707451694183916</c:v>
                </c:pt>
                <c:pt idx="1209">
                  <c:v>50.363479273488686</c:v>
                </c:pt>
                <c:pt idx="1210">
                  <c:v>51.27277612670126</c:v>
                </c:pt>
                <c:pt idx="1211">
                  <c:v>52.562790580344</c:v>
                </c:pt>
                <c:pt idx="1212">
                  <c:v>68.378430219830051</c:v>
                </c:pt>
                <c:pt idx="1213">
                  <c:v>92.190811902160476</c:v>
                </c:pt>
                <c:pt idx="1214">
                  <c:v>49.327157765497184</c:v>
                </c:pt>
                <c:pt idx="1215">
                  <c:v>49.526796416011983</c:v>
                </c:pt>
                <c:pt idx="1216">
                  <c:v>49.73420242924805</c:v>
                </c:pt>
                <c:pt idx="1217">
                  <c:v>49.839786491077227</c:v>
                </c:pt>
                <c:pt idx="1218">
                  <c:v>49.903173080624988</c:v>
                </c:pt>
                <c:pt idx="1219">
                  <c:v>50.408830571297891</c:v>
                </c:pt>
                <c:pt idx="1220">
                  <c:v>51.265250844029588</c:v>
                </c:pt>
                <c:pt idx="1221">
                  <c:v>50.921278423334357</c:v>
                </c:pt>
                <c:pt idx="1222">
                  <c:v>51.830575276546952</c:v>
                </c:pt>
                <c:pt idx="1223">
                  <c:v>53.120589730189693</c:v>
                </c:pt>
                <c:pt idx="1224">
                  <c:v>68.936229369675715</c:v>
                </c:pt>
                <c:pt idx="1225">
                  <c:v>92.748611052006154</c:v>
                </c:pt>
                <c:pt idx="1226">
                  <c:v>49.884956915342855</c:v>
                </c:pt>
                <c:pt idx="1227">
                  <c:v>50.084595565857668</c:v>
                </c:pt>
                <c:pt idx="1228">
                  <c:v>50.292001579093736</c:v>
                </c:pt>
                <c:pt idx="1229">
                  <c:v>50.397585640922891</c:v>
                </c:pt>
                <c:pt idx="1230">
                  <c:v>50.460972230470659</c:v>
                </c:pt>
                <c:pt idx="1231">
                  <c:v>50.966629721143583</c:v>
                </c:pt>
                <c:pt idx="1232">
                  <c:v>51.82304999387528</c:v>
                </c:pt>
                <c:pt idx="1233">
                  <c:v>51.479077573180057</c:v>
                </c:pt>
                <c:pt idx="1234">
                  <c:v>52.388374426392623</c:v>
                </c:pt>
                <c:pt idx="1235">
                  <c:v>53.678388880035364</c:v>
                </c:pt>
                <c:pt idx="1236">
                  <c:v>69.494028519521407</c:v>
                </c:pt>
                <c:pt idx="1237">
                  <c:v>93.306410201851847</c:v>
                </c:pt>
                <c:pt idx="1238">
                  <c:v>50.442756065188533</c:v>
                </c:pt>
                <c:pt idx="1239">
                  <c:v>50.64239471570334</c:v>
                </c:pt>
                <c:pt idx="1240">
                  <c:v>50.849800728939407</c:v>
                </c:pt>
                <c:pt idx="1241">
                  <c:v>50.955384790768591</c:v>
                </c:pt>
                <c:pt idx="1242">
                  <c:v>51.018771380316338</c:v>
                </c:pt>
                <c:pt idx="1243">
                  <c:v>51.524428870989261</c:v>
                </c:pt>
                <c:pt idx="1244">
                  <c:v>52.380849143720951</c:v>
                </c:pt>
                <c:pt idx="1245">
                  <c:v>52.036876723025728</c:v>
                </c:pt>
                <c:pt idx="1246">
                  <c:v>52.946173576238309</c:v>
                </c:pt>
                <c:pt idx="1247">
                  <c:v>54.236188029881049</c:v>
                </c:pt>
                <c:pt idx="1248">
                  <c:v>70.051827669367086</c:v>
                </c:pt>
                <c:pt idx="1249">
                  <c:v>93.864209351697511</c:v>
                </c:pt>
                <c:pt idx="1250">
                  <c:v>51.000555215034218</c:v>
                </c:pt>
                <c:pt idx="1251">
                  <c:v>51.200193865549025</c:v>
                </c:pt>
                <c:pt idx="1252">
                  <c:v>51.407599878785085</c:v>
                </c:pt>
                <c:pt idx="1253">
                  <c:v>51.513183940614262</c:v>
                </c:pt>
                <c:pt idx="1254">
                  <c:v>51.576570530162023</c:v>
                </c:pt>
                <c:pt idx="1255">
                  <c:v>52.08222802083494</c:v>
                </c:pt>
                <c:pt idx="1256">
                  <c:v>52.938648293566636</c:v>
                </c:pt>
                <c:pt idx="1257">
                  <c:v>52.594675872871399</c:v>
                </c:pt>
                <c:pt idx="1258">
                  <c:v>53.50397272608398</c:v>
                </c:pt>
                <c:pt idx="1259">
                  <c:v>54.79398717972672</c:v>
                </c:pt>
                <c:pt idx="1260">
                  <c:v>70.609626819212764</c:v>
                </c:pt>
                <c:pt idx="1261">
                  <c:v>94.422008501543203</c:v>
                </c:pt>
                <c:pt idx="1262">
                  <c:v>51.558354364879889</c:v>
                </c:pt>
                <c:pt idx="1263">
                  <c:v>51.75799301539471</c:v>
                </c:pt>
                <c:pt idx="1264">
                  <c:v>51.965399028630763</c:v>
                </c:pt>
                <c:pt idx="1265">
                  <c:v>52.070983090459947</c:v>
                </c:pt>
                <c:pt idx="1266">
                  <c:v>52.134369680007708</c:v>
                </c:pt>
                <c:pt idx="1267">
                  <c:v>52.640027170680611</c:v>
                </c:pt>
                <c:pt idx="1268">
                  <c:v>53.496447443412308</c:v>
                </c:pt>
                <c:pt idx="1269">
                  <c:v>53.152475022717084</c:v>
                </c:pt>
                <c:pt idx="1270">
                  <c:v>54.061771875929679</c:v>
                </c:pt>
                <c:pt idx="1271">
                  <c:v>55.351786329572406</c:v>
                </c:pt>
                <c:pt idx="1272">
                  <c:v>71.167425969058442</c:v>
                </c:pt>
                <c:pt idx="1273">
                  <c:v>94.979807651388882</c:v>
                </c:pt>
                <c:pt idx="1274">
                  <c:v>52.116153514725582</c:v>
                </c:pt>
                <c:pt idx="1275">
                  <c:v>52.315792165240396</c:v>
                </c:pt>
                <c:pt idx="1276">
                  <c:v>52.523198178476449</c:v>
                </c:pt>
                <c:pt idx="1277">
                  <c:v>52.628782240305625</c:v>
                </c:pt>
                <c:pt idx="1278">
                  <c:v>52.692168829853379</c:v>
                </c:pt>
                <c:pt idx="1279">
                  <c:v>53.19782632052631</c:v>
                </c:pt>
                <c:pt idx="1280">
                  <c:v>54.054246593258007</c:v>
                </c:pt>
                <c:pt idx="1281">
                  <c:v>53.710274172562769</c:v>
                </c:pt>
                <c:pt idx="1282">
                  <c:v>54.61957102577535</c:v>
                </c:pt>
                <c:pt idx="1283">
                  <c:v>55.909585479418091</c:v>
                </c:pt>
                <c:pt idx="1284">
                  <c:v>71.725225118904135</c:v>
                </c:pt>
                <c:pt idx="1285">
                  <c:v>95.53760680123456</c:v>
                </c:pt>
                <c:pt idx="1286">
                  <c:v>52.673952664571253</c:v>
                </c:pt>
                <c:pt idx="1287">
                  <c:v>52.873591315086067</c:v>
                </c:pt>
                <c:pt idx="1288">
                  <c:v>53.080997328322134</c:v>
                </c:pt>
                <c:pt idx="1289">
                  <c:v>53.186581390151311</c:v>
                </c:pt>
                <c:pt idx="1290">
                  <c:v>53.249967979699051</c:v>
                </c:pt>
                <c:pt idx="1291">
                  <c:v>53.755625470371982</c:v>
                </c:pt>
                <c:pt idx="1292">
                  <c:v>54.612045743103678</c:v>
                </c:pt>
                <c:pt idx="1293">
                  <c:v>54.268073322408448</c:v>
                </c:pt>
                <c:pt idx="1294">
                  <c:v>55.177370175621036</c:v>
                </c:pt>
                <c:pt idx="1295">
                  <c:v>56.467384629263762</c:v>
                </c:pt>
                <c:pt idx="1296">
                  <c:v>72.283024268749813</c:v>
                </c:pt>
                <c:pt idx="1297">
                  <c:v>96.095405951080238</c:v>
                </c:pt>
                <c:pt idx="1298">
                  <c:v>53.231751814416938</c:v>
                </c:pt>
                <c:pt idx="1299">
                  <c:v>53.431390464931738</c:v>
                </c:pt>
                <c:pt idx="1300">
                  <c:v>53.638796478167805</c:v>
                </c:pt>
                <c:pt idx="1301">
                  <c:v>53.744380539996982</c:v>
                </c:pt>
                <c:pt idx="1302">
                  <c:v>53.80776712954475</c:v>
                </c:pt>
                <c:pt idx="1303">
                  <c:v>54.313424620217667</c:v>
                </c:pt>
                <c:pt idx="1304">
                  <c:v>55.169844892949349</c:v>
                </c:pt>
                <c:pt idx="1305">
                  <c:v>54.825872472254119</c:v>
                </c:pt>
                <c:pt idx="1306">
                  <c:v>55.735169325466707</c:v>
                </c:pt>
                <c:pt idx="1307">
                  <c:v>57.025183779109447</c:v>
                </c:pt>
                <c:pt idx="1308">
                  <c:v>72.840823418595491</c:v>
                </c:pt>
                <c:pt idx="1309">
                  <c:v>96.653205100925916</c:v>
                </c:pt>
                <c:pt idx="1310">
                  <c:v>53.78955096426261</c:v>
                </c:pt>
                <c:pt idx="1311">
                  <c:v>53.98918961477743</c:v>
                </c:pt>
                <c:pt idx="1312">
                  <c:v>54.19659562801349</c:v>
                </c:pt>
                <c:pt idx="1313">
                  <c:v>54.302179689842667</c:v>
                </c:pt>
                <c:pt idx="1314">
                  <c:v>54.365566279390421</c:v>
                </c:pt>
                <c:pt idx="1315">
                  <c:v>54.871223770063338</c:v>
                </c:pt>
                <c:pt idx="1316">
                  <c:v>55.727644042795035</c:v>
                </c:pt>
                <c:pt idx="1317">
                  <c:v>55.383671622099804</c:v>
                </c:pt>
                <c:pt idx="1318">
                  <c:v>56.292968475312385</c:v>
                </c:pt>
                <c:pt idx="1319">
                  <c:v>57.582982928955126</c:v>
                </c:pt>
                <c:pt idx="1320">
                  <c:v>73.398622568441169</c:v>
                </c:pt>
                <c:pt idx="1321">
                  <c:v>97.211004250771609</c:v>
                </c:pt>
                <c:pt idx="1322">
                  <c:v>54.347350114108309</c:v>
                </c:pt>
                <c:pt idx="1323">
                  <c:v>54.546988764623109</c:v>
                </c:pt>
                <c:pt idx="1324">
                  <c:v>54.754394777859176</c:v>
                </c:pt>
                <c:pt idx="1325">
                  <c:v>54.859978839688353</c:v>
                </c:pt>
                <c:pt idx="1326">
                  <c:v>54.923365429236107</c:v>
                </c:pt>
                <c:pt idx="1327">
                  <c:v>55.429022919909031</c:v>
                </c:pt>
                <c:pt idx="1328">
                  <c:v>56.285443192640713</c:v>
                </c:pt>
                <c:pt idx="1329">
                  <c:v>55.94147077194549</c:v>
                </c:pt>
                <c:pt idx="1330">
                  <c:v>56.85076762515807</c:v>
                </c:pt>
                <c:pt idx="1331">
                  <c:v>58.140782078800804</c:v>
                </c:pt>
                <c:pt idx="1332">
                  <c:v>73.956421718286848</c:v>
                </c:pt>
                <c:pt idx="1333">
                  <c:v>97.768803400617273</c:v>
                </c:pt>
                <c:pt idx="1334">
                  <c:v>54.90514926395398</c:v>
                </c:pt>
                <c:pt idx="1335">
                  <c:v>55.104787914468787</c:v>
                </c:pt>
                <c:pt idx="1336">
                  <c:v>55.312193927704854</c:v>
                </c:pt>
                <c:pt idx="1337">
                  <c:v>55.417777989534024</c:v>
                </c:pt>
                <c:pt idx="1338">
                  <c:v>55.481164579081778</c:v>
                </c:pt>
                <c:pt idx="1339">
                  <c:v>55.986822069754702</c:v>
                </c:pt>
                <c:pt idx="1340">
                  <c:v>56.843242342486398</c:v>
                </c:pt>
                <c:pt idx="1341">
                  <c:v>56.499269921791175</c:v>
                </c:pt>
                <c:pt idx="1342">
                  <c:v>57.408566775003742</c:v>
                </c:pt>
                <c:pt idx="1343">
                  <c:v>58.698581228646482</c:v>
                </c:pt>
                <c:pt idx="1344">
                  <c:v>74.514220868132526</c:v>
                </c:pt>
                <c:pt idx="1345">
                  <c:v>98.326602550462965</c:v>
                </c:pt>
                <c:pt idx="1346">
                  <c:v>55.462948413799666</c:v>
                </c:pt>
                <c:pt idx="1347">
                  <c:v>55.662587064314465</c:v>
                </c:pt>
                <c:pt idx="1348">
                  <c:v>55.869993077550525</c:v>
                </c:pt>
                <c:pt idx="1349">
                  <c:v>55.975577139379709</c:v>
                </c:pt>
                <c:pt idx="1350">
                  <c:v>56.03896372892747</c:v>
                </c:pt>
                <c:pt idx="1351">
                  <c:v>56.54462121960038</c:v>
                </c:pt>
                <c:pt idx="1352">
                  <c:v>57.40104149233207</c:v>
                </c:pt>
                <c:pt idx="1353">
                  <c:v>57.057069071636846</c:v>
                </c:pt>
                <c:pt idx="1354">
                  <c:v>57.966365924849441</c:v>
                </c:pt>
                <c:pt idx="1355">
                  <c:v>59.256380378492167</c:v>
                </c:pt>
                <c:pt idx="1356">
                  <c:v>75.072020017978204</c:v>
                </c:pt>
                <c:pt idx="1357">
                  <c:v>98.884401700308629</c:v>
                </c:pt>
                <c:pt idx="1358">
                  <c:v>56.020747563645344</c:v>
                </c:pt>
                <c:pt idx="1359">
                  <c:v>56.220386214160158</c:v>
                </c:pt>
                <c:pt idx="1360">
                  <c:v>56.42779222739621</c:v>
                </c:pt>
                <c:pt idx="1361">
                  <c:v>56.53337628922538</c:v>
                </c:pt>
                <c:pt idx="1362">
                  <c:v>56.596762878773141</c:v>
                </c:pt>
                <c:pt idx="1363">
                  <c:v>57.102420369446058</c:v>
                </c:pt>
                <c:pt idx="1364">
                  <c:v>57.958840642177755</c:v>
                </c:pt>
                <c:pt idx="1365">
                  <c:v>57.614868221482517</c:v>
                </c:pt>
                <c:pt idx="1366">
                  <c:v>58.524165074695112</c:v>
                </c:pt>
                <c:pt idx="1367">
                  <c:v>59.814179528337839</c:v>
                </c:pt>
                <c:pt idx="1368">
                  <c:v>75.629819167823896</c:v>
                </c:pt>
                <c:pt idx="1369">
                  <c:v>99.442200850154322</c:v>
                </c:pt>
                <c:pt idx="1370">
                  <c:v>56.578546713491015</c:v>
                </c:pt>
                <c:pt idx="1371">
                  <c:v>56.778185364005829</c:v>
                </c:pt>
                <c:pt idx="1372">
                  <c:v>56.985591377241896</c:v>
                </c:pt>
                <c:pt idx="1373">
                  <c:v>57.091175439071073</c:v>
                </c:pt>
                <c:pt idx="1374">
                  <c:v>57.154562028618827</c:v>
                </c:pt>
                <c:pt idx="1375">
                  <c:v>57.660219519291743</c:v>
                </c:pt>
                <c:pt idx="1376">
                  <c:v>58.51663979202344</c:v>
                </c:pt>
                <c:pt idx="1377">
                  <c:v>58.17266737132821</c:v>
                </c:pt>
                <c:pt idx="1378">
                  <c:v>59.081964224540798</c:v>
                </c:pt>
                <c:pt idx="1379">
                  <c:v>60.371978678183524</c:v>
                </c:pt>
                <c:pt idx="1380">
                  <c:v>76.187618317669575</c:v>
                </c:pt>
                <c:pt idx="138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AF-4BF5-8734-CC0154C5F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275664"/>
        <c:axId val="636277960"/>
      </c:lineChart>
      <c:dateAx>
        <c:axId val="6362756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77960"/>
        <c:crosses val="autoZero"/>
        <c:auto val="1"/>
        <c:lblOffset val="100"/>
        <c:baseTimeUnit val="months"/>
        <c:majorUnit val="60"/>
        <c:majorTimeUnit val="months"/>
      </c:dateAx>
      <c:valAx>
        <c:axId val="636277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7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'예측3 - 슈퍼볼3'!$C$1</c:f>
              <c:strCache>
                <c:ptCount val="1"/>
                <c:pt idx="0">
                  <c:v>adj. Rating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'예측3 - 슈퍼볼3'!$A$2:$A$1383</c:f>
              <c:numCache>
                <c:formatCode>mmm\-yy</c:formatCode>
                <c:ptCount val="1382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  <c:pt idx="6">
                  <c:v>38169</c:v>
                </c:pt>
                <c:pt idx="7">
                  <c:v>38200</c:v>
                </c:pt>
                <c:pt idx="8">
                  <c:v>38231</c:v>
                </c:pt>
                <c:pt idx="9">
                  <c:v>38261</c:v>
                </c:pt>
                <c:pt idx="10">
                  <c:v>38292</c:v>
                </c:pt>
                <c:pt idx="11">
                  <c:v>38322</c:v>
                </c:pt>
                <c:pt idx="12">
                  <c:v>38353</c:v>
                </c:pt>
                <c:pt idx="13">
                  <c:v>38384</c:v>
                </c:pt>
                <c:pt idx="14">
                  <c:v>38412</c:v>
                </c:pt>
                <c:pt idx="15">
                  <c:v>38443</c:v>
                </c:pt>
                <c:pt idx="16">
                  <c:v>38473</c:v>
                </c:pt>
                <c:pt idx="17">
                  <c:v>38504</c:v>
                </c:pt>
                <c:pt idx="18">
                  <c:v>38534</c:v>
                </c:pt>
                <c:pt idx="19">
                  <c:v>38565</c:v>
                </c:pt>
                <c:pt idx="20">
                  <c:v>38596</c:v>
                </c:pt>
                <c:pt idx="21">
                  <c:v>38626</c:v>
                </c:pt>
                <c:pt idx="22">
                  <c:v>38657</c:v>
                </c:pt>
                <c:pt idx="23">
                  <c:v>38687</c:v>
                </c:pt>
                <c:pt idx="24">
                  <c:v>38718</c:v>
                </c:pt>
                <c:pt idx="25">
                  <c:v>38749</c:v>
                </c:pt>
                <c:pt idx="26">
                  <c:v>38777</c:v>
                </c:pt>
                <c:pt idx="27">
                  <c:v>38808</c:v>
                </c:pt>
                <c:pt idx="28">
                  <c:v>38838</c:v>
                </c:pt>
                <c:pt idx="29">
                  <c:v>38869</c:v>
                </c:pt>
                <c:pt idx="30">
                  <c:v>38899</c:v>
                </c:pt>
                <c:pt idx="31">
                  <c:v>38930</c:v>
                </c:pt>
                <c:pt idx="32">
                  <c:v>38961</c:v>
                </c:pt>
                <c:pt idx="33">
                  <c:v>38991</c:v>
                </c:pt>
                <c:pt idx="34">
                  <c:v>39022</c:v>
                </c:pt>
                <c:pt idx="35">
                  <c:v>39052</c:v>
                </c:pt>
                <c:pt idx="36">
                  <c:v>39083</c:v>
                </c:pt>
                <c:pt idx="37">
                  <c:v>39114</c:v>
                </c:pt>
                <c:pt idx="38">
                  <c:v>39142</c:v>
                </c:pt>
                <c:pt idx="39">
                  <c:v>39173</c:v>
                </c:pt>
                <c:pt idx="40">
                  <c:v>39203</c:v>
                </c:pt>
                <c:pt idx="41">
                  <c:v>39234</c:v>
                </c:pt>
                <c:pt idx="42">
                  <c:v>39264</c:v>
                </c:pt>
                <c:pt idx="43">
                  <c:v>39295</c:v>
                </c:pt>
                <c:pt idx="44">
                  <c:v>39326</c:v>
                </c:pt>
                <c:pt idx="45">
                  <c:v>39356</c:v>
                </c:pt>
                <c:pt idx="46">
                  <c:v>39387</c:v>
                </c:pt>
                <c:pt idx="47">
                  <c:v>39417</c:v>
                </c:pt>
                <c:pt idx="48">
                  <c:v>39448</c:v>
                </c:pt>
                <c:pt idx="49">
                  <c:v>39479</c:v>
                </c:pt>
                <c:pt idx="50">
                  <c:v>39508</c:v>
                </c:pt>
                <c:pt idx="51">
                  <c:v>39539</c:v>
                </c:pt>
                <c:pt idx="52">
                  <c:v>39569</c:v>
                </c:pt>
                <c:pt idx="53">
                  <c:v>39600</c:v>
                </c:pt>
                <c:pt idx="54">
                  <c:v>39630</c:v>
                </c:pt>
                <c:pt idx="55">
                  <c:v>39661</c:v>
                </c:pt>
                <c:pt idx="56">
                  <c:v>39692</c:v>
                </c:pt>
                <c:pt idx="57">
                  <c:v>39722</c:v>
                </c:pt>
                <c:pt idx="58">
                  <c:v>39753</c:v>
                </c:pt>
                <c:pt idx="59">
                  <c:v>39783</c:v>
                </c:pt>
                <c:pt idx="60">
                  <c:v>39814</c:v>
                </c:pt>
                <c:pt idx="61">
                  <c:v>39845</c:v>
                </c:pt>
                <c:pt idx="62">
                  <c:v>39873</c:v>
                </c:pt>
                <c:pt idx="63">
                  <c:v>39904</c:v>
                </c:pt>
                <c:pt idx="64">
                  <c:v>39934</c:v>
                </c:pt>
                <c:pt idx="65">
                  <c:v>39965</c:v>
                </c:pt>
                <c:pt idx="66">
                  <c:v>39995</c:v>
                </c:pt>
                <c:pt idx="67">
                  <c:v>40026</c:v>
                </c:pt>
                <c:pt idx="68">
                  <c:v>40057</c:v>
                </c:pt>
                <c:pt idx="69">
                  <c:v>40087</c:v>
                </c:pt>
                <c:pt idx="70">
                  <c:v>40118</c:v>
                </c:pt>
                <c:pt idx="71">
                  <c:v>40148</c:v>
                </c:pt>
                <c:pt idx="72">
                  <c:v>40179</c:v>
                </c:pt>
                <c:pt idx="73">
                  <c:v>40210</c:v>
                </c:pt>
                <c:pt idx="74">
                  <c:v>40238</c:v>
                </c:pt>
                <c:pt idx="75">
                  <c:v>40269</c:v>
                </c:pt>
                <c:pt idx="76">
                  <c:v>40299</c:v>
                </c:pt>
                <c:pt idx="77">
                  <c:v>40330</c:v>
                </c:pt>
                <c:pt idx="78">
                  <c:v>40360</c:v>
                </c:pt>
                <c:pt idx="79">
                  <c:v>40391</c:v>
                </c:pt>
                <c:pt idx="80">
                  <c:v>40422</c:v>
                </c:pt>
                <c:pt idx="81">
                  <c:v>40452</c:v>
                </c:pt>
                <c:pt idx="82">
                  <c:v>40483</c:v>
                </c:pt>
                <c:pt idx="83">
                  <c:v>40513</c:v>
                </c:pt>
                <c:pt idx="84">
                  <c:v>40544</c:v>
                </c:pt>
                <c:pt idx="85">
                  <c:v>40575</c:v>
                </c:pt>
                <c:pt idx="86">
                  <c:v>40603</c:v>
                </c:pt>
                <c:pt idx="87">
                  <c:v>40634</c:v>
                </c:pt>
                <c:pt idx="88">
                  <c:v>40664</c:v>
                </c:pt>
                <c:pt idx="89">
                  <c:v>40695</c:v>
                </c:pt>
                <c:pt idx="90">
                  <c:v>40725</c:v>
                </c:pt>
                <c:pt idx="91">
                  <c:v>40756</c:v>
                </c:pt>
                <c:pt idx="92">
                  <c:v>40787</c:v>
                </c:pt>
                <c:pt idx="93">
                  <c:v>40817</c:v>
                </c:pt>
                <c:pt idx="94">
                  <c:v>40848</c:v>
                </c:pt>
                <c:pt idx="95">
                  <c:v>40878</c:v>
                </c:pt>
                <c:pt idx="96">
                  <c:v>40909</c:v>
                </c:pt>
                <c:pt idx="97">
                  <c:v>40940</c:v>
                </c:pt>
                <c:pt idx="98">
                  <c:v>40969</c:v>
                </c:pt>
                <c:pt idx="99">
                  <c:v>41000</c:v>
                </c:pt>
                <c:pt idx="100">
                  <c:v>41030</c:v>
                </c:pt>
                <c:pt idx="101">
                  <c:v>41061</c:v>
                </c:pt>
                <c:pt idx="102">
                  <c:v>41091</c:v>
                </c:pt>
                <c:pt idx="103">
                  <c:v>41122</c:v>
                </c:pt>
                <c:pt idx="104">
                  <c:v>41153</c:v>
                </c:pt>
                <c:pt idx="105">
                  <c:v>41183</c:v>
                </c:pt>
                <c:pt idx="106">
                  <c:v>41214</c:v>
                </c:pt>
                <c:pt idx="107">
                  <c:v>41244</c:v>
                </c:pt>
                <c:pt idx="108">
                  <c:v>41275</c:v>
                </c:pt>
                <c:pt idx="109">
                  <c:v>41306</c:v>
                </c:pt>
                <c:pt idx="110">
                  <c:v>41334</c:v>
                </c:pt>
                <c:pt idx="111">
                  <c:v>41365</c:v>
                </c:pt>
                <c:pt idx="112">
                  <c:v>41395</c:v>
                </c:pt>
                <c:pt idx="113">
                  <c:v>41426</c:v>
                </c:pt>
                <c:pt idx="114">
                  <c:v>41456</c:v>
                </c:pt>
                <c:pt idx="115">
                  <c:v>41487</c:v>
                </c:pt>
                <c:pt idx="116">
                  <c:v>41518</c:v>
                </c:pt>
                <c:pt idx="117">
                  <c:v>41548</c:v>
                </c:pt>
                <c:pt idx="118">
                  <c:v>41579</c:v>
                </c:pt>
                <c:pt idx="119">
                  <c:v>41609</c:v>
                </c:pt>
                <c:pt idx="120">
                  <c:v>41640</c:v>
                </c:pt>
                <c:pt idx="121">
                  <c:v>41671</c:v>
                </c:pt>
                <c:pt idx="122">
                  <c:v>41699</c:v>
                </c:pt>
                <c:pt idx="123">
                  <c:v>41730</c:v>
                </c:pt>
                <c:pt idx="124">
                  <c:v>41760</c:v>
                </c:pt>
                <c:pt idx="125">
                  <c:v>41791</c:v>
                </c:pt>
                <c:pt idx="126">
                  <c:v>41821</c:v>
                </c:pt>
                <c:pt idx="127">
                  <c:v>41852</c:v>
                </c:pt>
                <c:pt idx="128">
                  <c:v>41883</c:v>
                </c:pt>
                <c:pt idx="129">
                  <c:v>41913</c:v>
                </c:pt>
                <c:pt idx="130">
                  <c:v>41944</c:v>
                </c:pt>
                <c:pt idx="131">
                  <c:v>41974</c:v>
                </c:pt>
                <c:pt idx="132">
                  <c:v>42005</c:v>
                </c:pt>
                <c:pt idx="133">
                  <c:v>42036</c:v>
                </c:pt>
                <c:pt idx="134">
                  <c:v>42064</c:v>
                </c:pt>
                <c:pt idx="135">
                  <c:v>42095</c:v>
                </c:pt>
                <c:pt idx="136">
                  <c:v>42125</c:v>
                </c:pt>
                <c:pt idx="137">
                  <c:v>42156</c:v>
                </c:pt>
                <c:pt idx="138">
                  <c:v>42186</c:v>
                </c:pt>
                <c:pt idx="139">
                  <c:v>42217</c:v>
                </c:pt>
                <c:pt idx="140">
                  <c:v>42248</c:v>
                </c:pt>
                <c:pt idx="141">
                  <c:v>42278</c:v>
                </c:pt>
                <c:pt idx="142">
                  <c:v>42309</c:v>
                </c:pt>
                <c:pt idx="143">
                  <c:v>42339</c:v>
                </c:pt>
                <c:pt idx="144">
                  <c:v>42370</c:v>
                </c:pt>
                <c:pt idx="145">
                  <c:v>42401</c:v>
                </c:pt>
                <c:pt idx="146">
                  <c:v>42430</c:v>
                </c:pt>
                <c:pt idx="147">
                  <c:v>42461</c:v>
                </c:pt>
                <c:pt idx="148">
                  <c:v>42491</c:v>
                </c:pt>
                <c:pt idx="149">
                  <c:v>42522</c:v>
                </c:pt>
                <c:pt idx="150">
                  <c:v>42552</c:v>
                </c:pt>
                <c:pt idx="151">
                  <c:v>42583</c:v>
                </c:pt>
                <c:pt idx="152">
                  <c:v>42614</c:v>
                </c:pt>
                <c:pt idx="153">
                  <c:v>42644</c:v>
                </c:pt>
                <c:pt idx="154">
                  <c:v>42675</c:v>
                </c:pt>
                <c:pt idx="155">
                  <c:v>42705</c:v>
                </c:pt>
                <c:pt idx="156">
                  <c:v>42736</c:v>
                </c:pt>
                <c:pt idx="157">
                  <c:v>42767</c:v>
                </c:pt>
                <c:pt idx="158">
                  <c:v>42795</c:v>
                </c:pt>
                <c:pt idx="159">
                  <c:v>42826</c:v>
                </c:pt>
                <c:pt idx="160">
                  <c:v>42856</c:v>
                </c:pt>
                <c:pt idx="161">
                  <c:v>42887</c:v>
                </c:pt>
                <c:pt idx="162">
                  <c:v>42917</c:v>
                </c:pt>
                <c:pt idx="163">
                  <c:v>42948</c:v>
                </c:pt>
                <c:pt idx="164">
                  <c:v>42979</c:v>
                </c:pt>
                <c:pt idx="165">
                  <c:v>43009</c:v>
                </c:pt>
                <c:pt idx="166">
                  <c:v>43040</c:v>
                </c:pt>
                <c:pt idx="167">
                  <c:v>43070</c:v>
                </c:pt>
                <c:pt idx="168">
                  <c:v>43101</c:v>
                </c:pt>
                <c:pt idx="169">
                  <c:v>43132</c:v>
                </c:pt>
                <c:pt idx="170">
                  <c:v>43160</c:v>
                </c:pt>
                <c:pt idx="171">
                  <c:v>43191</c:v>
                </c:pt>
                <c:pt idx="172">
                  <c:v>43221</c:v>
                </c:pt>
                <c:pt idx="173">
                  <c:v>43252</c:v>
                </c:pt>
                <c:pt idx="174">
                  <c:v>43282</c:v>
                </c:pt>
                <c:pt idx="175">
                  <c:v>43313</c:v>
                </c:pt>
                <c:pt idx="176">
                  <c:v>43344</c:v>
                </c:pt>
                <c:pt idx="177">
                  <c:v>43374</c:v>
                </c:pt>
                <c:pt idx="178">
                  <c:v>43405</c:v>
                </c:pt>
                <c:pt idx="179">
                  <c:v>43435</c:v>
                </c:pt>
                <c:pt idx="180">
                  <c:v>43466</c:v>
                </c:pt>
                <c:pt idx="181">
                  <c:v>43497</c:v>
                </c:pt>
                <c:pt idx="182">
                  <c:v>43525</c:v>
                </c:pt>
                <c:pt idx="183">
                  <c:v>43556</c:v>
                </c:pt>
                <c:pt idx="184">
                  <c:v>43586</c:v>
                </c:pt>
                <c:pt idx="185">
                  <c:v>43617</c:v>
                </c:pt>
                <c:pt idx="186">
                  <c:v>43647</c:v>
                </c:pt>
                <c:pt idx="187">
                  <c:v>43678</c:v>
                </c:pt>
                <c:pt idx="188">
                  <c:v>43709</c:v>
                </c:pt>
                <c:pt idx="189">
                  <c:v>43739</c:v>
                </c:pt>
                <c:pt idx="190">
                  <c:v>43770</c:v>
                </c:pt>
                <c:pt idx="191">
                  <c:v>43800</c:v>
                </c:pt>
                <c:pt idx="192">
                  <c:v>43831</c:v>
                </c:pt>
                <c:pt idx="193">
                  <c:v>43862</c:v>
                </c:pt>
                <c:pt idx="194">
                  <c:v>43891</c:v>
                </c:pt>
                <c:pt idx="195">
                  <c:v>43922</c:v>
                </c:pt>
                <c:pt idx="196">
                  <c:v>43952</c:v>
                </c:pt>
                <c:pt idx="197">
                  <c:v>43983</c:v>
                </c:pt>
                <c:pt idx="198">
                  <c:v>44013</c:v>
                </c:pt>
                <c:pt idx="199">
                  <c:v>44044</c:v>
                </c:pt>
                <c:pt idx="200">
                  <c:v>44075</c:v>
                </c:pt>
                <c:pt idx="201">
                  <c:v>44105</c:v>
                </c:pt>
                <c:pt idx="202">
                  <c:v>44136</c:v>
                </c:pt>
                <c:pt idx="203">
                  <c:v>44166</c:v>
                </c:pt>
                <c:pt idx="204">
                  <c:v>44197</c:v>
                </c:pt>
                <c:pt idx="205">
                  <c:v>44228</c:v>
                </c:pt>
                <c:pt idx="206">
                  <c:v>44256</c:v>
                </c:pt>
                <c:pt idx="207">
                  <c:v>44287</c:v>
                </c:pt>
                <c:pt idx="208">
                  <c:v>44317</c:v>
                </c:pt>
                <c:pt idx="209">
                  <c:v>44348</c:v>
                </c:pt>
                <c:pt idx="210">
                  <c:v>44378</c:v>
                </c:pt>
                <c:pt idx="211">
                  <c:v>44409</c:v>
                </c:pt>
                <c:pt idx="212">
                  <c:v>44440</c:v>
                </c:pt>
                <c:pt idx="213">
                  <c:v>44470</c:v>
                </c:pt>
                <c:pt idx="214">
                  <c:v>44501</c:v>
                </c:pt>
                <c:pt idx="215">
                  <c:v>44531</c:v>
                </c:pt>
                <c:pt idx="216">
                  <c:v>44562</c:v>
                </c:pt>
                <c:pt idx="217">
                  <c:v>44593</c:v>
                </c:pt>
                <c:pt idx="218">
                  <c:v>44621</c:v>
                </c:pt>
                <c:pt idx="219">
                  <c:v>44652</c:v>
                </c:pt>
                <c:pt idx="220">
                  <c:v>44682</c:v>
                </c:pt>
                <c:pt idx="221">
                  <c:v>44713</c:v>
                </c:pt>
                <c:pt idx="222">
                  <c:v>44743</c:v>
                </c:pt>
                <c:pt idx="223">
                  <c:v>44774</c:v>
                </c:pt>
                <c:pt idx="224">
                  <c:v>44805</c:v>
                </c:pt>
                <c:pt idx="225">
                  <c:v>44835</c:v>
                </c:pt>
                <c:pt idx="226">
                  <c:v>44866</c:v>
                </c:pt>
                <c:pt idx="227">
                  <c:v>44896</c:v>
                </c:pt>
                <c:pt idx="228">
                  <c:v>44927</c:v>
                </c:pt>
                <c:pt idx="229">
                  <c:v>44958</c:v>
                </c:pt>
                <c:pt idx="230">
                  <c:v>44986</c:v>
                </c:pt>
                <c:pt idx="231">
                  <c:v>45017</c:v>
                </c:pt>
                <c:pt idx="232">
                  <c:v>45047</c:v>
                </c:pt>
                <c:pt idx="233">
                  <c:v>45078</c:v>
                </c:pt>
                <c:pt idx="234">
                  <c:v>45108</c:v>
                </c:pt>
                <c:pt idx="235">
                  <c:v>45139</c:v>
                </c:pt>
                <c:pt idx="236">
                  <c:v>45170</c:v>
                </c:pt>
                <c:pt idx="237">
                  <c:v>45200</c:v>
                </c:pt>
                <c:pt idx="238">
                  <c:v>45231</c:v>
                </c:pt>
                <c:pt idx="239">
                  <c:v>45261</c:v>
                </c:pt>
                <c:pt idx="240">
                  <c:v>45292</c:v>
                </c:pt>
                <c:pt idx="241">
                  <c:v>45323</c:v>
                </c:pt>
                <c:pt idx="242">
                  <c:v>45352</c:v>
                </c:pt>
                <c:pt idx="243">
                  <c:v>45383</c:v>
                </c:pt>
                <c:pt idx="244">
                  <c:v>45413</c:v>
                </c:pt>
                <c:pt idx="245">
                  <c:v>45444</c:v>
                </c:pt>
                <c:pt idx="246">
                  <c:v>45474</c:v>
                </c:pt>
                <c:pt idx="247">
                  <c:v>45505</c:v>
                </c:pt>
                <c:pt idx="248">
                  <c:v>45536</c:v>
                </c:pt>
                <c:pt idx="249">
                  <c:v>45566</c:v>
                </c:pt>
                <c:pt idx="250">
                  <c:v>45597</c:v>
                </c:pt>
                <c:pt idx="251">
                  <c:v>45627</c:v>
                </c:pt>
                <c:pt idx="252">
                  <c:v>45658</c:v>
                </c:pt>
                <c:pt idx="253">
                  <c:v>45689</c:v>
                </c:pt>
                <c:pt idx="254">
                  <c:v>45717</c:v>
                </c:pt>
                <c:pt idx="255">
                  <c:v>45748</c:v>
                </c:pt>
                <c:pt idx="256">
                  <c:v>45778</c:v>
                </c:pt>
                <c:pt idx="257">
                  <c:v>45809</c:v>
                </c:pt>
                <c:pt idx="258">
                  <c:v>45839</c:v>
                </c:pt>
                <c:pt idx="259">
                  <c:v>45870</c:v>
                </c:pt>
                <c:pt idx="260">
                  <c:v>45901</c:v>
                </c:pt>
                <c:pt idx="261">
                  <c:v>45931</c:v>
                </c:pt>
                <c:pt idx="262">
                  <c:v>45962</c:v>
                </c:pt>
                <c:pt idx="263">
                  <c:v>45992</c:v>
                </c:pt>
                <c:pt idx="264">
                  <c:v>46023</c:v>
                </c:pt>
                <c:pt idx="265">
                  <c:v>46054</c:v>
                </c:pt>
                <c:pt idx="266">
                  <c:v>46082</c:v>
                </c:pt>
                <c:pt idx="267">
                  <c:v>46113</c:v>
                </c:pt>
                <c:pt idx="268">
                  <c:v>46143</c:v>
                </c:pt>
                <c:pt idx="269">
                  <c:v>46174</c:v>
                </c:pt>
                <c:pt idx="270">
                  <c:v>46204</c:v>
                </c:pt>
                <c:pt idx="271">
                  <c:v>46235</c:v>
                </c:pt>
                <c:pt idx="272">
                  <c:v>46266</c:v>
                </c:pt>
                <c:pt idx="273">
                  <c:v>46296</c:v>
                </c:pt>
                <c:pt idx="274">
                  <c:v>46327</c:v>
                </c:pt>
                <c:pt idx="275">
                  <c:v>46357</c:v>
                </c:pt>
                <c:pt idx="276">
                  <c:v>46388</c:v>
                </c:pt>
                <c:pt idx="277">
                  <c:v>46419</c:v>
                </c:pt>
                <c:pt idx="278">
                  <c:v>46447</c:v>
                </c:pt>
                <c:pt idx="279">
                  <c:v>46478</c:v>
                </c:pt>
                <c:pt idx="280">
                  <c:v>46508</c:v>
                </c:pt>
                <c:pt idx="281">
                  <c:v>46539</c:v>
                </c:pt>
                <c:pt idx="282">
                  <c:v>46569</c:v>
                </c:pt>
                <c:pt idx="283">
                  <c:v>46600</c:v>
                </c:pt>
                <c:pt idx="284">
                  <c:v>46631</c:v>
                </c:pt>
                <c:pt idx="285">
                  <c:v>46661</c:v>
                </c:pt>
                <c:pt idx="286">
                  <c:v>46692</c:v>
                </c:pt>
                <c:pt idx="287">
                  <c:v>46722</c:v>
                </c:pt>
                <c:pt idx="288">
                  <c:v>46753</c:v>
                </c:pt>
                <c:pt idx="289">
                  <c:v>46784</c:v>
                </c:pt>
                <c:pt idx="290">
                  <c:v>46813</c:v>
                </c:pt>
                <c:pt idx="291">
                  <c:v>46844</c:v>
                </c:pt>
                <c:pt idx="292">
                  <c:v>46874</c:v>
                </c:pt>
                <c:pt idx="293">
                  <c:v>46905</c:v>
                </c:pt>
                <c:pt idx="294">
                  <c:v>46935</c:v>
                </c:pt>
                <c:pt idx="295">
                  <c:v>46966</c:v>
                </c:pt>
                <c:pt idx="296">
                  <c:v>46997</c:v>
                </c:pt>
                <c:pt idx="297">
                  <c:v>47027</c:v>
                </c:pt>
                <c:pt idx="298">
                  <c:v>47058</c:v>
                </c:pt>
                <c:pt idx="299">
                  <c:v>47088</c:v>
                </c:pt>
                <c:pt idx="300">
                  <c:v>47119</c:v>
                </c:pt>
                <c:pt idx="301">
                  <c:v>47150</c:v>
                </c:pt>
                <c:pt idx="302">
                  <c:v>47178</c:v>
                </c:pt>
                <c:pt idx="303">
                  <c:v>47209</c:v>
                </c:pt>
                <c:pt idx="304">
                  <c:v>47239</c:v>
                </c:pt>
                <c:pt idx="305">
                  <c:v>47270</c:v>
                </c:pt>
                <c:pt idx="306">
                  <c:v>47300</c:v>
                </c:pt>
                <c:pt idx="307">
                  <c:v>47331</c:v>
                </c:pt>
                <c:pt idx="308">
                  <c:v>47362</c:v>
                </c:pt>
                <c:pt idx="309">
                  <c:v>47392</c:v>
                </c:pt>
                <c:pt idx="310">
                  <c:v>47423</c:v>
                </c:pt>
                <c:pt idx="311">
                  <c:v>47453</c:v>
                </c:pt>
                <c:pt idx="312">
                  <c:v>47484</c:v>
                </c:pt>
                <c:pt idx="313">
                  <c:v>47515</c:v>
                </c:pt>
                <c:pt idx="314">
                  <c:v>47543</c:v>
                </c:pt>
                <c:pt idx="315">
                  <c:v>47574</c:v>
                </c:pt>
                <c:pt idx="316">
                  <c:v>47604</c:v>
                </c:pt>
                <c:pt idx="317">
                  <c:v>47635</c:v>
                </c:pt>
                <c:pt idx="318">
                  <c:v>47665</c:v>
                </c:pt>
                <c:pt idx="319">
                  <c:v>47696</c:v>
                </c:pt>
                <c:pt idx="320">
                  <c:v>47727</c:v>
                </c:pt>
                <c:pt idx="321">
                  <c:v>47757</c:v>
                </c:pt>
                <c:pt idx="322">
                  <c:v>47788</c:v>
                </c:pt>
                <c:pt idx="323">
                  <c:v>47818</c:v>
                </c:pt>
                <c:pt idx="324">
                  <c:v>47849</c:v>
                </c:pt>
                <c:pt idx="325">
                  <c:v>47880</c:v>
                </c:pt>
                <c:pt idx="326">
                  <c:v>47908</c:v>
                </c:pt>
                <c:pt idx="327">
                  <c:v>47939</c:v>
                </c:pt>
                <c:pt idx="328">
                  <c:v>47969</c:v>
                </c:pt>
                <c:pt idx="329">
                  <c:v>48000</c:v>
                </c:pt>
                <c:pt idx="330">
                  <c:v>48030</c:v>
                </c:pt>
                <c:pt idx="331">
                  <c:v>48061</c:v>
                </c:pt>
                <c:pt idx="332">
                  <c:v>48092</c:v>
                </c:pt>
                <c:pt idx="333">
                  <c:v>48122</c:v>
                </c:pt>
                <c:pt idx="334">
                  <c:v>48153</c:v>
                </c:pt>
                <c:pt idx="335">
                  <c:v>48183</c:v>
                </c:pt>
                <c:pt idx="336">
                  <c:v>48214</c:v>
                </c:pt>
                <c:pt idx="337">
                  <c:v>48245</c:v>
                </c:pt>
                <c:pt idx="338">
                  <c:v>48274</c:v>
                </c:pt>
                <c:pt idx="339">
                  <c:v>48305</c:v>
                </c:pt>
                <c:pt idx="340">
                  <c:v>48335</c:v>
                </c:pt>
                <c:pt idx="341">
                  <c:v>48366</c:v>
                </c:pt>
                <c:pt idx="342">
                  <c:v>48396</c:v>
                </c:pt>
                <c:pt idx="343">
                  <c:v>48427</c:v>
                </c:pt>
                <c:pt idx="344">
                  <c:v>48458</c:v>
                </c:pt>
                <c:pt idx="345">
                  <c:v>48488</c:v>
                </c:pt>
                <c:pt idx="346">
                  <c:v>48519</c:v>
                </c:pt>
                <c:pt idx="347">
                  <c:v>48549</c:v>
                </c:pt>
                <c:pt idx="348">
                  <c:v>48580</c:v>
                </c:pt>
                <c:pt idx="349">
                  <c:v>48611</c:v>
                </c:pt>
                <c:pt idx="350">
                  <c:v>48639</c:v>
                </c:pt>
                <c:pt idx="351">
                  <c:v>48670</c:v>
                </c:pt>
                <c:pt idx="352">
                  <c:v>48700</c:v>
                </c:pt>
                <c:pt idx="353">
                  <c:v>48731</c:v>
                </c:pt>
                <c:pt idx="354">
                  <c:v>48761</c:v>
                </c:pt>
                <c:pt idx="355">
                  <c:v>48792</c:v>
                </c:pt>
                <c:pt idx="356">
                  <c:v>48823</c:v>
                </c:pt>
                <c:pt idx="357">
                  <c:v>48853</c:v>
                </c:pt>
                <c:pt idx="358">
                  <c:v>48884</c:v>
                </c:pt>
                <c:pt idx="359">
                  <c:v>48914</c:v>
                </c:pt>
                <c:pt idx="360">
                  <c:v>48945</c:v>
                </c:pt>
                <c:pt idx="361">
                  <c:v>48976</c:v>
                </c:pt>
                <c:pt idx="362">
                  <c:v>49004</c:v>
                </c:pt>
                <c:pt idx="363">
                  <c:v>49035</c:v>
                </c:pt>
                <c:pt idx="364">
                  <c:v>49065</c:v>
                </c:pt>
                <c:pt idx="365">
                  <c:v>49096</c:v>
                </c:pt>
                <c:pt idx="366">
                  <c:v>49126</c:v>
                </c:pt>
                <c:pt idx="367">
                  <c:v>49157</c:v>
                </c:pt>
                <c:pt idx="368">
                  <c:v>49188</c:v>
                </c:pt>
                <c:pt idx="369">
                  <c:v>49218</c:v>
                </c:pt>
                <c:pt idx="370">
                  <c:v>49249</c:v>
                </c:pt>
                <c:pt idx="371">
                  <c:v>49279</c:v>
                </c:pt>
                <c:pt idx="372">
                  <c:v>49310</c:v>
                </c:pt>
                <c:pt idx="373">
                  <c:v>49341</c:v>
                </c:pt>
                <c:pt idx="374">
                  <c:v>49369</c:v>
                </c:pt>
                <c:pt idx="375">
                  <c:v>49400</c:v>
                </c:pt>
                <c:pt idx="376">
                  <c:v>49430</c:v>
                </c:pt>
                <c:pt idx="377">
                  <c:v>49461</c:v>
                </c:pt>
                <c:pt idx="378">
                  <c:v>49491</c:v>
                </c:pt>
                <c:pt idx="379">
                  <c:v>49522</c:v>
                </c:pt>
                <c:pt idx="380">
                  <c:v>49553</c:v>
                </c:pt>
                <c:pt idx="381">
                  <c:v>49583</c:v>
                </c:pt>
                <c:pt idx="382">
                  <c:v>49614</c:v>
                </c:pt>
                <c:pt idx="383">
                  <c:v>49644</c:v>
                </c:pt>
                <c:pt idx="384">
                  <c:v>49675</c:v>
                </c:pt>
                <c:pt idx="385">
                  <c:v>49706</c:v>
                </c:pt>
                <c:pt idx="386">
                  <c:v>49735</c:v>
                </c:pt>
                <c:pt idx="387">
                  <c:v>49766</c:v>
                </c:pt>
                <c:pt idx="388">
                  <c:v>49796</c:v>
                </c:pt>
                <c:pt idx="389">
                  <c:v>49827</c:v>
                </c:pt>
                <c:pt idx="390">
                  <c:v>49857</c:v>
                </c:pt>
                <c:pt idx="391">
                  <c:v>49888</c:v>
                </c:pt>
                <c:pt idx="392">
                  <c:v>49919</c:v>
                </c:pt>
                <c:pt idx="393">
                  <c:v>49949</c:v>
                </c:pt>
                <c:pt idx="394">
                  <c:v>49980</c:v>
                </c:pt>
                <c:pt idx="395">
                  <c:v>50010</c:v>
                </c:pt>
                <c:pt idx="396">
                  <c:v>50041</c:v>
                </c:pt>
                <c:pt idx="397">
                  <c:v>50072</c:v>
                </c:pt>
                <c:pt idx="398">
                  <c:v>50100</c:v>
                </c:pt>
                <c:pt idx="399">
                  <c:v>50131</c:v>
                </c:pt>
                <c:pt idx="400">
                  <c:v>50161</c:v>
                </c:pt>
                <c:pt idx="401">
                  <c:v>50192</c:v>
                </c:pt>
                <c:pt idx="402">
                  <c:v>50222</c:v>
                </c:pt>
                <c:pt idx="403">
                  <c:v>50253</c:v>
                </c:pt>
                <c:pt idx="404">
                  <c:v>50284</c:v>
                </c:pt>
                <c:pt idx="405">
                  <c:v>50314</c:v>
                </c:pt>
                <c:pt idx="406">
                  <c:v>50345</c:v>
                </c:pt>
                <c:pt idx="407">
                  <c:v>50375</c:v>
                </c:pt>
                <c:pt idx="408">
                  <c:v>50406</c:v>
                </c:pt>
                <c:pt idx="409">
                  <c:v>50437</c:v>
                </c:pt>
                <c:pt idx="410">
                  <c:v>50465</c:v>
                </c:pt>
                <c:pt idx="411">
                  <c:v>50496</c:v>
                </c:pt>
                <c:pt idx="412">
                  <c:v>50526</c:v>
                </c:pt>
                <c:pt idx="413">
                  <c:v>50557</c:v>
                </c:pt>
                <c:pt idx="414">
                  <c:v>50587</c:v>
                </c:pt>
                <c:pt idx="415">
                  <c:v>50618</c:v>
                </c:pt>
                <c:pt idx="416">
                  <c:v>50649</c:v>
                </c:pt>
                <c:pt idx="417">
                  <c:v>50679</c:v>
                </c:pt>
                <c:pt idx="418">
                  <c:v>50710</c:v>
                </c:pt>
                <c:pt idx="419">
                  <c:v>50740</c:v>
                </c:pt>
                <c:pt idx="420">
                  <c:v>50771</c:v>
                </c:pt>
                <c:pt idx="421">
                  <c:v>50802</c:v>
                </c:pt>
                <c:pt idx="422">
                  <c:v>50830</c:v>
                </c:pt>
                <c:pt idx="423">
                  <c:v>50861</c:v>
                </c:pt>
                <c:pt idx="424">
                  <c:v>50891</c:v>
                </c:pt>
                <c:pt idx="425">
                  <c:v>50922</c:v>
                </c:pt>
                <c:pt idx="426">
                  <c:v>50952</c:v>
                </c:pt>
                <c:pt idx="427">
                  <c:v>50983</c:v>
                </c:pt>
                <c:pt idx="428">
                  <c:v>51014</c:v>
                </c:pt>
                <c:pt idx="429">
                  <c:v>51044</c:v>
                </c:pt>
                <c:pt idx="430">
                  <c:v>51075</c:v>
                </c:pt>
                <c:pt idx="431">
                  <c:v>51105</c:v>
                </c:pt>
                <c:pt idx="432">
                  <c:v>51136</c:v>
                </c:pt>
                <c:pt idx="433">
                  <c:v>51167</c:v>
                </c:pt>
                <c:pt idx="434">
                  <c:v>51196</c:v>
                </c:pt>
                <c:pt idx="435">
                  <c:v>51227</c:v>
                </c:pt>
                <c:pt idx="436">
                  <c:v>51257</c:v>
                </c:pt>
                <c:pt idx="437">
                  <c:v>51288</c:v>
                </c:pt>
                <c:pt idx="438">
                  <c:v>51318</c:v>
                </c:pt>
                <c:pt idx="439">
                  <c:v>51349</c:v>
                </c:pt>
                <c:pt idx="440">
                  <c:v>51380</c:v>
                </c:pt>
                <c:pt idx="441">
                  <c:v>51410</c:v>
                </c:pt>
                <c:pt idx="442">
                  <c:v>51441</c:v>
                </c:pt>
                <c:pt idx="443">
                  <c:v>51471</c:v>
                </c:pt>
                <c:pt idx="444">
                  <c:v>51502</c:v>
                </c:pt>
                <c:pt idx="445">
                  <c:v>51533</c:v>
                </c:pt>
                <c:pt idx="446">
                  <c:v>51561</c:v>
                </c:pt>
                <c:pt idx="447">
                  <c:v>51592</c:v>
                </c:pt>
                <c:pt idx="448">
                  <c:v>51622</c:v>
                </c:pt>
                <c:pt idx="449">
                  <c:v>51653</c:v>
                </c:pt>
                <c:pt idx="450">
                  <c:v>51683</c:v>
                </c:pt>
                <c:pt idx="451">
                  <c:v>51714</c:v>
                </c:pt>
                <c:pt idx="452">
                  <c:v>51745</c:v>
                </c:pt>
                <c:pt idx="453">
                  <c:v>51775</c:v>
                </c:pt>
                <c:pt idx="454">
                  <c:v>51806</c:v>
                </c:pt>
                <c:pt idx="455">
                  <c:v>51836</c:v>
                </c:pt>
                <c:pt idx="456">
                  <c:v>51867</c:v>
                </c:pt>
                <c:pt idx="457">
                  <c:v>51898</c:v>
                </c:pt>
                <c:pt idx="458">
                  <c:v>51926</c:v>
                </c:pt>
                <c:pt idx="459">
                  <c:v>51957</c:v>
                </c:pt>
                <c:pt idx="460">
                  <c:v>51987</c:v>
                </c:pt>
                <c:pt idx="461">
                  <c:v>52018</c:v>
                </c:pt>
                <c:pt idx="462">
                  <c:v>52048</c:v>
                </c:pt>
                <c:pt idx="463">
                  <c:v>52079</c:v>
                </c:pt>
                <c:pt idx="464">
                  <c:v>52110</c:v>
                </c:pt>
                <c:pt idx="465">
                  <c:v>52140</c:v>
                </c:pt>
                <c:pt idx="466">
                  <c:v>52171</c:v>
                </c:pt>
                <c:pt idx="467">
                  <c:v>52201</c:v>
                </c:pt>
                <c:pt idx="468">
                  <c:v>52232</c:v>
                </c:pt>
                <c:pt idx="469">
                  <c:v>52263</c:v>
                </c:pt>
                <c:pt idx="470">
                  <c:v>52291</c:v>
                </c:pt>
                <c:pt idx="471">
                  <c:v>52322</c:v>
                </c:pt>
                <c:pt idx="472">
                  <c:v>52352</c:v>
                </c:pt>
                <c:pt idx="473">
                  <c:v>52383</c:v>
                </c:pt>
                <c:pt idx="474">
                  <c:v>52413</c:v>
                </c:pt>
                <c:pt idx="475">
                  <c:v>52444</c:v>
                </c:pt>
                <c:pt idx="476">
                  <c:v>52475</c:v>
                </c:pt>
                <c:pt idx="477">
                  <c:v>52505</c:v>
                </c:pt>
                <c:pt idx="478">
                  <c:v>52536</c:v>
                </c:pt>
                <c:pt idx="479">
                  <c:v>52566</c:v>
                </c:pt>
                <c:pt idx="480">
                  <c:v>52597</c:v>
                </c:pt>
                <c:pt idx="481">
                  <c:v>52628</c:v>
                </c:pt>
                <c:pt idx="482">
                  <c:v>52657</c:v>
                </c:pt>
                <c:pt idx="483">
                  <c:v>52688</c:v>
                </c:pt>
                <c:pt idx="484">
                  <c:v>52718</c:v>
                </c:pt>
                <c:pt idx="485">
                  <c:v>52749</c:v>
                </c:pt>
                <c:pt idx="486">
                  <c:v>52779</c:v>
                </c:pt>
                <c:pt idx="487">
                  <c:v>52810</c:v>
                </c:pt>
                <c:pt idx="488">
                  <c:v>52841</c:v>
                </c:pt>
                <c:pt idx="489">
                  <c:v>52871</c:v>
                </c:pt>
                <c:pt idx="490">
                  <c:v>52902</c:v>
                </c:pt>
                <c:pt idx="491">
                  <c:v>52932</c:v>
                </c:pt>
                <c:pt idx="492">
                  <c:v>52963</c:v>
                </c:pt>
                <c:pt idx="493">
                  <c:v>52994</c:v>
                </c:pt>
                <c:pt idx="494">
                  <c:v>53022</c:v>
                </c:pt>
                <c:pt idx="495">
                  <c:v>53053</c:v>
                </c:pt>
                <c:pt idx="496">
                  <c:v>53083</c:v>
                </c:pt>
                <c:pt idx="497">
                  <c:v>53114</c:v>
                </c:pt>
                <c:pt idx="498">
                  <c:v>53144</c:v>
                </c:pt>
                <c:pt idx="499">
                  <c:v>53175</c:v>
                </c:pt>
                <c:pt idx="500">
                  <c:v>53206</c:v>
                </c:pt>
                <c:pt idx="501">
                  <c:v>53236</c:v>
                </c:pt>
                <c:pt idx="502">
                  <c:v>53267</c:v>
                </c:pt>
                <c:pt idx="503">
                  <c:v>53297</c:v>
                </c:pt>
                <c:pt idx="504">
                  <c:v>53328</c:v>
                </c:pt>
                <c:pt idx="505">
                  <c:v>53359</c:v>
                </c:pt>
                <c:pt idx="506">
                  <c:v>53387</c:v>
                </c:pt>
                <c:pt idx="507">
                  <c:v>53418</c:v>
                </c:pt>
                <c:pt idx="508">
                  <c:v>53448</c:v>
                </c:pt>
                <c:pt idx="509">
                  <c:v>53479</c:v>
                </c:pt>
                <c:pt idx="510">
                  <c:v>53509</c:v>
                </c:pt>
                <c:pt idx="511">
                  <c:v>53540</c:v>
                </c:pt>
                <c:pt idx="512">
                  <c:v>53571</c:v>
                </c:pt>
                <c:pt idx="513">
                  <c:v>53601</c:v>
                </c:pt>
                <c:pt idx="514">
                  <c:v>53632</c:v>
                </c:pt>
                <c:pt idx="515">
                  <c:v>53662</c:v>
                </c:pt>
                <c:pt idx="516">
                  <c:v>53693</c:v>
                </c:pt>
                <c:pt idx="517">
                  <c:v>53724</c:v>
                </c:pt>
                <c:pt idx="518">
                  <c:v>53752</c:v>
                </c:pt>
                <c:pt idx="519">
                  <c:v>53783</c:v>
                </c:pt>
                <c:pt idx="520">
                  <c:v>53813</c:v>
                </c:pt>
                <c:pt idx="521">
                  <c:v>53844</c:v>
                </c:pt>
                <c:pt idx="522">
                  <c:v>53874</c:v>
                </c:pt>
                <c:pt idx="523">
                  <c:v>53905</c:v>
                </c:pt>
                <c:pt idx="524">
                  <c:v>53936</c:v>
                </c:pt>
                <c:pt idx="525">
                  <c:v>53966</c:v>
                </c:pt>
                <c:pt idx="526">
                  <c:v>53997</c:v>
                </c:pt>
                <c:pt idx="527">
                  <c:v>54027</c:v>
                </c:pt>
                <c:pt idx="528">
                  <c:v>54058</c:v>
                </c:pt>
                <c:pt idx="529">
                  <c:v>54089</c:v>
                </c:pt>
                <c:pt idx="530">
                  <c:v>54118</c:v>
                </c:pt>
                <c:pt idx="531">
                  <c:v>54149</c:v>
                </c:pt>
                <c:pt idx="532">
                  <c:v>54179</c:v>
                </c:pt>
                <c:pt idx="533">
                  <c:v>54210</c:v>
                </c:pt>
                <c:pt idx="534">
                  <c:v>54240</c:v>
                </c:pt>
                <c:pt idx="535">
                  <c:v>54271</c:v>
                </c:pt>
                <c:pt idx="536">
                  <c:v>54302</c:v>
                </c:pt>
                <c:pt idx="537">
                  <c:v>54332</c:v>
                </c:pt>
                <c:pt idx="538">
                  <c:v>54363</c:v>
                </c:pt>
                <c:pt idx="539">
                  <c:v>54393</c:v>
                </c:pt>
                <c:pt idx="540">
                  <c:v>54424</c:v>
                </c:pt>
                <c:pt idx="541">
                  <c:v>54455</c:v>
                </c:pt>
                <c:pt idx="542">
                  <c:v>54483</c:v>
                </c:pt>
                <c:pt idx="543">
                  <c:v>54514</c:v>
                </c:pt>
                <c:pt idx="544">
                  <c:v>54544</c:v>
                </c:pt>
                <c:pt idx="545">
                  <c:v>54575</c:v>
                </c:pt>
                <c:pt idx="546">
                  <c:v>54605</c:v>
                </c:pt>
                <c:pt idx="547">
                  <c:v>54636</c:v>
                </c:pt>
                <c:pt idx="548">
                  <c:v>54667</c:v>
                </c:pt>
                <c:pt idx="549">
                  <c:v>54697</c:v>
                </c:pt>
                <c:pt idx="550">
                  <c:v>54728</c:v>
                </c:pt>
                <c:pt idx="551">
                  <c:v>54758</c:v>
                </c:pt>
                <c:pt idx="552">
                  <c:v>54789</c:v>
                </c:pt>
                <c:pt idx="553">
                  <c:v>54820</c:v>
                </c:pt>
                <c:pt idx="554">
                  <c:v>54848</c:v>
                </c:pt>
                <c:pt idx="555">
                  <c:v>54879</c:v>
                </c:pt>
                <c:pt idx="556">
                  <c:v>54909</c:v>
                </c:pt>
                <c:pt idx="557">
                  <c:v>54940</c:v>
                </c:pt>
                <c:pt idx="558">
                  <c:v>54970</c:v>
                </c:pt>
                <c:pt idx="559">
                  <c:v>55001</c:v>
                </c:pt>
                <c:pt idx="560">
                  <c:v>55032</c:v>
                </c:pt>
                <c:pt idx="561">
                  <c:v>55062</c:v>
                </c:pt>
                <c:pt idx="562">
                  <c:v>55093</c:v>
                </c:pt>
                <c:pt idx="563">
                  <c:v>55123</c:v>
                </c:pt>
                <c:pt idx="564">
                  <c:v>55154</c:v>
                </c:pt>
                <c:pt idx="565">
                  <c:v>55185</c:v>
                </c:pt>
                <c:pt idx="566">
                  <c:v>55213</c:v>
                </c:pt>
                <c:pt idx="567">
                  <c:v>55244</c:v>
                </c:pt>
                <c:pt idx="568">
                  <c:v>55274</c:v>
                </c:pt>
                <c:pt idx="569">
                  <c:v>55305</c:v>
                </c:pt>
                <c:pt idx="570">
                  <c:v>55335</c:v>
                </c:pt>
                <c:pt idx="571">
                  <c:v>55366</c:v>
                </c:pt>
                <c:pt idx="572">
                  <c:v>55397</c:v>
                </c:pt>
                <c:pt idx="573">
                  <c:v>55427</c:v>
                </c:pt>
                <c:pt idx="574">
                  <c:v>55458</c:v>
                </c:pt>
                <c:pt idx="575">
                  <c:v>55488</c:v>
                </c:pt>
                <c:pt idx="576">
                  <c:v>55519</c:v>
                </c:pt>
                <c:pt idx="577">
                  <c:v>55550</c:v>
                </c:pt>
                <c:pt idx="578">
                  <c:v>55579</c:v>
                </c:pt>
                <c:pt idx="579">
                  <c:v>55610</c:v>
                </c:pt>
                <c:pt idx="580">
                  <c:v>55640</c:v>
                </c:pt>
                <c:pt idx="581">
                  <c:v>55671</c:v>
                </c:pt>
                <c:pt idx="582">
                  <c:v>55701</c:v>
                </c:pt>
                <c:pt idx="583">
                  <c:v>55732</c:v>
                </c:pt>
                <c:pt idx="584">
                  <c:v>55763</c:v>
                </c:pt>
                <c:pt idx="585">
                  <c:v>55793</c:v>
                </c:pt>
                <c:pt idx="586">
                  <c:v>55824</c:v>
                </c:pt>
                <c:pt idx="587">
                  <c:v>55854</c:v>
                </c:pt>
                <c:pt idx="588">
                  <c:v>55885</c:v>
                </c:pt>
                <c:pt idx="589">
                  <c:v>55916</c:v>
                </c:pt>
                <c:pt idx="590">
                  <c:v>55944</c:v>
                </c:pt>
                <c:pt idx="591">
                  <c:v>55975</c:v>
                </c:pt>
                <c:pt idx="592">
                  <c:v>56005</c:v>
                </c:pt>
                <c:pt idx="593">
                  <c:v>56036</c:v>
                </c:pt>
                <c:pt idx="594">
                  <c:v>56066</c:v>
                </c:pt>
                <c:pt idx="595">
                  <c:v>56097</c:v>
                </c:pt>
                <c:pt idx="596">
                  <c:v>56128</c:v>
                </c:pt>
                <c:pt idx="597">
                  <c:v>56158</c:v>
                </c:pt>
                <c:pt idx="598">
                  <c:v>56189</c:v>
                </c:pt>
                <c:pt idx="599">
                  <c:v>56219</c:v>
                </c:pt>
                <c:pt idx="600">
                  <c:v>56250</c:v>
                </c:pt>
                <c:pt idx="601">
                  <c:v>56281</c:v>
                </c:pt>
                <c:pt idx="602">
                  <c:v>56309</c:v>
                </c:pt>
                <c:pt idx="603">
                  <c:v>56340</c:v>
                </c:pt>
                <c:pt idx="604">
                  <c:v>56370</c:v>
                </c:pt>
                <c:pt idx="605">
                  <c:v>56401</c:v>
                </c:pt>
                <c:pt idx="606">
                  <c:v>56431</c:v>
                </c:pt>
                <c:pt idx="607">
                  <c:v>56462</c:v>
                </c:pt>
                <c:pt idx="608">
                  <c:v>56493</c:v>
                </c:pt>
                <c:pt idx="609">
                  <c:v>56523</c:v>
                </c:pt>
                <c:pt idx="610">
                  <c:v>56554</c:v>
                </c:pt>
                <c:pt idx="611">
                  <c:v>56584</c:v>
                </c:pt>
                <c:pt idx="612">
                  <c:v>56615</c:v>
                </c:pt>
                <c:pt idx="613">
                  <c:v>56646</c:v>
                </c:pt>
                <c:pt idx="614">
                  <c:v>56674</c:v>
                </c:pt>
                <c:pt idx="615">
                  <c:v>56705</c:v>
                </c:pt>
                <c:pt idx="616">
                  <c:v>56735</c:v>
                </c:pt>
                <c:pt idx="617">
                  <c:v>56766</c:v>
                </c:pt>
                <c:pt idx="618">
                  <c:v>56796</c:v>
                </c:pt>
                <c:pt idx="619">
                  <c:v>56827</c:v>
                </c:pt>
                <c:pt idx="620">
                  <c:v>56858</c:v>
                </c:pt>
                <c:pt idx="621">
                  <c:v>56888</c:v>
                </c:pt>
                <c:pt idx="622">
                  <c:v>56919</c:v>
                </c:pt>
                <c:pt idx="623">
                  <c:v>56949</c:v>
                </c:pt>
                <c:pt idx="624">
                  <c:v>56980</c:v>
                </c:pt>
                <c:pt idx="625">
                  <c:v>57011</c:v>
                </c:pt>
                <c:pt idx="626">
                  <c:v>57040</c:v>
                </c:pt>
                <c:pt idx="627">
                  <c:v>57071</c:v>
                </c:pt>
                <c:pt idx="628">
                  <c:v>57101</c:v>
                </c:pt>
                <c:pt idx="629">
                  <c:v>57132</c:v>
                </c:pt>
                <c:pt idx="630">
                  <c:v>57162</c:v>
                </c:pt>
                <c:pt idx="631">
                  <c:v>57193</c:v>
                </c:pt>
                <c:pt idx="632">
                  <c:v>57224</c:v>
                </c:pt>
                <c:pt idx="633">
                  <c:v>57254</c:v>
                </c:pt>
                <c:pt idx="634">
                  <c:v>57285</c:v>
                </c:pt>
                <c:pt idx="635">
                  <c:v>57315</c:v>
                </c:pt>
                <c:pt idx="636">
                  <c:v>57346</c:v>
                </c:pt>
                <c:pt idx="637">
                  <c:v>57377</c:v>
                </c:pt>
                <c:pt idx="638">
                  <c:v>57405</c:v>
                </c:pt>
                <c:pt idx="639">
                  <c:v>57436</c:v>
                </c:pt>
                <c:pt idx="640">
                  <c:v>57466</c:v>
                </c:pt>
                <c:pt idx="641">
                  <c:v>57497</c:v>
                </c:pt>
                <c:pt idx="642">
                  <c:v>57527</c:v>
                </c:pt>
                <c:pt idx="643">
                  <c:v>57558</c:v>
                </c:pt>
                <c:pt idx="644">
                  <c:v>57589</c:v>
                </c:pt>
                <c:pt idx="645">
                  <c:v>57619</c:v>
                </c:pt>
                <c:pt idx="646">
                  <c:v>57650</c:v>
                </c:pt>
                <c:pt idx="647">
                  <c:v>57680</c:v>
                </c:pt>
                <c:pt idx="648">
                  <c:v>57711</c:v>
                </c:pt>
                <c:pt idx="649">
                  <c:v>57742</c:v>
                </c:pt>
                <c:pt idx="650">
                  <c:v>57770</c:v>
                </c:pt>
                <c:pt idx="651">
                  <c:v>57801</c:v>
                </c:pt>
                <c:pt idx="652">
                  <c:v>57831</c:v>
                </c:pt>
                <c:pt idx="653">
                  <c:v>57862</c:v>
                </c:pt>
                <c:pt idx="654">
                  <c:v>57892</c:v>
                </c:pt>
                <c:pt idx="655">
                  <c:v>57923</c:v>
                </c:pt>
                <c:pt idx="656">
                  <c:v>57954</c:v>
                </c:pt>
                <c:pt idx="657">
                  <c:v>57984</c:v>
                </c:pt>
                <c:pt idx="658">
                  <c:v>58015</c:v>
                </c:pt>
                <c:pt idx="659">
                  <c:v>58045</c:v>
                </c:pt>
                <c:pt idx="660">
                  <c:v>58076</c:v>
                </c:pt>
                <c:pt idx="661">
                  <c:v>58107</c:v>
                </c:pt>
                <c:pt idx="662">
                  <c:v>58135</c:v>
                </c:pt>
                <c:pt idx="663">
                  <c:v>58166</c:v>
                </c:pt>
                <c:pt idx="664">
                  <c:v>58196</c:v>
                </c:pt>
                <c:pt idx="665">
                  <c:v>58227</c:v>
                </c:pt>
                <c:pt idx="666">
                  <c:v>58257</c:v>
                </c:pt>
                <c:pt idx="667">
                  <c:v>58288</c:v>
                </c:pt>
                <c:pt idx="668">
                  <c:v>58319</c:v>
                </c:pt>
                <c:pt idx="669">
                  <c:v>58349</c:v>
                </c:pt>
                <c:pt idx="670">
                  <c:v>58380</c:v>
                </c:pt>
                <c:pt idx="671">
                  <c:v>58410</c:v>
                </c:pt>
                <c:pt idx="672">
                  <c:v>58441</c:v>
                </c:pt>
                <c:pt idx="673">
                  <c:v>58472</c:v>
                </c:pt>
                <c:pt idx="674">
                  <c:v>58501</c:v>
                </c:pt>
                <c:pt idx="675">
                  <c:v>58532</c:v>
                </c:pt>
                <c:pt idx="676">
                  <c:v>58562</c:v>
                </c:pt>
                <c:pt idx="677">
                  <c:v>58593</c:v>
                </c:pt>
                <c:pt idx="678">
                  <c:v>58623</c:v>
                </c:pt>
                <c:pt idx="679">
                  <c:v>58654</c:v>
                </c:pt>
                <c:pt idx="680">
                  <c:v>58685</c:v>
                </c:pt>
                <c:pt idx="681">
                  <c:v>58715</c:v>
                </c:pt>
                <c:pt idx="682">
                  <c:v>58746</c:v>
                </c:pt>
                <c:pt idx="683">
                  <c:v>58776</c:v>
                </c:pt>
                <c:pt idx="684">
                  <c:v>58807</c:v>
                </c:pt>
                <c:pt idx="685">
                  <c:v>58838</c:v>
                </c:pt>
                <c:pt idx="686">
                  <c:v>58866</c:v>
                </c:pt>
                <c:pt idx="687">
                  <c:v>58897</c:v>
                </c:pt>
                <c:pt idx="688">
                  <c:v>58927</c:v>
                </c:pt>
                <c:pt idx="689">
                  <c:v>58958</c:v>
                </c:pt>
                <c:pt idx="690">
                  <c:v>58988</c:v>
                </c:pt>
                <c:pt idx="691">
                  <c:v>59019</c:v>
                </c:pt>
                <c:pt idx="692">
                  <c:v>59050</c:v>
                </c:pt>
                <c:pt idx="693">
                  <c:v>59080</c:v>
                </c:pt>
                <c:pt idx="694">
                  <c:v>59111</c:v>
                </c:pt>
                <c:pt idx="695">
                  <c:v>59141</c:v>
                </c:pt>
                <c:pt idx="696">
                  <c:v>59172</c:v>
                </c:pt>
                <c:pt idx="697">
                  <c:v>59203</c:v>
                </c:pt>
                <c:pt idx="698">
                  <c:v>59231</c:v>
                </c:pt>
                <c:pt idx="699">
                  <c:v>59262</c:v>
                </c:pt>
                <c:pt idx="700">
                  <c:v>59292</c:v>
                </c:pt>
                <c:pt idx="701">
                  <c:v>59323</c:v>
                </c:pt>
                <c:pt idx="702">
                  <c:v>59353</c:v>
                </c:pt>
                <c:pt idx="703">
                  <c:v>59384</c:v>
                </c:pt>
                <c:pt idx="704">
                  <c:v>59415</c:v>
                </c:pt>
                <c:pt idx="705">
                  <c:v>59445</c:v>
                </c:pt>
                <c:pt idx="706">
                  <c:v>59476</c:v>
                </c:pt>
                <c:pt idx="707">
                  <c:v>59506</c:v>
                </c:pt>
                <c:pt idx="708">
                  <c:v>59537</c:v>
                </c:pt>
                <c:pt idx="709">
                  <c:v>59568</c:v>
                </c:pt>
                <c:pt idx="710">
                  <c:v>59596</c:v>
                </c:pt>
                <c:pt idx="711">
                  <c:v>59627</c:v>
                </c:pt>
                <c:pt idx="712">
                  <c:v>59657</c:v>
                </c:pt>
                <c:pt idx="713">
                  <c:v>59688</c:v>
                </c:pt>
                <c:pt idx="714">
                  <c:v>59718</c:v>
                </c:pt>
                <c:pt idx="715">
                  <c:v>59749</c:v>
                </c:pt>
                <c:pt idx="716">
                  <c:v>59780</c:v>
                </c:pt>
                <c:pt idx="717">
                  <c:v>59810</c:v>
                </c:pt>
                <c:pt idx="718">
                  <c:v>59841</c:v>
                </c:pt>
                <c:pt idx="719">
                  <c:v>59871</c:v>
                </c:pt>
                <c:pt idx="720">
                  <c:v>59902</c:v>
                </c:pt>
                <c:pt idx="721">
                  <c:v>59933</c:v>
                </c:pt>
                <c:pt idx="722">
                  <c:v>59962</c:v>
                </c:pt>
                <c:pt idx="723">
                  <c:v>59993</c:v>
                </c:pt>
                <c:pt idx="724">
                  <c:v>60023</c:v>
                </c:pt>
                <c:pt idx="725">
                  <c:v>60054</c:v>
                </c:pt>
                <c:pt idx="726">
                  <c:v>60084</c:v>
                </c:pt>
                <c:pt idx="727">
                  <c:v>60115</c:v>
                </c:pt>
                <c:pt idx="728">
                  <c:v>60146</c:v>
                </c:pt>
                <c:pt idx="729">
                  <c:v>60176</c:v>
                </c:pt>
                <c:pt idx="730">
                  <c:v>60207</c:v>
                </c:pt>
                <c:pt idx="731">
                  <c:v>60237</c:v>
                </c:pt>
                <c:pt idx="732">
                  <c:v>60268</c:v>
                </c:pt>
                <c:pt idx="733">
                  <c:v>60299</c:v>
                </c:pt>
                <c:pt idx="734">
                  <c:v>60327</c:v>
                </c:pt>
                <c:pt idx="735">
                  <c:v>60358</c:v>
                </c:pt>
                <c:pt idx="736">
                  <c:v>60388</c:v>
                </c:pt>
                <c:pt idx="737">
                  <c:v>60419</c:v>
                </c:pt>
                <c:pt idx="738">
                  <c:v>60449</c:v>
                </c:pt>
                <c:pt idx="739">
                  <c:v>60480</c:v>
                </c:pt>
                <c:pt idx="740">
                  <c:v>60511</c:v>
                </c:pt>
                <c:pt idx="741">
                  <c:v>60541</c:v>
                </c:pt>
                <c:pt idx="742">
                  <c:v>60572</c:v>
                </c:pt>
                <c:pt idx="743">
                  <c:v>60602</c:v>
                </c:pt>
                <c:pt idx="744">
                  <c:v>60633</c:v>
                </c:pt>
                <c:pt idx="745">
                  <c:v>60664</c:v>
                </c:pt>
                <c:pt idx="746">
                  <c:v>60692</c:v>
                </c:pt>
                <c:pt idx="747">
                  <c:v>60723</c:v>
                </c:pt>
                <c:pt idx="748">
                  <c:v>60753</c:v>
                </c:pt>
                <c:pt idx="749">
                  <c:v>60784</c:v>
                </c:pt>
                <c:pt idx="750">
                  <c:v>60814</c:v>
                </c:pt>
                <c:pt idx="751">
                  <c:v>60845</c:v>
                </c:pt>
                <c:pt idx="752">
                  <c:v>60876</c:v>
                </c:pt>
                <c:pt idx="753">
                  <c:v>60906</c:v>
                </c:pt>
                <c:pt idx="754">
                  <c:v>60937</c:v>
                </c:pt>
                <c:pt idx="755">
                  <c:v>60967</c:v>
                </c:pt>
                <c:pt idx="756">
                  <c:v>60998</c:v>
                </c:pt>
                <c:pt idx="757">
                  <c:v>61029</c:v>
                </c:pt>
                <c:pt idx="758">
                  <c:v>61057</c:v>
                </c:pt>
                <c:pt idx="759">
                  <c:v>61088</c:v>
                </c:pt>
                <c:pt idx="760">
                  <c:v>61118</c:v>
                </c:pt>
                <c:pt idx="761">
                  <c:v>61149</c:v>
                </c:pt>
                <c:pt idx="762">
                  <c:v>61179</c:v>
                </c:pt>
                <c:pt idx="763">
                  <c:v>61210</c:v>
                </c:pt>
                <c:pt idx="764">
                  <c:v>61241</c:v>
                </c:pt>
                <c:pt idx="765">
                  <c:v>61271</c:v>
                </c:pt>
                <c:pt idx="766">
                  <c:v>61302</c:v>
                </c:pt>
                <c:pt idx="767">
                  <c:v>61332</c:v>
                </c:pt>
                <c:pt idx="768">
                  <c:v>61363</c:v>
                </c:pt>
                <c:pt idx="769">
                  <c:v>61394</c:v>
                </c:pt>
                <c:pt idx="770">
                  <c:v>61423</c:v>
                </c:pt>
                <c:pt idx="771">
                  <c:v>61454</c:v>
                </c:pt>
                <c:pt idx="772">
                  <c:v>61484</c:v>
                </c:pt>
                <c:pt idx="773">
                  <c:v>61515</c:v>
                </c:pt>
                <c:pt idx="774">
                  <c:v>61545</c:v>
                </c:pt>
                <c:pt idx="775">
                  <c:v>61576</c:v>
                </c:pt>
                <c:pt idx="776">
                  <c:v>61607</c:v>
                </c:pt>
                <c:pt idx="777">
                  <c:v>61637</c:v>
                </c:pt>
                <c:pt idx="778">
                  <c:v>61668</c:v>
                </c:pt>
                <c:pt idx="779">
                  <c:v>61698</c:v>
                </c:pt>
                <c:pt idx="780">
                  <c:v>61729</c:v>
                </c:pt>
                <c:pt idx="781">
                  <c:v>61760</c:v>
                </c:pt>
                <c:pt idx="782">
                  <c:v>61788</c:v>
                </c:pt>
                <c:pt idx="783">
                  <c:v>61819</c:v>
                </c:pt>
                <c:pt idx="784">
                  <c:v>61849</c:v>
                </c:pt>
                <c:pt idx="785">
                  <c:v>61880</c:v>
                </c:pt>
                <c:pt idx="786">
                  <c:v>61910</c:v>
                </c:pt>
                <c:pt idx="787">
                  <c:v>61941</c:v>
                </c:pt>
                <c:pt idx="788">
                  <c:v>61972</c:v>
                </c:pt>
                <c:pt idx="789">
                  <c:v>62002</c:v>
                </c:pt>
                <c:pt idx="790">
                  <c:v>62033</c:v>
                </c:pt>
                <c:pt idx="791">
                  <c:v>62063</c:v>
                </c:pt>
                <c:pt idx="792">
                  <c:v>62094</c:v>
                </c:pt>
                <c:pt idx="793">
                  <c:v>62125</c:v>
                </c:pt>
                <c:pt idx="794">
                  <c:v>62153</c:v>
                </c:pt>
                <c:pt idx="795">
                  <c:v>62184</c:v>
                </c:pt>
                <c:pt idx="796">
                  <c:v>62214</c:v>
                </c:pt>
                <c:pt idx="797">
                  <c:v>62245</c:v>
                </c:pt>
                <c:pt idx="798">
                  <c:v>62275</c:v>
                </c:pt>
                <c:pt idx="799">
                  <c:v>62306</c:v>
                </c:pt>
                <c:pt idx="800">
                  <c:v>62337</c:v>
                </c:pt>
                <c:pt idx="801">
                  <c:v>62367</c:v>
                </c:pt>
                <c:pt idx="802">
                  <c:v>62398</c:v>
                </c:pt>
                <c:pt idx="803">
                  <c:v>62428</c:v>
                </c:pt>
                <c:pt idx="804">
                  <c:v>62459</c:v>
                </c:pt>
                <c:pt idx="805">
                  <c:v>62490</c:v>
                </c:pt>
                <c:pt idx="806">
                  <c:v>62518</c:v>
                </c:pt>
                <c:pt idx="807">
                  <c:v>62549</c:v>
                </c:pt>
                <c:pt idx="808">
                  <c:v>62579</c:v>
                </c:pt>
                <c:pt idx="809">
                  <c:v>62610</c:v>
                </c:pt>
                <c:pt idx="810">
                  <c:v>62640</c:v>
                </c:pt>
                <c:pt idx="811">
                  <c:v>62671</c:v>
                </c:pt>
                <c:pt idx="812">
                  <c:v>62702</c:v>
                </c:pt>
                <c:pt idx="813">
                  <c:v>62732</c:v>
                </c:pt>
                <c:pt idx="814">
                  <c:v>62763</c:v>
                </c:pt>
                <c:pt idx="815">
                  <c:v>62793</c:v>
                </c:pt>
                <c:pt idx="816">
                  <c:v>62824</c:v>
                </c:pt>
                <c:pt idx="817">
                  <c:v>62855</c:v>
                </c:pt>
                <c:pt idx="818">
                  <c:v>62884</c:v>
                </c:pt>
                <c:pt idx="819">
                  <c:v>62915</c:v>
                </c:pt>
                <c:pt idx="820">
                  <c:v>62945</c:v>
                </c:pt>
                <c:pt idx="821">
                  <c:v>62976</c:v>
                </c:pt>
                <c:pt idx="822">
                  <c:v>63006</c:v>
                </c:pt>
                <c:pt idx="823">
                  <c:v>63037</c:v>
                </c:pt>
                <c:pt idx="824">
                  <c:v>63068</c:v>
                </c:pt>
                <c:pt idx="825">
                  <c:v>63098</c:v>
                </c:pt>
                <c:pt idx="826">
                  <c:v>63129</c:v>
                </c:pt>
                <c:pt idx="827">
                  <c:v>63159</c:v>
                </c:pt>
                <c:pt idx="828">
                  <c:v>63190</c:v>
                </c:pt>
                <c:pt idx="829">
                  <c:v>63221</c:v>
                </c:pt>
                <c:pt idx="830">
                  <c:v>63249</c:v>
                </c:pt>
                <c:pt idx="831">
                  <c:v>63280</c:v>
                </c:pt>
                <c:pt idx="832">
                  <c:v>63310</c:v>
                </c:pt>
                <c:pt idx="833">
                  <c:v>63341</c:v>
                </c:pt>
                <c:pt idx="834">
                  <c:v>63371</c:v>
                </c:pt>
                <c:pt idx="835">
                  <c:v>63402</c:v>
                </c:pt>
                <c:pt idx="836">
                  <c:v>63433</c:v>
                </c:pt>
                <c:pt idx="837">
                  <c:v>63463</c:v>
                </c:pt>
                <c:pt idx="838">
                  <c:v>63494</c:v>
                </c:pt>
                <c:pt idx="839">
                  <c:v>63524</c:v>
                </c:pt>
                <c:pt idx="840">
                  <c:v>63555</c:v>
                </c:pt>
                <c:pt idx="841">
                  <c:v>63586</c:v>
                </c:pt>
                <c:pt idx="842">
                  <c:v>63614</c:v>
                </c:pt>
                <c:pt idx="843">
                  <c:v>63645</c:v>
                </c:pt>
                <c:pt idx="844">
                  <c:v>63675</c:v>
                </c:pt>
                <c:pt idx="845">
                  <c:v>63706</c:v>
                </c:pt>
                <c:pt idx="846">
                  <c:v>63736</c:v>
                </c:pt>
                <c:pt idx="847">
                  <c:v>63767</c:v>
                </c:pt>
                <c:pt idx="848">
                  <c:v>63798</c:v>
                </c:pt>
                <c:pt idx="849">
                  <c:v>63828</c:v>
                </c:pt>
                <c:pt idx="850">
                  <c:v>63859</c:v>
                </c:pt>
                <c:pt idx="851">
                  <c:v>63889</c:v>
                </c:pt>
                <c:pt idx="852">
                  <c:v>63920</c:v>
                </c:pt>
                <c:pt idx="853">
                  <c:v>63951</c:v>
                </c:pt>
                <c:pt idx="854">
                  <c:v>63979</c:v>
                </c:pt>
                <c:pt idx="855">
                  <c:v>64010</c:v>
                </c:pt>
                <c:pt idx="856">
                  <c:v>64040</c:v>
                </c:pt>
                <c:pt idx="857">
                  <c:v>64071</c:v>
                </c:pt>
                <c:pt idx="858">
                  <c:v>64101</c:v>
                </c:pt>
                <c:pt idx="859">
                  <c:v>64132</c:v>
                </c:pt>
                <c:pt idx="860">
                  <c:v>64163</c:v>
                </c:pt>
                <c:pt idx="861">
                  <c:v>64193</c:v>
                </c:pt>
                <c:pt idx="862">
                  <c:v>64224</c:v>
                </c:pt>
                <c:pt idx="863">
                  <c:v>64254</c:v>
                </c:pt>
                <c:pt idx="864">
                  <c:v>64285</c:v>
                </c:pt>
                <c:pt idx="865">
                  <c:v>64316</c:v>
                </c:pt>
                <c:pt idx="866">
                  <c:v>64345</c:v>
                </c:pt>
                <c:pt idx="867">
                  <c:v>64376</c:v>
                </c:pt>
                <c:pt idx="868">
                  <c:v>64406</c:v>
                </c:pt>
                <c:pt idx="869">
                  <c:v>64437</c:v>
                </c:pt>
                <c:pt idx="870">
                  <c:v>64467</c:v>
                </c:pt>
                <c:pt idx="871">
                  <c:v>64498</c:v>
                </c:pt>
                <c:pt idx="872">
                  <c:v>64529</c:v>
                </c:pt>
                <c:pt idx="873">
                  <c:v>64559</c:v>
                </c:pt>
                <c:pt idx="874">
                  <c:v>64590</c:v>
                </c:pt>
                <c:pt idx="875">
                  <c:v>64620</c:v>
                </c:pt>
                <c:pt idx="876">
                  <c:v>64651</c:v>
                </c:pt>
                <c:pt idx="877">
                  <c:v>64682</c:v>
                </c:pt>
                <c:pt idx="878">
                  <c:v>64710</c:v>
                </c:pt>
                <c:pt idx="879">
                  <c:v>64741</c:v>
                </c:pt>
                <c:pt idx="880">
                  <c:v>64771</c:v>
                </c:pt>
                <c:pt idx="881">
                  <c:v>64802</c:v>
                </c:pt>
                <c:pt idx="882">
                  <c:v>64832</c:v>
                </c:pt>
                <c:pt idx="883">
                  <c:v>64863</c:v>
                </c:pt>
                <c:pt idx="884">
                  <c:v>64894</c:v>
                </c:pt>
                <c:pt idx="885">
                  <c:v>64924</c:v>
                </c:pt>
                <c:pt idx="886">
                  <c:v>64955</c:v>
                </c:pt>
                <c:pt idx="887">
                  <c:v>64985</c:v>
                </c:pt>
                <c:pt idx="888">
                  <c:v>65016</c:v>
                </c:pt>
                <c:pt idx="889">
                  <c:v>65047</c:v>
                </c:pt>
                <c:pt idx="890">
                  <c:v>65075</c:v>
                </c:pt>
                <c:pt idx="891">
                  <c:v>65106</c:v>
                </c:pt>
                <c:pt idx="892">
                  <c:v>65136</c:v>
                </c:pt>
                <c:pt idx="893">
                  <c:v>65167</c:v>
                </c:pt>
                <c:pt idx="894">
                  <c:v>65197</c:v>
                </c:pt>
                <c:pt idx="895">
                  <c:v>65228</c:v>
                </c:pt>
                <c:pt idx="896">
                  <c:v>65259</c:v>
                </c:pt>
                <c:pt idx="897">
                  <c:v>65289</c:v>
                </c:pt>
                <c:pt idx="898">
                  <c:v>65320</c:v>
                </c:pt>
                <c:pt idx="899">
                  <c:v>65350</c:v>
                </c:pt>
                <c:pt idx="900">
                  <c:v>65381</c:v>
                </c:pt>
                <c:pt idx="901">
                  <c:v>65412</c:v>
                </c:pt>
                <c:pt idx="902">
                  <c:v>65440</c:v>
                </c:pt>
                <c:pt idx="903">
                  <c:v>65471</c:v>
                </c:pt>
                <c:pt idx="904">
                  <c:v>65501</c:v>
                </c:pt>
                <c:pt idx="905">
                  <c:v>65532</c:v>
                </c:pt>
                <c:pt idx="906">
                  <c:v>65562</c:v>
                </c:pt>
                <c:pt idx="907">
                  <c:v>65593</c:v>
                </c:pt>
                <c:pt idx="908">
                  <c:v>65624</c:v>
                </c:pt>
                <c:pt idx="909">
                  <c:v>65654</c:v>
                </c:pt>
                <c:pt idx="910">
                  <c:v>65685</c:v>
                </c:pt>
                <c:pt idx="911">
                  <c:v>65715</c:v>
                </c:pt>
                <c:pt idx="912">
                  <c:v>65746</c:v>
                </c:pt>
                <c:pt idx="913">
                  <c:v>65777</c:v>
                </c:pt>
                <c:pt idx="914">
                  <c:v>65806</c:v>
                </c:pt>
                <c:pt idx="915">
                  <c:v>65837</c:v>
                </c:pt>
                <c:pt idx="916">
                  <c:v>65867</c:v>
                </c:pt>
                <c:pt idx="917">
                  <c:v>65898</c:v>
                </c:pt>
                <c:pt idx="918">
                  <c:v>65928</c:v>
                </c:pt>
                <c:pt idx="919">
                  <c:v>65959</c:v>
                </c:pt>
                <c:pt idx="920">
                  <c:v>65990</c:v>
                </c:pt>
                <c:pt idx="921">
                  <c:v>66020</c:v>
                </c:pt>
                <c:pt idx="922">
                  <c:v>66051</c:v>
                </c:pt>
                <c:pt idx="923">
                  <c:v>66081</c:v>
                </c:pt>
                <c:pt idx="924">
                  <c:v>66112</c:v>
                </c:pt>
                <c:pt idx="925">
                  <c:v>66143</c:v>
                </c:pt>
                <c:pt idx="926">
                  <c:v>66171</c:v>
                </c:pt>
                <c:pt idx="927">
                  <c:v>66202</c:v>
                </c:pt>
                <c:pt idx="928">
                  <c:v>66232</c:v>
                </c:pt>
                <c:pt idx="929">
                  <c:v>66263</c:v>
                </c:pt>
                <c:pt idx="930">
                  <c:v>66293</c:v>
                </c:pt>
                <c:pt idx="931">
                  <c:v>66324</c:v>
                </c:pt>
                <c:pt idx="932">
                  <c:v>66355</c:v>
                </c:pt>
                <c:pt idx="933">
                  <c:v>66385</c:v>
                </c:pt>
                <c:pt idx="934">
                  <c:v>66416</c:v>
                </c:pt>
                <c:pt idx="935">
                  <c:v>66446</c:v>
                </c:pt>
                <c:pt idx="936">
                  <c:v>66477</c:v>
                </c:pt>
                <c:pt idx="937">
                  <c:v>66508</c:v>
                </c:pt>
                <c:pt idx="938">
                  <c:v>66536</c:v>
                </c:pt>
                <c:pt idx="939">
                  <c:v>66567</c:v>
                </c:pt>
                <c:pt idx="940">
                  <c:v>66597</c:v>
                </c:pt>
                <c:pt idx="941">
                  <c:v>66628</c:v>
                </c:pt>
                <c:pt idx="942">
                  <c:v>66658</c:v>
                </c:pt>
                <c:pt idx="943">
                  <c:v>66689</c:v>
                </c:pt>
                <c:pt idx="944">
                  <c:v>66720</c:v>
                </c:pt>
                <c:pt idx="945">
                  <c:v>66750</c:v>
                </c:pt>
                <c:pt idx="946">
                  <c:v>66781</c:v>
                </c:pt>
                <c:pt idx="947">
                  <c:v>66811</c:v>
                </c:pt>
                <c:pt idx="948">
                  <c:v>66842</c:v>
                </c:pt>
                <c:pt idx="949">
                  <c:v>66873</c:v>
                </c:pt>
                <c:pt idx="950">
                  <c:v>66901</c:v>
                </c:pt>
                <c:pt idx="951">
                  <c:v>66932</c:v>
                </c:pt>
                <c:pt idx="952">
                  <c:v>66962</c:v>
                </c:pt>
                <c:pt idx="953">
                  <c:v>66993</c:v>
                </c:pt>
                <c:pt idx="954">
                  <c:v>67023</c:v>
                </c:pt>
                <c:pt idx="955">
                  <c:v>67054</c:v>
                </c:pt>
                <c:pt idx="956">
                  <c:v>67085</c:v>
                </c:pt>
                <c:pt idx="957">
                  <c:v>67115</c:v>
                </c:pt>
                <c:pt idx="958">
                  <c:v>67146</c:v>
                </c:pt>
                <c:pt idx="959">
                  <c:v>67176</c:v>
                </c:pt>
                <c:pt idx="960">
                  <c:v>67207</c:v>
                </c:pt>
                <c:pt idx="961">
                  <c:v>67238</c:v>
                </c:pt>
                <c:pt idx="962">
                  <c:v>67267</c:v>
                </c:pt>
                <c:pt idx="963">
                  <c:v>67298</c:v>
                </c:pt>
                <c:pt idx="964">
                  <c:v>67328</c:v>
                </c:pt>
                <c:pt idx="965">
                  <c:v>67359</c:v>
                </c:pt>
                <c:pt idx="966">
                  <c:v>67389</c:v>
                </c:pt>
                <c:pt idx="967">
                  <c:v>67420</c:v>
                </c:pt>
                <c:pt idx="968">
                  <c:v>67451</c:v>
                </c:pt>
                <c:pt idx="969">
                  <c:v>67481</c:v>
                </c:pt>
                <c:pt idx="970">
                  <c:v>67512</c:v>
                </c:pt>
                <c:pt idx="971">
                  <c:v>67542</c:v>
                </c:pt>
                <c:pt idx="972">
                  <c:v>67573</c:v>
                </c:pt>
                <c:pt idx="973">
                  <c:v>67604</c:v>
                </c:pt>
                <c:pt idx="974">
                  <c:v>67632</c:v>
                </c:pt>
                <c:pt idx="975">
                  <c:v>67663</c:v>
                </c:pt>
                <c:pt idx="976">
                  <c:v>67693</c:v>
                </c:pt>
                <c:pt idx="977">
                  <c:v>67724</c:v>
                </c:pt>
                <c:pt idx="978">
                  <c:v>67754</c:v>
                </c:pt>
                <c:pt idx="979">
                  <c:v>67785</c:v>
                </c:pt>
                <c:pt idx="980">
                  <c:v>67816</c:v>
                </c:pt>
                <c:pt idx="981">
                  <c:v>67846</c:v>
                </c:pt>
                <c:pt idx="982">
                  <c:v>67877</c:v>
                </c:pt>
                <c:pt idx="983">
                  <c:v>67907</c:v>
                </c:pt>
                <c:pt idx="984">
                  <c:v>67938</c:v>
                </c:pt>
                <c:pt idx="985">
                  <c:v>67969</c:v>
                </c:pt>
                <c:pt idx="986">
                  <c:v>67997</c:v>
                </c:pt>
                <c:pt idx="987">
                  <c:v>68028</c:v>
                </c:pt>
                <c:pt idx="988">
                  <c:v>68058</c:v>
                </c:pt>
                <c:pt idx="989">
                  <c:v>68089</c:v>
                </c:pt>
                <c:pt idx="990">
                  <c:v>68119</c:v>
                </c:pt>
                <c:pt idx="991">
                  <c:v>68150</c:v>
                </c:pt>
                <c:pt idx="992">
                  <c:v>68181</c:v>
                </c:pt>
                <c:pt idx="993">
                  <c:v>68211</c:v>
                </c:pt>
                <c:pt idx="994">
                  <c:v>68242</c:v>
                </c:pt>
                <c:pt idx="995">
                  <c:v>68272</c:v>
                </c:pt>
                <c:pt idx="996">
                  <c:v>68303</c:v>
                </c:pt>
                <c:pt idx="997">
                  <c:v>68334</c:v>
                </c:pt>
                <c:pt idx="998">
                  <c:v>68362</c:v>
                </c:pt>
                <c:pt idx="999">
                  <c:v>68393</c:v>
                </c:pt>
                <c:pt idx="1000">
                  <c:v>68423</c:v>
                </c:pt>
                <c:pt idx="1001">
                  <c:v>68454</c:v>
                </c:pt>
                <c:pt idx="1002">
                  <c:v>68484</c:v>
                </c:pt>
                <c:pt idx="1003">
                  <c:v>68515</c:v>
                </c:pt>
                <c:pt idx="1004">
                  <c:v>68546</c:v>
                </c:pt>
                <c:pt idx="1005">
                  <c:v>68576</c:v>
                </c:pt>
                <c:pt idx="1006">
                  <c:v>68607</c:v>
                </c:pt>
                <c:pt idx="1007">
                  <c:v>68637</c:v>
                </c:pt>
                <c:pt idx="1008">
                  <c:v>68668</c:v>
                </c:pt>
                <c:pt idx="1009">
                  <c:v>68699</c:v>
                </c:pt>
                <c:pt idx="1010">
                  <c:v>68728</c:v>
                </c:pt>
                <c:pt idx="1011">
                  <c:v>68759</c:v>
                </c:pt>
                <c:pt idx="1012">
                  <c:v>68789</c:v>
                </c:pt>
                <c:pt idx="1013">
                  <c:v>68820</c:v>
                </c:pt>
                <c:pt idx="1014">
                  <c:v>68850</c:v>
                </c:pt>
                <c:pt idx="1015">
                  <c:v>68881</c:v>
                </c:pt>
                <c:pt idx="1016">
                  <c:v>68912</c:v>
                </c:pt>
                <c:pt idx="1017">
                  <c:v>68942</c:v>
                </c:pt>
                <c:pt idx="1018">
                  <c:v>68973</c:v>
                </c:pt>
                <c:pt idx="1019">
                  <c:v>69003</c:v>
                </c:pt>
                <c:pt idx="1020">
                  <c:v>69034</c:v>
                </c:pt>
                <c:pt idx="1021">
                  <c:v>69065</c:v>
                </c:pt>
                <c:pt idx="1022">
                  <c:v>69093</c:v>
                </c:pt>
                <c:pt idx="1023">
                  <c:v>69124</c:v>
                </c:pt>
                <c:pt idx="1024">
                  <c:v>69154</c:v>
                </c:pt>
                <c:pt idx="1025">
                  <c:v>69185</c:v>
                </c:pt>
                <c:pt idx="1026">
                  <c:v>69215</c:v>
                </c:pt>
                <c:pt idx="1027">
                  <c:v>69246</c:v>
                </c:pt>
                <c:pt idx="1028">
                  <c:v>69277</c:v>
                </c:pt>
                <c:pt idx="1029">
                  <c:v>69307</c:v>
                </c:pt>
                <c:pt idx="1030">
                  <c:v>69338</c:v>
                </c:pt>
                <c:pt idx="1031">
                  <c:v>69368</c:v>
                </c:pt>
                <c:pt idx="1032">
                  <c:v>69399</c:v>
                </c:pt>
                <c:pt idx="1033">
                  <c:v>69430</c:v>
                </c:pt>
                <c:pt idx="1034">
                  <c:v>69458</c:v>
                </c:pt>
                <c:pt idx="1035">
                  <c:v>69489</c:v>
                </c:pt>
                <c:pt idx="1036">
                  <c:v>69519</c:v>
                </c:pt>
                <c:pt idx="1037">
                  <c:v>69550</c:v>
                </c:pt>
                <c:pt idx="1038">
                  <c:v>69580</c:v>
                </c:pt>
                <c:pt idx="1039">
                  <c:v>69611</c:v>
                </c:pt>
                <c:pt idx="1040">
                  <c:v>69642</c:v>
                </c:pt>
                <c:pt idx="1041">
                  <c:v>69672</c:v>
                </c:pt>
                <c:pt idx="1042">
                  <c:v>69703</c:v>
                </c:pt>
                <c:pt idx="1043">
                  <c:v>69733</c:v>
                </c:pt>
                <c:pt idx="1044">
                  <c:v>69764</c:v>
                </c:pt>
                <c:pt idx="1045">
                  <c:v>69795</c:v>
                </c:pt>
                <c:pt idx="1046">
                  <c:v>69823</c:v>
                </c:pt>
                <c:pt idx="1047">
                  <c:v>69854</c:v>
                </c:pt>
                <c:pt idx="1048">
                  <c:v>69884</c:v>
                </c:pt>
                <c:pt idx="1049">
                  <c:v>69915</c:v>
                </c:pt>
                <c:pt idx="1050">
                  <c:v>69945</c:v>
                </c:pt>
                <c:pt idx="1051">
                  <c:v>69976</c:v>
                </c:pt>
                <c:pt idx="1052">
                  <c:v>70007</c:v>
                </c:pt>
                <c:pt idx="1053">
                  <c:v>70037</c:v>
                </c:pt>
                <c:pt idx="1054">
                  <c:v>70068</c:v>
                </c:pt>
                <c:pt idx="1055">
                  <c:v>70098</c:v>
                </c:pt>
                <c:pt idx="1056">
                  <c:v>70129</c:v>
                </c:pt>
                <c:pt idx="1057">
                  <c:v>70160</c:v>
                </c:pt>
                <c:pt idx="1058">
                  <c:v>70189</c:v>
                </c:pt>
                <c:pt idx="1059">
                  <c:v>70220</c:v>
                </c:pt>
                <c:pt idx="1060">
                  <c:v>70250</c:v>
                </c:pt>
                <c:pt idx="1061">
                  <c:v>70281</c:v>
                </c:pt>
                <c:pt idx="1062">
                  <c:v>70311</c:v>
                </c:pt>
                <c:pt idx="1063">
                  <c:v>70342</c:v>
                </c:pt>
                <c:pt idx="1064">
                  <c:v>70373</c:v>
                </c:pt>
                <c:pt idx="1065">
                  <c:v>70403</c:v>
                </c:pt>
                <c:pt idx="1066">
                  <c:v>70434</c:v>
                </c:pt>
                <c:pt idx="1067">
                  <c:v>70464</c:v>
                </c:pt>
                <c:pt idx="1068">
                  <c:v>70495</c:v>
                </c:pt>
                <c:pt idx="1069">
                  <c:v>70526</c:v>
                </c:pt>
                <c:pt idx="1070">
                  <c:v>70554</c:v>
                </c:pt>
                <c:pt idx="1071">
                  <c:v>70585</c:v>
                </c:pt>
                <c:pt idx="1072">
                  <c:v>70615</c:v>
                </c:pt>
                <c:pt idx="1073">
                  <c:v>70646</c:v>
                </c:pt>
                <c:pt idx="1074">
                  <c:v>70676</c:v>
                </c:pt>
                <c:pt idx="1075">
                  <c:v>70707</c:v>
                </c:pt>
                <c:pt idx="1076">
                  <c:v>70738</c:v>
                </c:pt>
                <c:pt idx="1077">
                  <c:v>70768</c:v>
                </c:pt>
                <c:pt idx="1078">
                  <c:v>70799</c:v>
                </c:pt>
                <c:pt idx="1079">
                  <c:v>70829</c:v>
                </c:pt>
                <c:pt idx="1080">
                  <c:v>70860</c:v>
                </c:pt>
                <c:pt idx="1081">
                  <c:v>70891</c:v>
                </c:pt>
                <c:pt idx="1082">
                  <c:v>70919</c:v>
                </c:pt>
                <c:pt idx="1083">
                  <c:v>70950</c:v>
                </c:pt>
                <c:pt idx="1084">
                  <c:v>70980</c:v>
                </c:pt>
                <c:pt idx="1085">
                  <c:v>71011</c:v>
                </c:pt>
                <c:pt idx="1086">
                  <c:v>71041</c:v>
                </c:pt>
                <c:pt idx="1087">
                  <c:v>71072</c:v>
                </c:pt>
                <c:pt idx="1088">
                  <c:v>71103</c:v>
                </c:pt>
                <c:pt idx="1089">
                  <c:v>71133</c:v>
                </c:pt>
                <c:pt idx="1090">
                  <c:v>71164</c:v>
                </c:pt>
                <c:pt idx="1091">
                  <c:v>71194</c:v>
                </c:pt>
                <c:pt idx="1092">
                  <c:v>71225</c:v>
                </c:pt>
                <c:pt idx="1093">
                  <c:v>71256</c:v>
                </c:pt>
                <c:pt idx="1094">
                  <c:v>71284</c:v>
                </c:pt>
                <c:pt idx="1095">
                  <c:v>71315</c:v>
                </c:pt>
                <c:pt idx="1096">
                  <c:v>71345</c:v>
                </c:pt>
                <c:pt idx="1097">
                  <c:v>71376</c:v>
                </c:pt>
                <c:pt idx="1098">
                  <c:v>71406</c:v>
                </c:pt>
                <c:pt idx="1099">
                  <c:v>71437</c:v>
                </c:pt>
                <c:pt idx="1100">
                  <c:v>71468</c:v>
                </c:pt>
                <c:pt idx="1101">
                  <c:v>71498</c:v>
                </c:pt>
                <c:pt idx="1102">
                  <c:v>71529</c:v>
                </c:pt>
                <c:pt idx="1103">
                  <c:v>71559</c:v>
                </c:pt>
                <c:pt idx="1104">
                  <c:v>71590</c:v>
                </c:pt>
                <c:pt idx="1105">
                  <c:v>71621</c:v>
                </c:pt>
                <c:pt idx="1106">
                  <c:v>71650</c:v>
                </c:pt>
                <c:pt idx="1107">
                  <c:v>71681</c:v>
                </c:pt>
                <c:pt idx="1108">
                  <c:v>71711</c:v>
                </c:pt>
                <c:pt idx="1109">
                  <c:v>71742</c:v>
                </c:pt>
                <c:pt idx="1110">
                  <c:v>71772</c:v>
                </c:pt>
                <c:pt idx="1111">
                  <c:v>71803</c:v>
                </c:pt>
                <c:pt idx="1112">
                  <c:v>71834</c:v>
                </c:pt>
                <c:pt idx="1113">
                  <c:v>71864</c:v>
                </c:pt>
                <c:pt idx="1114">
                  <c:v>71895</c:v>
                </c:pt>
                <c:pt idx="1115">
                  <c:v>71925</c:v>
                </c:pt>
                <c:pt idx="1116">
                  <c:v>71956</c:v>
                </c:pt>
                <c:pt idx="1117">
                  <c:v>71987</c:v>
                </c:pt>
                <c:pt idx="1118">
                  <c:v>72015</c:v>
                </c:pt>
                <c:pt idx="1119">
                  <c:v>72046</c:v>
                </c:pt>
                <c:pt idx="1120">
                  <c:v>72076</c:v>
                </c:pt>
                <c:pt idx="1121">
                  <c:v>72107</c:v>
                </c:pt>
                <c:pt idx="1122">
                  <c:v>72137</c:v>
                </c:pt>
                <c:pt idx="1123">
                  <c:v>72168</c:v>
                </c:pt>
                <c:pt idx="1124">
                  <c:v>72199</c:v>
                </c:pt>
                <c:pt idx="1125">
                  <c:v>72229</c:v>
                </c:pt>
                <c:pt idx="1126">
                  <c:v>72260</c:v>
                </c:pt>
                <c:pt idx="1127">
                  <c:v>72290</c:v>
                </c:pt>
                <c:pt idx="1128">
                  <c:v>72321</c:v>
                </c:pt>
                <c:pt idx="1129">
                  <c:v>72352</c:v>
                </c:pt>
                <c:pt idx="1130">
                  <c:v>72380</c:v>
                </c:pt>
                <c:pt idx="1131">
                  <c:v>72411</c:v>
                </c:pt>
                <c:pt idx="1132">
                  <c:v>72441</c:v>
                </c:pt>
                <c:pt idx="1133">
                  <c:v>72472</c:v>
                </c:pt>
                <c:pt idx="1134">
                  <c:v>72502</c:v>
                </c:pt>
                <c:pt idx="1135">
                  <c:v>72533</c:v>
                </c:pt>
                <c:pt idx="1136">
                  <c:v>72564</c:v>
                </c:pt>
                <c:pt idx="1137">
                  <c:v>72594</c:v>
                </c:pt>
                <c:pt idx="1138">
                  <c:v>72625</c:v>
                </c:pt>
                <c:pt idx="1139">
                  <c:v>72655</c:v>
                </c:pt>
                <c:pt idx="1140">
                  <c:v>72686</c:v>
                </c:pt>
                <c:pt idx="1141">
                  <c:v>72717</c:v>
                </c:pt>
                <c:pt idx="1142">
                  <c:v>72745</c:v>
                </c:pt>
                <c:pt idx="1143">
                  <c:v>72776</c:v>
                </c:pt>
                <c:pt idx="1144">
                  <c:v>72806</c:v>
                </c:pt>
                <c:pt idx="1145">
                  <c:v>72837</c:v>
                </c:pt>
                <c:pt idx="1146">
                  <c:v>72867</c:v>
                </c:pt>
                <c:pt idx="1147">
                  <c:v>72898</c:v>
                </c:pt>
                <c:pt idx="1148">
                  <c:v>72929</c:v>
                </c:pt>
                <c:pt idx="1149">
                  <c:v>72959</c:v>
                </c:pt>
                <c:pt idx="1150">
                  <c:v>72990</c:v>
                </c:pt>
                <c:pt idx="1151">
                  <c:v>73020</c:v>
                </c:pt>
                <c:pt idx="1152">
                  <c:v>73051</c:v>
                </c:pt>
                <c:pt idx="1153">
                  <c:v>73082</c:v>
                </c:pt>
                <c:pt idx="1154">
                  <c:v>73110</c:v>
                </c:pt>
                <c:pt idx="1155">
                  <c:v>73141</c:v>
                </c:pt>
                <c:pt idx="1156">
                  <c:v>73171</c:v>
                </c:pt>
                <c:pt idx="1157">
                  <c:v>73202</c:v>
                </c:pt>
                <c:pt idx="1158">
                  <c:v>73232</c:v>
                </c:pt>
                <c:pt idx="1159">
                  <c:v>73263</c:v>
                </c:pt>
                <c:pt idx="1160">
                  <c:v>73294</c:v>
                </c:pt>
                <c:pt idx="1161">
                  <c:v>73324</c:v>
                </c:pt>
                <c:pt idx="1162">
                  <c:v>73355</c:v>
                </c:pt>
                <c:pt idx="1163">
                  <c:v>73385</c:v>
                </c:pt>
                <c:pt idx="1164">
                  <c:v>73416</c:v>
                </c:pt>
                <c:pt idx="1165">
                  <c:v>73447</c:v>
                </c:pt>
                <c:pt idx="1166">
                  <c:v>73475</c:v>
                </c:pt>
                <c:pt idx="1167">
                  <c:v>73506</c:v>
                </c:pt>
                <c:pt idx="1168">
                  <c:v>73536</c:v>
                </c:pt>
                <c:pt idx="1169">
                  <c:v>73567</c:v>
                </c:pt>
                <c:pt idx="1170">
                  <c:v>73597</c:v>
                </c:pt>
                <c:pt idx="1171">
                  <c:v>73628</c:v>
                </c:pt>
                <c:pt idx="1172">
                  <c:v>73659</c:v>
                </c:pt>
                <c:pt idx="1173">
                  <c:v>73689</c:v>
                </c:pt>
                <c:pt idx="1174">
                  <c:v>73720</c:v>
                </c:pt>
                <c:pt idx="1175">
                  <c:v>73750</c:v>
                </c:pt>
                <c:pt idx="1176">
                  <c:v>73781</c:v>
                </c:pt>
                <c:pt idx="1177">
                  <c:v>73812</c:v>
                </c:pt>
                <c:pt idx="1178">
                  <c:v>73840</c:v>
                </c:pt>
                <c:pt idx="1179">
                  <c:v>73871</c:v>
                </c:pt>
                <c:pt idx="1180">
                  <c:v>73901</c:v>
                </c:pt>
                <c:pt idx="1181">
                  <c:v>73932</c:v>
                </c:pt>
                <c:pt idx="1182">
                  <c:v>73962</c:v>
                </c:pt>
                <c:pt idx="1183">
                  <c:v>73993</c:v>
                </c:pt>
                <c:pt idx="1184">
                  <c:v>74024</c:v>
                </c:pt>
                <c:pt idx="1185">
                  <c:v>74054</c:v>
                </c:pt>
                <c:pt idx="1186">
                  <c:v>74085</c:v>
                </c:pt>
                <c:pt idx="1187">
                  <c:v>74115</c:v>
                </c:pt>
                <c:pt idx="1188">
                  <c:v>74146</c:v>
                </c:pt>
                <c:pt idx="1189">
                  <c:v>74177</c:v>
                </c:pt>
                <c:pt idx="1190">
                  <c:v>74205</c:v>
                </c:pt>
                <c:pt idx="1191">
                  <c:v>74236</c:v>
                </c:pt>
                <c:pt idx="1192">
                  <c:v>74266</c:v>
                </c:pt>
                <c:pt idx="1193">
                  <c:v>74297</c:v>
                </c:pt>
                <c:pt idx="1194">
                  <c:v>74327</c:v>
                </c:pt>
                <c:pt idx="1195">
                  <c:v>74358</c:v>
                </c:pt>
                <c:pt idx="1196">
                  <c:v>74389</c:v>
                </c:pt>
                <c:pt idx="1197">
                  <c:v>74419</c:v>
                </c:pt>
                <c:pt idx="1198">
                  <c:v>74450</c:v>
                </c:pt>
                <c:pt idx="1199">
                  <c:v>74480</c:v>
                </c:pt>
                <c:pt idx="1200">
                  <c:v>74511</c:v>
                </c:pt>
                <c:pt idx="1201">
                  <c:v>74542</c:v>
                </c:pt>
                <c:pt idx="1202">
                  <c:v>74571</c:v>
                </c:pt>
                <c:pt idx="1203">
                  <c:v>74602</c:v>
                </c:pt>
                <c:pt idx="1204">
                  <c:v>74632</c:v>
                </c:pt>
                <c:pt idx="1205">
                  <c:v>74663</c:v>
                </c:pt>
                <c:pt idx="1206">
                  <c:v>74693</c:v>
                </c:pt>
                <c:pt idx="1207">
                  <c:v>74724</c:v>
                </c:pt>
                <c:pt idx="1208">
                  <c:v>74755</c:v>
                </c:pt>
                <c:pt idx="1209">
                  <c:v>74785</c:v>
                </c:pt>
                <c:pt idx="1210">
                  <c:v>74816</c:v>
                </c:pt>
                <c:pt idx="1211">
                  <c:v>74846</c:v>
                </c:pt>
                <c:pt idx="1212">
                  <c:v>74877</c:v>
                </c:pt>
                <c:pt idx="1213">
                  <c:v>74908</c:v>
                </c:pt>
                <c:pt idx="1214">
                  <c:v>74936</c:v>
                </c:pt>
                <c:pt idx="1215">
                  <c:v>74967</c:v>
                </c:pt>
                <c:pt idx="1216">
                  <c:v>74997</c:v>
                </c:pt>
                <c:pt idx="1217">
                  <c:v>75028</c:v>
                </c:pt>
                <c:pt idx="1218">
                  <c:v>75058</c:v>
                </c:pt>
                <c:pt idx="1219">
                  <c:v>75089</c:v>
                </c:pt>
                <c:pt idx="1220">
                  <c:v>75120</c:v>
                </c:pt>
                <c:pt idx="1221">
                  <c:v>75150</c:v>
                </c:pt>
                <c:pt idx="1222">
                  <c:v>75181</c:v>
                </c:pt>
                <c:pt idx="1223">
                  <c:v>75211</c:v>
                </c:pt>
                <c:pt idx="1224">
                  <c:v>75242</c:v>
                </c:pt>
                <c:pt idx="1225">
                  <c:v>75273</c:v>
                </c:pt>
                <c:pt idx="1226">
                  <c:v>75301</c:v>
                </c:pt>
                <c:pt idx="1227">
                  <c:v>75332</c:v>
                </c:pt>
                <c:pt idx="1228">
                  <c:v>75362</c:v>
                </c:pt>
                <c:pt idx="1229">
                  <c:v>75393</c:v>
                </c:pt>
                <c:pt idx="1230">
                  <c:v>75423</c:v>
                </c:pt>
                <c:pt idx="1231">
                  <c:v>75454</c:v>
                </c:pt>
                <c:pt idx="1232">
                  <c:v>75485</c:v>
                </c:pt>
                <c:pt idx="1233">
                  <c:v>75515</c:v>
                </c:pt>
                <c:pt idx="1234">
                  <c:v>75546</c:v>
                </c:pt>
                <c:pt idx="1235">
                  <c:v>75576</c:v>
                </c:pt>
                <c:pt idx="1236">
                  <c:v>75607</c:v>
                </c:pt>
                <c:pt idx="1237">
                  <c:v>75638</c:v>
                </c:pt>
                <c:pt idx="1238">
                  <c:v>75666</c:v>
                </c:pt>
                <c:pt idx="1239">
                  <c:v>75697</c:v>
                </c:pt>
                <c:pt idx="1240">
                  <c:v>75727</c:v>
                </c:pt>
                <c:pt idx="1241">
                  <c:v>75758</c:v>
                </c:pt>
                <c:pt idx="1242">
                  <c:v>75788</c:v>
                </c:pt>
                <c:pt idx="1243">
                  <c:v>75819</c:v>
                </c:pt>
                <c:pt idx="1244">
                  <c:v>75850</c:v>
                </c:pt>
                <c:pt idx="1245">
                  <c:v>75880</c:v>
                </c:pt>
                <c:pt idx="1246">
                  <c:v>75911</c:v>
                </c:pt>
                <c:pt idx="1247">
                  <c:v>75941</c:v>
                </c:pt>
                <c:pt idx="1248">
                  <c:v>75972</c:v>
                </c:pt>
                <c:pt idx="1249">
                  <c:v>76003</c:v>
                </c:pt>
                <c:pt idx="1250">
                  <c:v>76032</c:v>
                </c:pt>
                <c:pt idx="1251">
                  <c:v>76063</c:v>
                </c:pt>
                <c:pt idx="1252">
                  <c:v>76093</c:v>
                </c:pt>
                <c:pt idx="1253">
                  <c:v>76124</c:v>
                </c:pt>
                <c:pt idx="1254">
                  <c:v>76154</c:v>
                </c:pt>
                <c:pt idx="1255">
                  <c:v>76185</c:v>
                </c:pt>
                <c:pt idx="1256">
                  <c:v>76216</c:v>
                </c:pt>
                <c:pt idx="1257">
                  <c:v>76246</c:v>
                </c:pt>
                <c:pt idx="1258">
                  <c:v>76277</c:v>
                </c:pt>
                <c:pt idx="1259">
                  <c:v>76307</c:v>
                </c:pt>
                <c:pt idx="1260">
                  <c:v>76338</c:v>
                </c:pt>
                <c:pt idx="1261">
                  <c:v>76369</c:v>
                </c:pt>
                <c:pt idx="1262">
                  <c:v>76397</c:v>
                </c:pt>
                <c:pt idx="1263">
                  <c:v>76428</c:v>
                </c:pt>
                <c:pt idx="1264">
                  <c:v>76458</c:v>
                </c:pt>
                <c:pt idx="1265">
                  <c:v>76489</c:v>
                </c:pt>
                <c:pt idx="1266">
                  <c:v>76519</c:v>
                </c:pt>
                <c:pt idx="1267">
                  <c:v>76550</c:v>
                </c:pt>
                <c:pt idx="1268">
                  <c:v>76581</c:v>
                </c:pt>
                <c:pt idx="1269">
                  <c:v>76611</c:v>
                </c:pt>
                <c:pt idx="1270">
                  <c:v>76642</c:v>
                </c:pt>
                <c:pt idx="1271">
                  <c:v>76672</c:v>
                </c:pt>
                <c:pt idx="1272">
                  <c:v>76703</c:v>
                </c:pt>
                <c:pt idx="1273">
                  <c:v>76734</c:v>
                </c:pt>
                <c:pt idx="1274">
                  <c:v>76762</c:v>
                </c:pt>
                <c:pt idx="1275">
                  <c:v>76793</c:v>
                </c:pt>
                <c:pt idx="1276">
                  <c:v>76823</c:v>
                </c:pt>
                <c:pt idx="1277">
                  <c:v>76854</c:v>
                </c:pt>
                <c:pt idx="1278">
                  <c:v>76884</c:v>
                </c:pt>
                <c:pt idx="1279">
                  <c:v>76915</c:v>
                </c:pt>
                <c:pt idx="1280">
                  <c:v>76946</c:v>
                </c:pt>
                <c:pt idx="1281">
                  <c:v>76976</c:v>
                </c:pt>
                <c:pt idx="1282">
                  <c:v>77007</c:v>
                </c:pt>
                <c:pt idx="1283">
                  <c:v>77037</c:v>
                </c:pt>
                <c:pt idx="1284">
                  <c:v>77068</c:v>
                </c:pt>
                <c:pt idx="1285">
                  <c:v>77099</c:v>
                </c:pt>
                <c:pt idx="1286">
                  <c:v>77127</c:v>
                </c:pt>
                <c:pt idx="1287">
                  <c:v>77158</c:v>
                </c:pt>
                <c:pt idx="1288">
                  <c:v>77188</c:v>
                </c:pt>
                <c:pt idx="1289">
                  <c:v>77219</c:v>
                </c:pt>
                <c:pt idx="1290">
                  <c:v>77249</c:v>
                </c:pt>
                <c:pt idx="1291">
                  <c:v>77280</c:v>
                </c:pt>
                <c:pt idx="1292">
                  <c:v>77311</c:v>
                </c:pt>
                <c:pt idx="1293">
                  <c:v>77341</c:v>
                </c:pt>
                <c:pt idx="1294">
                  <c:v>77372</c:v>
                </c:pt>
                <c:pt idx="1295">
                  <c:v>77402</c:v>
                </c:pt>
                <c:pt idx="1296">
                  <c:v>77433</c:v>
                </c:pt>
                <c:pt idx="1297">
                  <c:v>77464</c:v>
                </c:pt>
                <c:pt idx="1298">
                  <c:v>77493</c:v>
                </c:pt>
                <c:pt idx="1299">
                  <c:v>77524</c:v>
                </c:pt>
                <c:pt idx="1300">
                  <c:v>77554</c:v>
                </c:pt>
                <c:pt idx="1301">
                  <c:v>77585</c:v>
                </c:pt>
                <c:pt idx="1302">
                  <c:v>77615</c:v>
                </c:pt>
                <c:pt idx="1303">
                  <c:v>77646</c:v>
                </c:pt>
                <c:pt idx="1304">
                  <c:v>77677</c:v>
                </c:pt>
                <c:pt idx="1305">
                  <c:v>77707</c:v>
                </c:pt>
                <c:pt idx="1306">
                  <c:v>77738</c:v>
                </c:pt>
                <c:pt idx="1307">
                  <c:v>77768</c:v>
                </c:pt>
                <c:pt idx="1308">
                  <c:v>77799</c:v>
                </c:pt>
                <c:pt idx="1309">
                  <c:v>77830</c:v>
                </c:pt>
                <c:pt idx="1310">
                  <c:v>77858</c:v>
                </c:pt>
                <c:pt idx="1311">
                  <c:v>77889</c:v>
                </c:pt>
                <c:pt idx="1312">
                  <c:v>77919</c:v>
                </c:pt>
                <c:pt idx="1313">
                  <c:v>77950</c:v>
                </c:pt>
                <c:pt idx="1314">
                  <c:v>77980</c:v>
                </c:pt>
                <c:pt idx="1315">
                  <c:v>78011</c:v>
                </c:pt>
                <c:pt idx="1316">
                  <c:v>78042</c:v>
                </c:pt>
                <c:pt idx="1317">
                  <c:v>78072</c:v>
                </c:pt>
                <c:pt idx="1318">
                  <c:v>78103</c:v>
                </c:pt>
                <c:pt idx="1319">
                  <c:v>78133</c:v>
                </c:pt>
                <c:pt idx="1320">
                  <c:v>78164</c:v>
                </c:pt>
                <c:pt idx="1321">
                  <c:v>78195</c:v>
                </c:pt>
                <c:pt idx="1322">
                  <c:v>78223</c:v>
                </c:pt>
                <c:pt idx="1323">
                  <c:v>78254</c:v>
                </c:pt>
                <c:pt idx="1324">
                  <c:v>78284</c:v>
                </c:pt>
                <c:pt idx="1325">
                  <c:v>78315</c:v>
                </c:pt>
                <c:pt idx="1326">
                  <c:v>78345</c:v>
                </c:pt>
                <c:pt idx="1327">
                  <c:v>78376</c:v>
                </c:pt>
                <c:pt idx="1328">
                  <c:v>78407</c:v>
                </c:pt>
                <c:pt idx="1329">
                  <c:v>78437</c:v>
                </c:pt>
                <c:pt idx="1330">
                  <c:v>78468</c:v>
                </c:pt>
                <c:pt idx="1331">
                  <c:v>78498</c:v>
                </c:pt>
                <c:pt idx="1332">
                  <c:v>78529</c:v>
                </c:pt>
                <c:pt idx="1333">
                  <c:v>78560</c:v>
                </c:pt>
                <c:pt idx="1334">
                  <c:v>78588</c:v>
                </c:pt>
                <c:pt idx="1335">
                  <c:v>78619</c:v>
                </c:pt>
                <c:pt idx="1336">
                  <c:v>78649</c:v>
                </c:pt>
                <c:pt idx="1337">
                  <c:v>78680</c:v>
                </c:pt>
                <c:pt idx="1338">
                  <c:v>78710</c:v>
                </c:pt>
                <c:pt idx="1339">
                  <c:v>78741</c:v>
                </c:pt>
                <c:pt idx="1340">
                  <c:v>78772</c:v>
                </c:pt>
                <c:pt idx="1341">
                  <c:v>78802</c:v>
                </c:pt>
                <c:pt idx="1342">
                  <c:v>78833</c:v>
                </c:pt>
                <c:pt idx="1343">
                  <c:v>78863</c:v>
                </c:pt>
                <c:pt idx="1344">
                  <c:v>78894</c:v>
                </c:pt>
                <c:pt idx="1345">
                  <c:v>78925</c:v>
                </c:pt>
                <c:pt idx="1346">
                  <c:v>78954</c:v>
                </c:pt>
                <c:pt idx="1347">
                  <c:v>78985</c:v>
                </c:pt>
                <c:pt idx="1348">
                  <c:v>79015</c:v>
                </c:pt>
                <c:pt idx="1349">
                  <c:v>79046</c:v>
                </c:pt>
                <c:pt idx="1350">
                  <c:v>79076</c:v>
                </c:pt>
                <c:pt idx="1351">
                  <c:v>79107</c:v>
                </c:pt>
                <c:pt idx="1352">
                  <c:v>79138</c:v>
                </c:pt>
                <c:pt idx="1353">
                  <c:v>79168</c:v>
                </c:pt>
                <c:pt idx="1354">
                  <c:v>79199</c:v>
                </c:pt>
                <c:pt idx="1355">
                  <c:v>79229</c:v>
                </c:pt>
                <c:pt idx="1356">
                  <c:v>79260</c:v>
                </c:pt>
                <c:pt idx="1357">
                  <c:v>79291</c:v>
                </c:pt>
                <c:pt idx="1358">
                  <c:v>79319</c:v>
                </c:pt>
                <c:pt idx="1359">
                  <c:v>79350</c:v>
                </c:pt>
                <c:pt idx="1360">
                  <c:v>79380</c:v>
                </c:pt>
                <c:pt idx="1361">
                  <c:v>79411</c:v>
                </c:pt>
                <c:pt idx="1362">
                  <c:v>79441</c:v>
                </c:pt>
                <c:pt idx="1363">
                  <c:v>79472</c:v>
                </c:pt>
                <c:pt idx="1364">
                  <c:v>79503</c:v>
                </c:pt>
                <c:pt idx="1365">
                  <c:v>79533</c:v>
                </c:pt>
                <c:pt idx="1366">
                  <c:v>79564</c:v>
                </c:pt>
                <c:pt idx="1367">
                  <c:v>79594</c:v>
                </c:pt>
                <c:pt idx="1368">
                  <c:v>79625</c:v>
                </c:pt>
                <c:pt idx="1369">
                  <c:v>79656</c:v>
                </c:pt>
                <c:pt idx="1370">
                  <c:v>79684</c:v>
                </c:pt>
                <c:pt idx="1371">
                  <c:v>79715</c:v>
                </c:pt>
                <c:pt idx="1372">
                  <c:v>79745</c:v>
                </c:pt>
                <c:pt idx="1373">
                  <c:v>79776</c:v>
                </c:pt>
                <c:pt idx="1374">
                  <c:v>79806</c:v>
                </c:pt>
                <c:pt idx="1375">
                  <c:v>79837</c:v>
                </c:pt>
                <c:pt idx="1376">
                  <c:v>79868</c:v>
                </c:pt>
                <c:pt idx="1377">
                  <c:v>79898</c:v>
                </c:pt>
                <c:pt idx="1378">
                  <c:v>79929</c:v>
                </c:pt>
                <c:pt idx="1379">
                  <c:v>79959</c:v>
                </c:pt>
                <c:pt idx="1380">
                  <c:v>79990</c:v>
                </c:pt>
                <c:pt idx="1381">
                  <c:v>80021</c:v>
                </c:pt>
              </c:numCache>
            </c:numRef>
          </c:cat>
          <c:val>
            <c:numRef>
              <c:f>'예측3 - 슈퍼볼3'!$C$2:$C$1383</c:f>
              <c:numCache>
                <c:formatCode>General</c:formatCode>
                <c:ptCount val="1382"/>
                <c:pt idx="0">
                  <c:v>12.757602211224309</c:v>
                </c:pt>
                <c:pt idx="1">
                  <c:v>45.56286504008682</c:v>
                </c:pt>
                <c:pt idx="2">
                  <c:v>1.2150097344023152</c:v>
                </c:pt>
                <c:pt idx="3">
                  <c:v>1.2150097344023152</c:v>
                </c:pt>
                <c:pt idx="4">
                  <c:v>1.2150097344023152</c:v>
                </c:pt>
                <c:pt idx="5">
                  <c:v>0.60750486720115759</c:v>
                </c:pt>
                <c:pt idx="6">
                  <c:v>0.60750486720115759</c:v>
                </c:pt>
                <c:pt idx="7">
                  <c:v>1.2150097344023152</c:v>
                </c:pt>
                <c:pt idx="8">
                  <c:v>1.2150097344023152</c:v>
                </c:pt>
                <c:pt idx="9">
                  <c:v>1.2150097344023152</c:v>
                </c:pt>
                <c:pt idx="10">
                  <c:v>1.2150097344023152</c:v>
                </c:pt>
                <c:pt idx="11">
                  <c:v>2.4300194688046304</c:v>
                </c:pt>
                <c:pt idx="12">
                  <c:v>9.1125730080173639</c:v>
                </c:pt>
                <c:pt idx="13">
                  <c:v>14.580116812827782</c:v>
                </c:pt>
                <c:pt idx="14">
                  <c:v>1.2150097344023152</c:v>
                </c:pt>
                <c:pt idx="15">
                  <c:v>1.2150097344023152</c:v>
                </c:pt>
                <c:pt idx="16">
                  <c:v>0.60750486720115759</c:v>
                </c:pt>
                <c:pt idx="17">
                  <c:v>0.60750486720115759</c:v>
                </c:pt>
                <c:pt idx="18">
                  <c:v>0.60750486720115759</c:v>
                </c:pt>
                <c:pt idx="19">
                  <c:v>0.60750486720115759</c:v>
                </c:pt>
                <c:pt idx="20">
                  <c:v>1.2150097344023152</c:v>
                </c:pt>
                <c:pt idx="21">
                  <c:v>1.2150097344023152</c:v>
                </c:pt>
                <c:pt idx="22">
                  <c:v>1.8225146016034728</c:v>
                </c:pt>
                <c:pt idx="23">
                  <c:v>2.4300194688046304</c:v>
                </c:pt>
                <c:pt idx="24">
                  <c:v>9.7200778752185215</c:v>
                </c:pt>
                <c:pt idx="25">
                  <c:v>16.402631414431255</c:v>
                </c:pt>
                <c:pt idx="26">
                  <c:v>1.2150097344023152</c:v>
                </c:pt>
                <c:pt idx="27">
                  <c:v>0.60750486720115759</c:v>
                </c:pt>
                <c:pt idx="28">
                  <c:v>0.60750486720115759</c:v>
                </c:pt>
                <c:pt idx="29">
                  <c:v>0.60750486720115759</c:v>
                </c:pt>
                <c:pt idx="30">
                  <c:v>0.60750486720115759</c:v>
                </c:pt>
                <c:pt idx="31">
                  <c:v>0.60750486720115759</c:v>
                </c:pt>
                <c:pt idx="32">
                  <c:v>1.2150097344023152</c:v>
                </c:pt>
                <c:pt idx="33">
                  <c:v>1.2150097344023152</c:v>
                </c:pt>
                <c:pt idx="34">
                  <c:v>1.8225146016034728</c:v>
                </c:pt>
                <c:pt idx="35">
                  <c:v>2.4300194688046304</c:v>
                </c:pt>
                <c:pt idx="36">
                  <c:v>10.935087609620837</c:v>
                </c:pt>
                <c:pt idx="37">
                  <c:v>16.402631414431255</c:v>
                </c:pt>
                <c:pt idx="38">
                  <c:v>0.60750486720115759</c:v>
                </c:pt>
                <c:pt idx="39">
                  <c:v>0.60750486720115759</c:v>
                </c:pt>
                <c:pt idx="40">
                  <c:v>0.60750486720115759</c:v>
                </c:pt>
                <c:pt idx="41">
                  <c:v>0.60750486720115759</c:v>
                </c:pt>
                <c:pt idx="42">
                  <c:v>0.60750486720115759</c:v>
                </c:pt>
                <c:pt idx="43">
                  <c:v>0.60750486720115759</c:v>
                </c:pt>
                <c:pt idx="44">
                  <c:v>1.2150097344023152</c:v>
                </c:pt>
                <c:pt idx="45">
                  <c:v>1.2150097344023152</c:v>
                </c:pt>
                <c:pt idx="46">
                  <c:v>1.8225146016034728</c:v>
                </c:pt>
                <c:pt idx="47">
                  <c:v>2.4300194688046304</c:v>
                </c:pt>
                <c:pt idx="48">
                  <c:v>10.327582742419679</c:v>
                </c:pt>
                <c:pt idx="49">
                  <c:v>14.580116812827782</c:v>
                </c:pt>
                <c:pt idx="50">
                  <c:v>0.60750486720115759</c:v>
                </c:pt>
                <c:pt idx="51">
                  <c:v>0.60750486720115759</c:v>
                </c:pt>
                <c:pt idx="52">
                  <c:v>0.60750486720115759</c:v>
                </c:pt>
                <c:pt idx="53">
                  <c:v>0.60750486720115759</c:v>
                </c:pt>
                <c:pt idx="54">
                  <c:v>0.60750486720115759</c:v>
                </c:pt>
                <c:pt idx="55">
                  <c:v>0.60750486720115759</c:v>
                </c:pt>
                <c:pt idx="56">
                  <c:v>1.2150097344023152</c:v>
                </c:pt>
                <c:pt idx="57">
                  <c:v>1.2150097344023152</c:v>
                </c:pt>
                <c:pt idx="58">
                  <c:v>1.2150097344023152</c:v>
                </c:pt>
                <c:pt idx="59">
                  <c:v>1.8225146016034728</c:v>
                </c:pt>
                <c:pt idx="60">
                  <c:v>11.542592476821994</c:v>
                </c:pt>
                <c:pt idx="61">
                  <c:v>11.542592476821994</c:v>
                </c:pt>
                <c:pt idx="62">
                  <c:v>0.60750486720115759</c:v>
                </c:pt>
                <c:pt idx="63">
                  <c:v>0.60750486720115759</c:v>
                </c:pt>
                <c:pt idx="64">
                  <c:v>0.60750486720115759</c:v>
                </c:pt>
                <c:pt idx="65">
                  <c:v>0.60750486720115759</c:v>
                </c:pt>
                <c:pt idx="66">
                  <c:v>0.60750486720115759</c:v>
                </c:pt>
                <c:pt idx="67">
                  <c:v>0.60750486720115759</c:v>
                </c:pt>
                <c:pt idx="68">
                  <c:v>1.2150097344023152</c:v>
                </c:pt>
                <c:pt idx="69">
                  <c:v>1.2150097344023152</c:v>
                </c:pt>
                <c:pt idx="70">
                  <c:v>1.8225146016034728</c:v>
                </c:pt>
                <c:pt idx="71">
                  <c:v>3.037524336005788</c:v>
                </c:pt>
                <c:pt idx="72">
                  <c:v>12.150097344023152</c:v>
                </c:pt>
                <c:pt idx="73">
                  <c:v>24.907699555247461</c:v>
                </c:pt>
                <c:pt idx="74">
                  <c:v>1.2150097344023152</c:v>
                </c:pt>
                <c:pt idx="75">
                  <c:v>0.60750486720115759</c:v>
                </c:pt>
                <c:pt idx="76">
                  <c:v>1.2150097344023152</c:v>
                </c:pt>
                <c:pt idx="77">
                  <c:v>0.60750486720115759</c:v>
                </c:pt>
                <c:pt idx="78">
                  <c:v>0.60750486720115759</c:v>
                </c:pt>
                <c:pt idx="79">
                  <c:v>1.2150097344023152</c:v>
                </c:pt>
                <c:pt idx="80">
                  <c:v>1.8225146016034728</c:v>
                </c:pt>
                <c:pt idx="81">
                  <c:v>1.8225146016034728</c:v>
                </c:pt>
                <c:pt idx="82">
                  <c:v>1.8225146016034728</c:v>
                </c:pt>
                <c:pt idx="83">
                  <c:v>3.037524336005788</c:v>
                </c:pt>
                <c:pt idx="84">
                  <c:v>18.225146016034728</c:v>
                </c:pt>
                <c:pt idx="85">
                  <c:v>38.272806633672928</c:v>
                </c:pt>
                <c:pt idx="86">
                  <c:v>1.8225146016034728</c:v>
                </c:pt>
                <c:pt idx="87">
                  <c:v>1.2150097344023152</c:v>
                </c:pt>
                <c:pt idx="88">
                  <c:v>1.2150097344023152</c:v>
                </c:pt>
                <c:pt idx="89">
                  <c:v>0.60750486720115759</c:v>
                </c:pt>
                <c:pt idx="90">
                  <c:v>1.2150097344023152</c:v>
                </c:pt>
                <c:pt idx="91">
                  <c:v>1.2150097344023152</c:v>
                </c:pt>
                <c:pt idx="92">
                  <c:v>1.8225146016034728</c:v>
                </c:pt>
                <c:pt idx="93">
                  <c:v>1.8225146016034728</c:v>
                </c:pt>
                <c:pt idx="94">
                  <c:v>2.4300194688046304</c:v>
                </c:pt>
                <c:pt idx="95">
                  <c:v>3.6450292032069456</c:v>
                </c:pt>
                <c:pt idx="96">
                  <c:v>20.655165484839358</c:v>
                </c:pt>
                <c:pt idx="97">
                  <c:v>37.057796899270613</c:v>
                </c:pt>
                <c:pt idx="98">
                  <c:v>2.4300194688046304</c:v>
                </c:pt>
                <c:pt idx="99">
                  <c:v>1.2150097344023152</c:v>
                </c:pt>
                <c:pt idx="100">
                  <c:v>1.2150097344023152</c:v>
                </c:pt>
                <c:pt idx="101">
                  <c:v>0.60750486720115759</c:v>
                </c:pt>
                <c:pt idx="102">
                  <c:v>0.60750486720115759</c:v>
                </c:pt>
                <c:pt idx="103">
                  <c:v>1.2150097344023152</c:v>
                </c:pt>
                <c:pt idx="104">
                  <c:v>2.4300194688046304</c:v>
                </c:pt>
                <c:pt idx="105">
                  <c:v>1.8225146016034728</c:v>
                </c:pt>
                <c:pt idx="106">
                  <c:v>1.8225146016034728</c:v>
                </c:pt>
                <c:pt idx="107">
                  <c:v>4.2525340704081032</c:v>
                </c:pt>
                <c:pt idx="108">
                  <c:v>21.870175219241673</c:v>
                </c:pt>
                <c:pt idx="109">
                  <c:v>34.627777430465983</c:v>
                </c:pt>
                <c:pt idx="110">
                  <c:v>1.2150097344023152</c:v>
                </c:pt>
                <c:pt idx="111">
                  <c:v>1.2150097344023152</c:v>
                </c:pt>
                <c:pt idx="112">
                  <c:v>1.2150097344023152</c:v>
                </c:pt>
                <c:pt idx="113">
                  <c:v>1.2150097344023152</c:v>
                </c:pt>
                <c:pt idx="114">
                  <c:v>1.2150097344023152</c:v>
                </c:pt>
                <c:pt idx="115">
                  <c:v>1.8225146016034728</c:v>
                </c:pt>
                <c:pt idx="116">
                  <c:v>3.037524336005788</c:v>
                </c:pt>
                <c:pt idx="117">
                  <c:v>2.4300194688046304</c:v>
                </c:pt>
                <c:pt idx="118">
                  <c:v>2.4300194688046304</c:v>
                </c:pt>
                <c:pt idx="119">
                  <c:v>4.8600389376092608</c:v>
                </c:pt>
                <c:pt idx="120">
                  <c:v>27.945223891253253</c:v>
                </c:pt>
                <c:pt idx="121">
                  <c:v>40.095321235276401</c:v>
                </c:pt>
                <c:pt idx="122">
                  <c:v>1.8225146016034728</c:v>
                </c:pt>
                <c:pt idx="123">
                  <c:v>1.2150097344023152</c:v>
                </c:pt>
                <c:pt idx="124">
                  <c:v>1.2150097344023152</c:v>
                </c:pt>
                <c:pt idx="125">
                  <c:v>1.2150097344023152</c:v>
                </c:pt>
                <c:pt idx="126">
                  <c:v>1.2150097344023152</c:v>
                </c:pt>
                <c:pt idx="127">
                  <c:v>1.8225146016034728</c:v>
                </c:pt>
                <c:pt idx="128">
                  <c:v>2.4300194688046304</c:v>
                </c:pt>
                <c:pt idx="129">
                  <c:v>2.4300194688046304</c:v>
                </c:pt>
                <c:pt idx="130">
                  <c:v>3.037524336005788</c:v>
                </c:pt>
                <c:pt idx="131">
                  <c:v>5.4675438048104184</c:v>
                </c:pt>
                <c:pt idx="132">
                  <c:v>26.730214156850934</c:v>
                </c:pt>
                <c:pt idx="133">
                  <c:v>35.842787164868298</c:v>
                </c:pt>
                <c:pt idx="134">
                  <c:v>1.8225146016034728</c:v>
                </c:pt>
                <c:pt idx="135">
                  <c:v>1.2150097344023152</c:v>
                </c:pt>
                <c:pt idx="136">
                  <c:v>1.2150097344023152</c:v>
                </c:pt>
                <c:pt idx="137">
                  <c:v>1.2150097344023152</c:v>
                </c:pt>
                <c:pt idx="138">
                  <c:v>1.2150097344023152</c:v>
                </c:pt>
                <c:pt idx="139">
                  <c:v>1.8225146016034728</c:v>
                </c:pt>
                <c:pt idx="140">
                  <c:v>3.037524336005788</c:v>
                </c:pt>
                <c:pt idx="141">
                  <c:v>2.4300194688046304</c:v>
                </c:pt>
                <c:pt idx="142">
                  <c:v>3.6450292032069456</c:v>
                </c:pt>
                <c:pt idx="143">
                  <c:v>4.8600389376092608</c:v>
                </c:pt>
                <c:pt idx="144">
                  <c:v>23.692689820845146</c:v>
                </c:pt>
                <c:pt idx="145">
                  <c:v>60.750486720115759</c:v>
                </c:pt>
                <c:pt idx="146">
                  <c:v>1.8225146016034728</c:v>
                </c:pt>
                <c:pt idx="147">
                  <c:v>1.8225146016034728</c:v>
                </c:pt>
                <c:pt idx="148">
                  <c:v>1.2150097344023152</c:v>
                </c:pt>
                <c:pt idx="149">
                  <c:v>1.2150097344023152</c:v>
                </c:pt>
                <c:pt idx="150">
                  <c:v>1.2150097344023152</c:v>
                </c:pt>
                <c:pt idx="151">
                  <c:v>1.8225146016034728</c:v>
                </c:pt>
                <c:pt idx="152">
                  <c:v>2.4300194688046304</c:v>
                </c:pt>
                <c:pt idx="153">
                  <c:v>2.4300194688046304</c:v>
                </c:pt>
                <c:pt idx="154">
                  <c:v>3.037524336005788</c:v>
                </c:pt>
                <c:pt idx="155">
                  <c:v>4.2525340704081032</c:v>
                </c:pt>
                <c:pt idx="156">
                  <c:v>21.262670352040516</c:v>
                </c:pt>
                <c:pt idx="157">
                  <c:v>47.99288450889145</c:v>
                </c:pt>
                <c:pt idx="158">
                  <c:v>1.8225146016034728</c:v>
                </c:pt>
                <c:pt idx="159">
                  <c:v>1.2150097344023152</c:v>
                </c:pt>
                <c:pt idx="160">
                  <c:v>1.2150097344023152</c:v>
                </c:pt>
                <c:pt idx="161">
                  <c:v>1.2150097344023152</c:v>
                </c:pt>
                <c:pt idx="162">
                  <c:v>1.2150097344023152</c:v>
                </c:pt>
                <c:pt idx="163">
                  <c:v>1.8225146016034728</c:v>
                </c:pt>
                <c:pt idx="164">
                  <c:v>2.4300194688046304</c:v>
                </c:pt>
                <c:pt idx="165">
                  <c:v>2.4300194688046304</c:v>
                </c:pt>
                <c:pt idx="166">
                  <c:v>3.037524336005788</c:v>
                </c:pt>
                <c:pt idx="167">
                  <c:v>4.2525340704081032</c:v>
                </c:pt>
                <c:pt idx="168">
                  <c:v>24.300194688046304</c:v>
                </c:pt>
                <c:pt idx="169">
                  <c:v>59.535476985713444</c:v>
                </c:pt>
                <c:pt idx="170">
                  <c:v>1.8225146016034728</c:v>
                </c:pt>
                <c:pt idx="171">
                  <c:v>1.2150097344023152</c:v>
                </c:pt>
                <c:pt idx="172">
                  <c:v>1.2150097344023152</c:v>
                </c:pt>
                <c:pt idx="173">
                  <c:v>1.2150097344023152</c:v>
                </c:pt>
                <c:pt idx="174">
                  <c:v>1.2150097344023152</c:v>
                </c:pt>
                <c:pt idx="175">
                  <c:v>1.8225146016034728</c:v>
                </c:pt>
                <c:pt idx="176">
                  <c:v>3.037524336005788</c:v>
                </c:pt>
                <c:pt idx="177">
                  <c:v>2.4300194688046304</c:v>
                </c:pt>
                <c:pt idx="178">
                  <c:v>3.6450292032069456</c:v>
                </c:pt>
                <c:pt idx="179">
                  <c:v>5.4675438048104184</c:v>
                </c:pt>
                <c:pt idx="180">
                  <c:v>27.337719024052092</c:v>
                </c:pt>
                <c:pt idx="181">
                  <c:v>59.535476985713444</c:v>
                </c:pt>
                <c:pt idx="182">
                  <c:v>1.8225146016034728</c:v>
                </c:pt>
                <c:pt idx="183">
                  <c:v>3.4866352460913324</c:v>
                </c:pt>
                <c:pt idx="184">
                  <c:v>3.2201017403984213</c:v>
                </c:pt>
                <c:pt idx="185">
                  <c:v>3.3195516862669519</c:v>
                </c:pt>
                <c:pt idx="186">
                  <c:v>3.3392375516833135</c:v>
                </c:pt>
                <c:pt idx="187">
                  <c:v>3.672267041083316</c:v>
                </c:pt>
                <c:pt idx="188">
                  <c:v>4.8717918841940637</c:v>
                </c:pt>
                <c:pt idx="189">
                  <c:v>4.6171269821731507</c:v>
                </c:pt>
                <c:pt idx="190">
                  <c:v>5.5648728038464981</c:v>
                </c:pt>
                <c:pt idx="191">
                  <c:v>6.8169709560472249</c:v>
                </c:pt>
                <c:pt idx="192">
                  <c:v>24.780758653220921</c:v>
                </c:pt>
                <c:pt idx="193">
                  <c:v>56.690484573849396</c:v>
                </c:pt>
                <c:pt idx="194">
                  <c:v>4.1894250681519818</c:v>
                </c:pt>
                <c:pt idx="195">
                  <c:v>3.9241050988807329</c:v>
                </c:pt>
                <c:pt idx="196">
                  <c:v>3.657571593187821</c:v>
                </c:pt>
                <c:pt idx="197">
                  <c:v>3.7570215390563515</c:v>
                </c:pt>
                <c:pt idx="198">
                  <c:v>3.7767074044727131</c:v>
                </c:pt>
                <c:pt idx="199">
                  <c:v>4.1097368938727179</c:v>
                </c:pt>
                <c:pt idx="200">
                  <c:v>5.3092617369834638</c:v>
                </c:pt>
                <c:pt idx="201">
                  <c:v>5.0545968349625499</c:v>
                </c:pt>
                <c:pt idx="202">
                  <c:v>6.0023426566358982</c:v>
                </c:pt>
                <c:pt idx="203">
                  <c:v>7.254440808836625</c:v>
                </c:pt>
                <c:pt idx="204">
                  <c:v>25.21822850601032</c:v>
                </c:pt>
                <c:pt idx="205">
                  <c:v>57.127954426638809</c:v>
                </c:pt>
                <c:pt idx="206">
                  <c:v>4.6268949209413819</c:v>
                </c:pt>
                <c:pt idx="207">
                  <c:v>4.3615749516701321</c:v>
                </c:pt>
                <c:pt idx="208">
                  <c:v>4.0950414459772224</c:v>
                </c:pt>
                <c:pt idx="209">
                  <c:v>4.1944913918457516</c:v>
                </c:pt>
                <c:pt idx="210">
                  <c:v>4.2141772572621132</c:v>
                </c:pt>
                <c:pt idx="211">
                  <c:v>4.5472067466621171</c:v>
                </c:pt>
                <c:pt idx="212">
                  <c:v>5.7467315897728639</c:v>
                </c:pt>
                <c:pt idx="213">
                  <c:v>5.4920666877519491</c:v>
                </c:pt>
                <c:pt idx="214">
                  <c:v>6.4398125094252991</c:v>
                </c:pt>
                <c:pt idx="215">
                  <c:v>7.6919106616260242</c:v>
                </c:pt>
                <c:pt idx="216">
                  <c:v>25.655698358799722</c:v>
                </c:pt>
                <c:pt idx="217">
                  <c:v>57.565424279428193</c:v>
                </c:pt>
                <c:pt idx="218">
                  <c:v>5.064364773730782</c:v>
                </c:pt>
                <c:pt idx="219">
                  <c:v>4.7990448044595322</c:v>
                </c:pt>
                <c:pt idx="220">
                  <c:v>4.5325112987666225</c:v>
                </c:pt>
                <c:pt idx="221">
                  <c:v>4.6319612446351517</c:v>
                </c:pt>
                <c:pt idx="222">
                  <c:v>4.6516471100515124</c:v>
                </c:pt>
                <c:pt idx="223">
                  <c:v>4.9846765994515172</c:v>
                </c:pt>
                <c:pt idx="224">
                  <c:v>6.1842014425622631</c:v>
                </c:pt>
                <c:pt idx="225">
                  <c:v>5.92953654054135</c:v>
                </c:pt>
                <c:pt idx="226">
                  <c:v>6.8772823622147001</c:v>
                </c:pt>
                <c:pt idx="227">
                  <c:v>8.1293805144154234</c:v>
                </c:pt>
                <c:pt idx="228">
                  <c:v>26.09316821158912</c:v>
                </c:pt>
                <c:pt idx="229">
                  <c:v>58.002894132217598</c:v>
                </c:pt>
                <c:pt idx="230">
                  <c:v>5.5018346265201838</c:v>
                </c:pt>
                <c:pt idx="231">
                  <c:v>5.2365146572489323</c:v>
                </c:pt>
                <c:pt idx="232">
                  <c:v>4.9699811515560226</c:v>
                </c:pt>
                <c:pt idx="233">
                  <c:v>5.0694310974245509</c:v>
                </c:pt>
                <c:pt idx="234">
                  <c:v>5.0891169628409125</c:v>
                </c:pt>
                <c:pt idx="235">
                  <c:v>5.4221464522409164</c:v>
                </c:pt>
                <c:pt idx="236">
                  <c:v>6.621671295351665</c:v>
                </c:pt>
                <c:pt idx="237">
                  <c:v>6.3670063933307484</c:v>
                </c:pt>
                <c:pt idx="238">
                  <c:v>7.3147522150041002</c:v>
                </c:pt>
                <c:pt idx="239">
                  <c:v>8.5668503672048235</c:v>
                </c:pt>
                <c:pt idx="240">
                  <c:v>26.530638064378522</c:v>
                </c:pt>
                <c:pt idx="241">
                  <c:v>58.440363985006996</c:v>
                </c:pt>
                <c:pt idx="242">
                  <c:v>5.9393044793095831</c:v>
                </c:pt>
                <c:pt idx="243">
                  <c:v>5.6739845100383315</c:v>
                </c:pt>
                <c:pt idx="244">
                  <c:v>5.4074510043454227</c:v>
                </c:pt>
                <c:pt idx="245">
                  <c:v>5.5069009502139528</c:v>
                </c:pt>
                <c:pt idx="246">
                  <c:v>5.5265868156303126</c:v>
                </c:pt>
                <c:pt idx="247">
                  <c:v>5.8596163050303165</c:v>
                </c:pt>
                <c:pt idx="248">
                  <c:v>7.0591411481410651</c:v>
                </c:pt>
                <c:pt idx="249">
                  <c:v>6.8044762461201485</c:v>
                </c:pt>
                <c:pt idx="250">
                  <c:v>7.7522220677934985</c:v>
                </c:pt>
                <c:pt idx="251">
                  <c:v>9.0043202199942254</c:v>
                </c:pt>
                <c:pt idx="252">
                  <c:v>26.96810791716792</c:v>
                </c:pt>
                <c:pt idx="253">
                  <c:v>58.877833837796402</c:v>
                </c:pt>
                <c:pt idx="254">
                  <c:v>6.3767743320989831</c:v>
                </c:pt>
                <c:pt idx="255">
                  <c:v>6.1114543628277316</c:v>
                </c:pt>
                <c:pt idx="256">
                  <c:v>5.8449208571348219</c:v>
                </c:pt>
                <c:pt idx="257">
                  <c:v>5.9443708030033529</c:v>
                </c:pt>
                <c:pt idx="258">
                  <c:v>5.9640566684197118</c:v>
                </c:pt>
                <c:pt idx="259">
                  <c:v>6.2970861578197157</c:v>
                </c:pt>
                <c:pt idx="260">
                  <c:v>7.4966110009304661</c:v>
                </c:pt>
                <c:pt idx="261">
                  <c:v>7.2419460989095503</c:v>
                </c:pt>
                <c:pt idx="262">
                  <c:v>8.1896919205828986</c:v>
                </c:pt>
                <c:pt idx="263">
                  <c:v>9.4417900727836255</c:v>
                </c:pt>
                <c:pt idx="264">
                  <c:v>27.405577769957318</c:v>
                </c:pt>
                <c:pt idx="265">
                  <c:v>59.315303690585793</c:v>
                </c:pt>
                <c:pt idx="266">
                  <c:v>6.8142441848883832</c:v>
                </c:pt>
                <c:pt idx="267">
                  <c:v>6.5489242156171326</c:v>
                </c:pt>
                <c:pt idx="268">
                  <c:v>6.282390709924222</c:v>
                </c:pt>
                <c:pt idx="269">
                  <c:v>6.3818406557927529</c:v>
                </c:pt>
                <c:pt idx="270">
                  <c:v>6.4015265212091128</c:v>
                </c:pt>
                <c:pt idx="271">
                  <c:v>6.7345560106091167</c:v>
                </c:pt>
                <c:pt idx="272">
                  <c:v>7.9340808537198644</c:v>
                </c:pt>
                <c:pt idx="273">
                  <c:v>7.6794159516989504</c:v>
                </c:pt>
                <c:pt idx="274">
                  <c:v>8.6271617733722987</c:v>
                </c:pt>
                <c:pt idx="275">
                  <c:v>9.8792599255730256</c:v>
                </c:pt>
                <c:pt idx="276">
                  <c:v>27.84304762274672</c:v>
                </c:pt>
                <c:pt idx="277">
                  <c:v>59.752773543375206</c:v>
                </c:pt>
                <c:pt idx="278">
                  <c:v>7.2517140376777824</c:v>
                </c:pt>
                <c:pt idx="279">
                  <c:v>6.9863940684065335</c:v>
                </c:pt>
                <c:pt idx="280">
                  <c:v>6.7198605627136212</c:v>
                </c:pt>
                <c:pt idx="281">
                  <c:v>6.8193105085821522</c:v>
                </c:pt>
                <c:pt idx="282">
                  <c:v>6.8389963739985111</c:v>
                </c:pt>
                <c:pt idx="283">
                  <c:v>7.1720258633985168</c:v>
                </c:pt>
                <c:pt idx="284">
                  <c:v>8.3715507065092645</c:v>
                </c:pt>
                <c:pt idx="285">
                  <c:v>8.1168858044883514</c:v>
                </c:pt>
                <c:pt idx="286">
                  <c:v>9.0646316261616988</c:v>
                </c:pt>
                <c:pt idx="287">
                  <c:v>10.316729778362426</c:v>
                </c:pt>
                <c:pt idx="288">
                  <c:v>28.280517475536126</c:v>
                </c:pt>
                <c:pt idx="289">
                  <c:v>60.19024339616459</c:v>
                </c:pt>
                <c:pt idx="290">
                  <c:v>7.6891838904671825</c:v>
                </c:pt>
                <c:pt idx="291">
                  <c:v>7.4238639211959336</c:v>
                </c:pt>
                <c:pt idx="292">
                  <c:v>7.1573304155030213</c:v>
                </c:pt>
                <c:pt idx="293">
                  <c:v>7.2567803613715522</c:v>
                </c:pt>
                <c:pt idx="294">
                  <c:v>7.2764662267879139</c:v>
                </c:pt>
                <c:pt idx="295">
                  <c:v>7.6094957161879151</c:v>
                </c:pt>
                <c:pt idx="296">
                  <c:v>8.8090205592986646</c:v>
                </c:pt>
                <c:pt idx="297">
                  <c:v>8.5543556572777497</c:v>
                </c:pt>
                <c:pt idx="298">
                  <c:v>9.5021014789511007</c:v>
                </c:pt>
                <c:pt idx="299">
                  <c:v>10.754199631151826</c:v>
                </c:pt>
                <c:pt idx="300">
                  <c:v>28.717987328325524</c:v>
                </c:pt>
                <c:pt idx="301">
                  <c:v>60.627713248953995</c:v>
                </c:pt>
                <c:pt idx="302">
                  <c:v>8.1266537432565826</c:v>
                </c:pt>
                <c:pt idx="303">
                  <c:v>7.861333773985332</c:v>
                </c:pt>
                <c:pt idx="304">
                  <c:v>7.5948002682924232</c:v>
                </c:pt>
                <c:pt idx="305">
                  <c:v>7.6942502141609523</c:v>
                </c:pt>
                <c:pt idx="306">
                  <c:v>7.7139360795773131</c:v>
                </c:pt>
                <c:pt idx="307">
                  <c:v>8.0469655689773152</c:v>
                </c:pt>
                <c:pt idx="308">
                  <c:v>9.2464904120880647</c:v>
                </c:pt>
                <c:pt idx="309">
                  <c:v>8.9918255100671498</c:v>
                </c:pt>
                <c:pt idx="310">
                  <c:v>9.9395713317405008</c:v>
                </c:pt>
                <c:pt idx="311">
                  <c:v>11.191669483941224</c:v>
                </c:pt>
                <c:pt idx="312">
                  <c:v>29.155457181114926</c:v>
                </c:pt>
                <c:pt idx="313">
                  <c:v>61.065183101743393</c:v>
                </c:pt>
                <c:pt idx="314">
                  <c:v>8.5641235960459827</c:v>
                </c:pt>
                <c:pt idx="315">
                  <c:v>8.2988036267747329</c:v>
                </c:pt>
                <c:pt idx="316">
                  <c:v>8.0322701210818241</c:v>
                </c:pt>
                <c:pt idx="317">
                  <c:v>8.1317200669503507</c:v>
                </c:pt>
                <c:pt idx="318">
                  <c:v>8.1514059323667141</c:v>
                </c:pt>
                <c:pt idx="319">
                  <c:v>8.4844354217667153</c:v>
                </c:pt>
                <c:pt idx="320">
                  <c:v>9.6839602648774648</c:v>
                </c:pt>
                <c:pt idx="321">
                  <c:v>9.4292953628565499</c:v>
                </c:pt>
                <c:pt idx="322">
                  <c:v>10.377041184529901</c:v>
                </c:pt>
                <c:pt idx="323">
                  <c:v>11.629139336730628</c:v>
                </c:pt>
                <c:pt idx="324">
                  <c:v>29.592927033904324</c:v>
                </c:pt>
                <c:pt idx="325">
                  <c:v>61.502652954532799</c:v>
                </c:pt>
                <c:pt idx="326">
                  <c:v>9.0015934488353828</c:v>
                </c:pt>
                <c:pt idx="327">
                  <c:v>8.736273479564133</c:v>
                </c:pt>
                <c:pt idx="328">
                  <c:v>8.4697399738712242</c:v>
                </c:pt>
                <c:pt idx="329">
                  <c:v>8.5691899197397543</c:v>
                </c:pt>
                <c:pt idx="330">
                  <c:v>8.5888757851561142</c:v>
                </c:pt>
                <c:pt idx="331">
                  <c:v>8.9219052745561154</c:v>
                </c:pt>
                <c:pt idx="332">
                  <c:v>10.121430117666865</c:v>
                </c:pt>
                <c:pt idx="333">
                  <c:v>9.86676521564595</c:v>
                </c:pt>
                <c:pt idx="334">
                  <c:v>10.814511037319301</c:v>
                </c:pt>
                <c:pt idx="335">
                  <c:v>12.066609189520026</c:v>
                </c:pt>
                <c:pt idx="336">
                  <c:v>30.030396886693723</c:v>
                </c:pt>
                <c:pt idx="337">
                  <c:v>61.940122807322197</c:v>
                </c:pt>
                <c:pt idx="338">
                  <c:v>9.4390633016247829</c:v>
                </c:pt>
                <c:pt idx="339">
                  <c:v>9.1737433323535313</c:v>
                </c:pt>
                <c:pt idx="340">
                  <c:v>8.9072098266606226</c:v>
                </c:pt>
                <c:pt idx="341">
                  <c:v>9.0066597725291526</c:v>
                </c:pt>
                <c:pt idx="342">
                  <c:v>9.0263456379455125</c:v>
                </c:pt>
                <c:pt idx="343">
                  <c:v>9.3593751273455172</c:v>
                </c:pt>
                <c:pt idx="344">
                  <c:v>10.558899970456263</c:v>
                </c:pt>
                <c:pt idx="345">
                  <c:v>10.30423506843535</c:v>
                </c:pt>
                <c:pt idx="346">
                  <c:v>11.251980890108699</c:v>
                </c:pt>
                <c:pt idx="347">
                  <c:v>12.504079042309426</c:v>
                </c:pt>
                <c:pt idx="348">
                  <c:v>30.467866739483124</c:v>
                </c:pt>
                <c:pt idx="349">
                  <c:v>62.377592660111603</c:v>
                </c:pt>
                <c:pt idx="350">
                  <c:v>9.8765331544141812</c:v>
                </c:pt>
                <c:pt idx="351">
                  <c:v>9.6112131851429314</c:v>
                </c:pt>
                <c:pt idx="352">
                  <c:v>9.3446796794500226</c:v>
                </c:pt>
                <c:pt idx="353">
                  <c:v>9.4441296253185527</c:v>
                </c:pt>
                <c:pt idx="354">
                  <c:v>9.4638154907349126</c:v>
                </c:pt>
                <c:pt idx="355">
                  <c:v>9.7968449801349173</c:v>
                </c:pt>
                <c:pt idx="356">
                  <c:v>10.996369823245663</c:v>
                </c:pt>
                <c:pt idx="357">
                  <c:v>10.74170492122475</c:v>
                </c:pt>
                <c:pt idx="358">
                  <c:v>11.689450742898099</c:v>
                </c:pt>
                <c:pt idx="359">
                  <c:v>12.941548895098826</c:v>
                </c:pt>
                <c:pt idx="360">
                  <c:v>30.905336592272526</c:v>
                </c:pt>
                <c:pt idx="361">
                  <c:v>62.815062512901001</c:v>
                </c:pt>
                <c:pt idx="362">
                  <c:v>10.314003007203581</c:v>
                </c:pt>
                <c:pt idx="363">
                  <c:v>10.048683037932333</c:v>
                </c:pt>
                <c:pt idx="364">
                  <c:v>9.7821495322394227</c:v>
                </c:pt>
                <c:pt idx="365">
                  <c:v>9.8815994781079546</c:v>
                </c:pt>
                <c:pt idx="366">
                  <c:v>9.9012853435243127</c:v>
                </c:pt>
                <c:pt idx="367">
                  <c:v>10.234314832924319</c:v>
                </c:pt>
                <c:pt idx="368">
                  <c:v>11.433839676035063</c:v>
                </c:pt>
                <c:pt idx="369">
                  <c:v>11.179174774014148</c:v>
                </c:pt>
                <c:pt idx="370">
                  <c:v>12.126920595687499</c:v>
                </c:pt>
                <c:pt idx="371">
                  <c:v>13.379018747888228</c:v>
                </c:pt>
                <c:pt idx="372">
                  <c:v>31.342806445061921</c:v>
                </c:pt>
                <c:pt idx="373">
                  <c:v>63.252532365690392</c:v>
                </c:pt>
                <c:pt idx="374">
                  <c:v>10.751472859992983</c:v>
                </c:pt>
                <c:pt idx="375">
                  <c:v>10.486152890721732</c:v>
                </c:pt>
                <c:pt idx="376">
                  <c:v>10.219619385028821</c:v>
                </c:pt>
                <c:pt idx="377">
                  <c:v>10.319069330897353</c:v>
                </c:pt>
                <c:pt idx="378">
                  <c:v>10.338755196313713</c:v>
                </c:pt>
                <c:pt idx="379">
                  <c:v>10.671784685713718</c:v>
                </c:pt>
                <c:pt idx="380">
                  <c:v>11.871309528824465</c:v>
                </c:pt>
                <c:pt idx="381">
                  <c:v>11.616644626803549</c:v>
                </c:pt>
                <c:pt idx="382">
                  <c:v>12.5643904484769</c:v>
                </c:pt>
                <c:pt idx="383">
                  <c:v>13.816488600677626</c:v>
                </c:pt>
                <c:pt idx="384">
                  <c:v>31.780276297851323</c:v>
                </c:pt>
                <c:pt idx="385">
                  <c:v>63.690002218479805</c:v>
                </c:pt>
                <c:pt idx="386">
                  <c:v>11.188942712782383</c:v>
                </c:pt>
                <c:pt idx="387">
                  <c:v>10.923622743511133</c:v>
                </c:pt>
                <c:pt idx="388">
                  <c:v>10.657089237818223</c:v>
                </c:pt>
                <c:pt idx="389">
                  <c:v>10.756539183686753</c:v>
                </c:pt>
                <c:pt idx="390">
                  <c:v>10.776225049103113</c:v>
                </c:pt>
                <c:pt idx="391">
                  <c:v>11.109254538503118</c:v>
                </c:pt>
                <c:pt idx="392">
                  <c:v>12.308779381613865</c:v>
                </c:pt>
                <c:pt idx="393">
                  <c:v>12.054114479592949</c:v>
                </c:pt>
                <c:pt idx="394">
                  <c:v>13.0018603012663</c:v>
                </c:pt>
                <c:pt idx="395">
                  <c:v>14.253958453467025</c:v>
                </c:pt>
                <c:pt idx="396">
                  <c:v>32.217746150640721</c:v>
                </c:pt>
                <c:pt idx="397">
                  <c:v>64.127472071269196</c:v>
                </c:pt>
                <c:pt idx="398">
                  <c:v>11.626412565571782</c:v>
                </c:pt>
                <c:pt idx="399">
                  <c:v>11.361092596300534</c:v>
                </c:pt>
                <c:pt idx="400">
                  <c:v>11.094559090607623</c:v>
                </c:pt>
                <c:pt idx="401">
                  <c:v>11.194009036476153</c:v>
                </c:pt>
                <c:pt idx="402">
                  <c:v>11.213694901892513</c:v>
                </c:pt>
                <c:pt idx="403">
                  <c:v>11.546724391292518</c:v>
                </c:pt>
                <c:pt idx="404">
                  <c:v>12.746249234403265</c:v>
                </c:pt>
                <c:pt idx="405">
                  <c:v>12.491584332382349</c:v>
                </c:pt>
                <c:pt idx="406">
                  <c:v>13.439330154055698</c:v>
                </c:pt>
                <c:pt idx="407">
                  <c:v>14.691428306256427</c:v>
                </c:pt>
                <c:pt idx="408">
                  <c:v>32.65521600343012</c:v>
                </c:pt>
                <c:pt idx="409">
                  <c:v>64.564941924058587</c:v>
                </c:pt>
                <c:pt idx="410">
                  <c:v>12.063882418361182</c:v>
                </c:pt>
                <c:pt idx="411">
                  <c:v>11.798562449089932</c:v>
                </c:pt>
                <c:pt idx="412">
                  <c:v>11.532028943397021</c:v>
                </c:pt>
                <c:pt idx="413">
                  <c:v>11.631478889265551</c:v>
                </c:pt>
                <c:pt idx="414">
                  <c:v>11.651164754681913</c:v>
                </c:pt>
                <c:pt idx="415">
                  <c:v>11.984194244081916</c:v>
                </c:pt>
                <c:pt idx="416">
                  <c:v>13.183719087192664</c:v>
                </c:pt>
                <c:pt idx="417">
                  <c:v>12.929054185171751</c:v>
                </c:pt>
                <c:pt idx="418">
                  <c:v>13.8768000068451</c:v>
                </c:pt>
                <c:pt idx="419">
                  <c:v>15.128898159045825</c:v>
                </c:pt>
                <c:pt idx="420">
                  <c:v>33.092685856219525</c:v>
                </c:pt>
                <c:pt idx="421">
                  <c:v>65.002411776848007</c:v>
                </c:pt>
                <c:pt idx="422">
                  <c:v>12.501352271150582</c:v>
                </c:pt>
                <c:pt idx="423">
                  <c:v>12.236032301879332</c:v>
                </c:pt>
                <c:pt idx="424">
                  <c:v>11.969498796186421</c:v>
                </c:pt>
                <c:pt idx="425">
                  <c:v>12.068948742054953</c:v>
                </c:pt>
                <c:pt idx="426">
                  <c:v>12.088634607471313</c:v>
                </c:pt>
                <c:pt idx="427">
                  <c:v>12.421664096871316</c:v>
                </c:pt>
                <c:pt idx="428">
                  <c:v>13.621188939982066</c:v>
                </c:pt>
                <c:pt idx="429">
                  <c:v>13.366524037961151</c:v>
                </c:pt>
                <c:pt idx="430">
                  <c:v>14.314269859634498</c:v>
                </c:pt>
                <c:pt idx="431">
                  <c:v>15.566368011835225</c:v>
                </c:pt>
                <c:pt idx="432">
                  <c:v>33.530155709008923</c:v>
                </c:pt>
                <c:pt idx="433">
                  <c:v>65.439881629637398</c:v>
                </c:pt>
                <c:pt idx="434">
                  <c:v>12.938822123939985</c:v>
                </c:pt>
                <c:pt idx="435">
                  <c:v>12.67350215466873</c:v>
                </c:pt>
                <c:pt idx="436">
                  <c:v>12.406968648975822</c:v>
                </c:pt>
                <c:pt idx="437">
                  <c:v>12.506418594844352</c:v>
                </c:pt>
                <c:pt idx="438">
                  <c:v>12.526104460260711</c:v>
                </c:pt>
                <c:pt idx="439">
                  <c:v>12.859133949660716</c:v>
                </c:pt>
                <c:pt idx="440">
                  <c:v>14.058658792771467</c:v>
                </c:pt>
                <c:pt idx="441">
                  <c:v>13.803993890750549</c:v>
                </c:pt>
                <c:pt idx="442">
                  <c:v>14.751739712423898</c:v>
                </c:pt>
                <c:pt idx="443">
                  <c:v>16.003837864624625</c:v>
                </c:pt>
                <c:pt idx="444">
                  <c:v>33.967625561798322</c:v>
                </c:pt>
                <c:pt idx="445">
                  <c:v>65.877351482426789</c:v>
                </c:pt>
                <c:pt idx="446">
                  <c:v>13.376291976729386</c:v>
                </c:pt>
                <c:pt idx="447">
                  <c:v>13.110972007458136</c:v>
                </c:pt>
                <c:pt idx="448">
                  <c:v>12.844438501765227</c:v>
                </c:pt>
                <c:pt idx="449">
                  <c:v>12.943888447633753</c:v>
                </c:pt>
                <c:pt idx="450">
                  <c:v>12.963574313050113</c:v>
                </c:pt>
                <c:pt idx="451">
                  <c:v>13.296603802450116</c:v>
                </c:pt>
                <c:pt idx="452">
                  <c:v>14.496128645560862</c:v>
                </c:pt>
                <c:pt idx="453">
                  <c:v>14.241463743539947</c:v>
                </c:pt>
                <c:pt idx="454">
                  <c:v>15.189209565213298</c:v>
                </c:pt>
                <c:pt idx="455">
                  <c:v>16.441307717414023</c:v>
                </c:pt>
                <c:pt idx="456">
                  <c:v>34.40509541458772</c:v>
                </c:pt>
                <c:pt idx="457">
                  <c:v>66.314821335216195</c:v>
                </c:pt>
                <c:pt idx="458">
                  <c:v>13.813761829518784</c:v>
                </c:pt>
                <c:pt idx="459">
                  <c:v>13.548441860247538</c:v>
                </c:pt>
                <c:pt idx="460">
                  <c:v>13.281908354554625</c:v>
                </c:pt>
                <c:pt idx="461">
                  <c:v>13.381358300423157</c:v>
                </c:pt>
                <c:pt idx="462">
                  <c:v>13.401044165839512</c:v>
                </c:pt>
                <c:pt idx="463">
                  <c:v>13.734073655239518</c:v>
                </c:pt>
                <c:pt idx="464">
                  <c:v>14.933598498350268</c:v>
                </c:pt>
                <c:pt idx="465">
                  <c:v>14.678933596329347</c:v>
                </c:pt>
                <c:pt idx="466">
                  <c:v>15.626679418002698</c:v>
                </c:pt>
                <c:pt idx="467">
                  <c:v>16.878777570203425</c:v>
                </c:pt>
                <c:pt idx="468">
                  <c:v>34.842565267377125</c:v>
                </c:pt>
                <c:pt idx="469">
                  <c:v>66.7522911880056</c:v>
                </c:pt>
                <c:pt idx="470">
                  <c:v>14.251231682308186</c:v>
                </c:pt>
                <c:pt idx="471">
                  <c:v>13.985911713036936</c:v>
                </c:pt>
                <c:pt idx="472">
                  <c:v>13.719378207344024</c:v>
                </c:pt>
                <c:pt idx="473">
                  <c:v>13.818828153212555</c:v>
                </c:pt>
                <c:pt idx="474">
                  <c:v>13.838514018628912</c:v>
                </c:pt>
                <c:pt idx="475">
                  <c:v>14.171543508028916</c:v>
                </c:pt>
                <c:pt idx="476">
                  <c:v>15.371068351139666</c:v>
                </c:pt>
                <c:pt idx="477">
                  <c:v>15.116403449118748</c:v>
                </c:pt>
                <c:pt idx="478">
                  <c:v>16.064149270792097</c:v>
                </c:pt>
                <c:pt idx="479">
                  <c:v>17.316247422992824</c:v>
                </c:pt>
                <c:pt idx="480">
                  <c:v>35.280035120166517</c:v>
                </c:pt>
                <c:pt idx="481">
                  <c:v>67.189761040794991</c:v>
                </c:pt>
                <c:pt idx="482">
                  <c:v>14.688701535097584</c:v>
                </c:pt>
                <c:pt idx="483">
                  <c:v>14.423381565826334</c:v>
                </c:pt>
                <c:pt idx="484">
                  <c:v>14.156848060133425</c:v>
                </c:pt>
                <c:pt idx="485">
                  <c:v>14.256298006001956</c:v>
                </c:pt>
                <c:pt idx="486">
                  <c:v>14.275983871418314</c:v>
                </c:pt>
                <c:pt idx="487">
                  <c:v>14.609013360818315</c:v>
                </c:pt>
                <c:pt idx="488">
                  <c:v>15.808538203929064</c:v>
                </c:pt>
                <c:pt idx="489">
                  <c:v>15.553873301908148</c:v>
                </c:pt>
                <c:pt idx="490">
                  <c:v>16.501619123581499</c:v>
                </c:pt>
                <c:pt idx="491">
                  <c:v>17.753717275782225</c:v>
                </c:pt>
                <c:pt idx="492">
                  <c:v>35.717504972955922</c:v>
                </c:pt>
                <c:pt idx="493">
                  <c:v>67.627230893584397</c:v>
                </c:pt>
                <c:pt idx="494">
                  <c:v>15.126171387886982</c:v>
                </c:pt>
                <c:pt idx="495">
                  <c:v>14.860851418615736</c:v>
                </c:pt>
                <c:pt idx="496">
                  <c:v>14.594317912922824</c:v>
                </c:pt>
                <c:pt idx="497">
                  <c:v>14.693767858791357</c:v>
                </c:pt>
                <c:pt idx="498">
                  <c:v>14.713453724207714</c:v>
                </c:pt>
                <c:pt idx="499">
                  <c:v>15.046483213607717</c:v>
                </c:pt>
                <c:pt idx="500">
                  <c:v>16.246008056718466</c:v>
                </c:pt>
                <c:pt idx="501">
                  <c:v>15.991343154697551</c:v>
                </c:pt>
                <c:pt idx="502">
                  <c:v>16.939088976370897</c:v>
                </c:pt>
                <c:pt idx="503">
                  <c:v>18.191187128571624</c:v>
                </c:pt>
                <c:pt idx="504">
                  <c:v>36.15497482574532</c:v>
                </c:pt>
                <c:pt idx="505">
                  <c:v>68.064700746373802</c:v>
                </c:pt>
                <c:pt idx="506">
                  <c:v>15.563641240676384</c:v>
                </c:pt>
                <c:pt idx="507">
                  <c:v>15.298321271405136</c:v>
                </c:pt>
                <c:pt idx="508">
                  <c:v>15.031787765712224</c:v>
                </c:pt>
                <c:pt idx="509">
                  <c:v>15.131237711580756</c:v>
                </c:pt>
                <c:pt idx="510">
                  <c:v>15.150923576997116</c:v>
                </c:pt>
                <c:pt idx="511">
                  <c:v>15.483953066397117</c:v>
                </c:pt>
                <c:pt idx="512">
                  <c:v>16.683477909507864</c:v>
                </c:pt>
                <c:pt idx="513">
                  <c:v>16.428813007486951</c:v>
                </c:pt>
                <c:pt idx="514">
                  <c:v>17.376558829160295</c:v>
                </c:pt>
                <c:pt idx="515">
                  <c:v>18.628656981361026</c:v>
                </c:pt>
                <c:pt idx="516">
                  <c:v>36.592444678534719</c:v>
                </c:pt>
                <c:pt idx="517">
                  <c:v>68.502170599163193</c:v>
                </c:pt>
                <c:pt idx="518">
                  <c:v>16.001111093465784</c:v>
                </c:pt>
                <c:pt idx="519">
                  <c:v>15.735791124194535</c:v>
                </c:pt>
                <c:pt idx="520">
                  <c:v>15.469257618501626</c:v>
                </c:pt>
                <c:pt idx="521">
                  <c:v>15.568707564370154</c:v>
                </c:pt>
                <c:pt idx="522">
                  <c:v>15.588393429786516</c:v>
                </c:pt>
                <c:pt idx="523">
                  <c:v>15.921422919186515</c:v>
                </c:pt>
                <c:pt idx="524">
                  <c:v>17.120947762297263</c:v>
                </c:pt>
                <c:pt idx="525">
                  <c:v>16.866282860276353</c:v>
                </c:pt>
                <c:pt idx="526">
                  <c:v>17.814028681949697</c:v>
                </c:pt>
                <c:pt idx="527">
                  <c:v>19.066126834150424</c:v>
                </c:pt>
                <c:pt idx="528">
                  <c:v>37.029914531324124</c:v>
                </c:pt>
                <c:pt idx="529">
                  <c:v>68.939640451952599</c:v>
                </c:pt>
                <c:pt idx="530">
                  <c:v>16.438580946255183</c:v>
                </c:pt>
                <c:pt idx="531">
                  <c:v>16.173260976983936</c:v>
                </c:pt>
                <c:pt idx="532">
                  <c:v>15.906727471291024</c:v>
                </c:pt>
                <c:pt idx="533">
                  <c:v>16.006177417159556</c:v>
                </c:pt>
                <c:pt idx="534">
                  <c:v>16.025863282575916</c:v>
                </c:pt>
                <c:pt idx="535">
                  <c:v>16.358892771975921</c:v>
                </c:pt>
                <c:pt idx="536">
                  <c:v>17.558417615086665</c:v>
                </c:pt>
                <c:pt idx="537">
                  <c:v>17.303752713065752</c:v>
                </c:pt>
                <c:pt idx="538">
                  <c:v>18.251498534739103</c:v>
                </c:pt>
                <c:pt idx="539">
                  <c:v>19.503596686939822</c:v>
                </c:pt>
                <c:pt idx="540">
                  <c:v>37.467384384113522</c:v>
                </c:pt>
                <c:pt idx="541">
                  <c:v>69.37711030474199</c:v>
                </c:pt>
                <c:pt idx="542">
                  <c:v>16.876050799044584</c:v>
                </c:pt>
                <c:pt idx="543">
                  <c:v>16.610730829773335</c:v>
                </c:pt>
                <c:pt idx="544">
                  <c:v>16.344197324080422</c:v>
                </c:pt>
                <c:pt idx="545">
                  <c:v>16.443647269948954</c:v>
                </c:pt>
                <c:pt idx="546">
                  <c:v>16.463333135365314</c:v>
                </c:pt>
                <c:pt idx="547">
                  <c:v>16.796362624765319</c:v>
                </c:pt>
                <c:pt idx="548">
                  <c:v>17.995887467876067</c:v>
                </c:pt>
                <c:pt idx="549">
                  <c:v>17.74122256585515</c:v>
                </c:pt>
                <c:pt idx="550">
                  <c:v>18.688968387528501</c:v>
                </c:pt>
                <c:pt idx="551">
                  <c:v>19.941066539729221</c:v>
                </c:pt>
                <c:pt idx="552">
                  <c:v>37.904854236902921</c:v>
                </c:pt>
                <c:pt idx="553">
                  <c:v>69.814580157531395</c:v>
                </c:pt>
                <c:pt idx="554">
                  <c:v>17.313520651833983</c:v>
                </c:pt>
                <c:pt idx="555">
                  <c:v>17.048200682562733</c:v>
                </c:pt>
                <c:pt idx="556">
                  <c:v>16.781667176869824</c:v>
                </c:pt>
                <c:pt idx="557">
                  <c:v>16.881117122738353</c:v>
                </c:pt>
                <c:pt idx="558">
                  <c:v>16.900802988154716</c:v>
                </c:pt>
                <c:pt idx="559">
                  <c:v>17.233832477554721</c:v>
                </c:pt>
                <c:pt idx="560">
                  <c:v>18.433357320665465</c:v>
                </c:pt>
                <c:pt idx="561">
                  <c:v>18.178692418644552</c:v>
                </c:pt>
                <c:pt idx="562">
                  <c:v>19.126438240317899</c:v>
                </c:pt>
                <c:pt idx="563">
                  <c:v>20.378536392518619</c:v>
                </c:pt>
                <c:pt idx="564">
                  <c:v>38.342324089692319</c:v>
                </c:pt>
                <c:pt idx="565">
                  <c:v>70.252050010320801</c:v>
                </c:pt>
                <c:pt idx="566">
                  <c:v>17.750990504623381</c:v>
                </c:pt>
                <c:pt idx="567">
                  <c:v>17.485670535352135</c:v>
                </c:pt>
                <c:pt idx="568">
                  <c:v>17.219137029659223</c:v>
                </c:pt>
                <c:pt idx="569">
                  <c:v>17.318586975527754</c:v>
                </c:pt>
                <c:pt idx="570">
                  <c:v>17.338272840944118</c:v>
                </c:pt>
                <c:pt idx="571">
                  <c:v>17.671302330344119</c:v>
                </c:pt>
                <c:pt idx="572">
                  <c:v>18.870827173454867</c:v>
                </c:pt>
                <c:pt idx="573">
                  <c:v>18.61616227143395</c:v>
                </c:pt>
                <c:pt idx="574">
                  <c:v>19.563908093107298</c:v>
                </c:pt>
                <c:pt idx="575">
                  <c:v>20.816006245308024</c:v>
                </c:pt>
                <c:pt idx="576">
                  <c:v>38.779793942481724</c:v>
                </c:pt>
                <c:pt idx="577">
                  <c:v>70.689519863110192</c:v>
                </c:pt>
                <c:pt idx="578">
                  <c:v>18.188460357412783</c:v>
                </c:pt>
                <c:pt idx="579">
                  <c:v>17.923140388141533</c:v>
                </c:pt>
                <c:pt idx="580">
                  <c:v>17.656606882448621</c:v>
                </c:pt>
                <c:pt idx="581">
                  <c:v>17.756056828317153</c:v>
                </c:pt>
                <c:pt idx="582">
                  <c:v>17.775742693733516</c:v>
                </c:pt>
                <c:pt idx="583">
                  <c:v>18.108772183133517</c:v>
                </c:pt>
                <c:pt idx="584">
                  <c:v>19.308297026244269</c:v>
                </c:pt>
                <c:pt idx="585">
                  <c:v>19.053632124223348</c:v>
                </c:pt>
                <c:pt idx="586">
                  <c:v>20.001377945896699</c:v>
                </c:pt>
                <c:pt idx="587">
                  <c:v>21.253476098097423</c:v>
                </c:pt>
                <c:pt idx="588">
                  <c:v>39.217263795271116</c:v>
                </c:pt>
                <c:pt idx="589">
                  <c:v>71.126989715899597</c:v>
                </c:pt>
                <c:pt idx="590">
                  <c:v>18.625930210202181</c:v>
                </c:pt>
                <c:pt idx="591">
                  <c:v>18.360610240930932</c:v>
                </c:pt>
                <c:pt idx="592">
                  <c:v>18.094076735238023</c:v>
                </c:pt>
                <c:pt idx="593">
                  <c:v>18.193526681106555</c:v>
                </c:pt>
                <c:pt idx="594">
                  <c:v>18.213212546522914</c:v>
                </c:pt>
                <c:pt idx="595">
                  <c:v>18.546242035922919</c:v>
                </c:pt>
                <c:pt idx="596">
                  <c:v>19.745766879033667</c:v>
                </c:pt>
                <c:pt idx="597">
                  <c:v>19.49110197701275</c:v>
                </c:pt>
                <c:pt idx="598">
                  <c:v>20.438847798686098</c:v>
                </c:pt>
                <c:pt idx="599">
                  <c:v>21.690945950886825</c:v>
                </c:pt>
                <c:pt idx="600">
                  <c:v>39.654733648060521</c:v>
                </c:pt>
                <c:pt idx="601">
                  <c:v>71.564459568689003</c:v>
                </c:pt>
                <c:pt idx="602">
                  <c:v>19.06340006299158</c:v>
                </c:pt>
                <c:pt idx="603">
                  <c:v>18.798080093720333</c:v>
                </c:pt>
                <c:pt idx="604">
                  <c:v>18.531546588027421</c:v>
                </c:pt>
                <c:pt idx="605">
                  <c:v>18.630996533895956</c:v>
                </c:pt>
                <c:pt idx="606">
                  <c:v>18.650682399312316</c:v>
                </c:pt>
                <c:pt idx="607">
                  <c:v>18.983711888712318</c:v>
                </c:pt>
                <c:pt idx="608">
                  <c:v>20.183236731823065</c:v>
                </c:pt>
                <c:pt idx="609">
                  <c:v>19.928571829802156</c:v>
                </c:pt>
                <c:pt idx="610">
                  <c:v>20.8763176514755</c:v>
                </c:pt>
                <c:pt idx="611">
                  <c:v>22.128415803676223</c:v>
                </c:pt>
                <c:pt idx="612">
                  <c:v>40.092203500849926</c:v>
                </c:pt>
                <c:pt idx="613">
                  <c:v>72.001929421478394</c:v>
                </c:pt>
                <c:pt idx="614">
                  <c:v>19.500869915780982</c:v>
                </c:pt>
                <c:pt idx="615">
                  <c:v>19.235549946509735</c:v>
                </c:pt>
                <c:pt idx="616">
                  <c:v>18.969016440816823</c:v>
                </c:pt>
                <c:pt idx="617">
                  <c:v>19.068466386685355</c:v>
                </c:pt>
                <c:pt idx="618">
                  <c:v>19.088152252101715</c:v>
                </c:pt>
                <c:pt idx="619">
                  <c:v>19.421181741501716</c:v>
                </c:pt>
                <c:pt idx="620">
                  <c:v>20.620706584612467</c:v>
                </c:pt>
                <c:pt idx="621">
                  <c:v>20.366041682591554</c:v>
                </c:pt>
                <c:pt idx="622">
                  <c:v>21.313787504264898</c:v>
                </c:pt>
                <c:pt idx="623">
                  <c:v>22.565885656465625</c:v>
                </c:pt>
                <c:pt idx="624">
                  <c:v>40.529673353639318</c:v>
                </c:pt>
                <c:pt idx="625">
                  <c:v>72.439399274267785</c:v>
                </c:pt>
                <c:pt idx="626">
                  <c:v>19.938339768570383</c:v>
                </c:pt>
                <c:pt idx="627">
                  <c:v>19.673019799299134</c:v>
                </c:pt>
                <c:pt idx="628">
                  <c:v>19.406486293606225</c:v>
                </c:pt>
                <c:pt idx="629">
                  <c:v>19.505936239474753</c:v>
                </c:pt>
                <c:pt idx="630">
                  <c:v>19.525622104891113</c:v>
                </c:pt>
                <c:pt idx="631">
                  <c:v>19.858651594291118</c:v>
                </c:pt>
                <c:pt idx="632">
                  <c:v>21.058176437401865</c:v>
                </c:pt>
                <c:pt idx="633">
                  <c:v>20.803511535380952</c:v>
                </c:pt>
                <c:pt idx="634">
                  <c:v>21.751257357054296</c:v>
                </c:pt>
                <c:pt idx="635">
                  <c:v>23.003355509255023</c:v>
                </c:pt>
                <c:pt idx="636">
                  <c:v>40.96714320642873</c:v>
                </c:pt>
                <c:pt idx="637">
                  <c:v>72.876869127057205</c:v>
                </c:pt>
                <c:pt idx="638">
                  <c:v>20.375809621359782</c:v>
                </c:pt>
                <c:pt idx="639">
                  <c:v>20.110489652088535</c:v>
                </c:pt>
                <c:pt idx="640">
                  <c:v>19.843956146395623</c:v>
                </c:pt>
                <c:pt idx="641">
                  <c:v>19.943406092264155</c:v>
                </c:pt>
                <c:pt idx="642">
                  <c:v>19.963091957680515</c:v>
                </c:pt>
                <c:pt idx="643">
                  <c:v>20.296121447080516</c:v>
                </c:pt>
                <c:pt idx="644">
                  <c:v>21.495646290191264</c:v>
                </c:pt>
                <c:pt idx="645">
                  <c:v>21.240981388170354</c:v>
                </c:pt>
                <c:pt idx="646">
                  <c:v>22.188727209843705</c:v>
                </c:pt>
                <c:pt idx="647">
                  <c:v>23.440825362044425</c:v>
                </c:pt>
                <c:pt idx="648">
                  <c:v>41.404613059218121</c:v>
                </c:pt>
                <c:pt idx="649">
                  <c:v>73.31433897984661</c:v>
                </c:pt>
                <c:pt idx="650">
                  <c:v>20.813279474149184</c:v>
                </c:pt>
                <c:pt idx="651">
                  <c:v>20.547959504877934</c:v>
                </c:pt>
                <c:pt idx="652">
                  <c:v>20.281425999185021</c:v>
                </c:pt>
                <c:pt idx="653">
                  <c:v>20.380875945053553</c:v>
                </c:pt>
                <c:pt idx="654">
                  <c:v>20.400561810469913</c:v>
                </c:pt>
                <c:pt idx="655">
                  <c:v>20.733591299869918</c:v>
                </c:pt>
                <c:pt idx="656">
                  <c:v>21.933116142980666</c:v>
                </c:pt>
                <c:pt idx="657">
                  <c:v>21.678451240959753</c:v>
                </c:pt>
                <c:pt idx="658">
                  <c:v>22.626197062633103</c:v>
                </c:pt>
                <c:pt idx="659">
                  <c:v>23.878295214833827</c:v>
                </c:pt>
                <c:pt idx="660">
                  <c:v>41.842082912007527</c:v>
                </c:pt>
                <c:pt idx="661">
                  <c:v>73.751808832635987</c:v>
                </c:pt>
                <c:pt idx="662">
                  <c:v>21.250749326938582</c:v>
                </c:pt>
                <c:pt idx="663">
                  <c:v>20.985429357667332</c:v>
                </c:pt>
                <c:pt idx="664">
                  <c:v>20.718895851974423</c:v>
                </c:pt>
                <c:pt idx="665">
                  <c:v>20.818345797842952</c:v>
                </c:pt>
                <c:pt idx="666">
                  <c:v>20.838031663259311</c:v>
                </c:pt>
                <c:pt idx="667">
                  <c:v>21.171061152659316</c:v>
                </c:pt>
                <c:pt idx="668">
                  <c:v>22.370585995770064</c:v>
                </c:pt>
                <c:pt idx="669">
                  <c:v>22.115921093749151</c:v>
                </c:pt>
                <c:pt idx="670">
                  <c:v>23.063666915422505</c:v>
                </c:pt>
                <c:pt idx="671">
                  <c:v>24.315765067623225</c:v>
                </c:pt>
                <c:pt idx="672">
                  <c:v>42.279552764796918</c:v>
                </c:pt>
                <c:pt idx="673">
                  <c:v>74.189278685425407</c:v>
                </c:pt>
                <c:pt idx="674">
                  <c:v>21.68821917972798</c:v>
                </c:pt>
                <c:pt idx="675">
                  <c:v>21.422899210456734</c:v>
                </c:pt>
                <c:pt idx="676">
                  <c:v>21.156365704763822</c:v>
                </c:pt>
                <c:pt idx="677">
                  <c:v>21.255815650632353</c:v>
                </c:pt>
                <c:pt idx="678">
                  <c:v>21.275501516048713</c:v>
                </c:pt>
                <c:pt idx="679">
                  <c:v>21.608531005448718</c:v>
                </c:pt>
                <c:pt idx="680">
                  <c:v>22.808055848559462</c:v>
                </c:pt>
                <c:pt idx="681">
                  <c:v>22.553390946538553</c:v>
                </c:pt>
                <c:pt idx="682">
                  <c:v>23.501136768211907</c:v>
                </c:pt>
                <c:pt idx="683">
                  <c:v>24.753234920412627</c:v>
                </c:pt>
                <c:pt idx="684">
                  <c:v>42.717022617586323</c:v>
                </c:pt>
                <c:pt idx="685">
                  <c:v>74.626748538214798</c:v>
                </c:pt>
                <c:pt idx="686">
                  <c:v>22.125689032517386</c:v>
                </c:pt>
                <c:pt idx="687">
                  <c:v>21.860369063246132</c:v>
                </c:pt>
                <c:pt idx="688">
                  <c:v>21.59383555755322</c:v>
                </c:pt>
                <c:pt idx="689">
                  <c:v>21.693285503421752</c:v>
                </c:pt>
                <c:pt idx="690">
                  <c:v>21.712971368838112</c:v>
                </c:pt>
                <c:pt idx="691">
                  <c:v>22.04600085823812</c:v>
                </c:pt>
                <c:pt idx="692">
                  <c:v>23.245525701348864</c:v>
                </c:pt>
                <c:pt idx="693">
                  <c:v>22.990860799327955</c:v>
                </c:pt>
                <c:pt idx="694">
                  <c:v>23.938606621001306</c:v>
                </c:pt>
                <c:pt idx="695">
                  <c:v>25.190704773202029</c:v>
                </c:pt>
                <c:pt idx="696">
                  <c:v>43.154492470375715</c:v>
                </c:pt>
                <c:pt idx="697">
                  <c:v>75.064218391004204</c:v>
                </c:pt>
                <c:pt idx="698">
                  <c:v>22.563158885306784</c:v>
                </c:pt>
                <c:pt idx="699">
                  <c:v>22.297838916035531</c:v>
                </c:pt>
                <c:pt idx="700">
                  <c:v>22.031305410342622</c:v>
                </c:pt>
                <c:pt idx="701">
                  <c:v>22.13075535621115</c:v>
                </c:pt>
                <c:pt idx="702">
                  <c:v>22.150441221627513</c:v>
                </c:pt>
                <c:pt idx="703">
                  <c:v>22.483470711027518</c:v>
                </c:pt>
                <c:pt idx="704">
                  <c:v>23.682995554138266</c:v>
                </c:pt>
                <c:pt idx="705">
                  <c:v>23.428330652117353</c:v>
                </c:pt>
                <c:pt idx="706">
                  <c:v>24.376076473790707</c:v>
                </c:pt>
                <c:pt idx="707">
                  <c:v>25.628174625991427</c:v>
                </c:pt>
                <c:pt idx="708">
                  <c:v>43.591962323165127</c:v>
                </c:pt>
                <c:pt idx="709">
                  <c:v>75.501688243793595</c:v>
                </c:pt>
                <c:pt idx="710">
                  <c:v>23.000628738096186</c:v>
                </c:pt>
                <c:pt idx="711">
                  <c:v>22.735308768824932</c:v>
                </c:pt>
                <c:pt idx="712">
                  <c:v>22.46877526313202</c:v>
                </c:pt>
                <c:pt idx="713">
                  <c:v>22.568225209000552</c:v>
                </c:pt>
                <c:pt idx="714">
                  <c:v>22.587911074416915</c:v>
                </c:pt>
                <c:pt idx="715">
                  <c:v>22.920940563816917</c:v>
                </c:pt>
                <c:pt idx="716">
                  <c:v>24.120465406927664</c:v>
                </c:pt>
                <c:pt idx="717">
                  <c:v>23.865800504906755</c:v>
                </c:pt>
                <c:pt idx="718">
                  <c:v>24.813546326580106</c:v>
                </c:pt>
                <c:pt idx="719">
                  <c:v>26.065644478780825</c:v>
                </c:pt>
                <c:pt idx="720">
                  <c:v>44.029432175954526</c:v>
                </c:pt>
                <c:pt idx="721">
                  <c:v>75.939158096583</c:v>
                </c:pt>
                <c:pt idx="722">
                  <c:v>23.438098590885581</c:v>
                </c:pt>
                <c:pt idx="723">
                  <c:v>23.172778621614331</c:v>
                </c:pt>
                <c:pt idx="724">
                  <c:v>22.906245115921418</c:v>
                </c:pt>
                <c:pt idx="725">
                  <c:v>23.00569506178995</c:v>
                </c:pt>
                <c:pt idx="726">
                  <c:v>23.025380927206314</c:v>
                </c:pt>
                <c:pt idx="727">
                  <c:v>23.358410416606318</c:v>
                </c:pt>
                <c:pt idx="728">
                  <c:v>24.557935259717066</c:v>
                </c:pt>
                <c:pt idx="729">
                  <c:v>24.303270357696153</c:v>
                </c:pt>
                <c:pt idx="730">
                  <c:v>25.251016179369508</c:v>
                </c:pt>
                <c:pt idx="731">
                  <c:v>26.503114331570227</c:v>
                </c:pt>
                <c:pt idx="732">
                  <c:v>44.466902028743924</c:v>
                </c:pt>
                <c:pt idx="733">
                  <c:v>76.376627949372406</c:v>
                </c:pt>
                <c:pt idx="734">
                  <c:v>23.87556844367499</c:v>
                </c:pt>
                <c:pt idx="735">
                  <c:v>23.610248474403729</c:v>
                </c:pt>
                <c:pt idx="736">
                  <c:v>23.34371496871082</c:v>
                </c:pt>
                <c:pt idx="737">
                  <c:v>23.443164914579352</c:v>
                </c:pt>
                <c:pt idx="738">
                  <c:v>23.462850779995712</c:v>
                </c:pt>
                <c:pt idx="739">
                  <c:v>23.795880269395717</c:v>
                </c:pt>
                <c:pt idx="740">
                  <c:v>24.995405112506464</c:v>
                </c:pt>
                <c:pt idx="741">
                  <c:v>24.740740210485551</c:v>
                </c:pt>
                <c:pt idx="742">
                  <c:v>25.688486032158902</c:v>
                </c:pt>
                <c:pt idx="743">
                  <c:v>26.940584184359629</c:v>
                </c:pt>
                <c:pt idx="744">
                  <c:v>44.904371881533329</c:v>
                </c:pt>
                <c:pt idx="745">
                  <c:v>76.814097802161811</c:v>
                </c:pt>
                <c:pt idx="746">
                  <c:v>24.313038296464388</c:v>
                </c:pt>
                <c:pt idx="747">
                  <c:v>24.047718327193131</c:v>
                </c:pt>
                <c:pt idx="748">
                  <c:v>23.781184821500219</c:v>
                </c:pt>
                <c:pt idx="749">
                  <c:v>23.880634767368754</c:v>
                </c:pt>
                <c:pt idx="750">
                  <c:v>23.900320632785114</c:v>
                </c:pt>
                <c:pt idx="751">
                  <c:v>24.233350122185115</c:v>
                </c:pt>
                <c:pt idx="752">
                  <c:v>25.432874965295866</c:v>
                </c:pt>
                <c:pt idx="753">
                  <c:v>25.178210063274953</c:v>
                </c:pt>
                <c:pt idx="754">
                  <c:v>26.125955884948304</c:v>
                </c:pt>
                <c:pt idx="755">
                  <c:v>27.378054037149024</c:v>
                </c:pt>
                <c:pt idx="756">
                  <c:v>45.341841734322728</c:v>
                </c:pt>
                <c:pt idx="757">
                  <c:v>77.251567654951202</c:v>
                </c:pt>
                <c:pt idx="758">
                  <c:v>24.75050814925379</c:v>
                </c:pt>
                <c:pt idx="759">
                  <c:v>24.485188179982529</c:v>
                </c:pt>
                <c:pt idx="760">
                  <c:v>24.21865467428962</c:v>
                </c:pt>
                <c:pt idx="761">
                  <c:v>24.318104620158152</c:v>
                </c:pt>
                <c:pt idx="762">
                  <c:v>24.337790485574512</c:v>
                </c:pt>
                <c:pt idx="763">
                  <c:v>24.670819974974517</c:v>
                </c:pt>
                <c:pt idx="764">
                  <c:v>25.870344818085261</c:v>
                </c:pt>
                <c:pt idx="765">
                  <c:v>25.615679916064348</c:v>
                </c:pt>
                <c:pt idx="766">
                  <c:v>26.563425737737706</c:v>
                </c:pt>
                <c:pt idx="767">
                  <c:v>27.815523889938426</c:v>
                </c:pt>
                <c:pt idx="768">
                  <c:v>45.779311587112126</c:v>
                </c:pt>
                <c:pt idx="769">
                  <c:v>77.689037507740593</c:v>
                </c:pt>
                <c:pt idx="770">
                  <c:v>25.187978002043188</c:v>
                </c:pt>
                <c:pt idx="771">
                  <c:v>24.922658032771938</c:v>
                </c:pt>
                <c:pt idx="772">
                  <c:v>24.656124527079022</c:v>
                </c:pt>
                <c:pt idx="773">
                  <c:v>24.755574472947551</c:v>
                </c:pt>
                <c:pt idx="774">
                  <c:v>24.775260338363911</c:v>
                </c:pt>
                <c:pt idx="775">
                  <c:v>25.108289827763912</c:v>
                </c:pt>
                <c:pt idx="776">
                  <c:v>26.307814670874663</c:v>
                </c:pt>
                <c:pt idx="777">
                  <c:v>26.05314976885375</c:v>
                </c:pt>
                <c:pt idx="778">
                  <c:v>27.000895590527101</c:v>
                </c:pt>
                <c:pt idx="779">
                  <c:v>28.252993742727828</c:v>
                </c:pt>
                <c:pt idx="780">
                  <c:v>46.216781439901524</c:v>
                </c:pt>
                <c:pt idx="781">
                  <c:v>78.126507360530013</c:v>
                </c:pt>
                <c:pt idx="782">
                  <c:v>25.62544785483259</c:v>
                </c:pt>
                <c:pt idx="783">
                  <c:v>25.36012788556134</c:v>
                </c:pt>
                <c:pt idx="784">
                  <c:v>25.093594379868421</c:v>
                </c:pt>
                <c:pt idx="785">
                  <c:v>25.193044325736953</c:v>
                </c:pt>
                <c:pt idx="786">
                  <c:v>25.212730191153309</c:v>
                </c:pt>
                <c:pt idx="787">
                  <c:v>25.545759680553314</c:v>
                </c:pt>
                <c:pt idx="788">
                  <c:v>26.745284523664065</c:v>
                </c:pt>
                <c:pt idx="789">
                  <c:v>26.490619621643152</c:v>
                </c:pt>
                <c:pt idx="790">
                  <c:v>27.438365443316503</c:v>
                </c:pt>
                <c:pt idx="791">
                  <c:v>28.690463595517222</c:v>
                </c:pt>
                <c:pt idx="792">
                  <c:v>46.654251292690923</c:v>
                </c:pt>
                <c:pt idx="793">
                  <c:v>78.563977213319404</c:v>
                </c:pt>
                <c:pt idx="794">
                  <c:v>26.062917707621985</c:v>
                </c:pt>
                <c:pt idx="795">
                  <c:v>25.797597738350742</c:v>
                </c:pt>
                <c:pt idx="796">
                  <c:v>25.531064232657819</c:v>
                </c:pt>
                <c:pt idx="797">
                  <c:v>25.630514178526347</c:v>
                </c:pt>
                <c:pt idx="798">
                  <c:v>25.650200043942711</c:v>
                </c:pt>
                <c:pt idx="799">
                  <c:v>25.983229533342715</c:v>
                </c:pt>
                <c:pt idx="800">
                  <c:v>27.18275437645346</c:v>
                </c:pt>
                <c:pt idx="801">
                  <c:v>26.928089474432547</c:v>
                </c:pt>
                <c:pt idx="802">
                  <c:v>27.875835296105905</c:v>
                </c:pt>
                <c:pt idx="803">
                  <c:v>29.127933448306624</c:v>
                </c:pt>
                <c:pt idx="804">
                  <c:v>47.091721145480328</c:v>
                </c:pt>
                <c:pt idx="805">
                  <c:v>79.001447066108781</c:v>
                </c:pt>
                <c:pt idx="806">
                  <c:v>26.500387560411387</c:v>
                </c:pt>
                <c:pt idx="807">
                  <c:v>26.235067591140137</c:v>
                </c:pt>
                <c:pt idx="808">
                  <c:v>25.968534085447224</c:v>
                </c:pt>
                <c:pt idx="809">
                  <c:v>26.067984031315749</c:v>
                </c:pt>
                <c:pt idx="810">
                  <c:v>26.087669896732113</c:v>
                </c:pt>
                <c:pt idx="811">
                  <c:v>26.420699386132114</c:v>
                </c:pt>
                <c:pt idx="812">
                  <c:v>27.620224229242861</c:v>
                </c:pt>
                <c:pt idx="813">
                  <c:v>27.365559327221948</c:v>
                </c:pt>
                <c:pt idx="814">
                  <c:v>28.313305148895303</c:v>
                </c:pt>
                <c:pt idx="815">
                  <c:v>29.565403301096026</c:v>
                </c:pt>
                <c:pt idx="816">
                  <c:v>47.529190998269726</c:v>
                </c:pt>
                <c:pt idx="817">
                  <c:v>79.438916918898201</c:v>
                </c:pt>
                <c:pt idx="818">
                  <c:v>26.937857413200788</c:v>
                </c:pt>
                <c:pt idx="819">
                  <c:v>26.672537443929539</c:v>
                </c:pt>
                <c:pt idx="820">
                  <c:v>26.406003938236626</c:v>
                </c:pt>
                <c:pt idx="821">
                  <c:v>26.505453884105151</c:v>
                </c:pt>
                <c:pt idx="822">
                  <c:v>26.525139749521507</c:v>
                </c:pt>
                <c:pt idx="823">
                  <c:v>26.858169238921516</c:v>
                </c:pt>
                <c:pt idx="824">
                  <c:v>28.057694082032263</c:v>
                </c:pt>
                <c:pt idx="825">
                  <c:v>27.80302918001135</c:v>
                </c:pt>
                <c:pt idx="826">
                  <c:v>28.750775001684701</c:v>
                </c:pt>
                <c:pt idx="827">
                  <c:v>30.002873153885425</c:v>
                </c:pt>
                <c:pt idx="828">
                  <c:v>47.966660851059125</c:v>
                </c:pt>
                <c:pt idx="829">
                  <c:v>79.876386771687606</c:v>
                </c:pt>
                <c:pt idx="830">
                  <c:v>27.375327265990183</c:v>
                </c:pt>
                <c:pt idx="831">
                  <c:v>27.11000729671894</c:v>
                </c:pt>
                <c:pt idx="832">
                  <c:v>26.843473791026028</c:v>
                </c:pt>
                <c:pt idx="833">
                  <c:v>26.942923736894546</c:v>
                </c:pt>
                <c:pt idx="834">
                  <c:v>26.962609602310909</c:v>
                </c:pt>
                <c:pt idx="835">
                  <c:v>27.295639091710918</c:v>
                </c:pt>
                <c:pt idx="836">
                  <c:v>28.495163934821662</c:v>
                </c:pt>
                <c:pt idx="837">
                  <c:v>28.240499032800749</c:v>
                </c:pt>
                <c:pt idx="838">
                  <c:v>29.188244854474103</c:v>
                </c:pt>
                <c:pt idx="839">
                  <c:v>30.440343006674826</c:v>
                </c:pt>
                <c:pt idx="840">
                  <c:v>48.404130703848523</c:v>
                </c:pt>
                <c:pt idx="841">
                  <c:v>80.313856624476998</c:v>
                </c:pt>
                <c:pt idx="842">
                  <c:v>27.812797118779585</c:v>
                </c:pt>
                <c:pt idx="843">
                  <c:v>27.547477149508339</c:v>
                </c:pt>
                <c:pt idx="844">
                  <c:v>27.280943643815426</c:v>
                </c:pt>
                <c:pt idx="845">
                  <c:v>27.380393589683962</c:v>
                </c:pt>
                <c:pt idx="846">
                  <c:v>27.400079455100311</c:v>
                </c:pt>
                <c:pt idx="847">
                  <c:v>27.733108944500312</c:v>
                </c:pt>
                <c:pt idx="848">
                  <c:v>28.93263378761106</c:v>
                </c:pt>
                <c:pt idx="849">
                  <c:v>28.67796888559015</c:v>
                </c:pt>
                <c:pt idx="850">
                  <c:v>29.625714707263501</c:v>
                </c:pt>
                <c:pt idx="851">
                  <c:v>30.877812859464228</c:v>
                </c:pt>
                <c:pt idx="852">
                  <c:v>48.841600556637928</c:v>
                </c:pt>
                <c:pt idx="853">
                  <c:v>80.751326477266389</c:v>
                </c:pt>
                <c:pt idx="854">
                  <c:v>28.250266971568987</c:v>
                </c:pt>
                <c:pt idx="855">
                  <c:v>27.984947002297737</c:v>
                </c:pt>
                <c:pt idx="856">
                  <c:v>27.718413496604828</c:v>
                </c:pt>
                <c:pt idx="857">
                  <c:v>27.817863442473357</c:v>
                </c:pt>
                <c:pt idx="858">
                  <c:v>27.837549307889709</c:v>
                </c:pt>
                <c:pt idx="859">
                  <c:v>28.170578797289714</c:v>
                </c:pt>
                <c:pt idx="860">
                  <c:v>29.370103640400462</c:v>
                </c:pt>
                <c:pt idx="861">
                  <c:v>29.115438738379552</c:v>
                </c:pt>
                <c:pt idx="862">
                  <c:v>30.063184560052903</c:v>
                </c:pt>
                <c:pt idx="863">
                  <c:v>31.315282712253623</c:v>
                </c:pt>
                <c:pt idx="864">
                  <c:v>49.27907040942732</c:v>
                </c:pt>
                <c:pt idx="865">
                  <c:v>81.188796330055794</c:v>
                </c:pt>
                <c:pt idx="866">
                  <c:v>28.687736824358385</c:v>
                </c:pt>
                <c:pt idx="867">
                  <c:v>28.422416855087139</c:v>
                </c:pt>
                <c:pt idx="868">
                  <c:v>28.15588334939423</c:v>
                </c:pt>
                <c:pt idx="869">
                  <c:v>28.255333295262758</c:v>
                </c:pt>
                <c:pt idx="870">
                  <c:v>28.275019160679111</c:v>
                </c:pt>
                <c:pt idx="871">
                  <c:v>28.608048650079116</c:v>
                </c:pt>
                <c:pt idx="872">
                  <c:v>29.80757349318986</c:v>
                </c:pt>
                <c:pt idx="873">
                  <c:v>29.552908591168947</c:v>
                </c:pt>
                <c:pt idx="874">
                  <c:v>30.500654412842305</c:v>
                </c:pt>
                <c:pt idx="875">
                  <c:v>31.752752565043025</c:v>
                </c:pt>
                <c:pt idx="876">
                  <c:v>49.716540262216725</c:v>
                </c:pt>
                <c:pt idx="877">
                  <c:v>81.626266182845214</c:v>
                </c:pt>
                <c:pt idx="878">
                  <c:v>29.125206677147787</c:v>
                </c:pt>
                <c:pt idx="879">
                  <c:v>28.859886707876537</c:v>
                </c:pt>
                <c:pt idx="880">
                  <c:v>28.593353202183625</c:v>
                </c:pt>
                <c:pt idx="881">
                  <c:v>28.69280314805216</c:v>
                </c:pt>
                <c:pt idx="882">
                  <c:v>28.712489013468517</c:v>
                </c:pt>
                <c:pt idx="883">
                  <c:v>29.045518502868511</c:v>
                </c:pt>
                <c:pt idx="884">
                  <c:v>30.245043345979262</c:v>
                </c:pt>
                <c:pt idx="885">
                  <c:v>29.990378443958349</c:v>
                </c:pt>
                <c:pt idx="886">
                  <c:v>30.9381242656317</c:v>
                </c:pt>
                <c:pt idx="887">
                  <c:v>32.190222417832423</c:v>
                </c:pt>
                <c:pt idx="888">
                  <c:v>50.154010115006123</c:v>
                </c:pt>
                <c:pt idx="889">
                  <c:v>82.063736035634605</c:v>
                </c:pt>
                <c:pt idx="890">
                  <c:v>29.562676529937189</c:v>
                </c:pt>
                <c:pt idx="891">
                  <c:v>29.297356560665939</c:v>
                </c:pt>
                <c:pt idx="892">
                  <c:v>29.030823054973027</c:v>
                </c:pt>
                <c:pt idx="893">
                  <c:v>29.130273000841555</c:v>
                </c:pt>
                <c:pt idx="894">
                  <c:v>29.149958866257919</c:v>
                </c:pt>
                <c:pt idx="895">
                  <c:v>29.482988355657913</c:v>
                </c:pt>
                <c:pt idx="896">
                  <c:v>30.682513198768664</c:v>
                </c:pt>
                <c:pt idx="897">
                  <c:v>30.427848296747751</c:v>
                </c:pt>
                <c:pt idx="898">
                  <c:v>31.375594118421102</c:v>
                </c:pt>
                <c:pt idx="899">
                  <c:v>32.627692270621822</c:v>
                </c:pt>
                <c:pt idx="900">
                  <c:v>50.591479967795529</c:v>
                </c:pt>
                <c:pt idx="901">
                  <c:v>82.501205888423996</c:v>
                </c:pt>
                <c:pt idx="902">
                  <c:v>30.000146382726584</c:v>
                </c:pt>
                <c:pt idx="903">
                  <c:v>29.734826413455341</c:v>
                </c:pt>
                <c:pt idx="904">
                  <c:v>29.468292907762429</c:v>
                </c:pt>
                <c:pt idx="905">
                  <c:v>29.567742853630957</c:v>
                </c:pt>
                <c:pt idx="906">
                  <c:v>29.58742871904732</c:v>
                </c:pt>
                <c:pt idx="907">
                  <c:v>29.920458208447315</c:v>
                </c:pt>
                <c:pt idx="908">
                  <c:v>31.119983051558059</c:v>
                </c:pt>
                <c:pt idx="909">
                  <c:v>30.865318149537146</c:v>
                </c:pt>
                <c:pt idx="910">
                  <c:v>31.813063971210504</c:v>
                </c:pt>
                <c:pt idx="911">
                  <c:v>33.065162123411227</c:v>
                </c:pt>
                <c:pt idx="912">
                  <c:v>51.028949820584927</c:v>
                </c:pt>
                <c:pt idx="913">
                  <c:v>82.938675741213402</c:v>
                </c:pt>
                <c:pt idx="914">
                  <c:v>30.437616235515986</c:v>
                </c:pt>
                <c:pt idx="915">
                  <c:v>30.172296266244736</c:v>
                </c:pt>
                <c:pt idx="916">
                  <c:v>29.905762760551823</c:v>
                </c:pt>
                <c:pt idx="917">
                  <c:v>30.005212706420359</c:v>
                </c:pt>
                <c:pt idx="918">
                  <c:v>30.024898571836715</c:v>
                </c:pt>
                <c:pt idx="919">
                  <c:v>30.357928061236723</c:v>
                </c:pt>
                <c:pt idx="920">
                  <c:v>31.557452904347461</c:v>
                </c:pt>
                <c:pt idx="921">
                  <c:v>31.302788002326547</c:v>
                </c:pt>
                <c:pt idx="922">
                  <c:v>32.250533823999902</c:v>
                </c:pt>
                <c:pt idx="923">
                  <c:v>33.502631976200625</c:v>
                </c:pt>
                <c:pt idx="924">
                  <c:v>51.466419673374318</c:v>
                </c:pt>
                <c:pt idx="925">
                  <c:v>83.376145594002807</c:v>
                </c:pt>
                <c:pt idx="926">
                  <c:v>30.875086088305387</c:v>
                </c:pt>
                <c:pt idx="927">
                  <c:v>30.609766119034138</c:v>
                </c:pt>
                <c:pt idx="928">
                  <c:v>30.343232613341225</c:v>
                </c:pt>
                <c:pt idx="929">
                  <c:v>30.442682559209754</c:v>
                </c:pt>
                <c:pt idx="930">
                  <c:v>30.462368424626117</c:v>
                </c:pt>
                <c:pt idx="931">
                  <c:v>30.795397914026125</c:v>
                </c:pt>
                <c:pt idx="932">
                  <c:v>31.994922757136862</c:v>
                </c:pt>
                <c:pt idx="933">
                  <c:v>31.740257855115949</c:v>
                </c:pt>
                <c:pt idx="934">
                  <c:v>32.6880036767893</c:v>
                </c:pt>
                <c:pt idx="935">
                  <c:v>33.940101828990024</c:v>
                </c:pt>
                <c:pt idx="936">
                  <c:v>51.903889526163724</c:v>
                </c:pt>
                <c:pt idx="937">
                  <c:v>83.813615446792198</c:v>
                </c:pt>
                <c:pt idx="938">
                  <c:v>31.312555941094782</c:v>
                </c:pt>
                <c:pt idx="939">
                  <c:v>31.04723597182354</c:v>
                </c:pt>
                <c:pt idx="940">
                  <c:v>30.780702466130627</c:v>
                </c:pt>
                <c:pt idx="941">
                  <c:v>30.880152411999156</c:v>
                </c:pt>
                <c:pt idx="942">
                  <c:v>30.899838277415519</c:v>
                </c:pt>
                <c:pt idx="943">
                  <c:v>31.23286776681552</c:v>
                </c:pt>
                <c:pt idx="944">
                  <c:v>32.432392609926261</c:v>
                </c:pt>
                <c:pt idx="945">
                  <c:v>32.177727707905348</c:v>
                </c:pt>
                <c:pt idx="946">
                  <c:v>33.125473529578706</c:v>
                </c:pt>
                <c:pt idx="947">
                  <c:v>34.377571681779422</c:v>
                </c:pt>
                <c:pt idx="948">
                  <c:v>52.341359378953122</c:v>
                </c:pt>
                <c:pt idx="949">
                  <c:v>84.25108529958159</c:v>
                </c:pt>
                <c:pt idx="950">
                  <c:v>31.750025793884184</c:v>
                </c:pt>
                <c:pt idx="951">
                  <c:v>31.484705824612934</c:v>
                </c:pt>
                <c:pt idx="952">
                  <c:v>31.218172318920022</c:v>
                </c:pt>
                <c:pt idx="953">
                  <c:v>31.317622264788557</c:v>
                </c:pt>
                <c:pt idx="954">
                  <c:v>31.337308130204917</c:v>
                </c:pt>
                <c:pt idx="955">
                  <c:v>31.670337619604922</c:v>
                </c:pt>
                <c:pt idx="956">
                  <c:v>32.869862462715673</c:v>
                </c:pt>
                <c:pt idx="957">
                  <c:v>32.615197560694746</c:v>
                </c:pt>
                <c:pt idx="958">
                  <c:v>33.562943382368097</c:v>
                </c:pt>
                <c:pt idx="959">
                  <c:v>34.815041534568827</c:v>
                </c:pt>
                <c:pt idx="960">
                  <c:v>52.77882923174252</c:v>
                </c:pt>
                <c:pt idx="961">
                  <c:v>84.688555152371009</c:v>
                </c:pt>
                <c:pt idx="962">
                  <c:v>32.18749564667359</c:v>
                </c:pt>
                <c:pt idx="963">
                  <c:v>31.922175677402336</c:v>
                </c:pt>
                <c:pt idx="964">
                  <c:v>31.655642171709424</c:v>
                </c:pt>
                <c:pt idx="965">
                  <c:v>31.755092117577956</c:v>
                </c:pt>
                <c:pt idx="966">
                  <c:v>31.774777982994319</c:v>
                </c:pt>
                <c:pt idx="967">
                  <c:v>32.10780747239432</c:v>
                </c:pt>
                <c:pt idx="968">
                  <c:v>33.307332315505064</c:v>
                </c:pt>
                <c:pt idx="969">
                  <c:v>33.052667413484151</c:v>
                </c:pt>
                <c:pt idx="970">
                  <c:v>34.000413235157502</c:v>
                </c:pt>
                <c:pt idx="971">
                  <c:v>35.252511387358219</c:v>
                </c:pt>
                <c:pt idx="972">
                  <c:v>53.216299084531926</c:v>
                </c:pt>
                <c:pt idx="973">
                  <c:v>85.126025005160415</c:v>
                </c:pt>
                <c:pt idx="974">
                  <c:v>32.624965499462981</c:v>
                </c:pt>
                <c:pt idx="975">
                  <c:v>32.359645530191742</c:v>
                </c:pt>
                <c:pt idx="976">
                  <c:v>32.093112024498829</c:v>
                </c:pt>
                <c:pt idx="977">
                  <c:v>32.192561970367358</c:v>
                </c:pt>
                <c:pt idx="978">
                  <c:v>32.212247835783721</c:v>
                </c:pt>
                <c:pt idx="979">
                  <c:v>32.545277325183719</c:v>
                </c:pt>
                <c:pt idx="980">
                  <c:v>33.74480216829447</c:v>
                </c:pt>
                <c:pt idx="981">
                  <c:v>33.490137266273543</c:v>
                </c:pt>
                <c:pt idx="982">
                  <c:v>34.437883087946901</c:v>
                </c:pt>
                <c:pt idx="983">
                  <c:v>35.689981240147624</c:v>
                </c:pt>
                <c:pt idx="984">
                  <c:v>53.653768937321324</c:v>
                </c:pt>
                <c:pt idx="985">
                  <c:v>85.563494857949792</c:v>
                </c:pt>
                <c:pt idx="986">
                  <c:v>33.062435352252386</c:v>
                </c:pt>
                <c:pt idx="987">
                  <c:v>32.797115382981133</c:v>
                </c:pt>
                <c:pt idx="988">
                  <c:v>32.53058187728822</c:v>
                </c:pt>
                <c:pt idx="989">
                  <c:v>32.630031823156756</c:v>
                </c:pt>
                <c:pt idx="990">
                  <c:v>32.649717688573112</c:v>
                </c:pt>
                <c:pt idx="991">
                  <c:v>32.982747177973124</c:v>
                </c:pt>
                <c:pt idx="992">
                  <c:v>34.182272021083868</c:v>
                </c:pt>
                <c:pt idx="993">
                  <c:v>33.927607119062955</c:v>
                </c:pt>
                <c:pt idx="994">
                  <c:v>34.875352940736299</c:v>
                </c:pt>
                <c:pt idx="995">
                  <c:v>36.127451092937022</c:v>
                </c:pt>
                <c:pt idx="996">
                  <c:v>54.091238790110715</c:v>
                </c:pt>
                <c:pt idx="997">
                  <c:v>86.000964710739197</c:v>
                </c:pt>
                <c:pt idx="998">
                  <c:v>33.499905205041784</c:v>
                </c:pt>
                <c:pt idx="999">
                  <c:v>33.234585235770538</c:v>
                </c:pt>
                <c:pt idx="1000">
                  <c:v>32.968051730077626</c:v>
                </c:pt>
                <c:pt idx="1001">
                  <c:v>33.067501675946154</c:v>
                </c:pt>
                <c:pt idx="1002">
                  <c:v>33.087187541362518</c:v>
                </c:pt>
                <c:pt idx="1003">
                  <c:v>33.420217030762522</c:v>
                </c:pt>
                <c:pt idx="1004">
                  <c:v>34.619741873873267</c:v>
                </c:pt>
                <c:pt idx="1005">
                  <c:v>34.365076971852353</c:v>
                </c:pt>
                <c:pt idx="1006">
                  <c:v>35.312822793525697</c:v>
                </c:pt>
                <c:pt idx="1007">
                  <c:v>36.564920945726421</c:v>
                </c:pt>
                <c:pt idx="1008">
                  <c:v>54.528708642900128</c:v>
                </c:pt>
                <c:pt idx="1009">
                  <c:v>86.438434563528602</c:v>
                </c:pt>
                <c:pt idx="1010">
                  <c:v>33.937375057831183</c:v>
                </c:pt>
                <c:pt idx="1011">
                  <c:v>33.672055088559937</c:v>
                </c:pt>
                <c:pt idx="1012">
                  <c:v>33.405521582867024</c:v>
                </c:pt>
                <c:pt idx="1013">
                  <c:v>33.504971528735553</c:v>
                </c:pt>
                <c:pt idx="1014">
                  <c:v>33.524657394151916</c:v>
                </c:pt>
                <c:pt idx="1015">
                  <c:v>33.857686883551921</c:v>
                </c:pt>
                <c:pt idx="1016">
                  <c:v>35.057211726662665</c:v>
                </c:pt>
                <c:pt idx="1017">
                  <c:v>34.802546824641759</c:v>
                </c:pt>
                <c:pt idx="1018">
                  <c:v>35.750292646315103</c:v>
                </c:pt>
                <c:pt idx="1019">
                  <c:v>37.002390798515819</c:v>
                </c:pt>
                <c:pt idx="1020">
                  <c:v>54.966178495689519</c:v>
                </c:pt>
                <c:pt idx="1021">
                  <c:v>86.875904416318008</c:v>
                </c:pt>
                <c:pt idx="1022">
                  <c:v>34.374844910620581</c:v>
                </c:pt>
                <c:pt idx="1023">
                  <c:v>34.109524941349335</c:v>
                </c:pt>
                <c:pt idx="1024">
                  <c:v>33.842991435656423</c:v>
                </c:pt>
                <c:pt idx="1025">
                  <c:v>33.942441381524958</c:v>
                </c:pt>
                <c:pt idx="1026">
                  <c:v>33.962127246941314</c:v>
                </c:pt>
                <c:pt idx="1027">
                  <c:v>34.295156736341319</c:v>
                </c:pt>
                <c:pt idx="1028">
                  <c:v>35.49468157945207</c:v>
                </c:pt>
                <c:pt idx="1029">
                  <c:v>35.240016677431157</c:v>
                </c:pt>
                <c:pt idx="1030">
                  <c:v>36.187762499104508</c:v>
                </c:pt>
                <c:pt idx="1031">
                  <c:v>37.439860651305224</c:v>
                </c:pt>
                <c:pt idx="1032">
                  <c:v>55.403648348478917</c:v>
                </c:pt>
                <c:pt idx="1033">
                  <c:v>87.313374269107399</c:v>
                </c:pt>
                <c:pt idx="1034">
                  <c:v>34.812314763409987</c:v>
                </c:pt>
                <c:pt idx="1035">
                  <c:v>34.546994794138733</c:v>
                </c:pt>
                <c:pt idx="1036">
                  <c:v>34.280461288445821</c:v>
                </c:pt>
                <c:pt idx="1037">
                  <c:v>34.379911234314356</c:v>
                </c:pt>
                <c:pt idx="1038">
                  <c:v>34.39959709973072</c:v>
                </c:pt>
                <c:pt idx="1039">
                  <c:v>34.732626589130724</c:v>
                </c:pt>
                <c:pt idx="1040">
                  <c:v>35.932151432241469</c:v>
                </c:pt>
                <c:pt idx="1041">
                  <c:v>35.677486530220555</c:v>
                </c:pt>
                <c:pt idx="1042">
                  <c:v>36.625232351893914</c:v>
                </c:pt>
                <c:pt idx="1043">
                  <c:v>37.877330504094623</c:v>
                </c:pt>
                <c:pt idx="1044">
                  <c:v>55.841118201268323</c:v>
                </c:pt>
                <c:pt idx="1045">
                  <c:v>87.75084412189679</c:v>
                </c:pt>
                <c:pt idx="1046">
                  <c:v>35.249784616199378</c:v>
                </c:pt>
                <c:pt idx="1047">
                  <c:v>34.984464646928139</c:v>
                </c:pt>
                <c:pt idx="1048">
                  <c:v>34.717931141235226</c:v>
                </c:pt>
                <c:pt idx="1049">
                  <c:v>34.817381087103755</c:v>
                </c:pt>
                <c:pt idx="1050">
                  <c:v>34.837066952520118</c:v>
                </c:pt>
                <c:pt idx="1051">
                  <c:v>35.170096441920116</c:v>
                </c:pt>
                <c:pt idx="1052">
                  <c:v>36.369621285030867</c:v>
                </c:pt>
                <c:pt idx="1053">
                  <c:v>36.114956383009954</c:v>
                </c:pt>
                <c:pt idx="1054">
                  <c:v>37.062702204683305</c:v>
                </c:pt>
                <c:pt idx="1055">
                  <c:v>38.314800356884021</c:v>
                </c:pt>
                <c:pt idx="1056">
                  <c:v>56.278588054057721</c:v>
                </c:pt>
                <c:pt idx="1057">
                  <c:v>88.188313974686196</c:v>
                </c:pt>
                <c:pt idx="1058">
                  <c:v>35.687254468988783</c:v>
                </c:pt>
                <c:pt idx="1059">
                  <c:v>35.421934499717537</c:v>
                </c:pt>
                <c:pt idx="1060">
                  <c:v>35.155400994024625</c:v>
                </c:pt>
                <c:pt idx="1061">
                  <c:v>35.25485093989316</c:v>
                </c:pt>
                <c:pt idx="1062">
                  <c:v>35.274536805309516</c:v>
                </c:pt>
                <c:pt idx="1063">
                  <c:v>35.607566294709521</c:v>
                </c:pt>
                <c:pt idx="1064">
                  <c:v>36.807091137820272</c:v>
                </c:pt>
                <c:pt idx="1065">
                  <c:v>36.552426235799359</c:v>
                </c:pt>
                <c:pt idx="1066">
                  <c:v>37.50017205747271</c:v>
                </c:pt>
                <c:pt idx="1067">
                  <c:v>38.752270209673426</c:v>
                </c:pt>
                <c:pt idx="1068">
                  <c:v>56.716057906847119</c:v>
                </c:pt>
                <c:pt idx="1069">
                  <c:v>88.625783827475601</c:v>
                </c:pt>
                <c:pt idx="1070">
                  <c:v>36.124724321778181</c:v>
                </c:pt>
                <c:pt idx="1071">
                  <c:v>35.859404352506935</c:v>
                </c:pt>
                <c:pt idx="1072">
                  <c:v>35.592870846814023</c:v>
                </c:pt>
                <c:pt idx="1073">
                  <c:v>35.692320792682551</c:v>
                </c:pt>
                <c:pt idx="1074">
                  <c:v>35.712006658098915</c:v>
                </c:pt>
                <c:pt idx="1075">
                  <c:v>36.045036147498919</c:v>
                </c:pt>
                <c:pt idx="1076">
                  <c:v>37.244560990609664</c:v>
                </c:pt>
                <c:pt idx="1077">
                  <c:v>36.98989608858875</c:v>
                </c:pt>
                <c:pt idx="1078">
                  <c:v>37.937641910262109</c:v>
                </c:pt>
                <c:pt idx="1079">
                  <c:v>39.189740062462839</c:v>
                </c:pt>
                <c:pt idx="1080">
                  <c:v>57.153527759636525</c:v>
                </c:pt>
                <c:pt idx="1081">
                  <c:v>89.063253680264992</c:v>
                </c:pt>
                <c:pt idx="1082">
                  <c:v>36.56219417456758</c:v>
                </c:pt>
                <c:pt idx="1083">
                  <c:v>36.296874205296334</c:v>
                </c:pt>
                <c:pt idx="1084">
                  <c:v>36.030340699603428</c:v>
                </c:pt>
                <c:pt idx="1085">
                  <c:v>36.129790645471957</c:v>
                </c:pt>
                <c:pt idx="1086">
                  <c:v>36.14947651088832</c:v>
                </c:pt>
                <c:pt idx="1087">
                  <c:v>36.482506000288318</c:v>
                </c:pt>
                <c:pt idx="1088">
                  <c:v>37.682030843399069</c:v>
                </c:pt>
                <c:pt idx="1089">
                  <c:v>37.427365941378156</c:v>
                </c:pt>
                <c:pt idx="1090">
                  <c:v>38.375111763051507</c:v>
                </c:pt>
                <c:pt idx="1091">
                  <c:v>39.62720991525223</c:v>
                </c:pt>
                <c:pt idx="1092">
                  <c:v>57.590997612425923</c:v>
                </c:pt>
                <c:pt idx="1093">
                  <c:v>89.500723533054384</c:v>
                </c:pt>
                <c:pt idx="1094">
                  <c:v>36.999664027356985</c:v>
                </c:pt>
                <c:pt idx="1095">
                  <c:v>36.734344058085732</c:v>
                </c:pt>
                <c:pt idx="1096">
                  <c:v>36.46781055239282</c:v>
                </c:pt>
                <c:pt idx="1097">
                  <c:v>36.567260498261355</c:v>
                </c:pt>
                <c:pt idx="1098">
                  <c:v>36.586946363677711</c:v>
                </c:pt>
                <c:pt idx="1099">
                  <c:v>36.919975853077716</c:v>
                </c:pt>
                <c:pt idx="1100">
                  <c:v>38.119500696188467</c:v>
                </c:pt>
                <c:pt idx="1101">
                  <c:v>37.864835794167554</c:v>
                </c:pt>
                <c:pt idx="1102">
                  <c:v>38.812581615840905</c:v>
                </c:pt>
                <c:pt idx="1103">
                  <c:v>40.064679768041636</c:v>
                </c:pt>
                <c:pt idx="1104">
                  <c:v>58.028467465215329</c:v>
                </c:pt>
                <c:pt idx="1105">
                  <c:v>89.938193385843803</c:v>
                </c:pt>
                <c:pt idx="1106">
                  <c:v>37.437133880146384</c:v>
                </c:pt>
                <c:pt idx="1107">
                  <c:v>37.171813910875137</c:v>
                </c:pt>
                <c:pt idx="1108">
                  <c:v>36.905280405182225</c:v>
                </c:pt>
                <c:pt idx="1109">
                  <c:v>37.004730351050753</c:v>
                </c:pt>
                <c:pt idx="1110">
                  <c:v>37.024416216467117</c:v>
                </c:pt>
                <c:pt idx="1111">
                  <c:v>37.357445705867121</c:v>
                </c:pt>
                <c:pt idx="1112">
                  <c:v>38.556970548977866</c:v>
                </c:pt>
                <c:pt idx="1113">
                  <c:v>38.302305646956953</c:v>
                </c:pt>
                <c:pt idx="1114">
                  <c:v>39.250051468630311</c:v>
                </c:pt>
                <c:pt idx="1115">
                  <c:v>40.502149620831034</c:v>
                </c:pt>
                <c:pt idx="1116">
                  <c:v>58.465937318004727</c:v>
                </c:pt>
                <c:pt idx="1117">
                  <c:v>90.375663238633209</c:v>
                </c:pt>
                <c:pt idx="1118">
                  <c:v>37.874603732935782</c:v>
                </c:pt>
                <c:pt idx="1119">
                  <c:v>37.609283763664536</c:v>
                </c:pt>
                <c:pt idx="1120">
                  <c:v>37.342750257971623</c:v>
                </c:pt>
                <c:pt idx="1121">
                  <c:v>37.442200203840152</c:v>
                </c:pt>
                <c:pt idx="1122">
                  <c:v>37.461886069256515</c:v>
                </c:pt>
                <c:pt idx="1123">
                  <c:v>37.79491555865652</c:v>
                </c:pt>
                <c:pt idx="1124">
                  <c:v>38.994440401767264</c:v>
                </c:pt>
                <c:pt idx="1125">
                  <c:v>38.739775499746351</c:v>
                </c:pt>
                <c:pt idx="1126">
                  <c:v>39.687521321419709</c:v>
                </c:pt>
                <c:pt idx="1127">
                  <c:v>40.939619473620432</c:v>
                </c:pt>
                <c:pt idx="1128">
                  <c:v>58.903407170794132</c:v>
                </c:pt>
                <c:pt idx="1129">
                  <c:v>90.8131330914226</c:v>
                </c:pt>
                <c:pt idx="1130">
                  <c:v>38.31207358572518</c:v>
                </c:pt>
                <c:pt idx="1131">
                  <c:v>38.046753616453934</c:v>
                </c:pt>
                <c:pt idx="1132">
                  <c:v>37.780220110761022</c:v>
                </c:pt>
                <c:pt idx="1133">
                  <c:v>37.879670056629557</c:v>
                </c:pt>
                <c:pt idx="1134">
                  <c:v>37.899355922045913</c:v>
                </c:pt>
                <c:pt idx="1135">
                  <c:v>38.232385411445918</c:v>
                </c:pt>
                <c:pt idx="1136">
                  <c:v>39.431910254556669</c:v>
                </c:pt>
                <c:pt idx="1137">
                  <c:v>39.177245352535756</c:v>
                </c:pt>
                <c:pt idx="1138">
                  <c:v>40.124991174209107</c:v>
                </c:pt>
                <c:pt idx="1139">
                  <c:v>41.377089326409831</c:v>
                </c:pt>
                <c:pt idx="1140">
                  <c:v>59.340877023583531</c:v>
                </c:pt>
                <c:pt idx="1141">
                  <c:v>91.250602944212005</c:v>
                </c:pt>
                <c:pt idx="1142">
                  <c:v>38.749543438514586</c:v>
                </c:pt>
                <c:pt idx="1143">
                  <c:v>38.484223469243332</c:v>
                </c:pt>
                <c:pt idx="1144">
                  <c:v>38.21768996355042</c:v>
                </c:pt>
                <c:pt idx="1145">
                  <c:v>38.317139909418948</c:v>
                </c:pt>
                <c:pt idx="1146">
                  <c:v>38.336825774835312</c:v>
                </c:pt>
                <c:pt idx="1147">
                  <c:v>38.669855264235323</c:v>
                </c:pt>
                <c:pt idx="1148">
                  <c:v>39.869380107346061</c:v>
                </c:pt>
                <c:pt idx="1149">
                  <c:v>39.614715205325155</c:v>
                </c:pt>
                <c:pt idx="1150">
                  <c:v>40.562461026998506</c:v>
                </c:pt>
                <c:pt idx="1151">
                  <c:v>41.814559179199236</c:v>
                </c:pt>
                <c:pt idx="1152">
                  <c:v>59.778346876372922</c:v>
                </c:pt>
                <c:pt idx="1153">
                  <c:v>91.688072797001396</c:v>
                </c:pt>
                <c:pt idx="1154">
                  <c:v>39.187013291303977</c:v>
                </c:pt>
                <c:pt idx="1155">
                  <c:v>38.921693322032731</c:v>
                </c:pt>
                <c:pt idx="1156">
                  <c:v>38.655159816339825</c:v>
                </c:pt>
                <c:pt idx="1157">
                  <c:v>38.754609762208354</c:v>
                </c:pt>
                <c:pt idx="1158">
                  <c:v>38.774295627624717</c:v>
                </c:pt>
                <c:pt idx="1159">
                  <c:v>39.107325117024715</c:v>
                </c:pt>
                <c:pt idx="1160">
                  <c:v>40.306849960135466</c:v>
                </c:pt>
                <c:pt idx="1161">
                  <c:v>40.052185058114553</c:v>
                </c:pt>
                <c:pt idx="1162">
                  <c:v>40.999930879787904</c:v>
                </c:pt>
                <c:pt idx="1163">
                  <c:v>42.252029031988627</c:v>
                </c:pt>
                <c:pt idx="1164">
                  <c:v>60.215816729162327</c:v>
                </c:pt>
                <c:pt idx="1165">
                  <c:v>92.125542649790802</c:v>
                </c:pt>
                <c:pt idx="1166">
                  <c:v>39.624483144093382</c:v>
                </c:pt>
                <c:pt idx="1167">
                  <c:v>39.359163174822129</c:v>
                </c:pt>
                <c:pt idx="1168">
                  <c:v>39.092629669129217</c:v>
                </c:pt>
                <c:pt idx="1169">
                  <c:v>39.192079614997759</c:v>
                </c:pt>
                <c:pt idx="1170">
                  <c:v>39.211765480414115</c:v>
                </c:pt>
                <c:pt idx="1171">
                  <c:v>39.54479496981412</c:v>
                </c:pt>
                <c:pt idx="1172">
                  <c:v>40.744319812924864</c:v>
                </c:pt>
                <c:pt idx="1173">
                  <c:v>40.489654910903958</c:v>
                </c:pt>
                <c:pt idx="1174">
                  <c:v>41.437400732577309</c:v>
                </c:pt>
                <c:pt idx="1175">
                  <c:v>42.689498884778033</c:v>
                </c:pt>
                <c:pt idx="1176">
                  <c:v>60.653286581951726</c:v>
                </c:pt>
                <c:pt idx="1177">
                  <c:v>92.563012502580207</c:v>
                </c:pt>
                <c:pt idx="1178">
                  <c:v>40.061952996882788</c:v>
                </c:pt>
                <c:pt idx="1179">
                  <c:v>39.796633027611527</c:v>
                </c:pt>
                <c:pt idx="1180">
                  <c:v>39.530099521918622</c:v>
                </c:pt>
                <c:pt idx="1181">
                  <c:v>39.62954946778715</c:v>
                </c:pt>
                <c:pt idx="1182">
                  <c:v>39.649235333203521</c:v>
                </c:pt>
                <c:pt idx="1183">
                  <c:v>39.982264822603518</c:v>
                </c:pt>
                <c:pt idx="1184">
                  <c:v>41.181789665714263</c:v>
                </c:pt>
                <c:pt idx="1185">
                  <c:v>40.92712476369335</c:v>
                </c:pt>
                <c:pt idx="1186">
                  <c:v>41.874870585366708</c:v>
                </c:pt>
                <c:pt idx="1187">
                  <c:v>43.126968737567431</c:v>
                </c:pt>
                <c:pt idx="1188">
                  <c:v>61.090756434741124</c:v>
                </c:pt>
                <c:pt idx="1189">
                  <c:v>93.000482355369613</c:v>
                </c:pt>
                <c:pt idx="1190">
                  <c:v>40.499422849672193</c:v>
                </c:pt>
                <c:pt idx="1191">
                  <c:v>40.234102880400933</c:v>
                </c:pt>
                <c:pt idx="1192">
                  <c:v>39.96756937470802</c:v>
                </c:pt>
                <c:pt idx="1193">
                  <c:v>40.067019320576556</c:v>
                </c:pt>
                <c:pt idx="1194">
                  <c:v>40.086705185992919</c:v>
                </c:pt>
                <c:pt idx="1195">
                  <c:v>40.419734675392917</c:v>
                </c:pt>
                <c:pt idx="1196">
                  <c:v>41.619259518503668</c:v>
                </c:pt>
                <c:pt idx="1197">
                  <c:v>41.364594616482755</c:v>
                </c:pt>
                <c:pt idx="1198">
                  <c:v>42.312340438156106</c:v>
                </c:pt>
                <c:pt idx="1199">
                  <c:v>43.564438590356829</c:v>
                </c:pt>
                <c:pt idx="1200">
                  <c:v>61.528226287530529</c:v>
                </c:pt>
                <c:pt idx="1201">
                  <c:v>93.43795220815899</c:v>
                </c:pt>
                <c:pt idx="1202">
                  <c:v>40.936892702461591</c:v>
                </c:pt>
                <c:pt idx="1203">
                  <c:v>40.671572733190324</c:v>
                </c:pt>
                <c:pt idx="1204">
                  <c:v>40.405039227497419</c:v>
                </c:pt>
                <c:pt idx="1205">
                  <c:v>40.504489173365947</c:v>
                </c:pt>
                <c:pt idx="1206">
                  <c:v>40.524175038782317</c:v>
                </c:pt>
                <c:pt idx="1207">
                  <c:v>40.857204528182315</c:v>
                </c:pt>
                <c:pt idx="1208">
                  <c:v>42.056729371293066</c:v>
                </c:pt>
                <c:pt idx="1209">
                  <c:v>41.802064469272153</c:v>
                </c:pt>
                <c:pt idx="1210">
                  <c:v>42.749810290945504</c:v>
                </c:pt>
                <c:pt idx="1211">
                  <c:v>44.001908443146235</c:v>
                </c:pt>
                <c:pt idx="1212">
                  <c:v>61.965696140319928</c:v>
                </c:pt>
                <c:pt idx="1213">
                  <c:v>93.875422060948395</c:v>
                </c:pt>
                <c:pt idx="1214">
                  <c:v>41.37436255525099</c:v>
                </c:pt>
                <c:pt idx="1215">
                  <c:v>41.109042585979736</c:v>
                </c:pt>
                <c:pt idx="1216">
                  <c:v>40.842509080286824</c:v>
                </c:pt>
                <c:pt idx="1217">
                  <c:v>40.941959026155352</c:v>
                </c:pt>
                <c:pt idx="1218">
                  <c:v>40.961644891571716</c:v>
                </c:pt>
                <c:pt idx="1219">
                  <c:v>41.29467438097172</c:v>
                </c:pt>
                <c:pt idx="1220">
                  <c:v>42.494199224082465</c:v>
                </c:pt>
                <c:pt idx="1221">
                  <c:v>42.239534322061552</c:v>
                </c:pt>
                <c:pt idx="1222">
                  <c:v>43.18728014373491</c:v>
                </c:pt>
                <c:pt idx="1223">
                  <c:v>44.439378295935633</c:v>
                </c:pt>
                <c:pt idx="1224">
                  <c:v>62.403165993109319</c:v>
                </c:pt>
                <c:pt idx="1225">
                  <c:v>94.312891913737801</c:v>
                </c:pt>
                <c:pt idx="1226">
                  <c:v>41.811832408040388</c:v>
                </c:pt>
                <c:pt idx="1227">
                  <c:v>41.546512438769135</c:v>
                </c:pt>
                <c:pt idx="1228">
                  <c:v>41.279978933076222</c:v>
                </c:pt>
                <c:pt idx="1229">
                  <c:v>41.379428878944744</c:v>
                </c:pt>
                <c:pt idx="1230">
                  <c:v>41.399114744361114</c:v>
                </c:pt>
                <c:pt idx="1231">
                  <c:v>41.732144233761112</c:v>
                </c:pt>
                <c:pt idx="1232">
                  <c:v>42.931669076871863</c:v>
                </c:pt>
                <c:pt idx="1233">
                  <c:v>42.67700417485095</c:v>
                </c:pt>
                <c:pt idx="1234">
                  <c:v>43.624749996524301</c:v>
                </c:pt>
                <c:pt idx="1235">
                  <c:v>44.876848148725031</c:v>
                </c:pt>
                <c:pt idx="1236">
                  <c:v>62.840635845898731</c:v>
                </c:pt>
                <c:pt idx="1237">
                  <c:v>94.750361766527206</c:v>
                </c:pt>
                <c:pt idx="1238">
                  <c:v>42.249302260829793</c:v>
                </c:pt>
                <c:pt idx="1239">
                  <c:v>41.983982291558533</c:v>
                </c:pt>
                <c:pt idx="1240">
                  <c:v>41.717448785865621</c:v>
                </c:pt>
                <c:pt idx="1241">
                  <c:v>41.816898731734156</c:v>
                </c:pt>
                <c:pt idx="1242">
                  <c:v>41.836584597150519</c:v>
                </c:pt>
                <c:pt idx="1243">
                  <c:v>42.169614086550517</c:v>
                </c:pt>
                <c:pt idx="1244">
                  <c:v>43.369138929661268</c:v>
                </c:pt>
                <c:pt idx="1245">
                  <c:v>43.114474027640355</c:v>
                </c:pt>
                <c:pt idx="1246">
                  <c:v>44.062219849313706</c:v>
                </c:pt>
                <c:pt idx="1247">
                  <c:v>45.31431800151443</c:v>
                </c:pt>
                <c:pt idx="1248">
                  <c:v>63.278105698688123</c:v>
                </c:pt>
                <c:pt idx="1249">
                  <c:v>95.187831619316597</c:v>
                </c:pt>
                <c:pt idx="1250">
                  <c:v>42.686772113619185</c:v>
                </c:pt>
                <c:pt idx="1251">
                  <c:v>42.421452144347924</c:v>
                </c:pt>
                <c:pt idx="1252">
                  <c:v>42.154918638655019</c:v>
                </c:pt>
                <c:pt idx="1253">
                  <c:v>42.254368584523547</c:v>
                </c:pt>
                <c:pt idx="1254">
                  <c:v>42.274054449939918</c:v>
                </c:pt>
                <c:pt idx="1255">
                  <c:v>42.607083939339915</c:v>
                </c:pt>
                <c:pt idx="1256">
                  <c:v>43.80660878245066</c:v>
                </c:pt>
                <c:pt idx="1257">
                  <c:v>43.551943880429747</c:v>
                </c:pt>
                <c:pt idx="1258">
                  <c:v>44.499689702103105</c:v>
                </c:pt>
                <c:pt idx="1259">
                  <c:v>45.751787854303835</c:v>
                </c:pt>
                <c:pt idx="1260">
                  <c:v>63.715575551477521</c:v>
                </c:pt>
                <c:pt idx="1261">
                  <c:v>95.625301472106003</c:v>
                </c:pt>
                <c:pt idx="1262">
                  <c:v>43.124241966408576</c:v>
                </c:pt>
                <c:pt idx="1263">
                  <c:v>42.85892199713733</c:v>
                </c:pt>
                <c:pt idx="1264">
                  <c:v>42.592388491444424</c:v>
                </c:pt>
                <c:pt idx="1265">
                  <c:v>42.69183843731296</c:v>
                </c:pt>
                <c:pt idx="1266">
                  <c:v>42.711524302729316</c:v>
                </c:pt>
                <c:pt idx="1267">
                  <c:v>43.044553792129314</c:v>
                </c:pt>
                <c:pt idx="1268">
                  <c:v>44.244078635240065</c:v>
                </c:pt>
                <c:pt idx="1269">
                  <c:v>43.989413733219152</c:v>
                </c:pt>
                <c:pt idx="1270">
                  <c:v>44.937159554892503</c:v>
                </c:pt>
                <c:pt idx="1271">
                  <c:v>46.189257707093226</c:v>
                </c:pt>
                <c:pt idx="1272">
                  <c:v>64.153045404266933</c:v>
                </c:pt>
                <c:pt idx="1273">
                  <c:v>96.062771324895408</c:v>
                </c:pt>
                <c:pt idx="1274">
                  <c:v>43.561711819197981</c:v>
                </c:pt>
                <c:pt idx="1275">
                  <c:v>43.296391849926721</c:v>
                </c:pt>
                <c:pt idx="1276">
                  <c:v>43.029858344233823</c:v>
                </c:pt>
                <c:pt idx="1277">
                  <c:v>43.129308290102344</c:v>
                </c:pt>
                <c:pt idx="1278">
                  <c:v>43.148994155518714</c:v>
                </c:pt>
                <c:pt idx="1279">
                  <c:v>43.482023644918719</c:v>
                </c:pt>
                <c:pt idx="1280">
                  <c:v>44.681548488029463</c:v>
                </c:pt>
                <c:pt idx="1281">
                  <c:v>44.42688358600855</c:v>
                </c:pt>
                <c:pt idx="1282">
                  <c:v>45.374629407681901</c:v>
                </c:pt>
                <c:pt idx="1283">
                  <c:v>46.626727559882632</c:v>
                </c:pt>
                <c:pt idx="1284">
                  <c:v>64.590515257056325</c:v>
                </c:pt>
                <c:pt idx="1285">
                  <c:v>96.500241177684799</c:v>
                </c:pt>
                <c:pt idx="1286">
                  <c:v>43.999181671987387</c:v>
                </c:pt>
                <c:pt idx="1287">
                  <c:v>43.733861702716126</c:v>
                </c:pt>
                <c:pt idx="1288">
                  <c:v>43.467328197023221</c:v>
                </c:pt>
                <c:pt idx="1289">
                  <c:v>43.566778142891756</c:v>
                </c:pt>
                <c:pt idx="1290">
                  <c:v>43.58646400830812</c:v>
                </c:pt>
                <c:pt idx="1291">
                  <c:v>43.919493497708118</c:v>
                </c:pt>
                <c:pt idx="1292">
                  <c:v>45.119018340818862</c:v>
                </c:pt>
                <c:pt idx="1293">
                  <c:v>44.864353438797949</c:v>
                </c:pt>
                <c:pt idx="1294">
                  <c:v>45.812099260471307</c:v>
                </c:pt>
                <c:pt idx="1295">
                  <c:v>47.06419741267203</c:v>
                </c:pt>
                <c:pt idx="1296">
                  <c:v>65.027985109845716</c:v>
                </c:pt>
                <c:pt idx="1297">
                  <c:v>96.93771103047419</c:v>
                </c:pt>
                <c:pt idx="1298">
                  <c:v>44.436651524776785</c:v>
                </c:pt>
                <c:pt idx="1299">
                  <c:v>44.171331555505525</c:v>
                </c:pt>
                <c:pt idx="1300">
                  <c:v>43.904798049812619</c:v>
                </c:pt>
                <c:pt idx="1301">
                  <c:v>44.004247995681148</c:v>
                </c:pt>
                <c:pt idx="1302">
                  <c:v>44.023933861097511</c:v>
                </c:pt>
                <c:pt idx="1303">
                  <c:v>44.356963350497516</c:v>
                </c:pt>
                <c:pt idx="1304">
                  <c:v>45.55648819360826</c:v>
                </c:pt>
                <c:pt idx="1305">
                  <c:v>45.301823291587354</c:v>
                </c:pt>
                <c:pt idx="1306">
                  <c:v>46.249569113260705</c:v>
                </c:pt>
                <c:pt idx="1307">
                  <c:v>47.501667265461428</c:v>
                </c:pt>
                <c:pt idx="1308">
                  <c:v>65.465454962635121</c:v>
                </c:pt>
                <c:pt idx="1309">
                  <c:v>97.375180883263596</c:v>
                </c:pt>
                <c:pt idx="1310">
                  <c:v>44.87412137756619</c:v>
                </c:pt>
                <c:pt idx="1311">
                  <c:v>44.608801408294923</c:v>
                </c:pt>
                <c:pt idx="1312">
                  <c:v>44.342267902602025</c:v>
                </c:pt>
                <c:pt idx="1313">
                  <c:v>44.44171784847056</c:v>
                </c:pt>
                <c:pt idx="1314">
                  <c:v>44.461403713886916</c:v>
                </c:pt>
                <c:pt idx="1315">
                  <c:v>44.794433203286914</c:v>
                </c:pt>
                <c:pt idx="1316">
                  <c:v>45.993958046397665</c:v>
                </c:pt>
                <c:pt idx="1317">
                  <c:v>45.739293144376752</c:v>
                </c:pt>
                <c:pt idx="1318">
                  <c:v>46.687038966050103</c:v>
                </c:pt>
                <c:pt idx="1319">
                  <c:v>47.939137118250827</c:v>
                </c:pt>
                <c:pt idx="1320">
                  <c:v>65.902924815424527</c:v>
                </c:pt>
                <c:pt idx="1321">
                  <c:v>97.812650736053001</c:v>
                </c:pt>
                <c:pt idx="1322">
                  <c:v>45.311591230355589</c:v>
                </c:pt>
                <c:pt idx="1323">
                  <c:v>45.046271261084335</c:v>
                </c:pt>
                <c:pt idx="1324">
                  <c:v>44.779737755391416</c:v>
                </c:pt>
                <c:pt idx="1325">
                  <c:v>44.879187701259951</c:v>
                </c:pt>
                <c:pt idx="1326">
                  <c:v>44.898873566676315</c:v>
                </c:pt>
                <c:pt idx="1327">
                  <c:v>45.23190305607632</c:v>
                </c:pt>
                <c:pt idx="1328">
                  <c:v>46.431427899187064</c:v>
                </c:pt>
                <c:pt idx="1329">
                  <c:v>46.176762997166151</c:v>
                </c:pt>
                <c:pt idx="1330">
                  <c:v>47.124508818839509</c:v>
                </c:pt>
                <c:pt idx="1331">
                  <c:v>48.376606971040232</c:v>
                </c:pt>
                <c:pt idx="1332">
                  <c:v>66.340394668213918</c:v>
                </c:pt>
                <c:pt idx="1333">
                  <c:v>98.250120588842407</c:v>
                </c:pt>
                <c:pt idx="1334">
                  <c:v>45.749061083144987</c:v>
                </c:pt>
                <c:pt idx="1335">
                  <c:v>45.483741113873734</c:v>
                </c:pt>
                <c:pt idx="1336">
                  <c:v>45.217207608180821</c:v>
                </c:pt>
                <c:pt idx="1337">
                  <c:v>45.316657554049357</c:v>
                </c:pt>
                <c:pt idx="1338">
                  <c:v>45.336343419465713</c:v>
                </c:pt>
                <c:pt idx="1339">
                  <c:v>45.669372908865711</c:v>
                </c:pt>
                <c:pt idx="1340">
                  <c:v>46.868897751976462</c:v>
                </c:pt>
                <c:pt idx="1341">
                  <c:v>46.614232849955549</c:v>
                </c:pt>
                <c:pt idx="1342">
                  <c:v>47.5619786716289</c:v>
                </c:pt>
                <c:pt idx="1343">
                  <c:v>48.81407682382963</c:v>
                </c:pt>
                <c:pt idx="1344">
                  <c:v>66.777864521003323</c:v>
                </c:pt>
                <c:pt idx="1345">
                  <c:v>98.687590441631784</c:v>
                </c:pt>
                <c:pt idx="1346">
                  <c:v>46.186530935934385</c:v>
                </c:pt>
                <c:pt idx="1347">
                  <c:v>45.921210966663132</c:v>
                </c:pt>
                <c:pt idx="1348">
                  <c:v>45.65467746097022</c:v>
                </c:pt>
                <c:pt idx="1349">
                  <c:v>45.754127406838748</c:v>
                </c:pt>
                <c:pt idx="1350">
                  <c:v>45.773813272255111</c:v>
                </c:pt>
                <c:pt idx="1351">
                  <c:v>46.106842761655116</c:v>
                </c:pt>
                <c:pt idx="1352">
                  <c:v>47.306367604765867</c:v>
                </c:pt>
                <c:pt idx="1353">
                  <c:v>47.051702702744954</c:v>
                </c:pt>
                <c:pt idx="1354">
                  <c:v>47.999448524418305</c:v>
                </c:pt>
                <c:pt idx="1355">
                  <c:v>49.251546676619029</c:v>
                </c:pt>
                <c:pt idx="1356">
                  <c:v>67.215334373792729</c:v>
                </c:pt>
                <c:pt idx="1357">
                  <c:v>99.125060294421203</c:v>
                </c:pt>
                <c:pt idx="1358">
                  <c:v>46.624000788723784</c:v>
                </c:pt>
                <c:pt idx="1359">
                  <c:v>46.358680819452537</c:v>
                </c:pt>
                <c:pt idx="1360">
                  <c:v>46.092147313759632</c:v>
                </c:pt>
                <c:pt idx="1361">
                  <c:v>46.191597259628153</c:v>
                </c:pt>
                <c:pt idx="1362">
                  <c:v>46.211283125044517</c:v>
                </c:pt>
                <c:pt idx="1363">
                  <c:v>46.544312614444515</c:v>
                </c:pt>
                <c:pt idx="1364">
                  <c:v>47.743837457555259</c:v>
                </c:pt>
                <c:pt idx="1365">
                  <c:v>47.489172555534346</c:v>
                </c:pt>
                <c:pt idx="1366">
                  <c:v>48.436918377207704</c:v>
                </c:pt>
                <c:pt idx="1367">
                  <c:v>49.689016529408434</c:v>
                </c:pt>
                <c:pt idx="1368">
                  <c:v>67.65280422658212</c:v>
                </c:pt>
                <c:pt idx="1369">
                  <c:v>99.562530147210609</c:v>
                </c:pt>
                <c:pt idx="1370">
                  <c:v>47.061470641513189</c:v>
                </c:pt>
                <c:pt idx="1371">
                  <c:v>46.796150672241929</c:v>
                </c:pt>
                <c:pt idx="1372">
                  <c:v>46.529617166549023</c:v>
                </c:pt>
                <c:pt idx="1373">
                  <c:v>46.629067112417545</c:v>
                </c:pt>
                <c:pt idx="1374">
                  <c:v>46.648752977833915</c:v>
                </c:pt>
                <c:pt idx="1375">
                  <c:v>46.981782467233913</c:v>
                </c:pt>
                <c:pt idx="1376">
                  <c:v>48.181307310344664</c:v>
                </c:pt>
                <c:pt idx="1377">
                  <c:v>47.926642408323751</c:v>
                </c:pt>
                <c:pt idx="1378">
                  <c:v>48.874388229997102</c:v>
                </c:pt>
                <c:pt idx="1379">
                  <c:v>50.126486382197832</c:v>
                </c:pt>
                <c:pt idx="1380">
                  <c:v>68.090274079371525</c:v>
                </c:pt>
                <c:pt idx="138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DD-4F9D-9867-1EB40EDD1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407632"/>
        <c:axId val="678404024"/>
      </c:lineChart>
      <c:dateAx>
        <c:axId val="6784076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8404024"/>
        <c:crosses val="autoZero"/>
        <c:auto val="1"/>
        <c:lblOffset val="100"/>
        <c:baseTimeUnit val="months"/>
        <c:majorUnit val="60"/>
        <c:majorTimeUnit val="months"/>
      </c:dateAx>
      <c:valAx>
        <c:axId val="67840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840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'예측4 - 슈퍼볼4'!$C$1</c:f>
              <c:strCache>
                <c:ptCount val="1"/>
                <c:pt idx="0">
                  <c:v>Adj. Rating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'예측4 - 슈퍼볼4'!$A$2:$A$1383</c:f>
              <c:numCache>
                <c:formatCode>mmm\-yy</c:formatCode>
                <c:ptCount val="1382"/>
                <c:pt idx="0">
                  <c:v>37987</c:v>
                </c:pt>
                <c:pt idx="1">
                  <c:v>38018</c:v>
                </c:pt>
                <c:pt idx="2">
                  <c:v>38047</c:v>
                </c:pt>
                <c:pt idx="3">
                  <c:v>38078</c:v>
                </c:pt>
                <c:pt idx="4">
                  <c:v>38108</c:v>
                </c:pt>
                <c:pt idx="5">
                  <c:v>38139</c:v>
                </c:pt>
                <c:pt idx="6">
                  <c:v>38169</c:v>
                </c:pt>
                <c:pt idx="7">
                  <c:v>38200</c:v>
                </c:pt>
                <c:pt idx="8">
                  <c:v>38231</c:v>
                </c:pt>
                <c:pt idx="9">
                  <c:v>38261</c:v>
                </c:pt>
                <c:pt idx="10">
                  <c:v>38292</c:v>
                </c:pt>
                <c:pt idx="11">
                  <c:v>38322</c:v>
                </c:pt>
                <c:pt idx="12">
                  <c:v>38353</c:v>
                </c:pt>
                <c:pt idx="13">
                  <c:v>38384</c:v>
                </c:pt>
                <c:pt idx="14">
                  <c:v>38412</c:v>
                </c:pt>
                <c:pt idx="15">
                  <c:v>38443</c:v>
                </c:pt>
                <c:pt idx="16">
                  <c:v>38473</c:v>
                </c:pt>
                <c:pt idx="17">
                  <c:v>38504</c:v>
                </c:pt>
                <c:pt idx="18">
                  <c:v>38534</c:v>
                </c:pt>
                <c:pt idx="19">
                  <c:v>38565</c:v>
                </c:pt>
                <c:pt idx="20">
                  <c:v>38596</c:v>
                </c:pt>
                <c:pt idx="21">
                  <c:v>38626</c:v>
                </c:pt>
                <c:pt idx="22">
                  <c:v>38657</c:v>
                </c:pt>
                <c:pt idx="23">
                  <c:v>38687</c:v>
                </c:pt>
                <c:pt idx="24">
                  <c:v>38718</c:v>
                </c:pt>
                <c:pt idx="25">
                  <c:v>38749</c:v>
                </c:pt>
                <c:pt idx="26">
                  <c:v>38777</c:v>
                </c:pt>
                <c:pt idx="27">
                  <c:v>38808</c:v>
                </c:pt>
                <c:pt idx="28">
                  <c:v>38838</c:v>
                </c:pt>
                <c:pt idx="29">
                  <c:v>38869</c:v>
                </c:pt>
                <c:pt idx="30">
                  <c:v>38899</c:v>
                </c:pt>
                <c:pt idx="31">
                  <c:v>38930</c:v>
                </c:pt>
                <c:pt idx="32">
                  <c:v>38961</c:v>
                </c:pt>
                <c:pt idx="33">
                  <c:v>38991</c:v>
                </c:pt>
                <c:pt idx="34">
                  <c:v>39022</c:v>
                </c:pt>
                <c:pt idx="35">
                  <c:v>39052</c:v>
                </c:pt>
                <c:pt idx="36">
                  <c:v>39083</c:v>
                </c:pt>
                <c:pt idx="37">
                  <c:v>39114</c:v>
                </c:pt>
                <c:pt idx="38">
                  <c:v>39142</c:v>
                </c:pt>
                <c:pt idx="39">
                  <c:v>39173</c:v>
                </c:pt>
                <c:pt idx="40">
                  <c:v>39203</c:v>
                </c:pt>
                <c:pt idx="41">
                  <c:v>39234</c:v>
                </c:pt>
                <c:pt idx="42">
                  <c:v>39264</c:v>
                </c:pt>
                <c:pt idx="43">
                  <c:v>39295</c:v>
                </c:pt>
                <c:pt idx="44">
                  <c:v>39326</c:v>
                </c:pt>
                <c:pt idx="45">
                  <c:v>39356</c:v>
                </c:pt>
                <c:pt idx="46">
                  <c:v>39387</c:v>
                </c:pt>
                <c:pt idx="47">
                  <c:v>39417</c:v>
                </c:pt>
                <c:pt idx="48">
                  <c:v>39448</c:v>
                </c:pt>
                <c:pt idx="49">
                  <c:v>39479</c:v>
                </c:pt>
                <c:pt idx="50">
                  <c:v>39508</c:v>
                </c:pt>
                <c:pt idx="51">
                  <c:v>39539</c:v>
                </c:pt>
                <c:pt idx="52">
                  <c:v>39569</c:v>
                </c:pt>
                <c:pt idx="53">
                  <c:v>39600</c:v>
                </c:pt>
                <c:pt idx="54">
                  <c:v>39630</c:v>
                </c:pt>
                <c:pt idx="55">
                  <c:v>39661</c:v>
                </c:pt>
                <c:pt idx="56">
                  <c:v>39692</c:v>
                </c:pt>
                <c:pt idx="57">
                  <c:v>39722</c:v>
                </c:pt>
                <c:pt idx="58">
                  <c:v>39753</c:v>
                </c:pt>
                <c:pt idx="59">
                  <c:v>39783</c:v>
                </c:pt>
                <c:pt idx="60">
                  <c:v>39814</c:v>
                </c:pt>
                <c:pt idx="61">
                  <c:v>39845</c:v>
                </c:pt>
                <c:pt idx="62">
                  <c:v>39873</c:v>
                </c:pt>
                <c:pt idx="63">
                  <c:v>39904</c:v>
                </c:pt>
                <c:pt idx="64">
                  <c:v>39934</c:v>
                </c:pt>
                <c:pt idx="65">
                  <c:v>39965</c:v>
                </c:pt>
                <c:pt idx="66">
                  <c:v>39995</c:v>
                </c:pt>
                <c:pt idx="67">
                  <c:v>40026</c:v>
                </c:pt>
                <c:pt idx="68">
                  <c:v>40057</c:v>
                </c:pt>
                <c:pt idx="69">
                  <c:v>40087</c:v>
                </c:pt>
                <c:pt idx="70">
                  <c:v>40118</c:v>
                </c:pt>
                <c:pt idx="71">
                  <c:v>40148</c:v>
                </c:pt>
                <c:pt idx="72">
                  <c:v>40179</c:v>
                </c:pt>
                <c:pt idx="73">
                  <c:v>40210</c:v>
                </c:pt>
                <c:pt idx="74">
                  <c:v>40238</c:v>
                </c:pt>
                <c:pt idx="75">
                  <c:v>40269</c:v>
                </c:pt>
                <c:pt idx="76">
                  <c:v>40299</c:v>
                </c:pt>
                <c:pt idx="77">
                  <c:v>40330</c:v>
                </c:pt>
                <c:pt idx="78">
                  <c:v>40360</c:v>
                </c:pt>
                <c:pt idx="79">
                  <c:v>40391</c:v>
                </c:pt>
                <c:pt idx="80">
                  <c:v>40422</c:v>
                </c:pt>
                <c:pt idx="81">
                  <c:v>40452</c:v>
                </c:pt>
                <c:pt idx="82">
                  <c:v>40483</c:v>
                </c:pt>
                <c:pt idx="83">
                  <c:v>40513</c:v>
                </c:pt>
                <c:pt idx="84">
                  <c:v>40544</c:v>
                </c:pt>
                <c:pt idx="85">
                  <c:v>40575</c:v>
                </c:pt>
                <c:pt idx="86">
                  <c:v>40603</c:v>
                </c:pt>
                <c:pt idx="87">
                  <c:v>40634</c:v>
                </c:pt>
                <c:pt idx="88">
                  <c:v>40664</c:v>
                </c:pt>
                <c:pt idx="89">
                  <c:v>40695</c:v>
                </c:pt>
                <c:pt idx="90">
                  <c:v>40725</c:v>
                </c:pt>
                <c:pt idx="91">
                  <c:v>40756</c:v>
                </c:pt>
                <c:pt idx="92">
                  <c:v>40787</c:v>
                </c:pt>
                <c:pt idx="93">
                  <c:v>40817</c:v>
                </c:pt>
                <c:pt idx="94">
                  <c:v>40848</c:v>
                </c:pt>
                <c:pt idx="95">
                  <c:v>40878</c:v>
                </c:pt>
                <c:pt idx="96">
                  <c:v>40909</c:v>
                </c:pt>
                <c:pt idx="97">
                  <c:v>40940</c:v>
                </c:pt>
                <c:pt idx="98">
                  <c:v>40969</c:v>
                </c:pt>
                <c:pt idx="99">
                  <c:v>41000</c:v>
                </c:pt>
                <c:pt idx="100">
                  <c:v>41030</c:v>
                </c:pt>
                <c:pt idx="101">
                  <c:v>41061</c:v>
                </c:pt>
                <c:pt idx="102">
                  <c:v>41091</c:v>
                </c:pt>
                <c:pt idx="103">
                  <c:v>41122</c:v>
                </c:pt>
                <c:pt idx="104">
                  <c:v>41153</c:v>
                </c:pt>
                <c:pt idx="105">
                  <c:v>41183</c:v>
                </c:pt>
                <c:pt idx="106">
                  <c:v>41214</c:v>
                </c:pt>
                <c:pt idx="107">
                  <c:v>41244</c:v>
                </c:pt>
                <c:pt idx="108">
                  <c:v>41275</c:v>
                </c:pt>
                <c:pt idx="109">
                  <c:v>41306</c:v>
                </c:pt>
                <c:pt idx="110">
                  <c:v>41334</c:v>
                </c:pt>
                <c:pt idx="111">
                  <c:v>41365</c:v>
                </c:pt>
                <c:pt idx="112">
                  <c:v>41395</c:v>
                </c:pt>
                <c:pt idx="113">
                  <c:v>41426</c:v>
                </c:pt>
                <c:pt idx="114">
                  <c:v>41456</c:v>
                </c:pt>
                <c:pt idx="115">
                  <c:v>41487</c:v>
                </c:pt>
                <c:pt idx="116">
                  <c:v>41518</c:v>
                </c:pt>
                <c:pt idx="117">
                  <c:v>41548</c:v>
                </c:pt>
                <c:pt idx="118">
                  <c:v>41579</c:v>
                </c:pt>
                <c:pt idx="119">
                  <c:v>41609</c:v>
                </c:pt>
                <c:pt idx="120">
                  <c:v>41640</c:v>
                </c:pt>
                <c:pt idx="121">
                  <c:v>41671</c:v>
                </c:pt>
                <c:pt idx="122">
                  <c:v>41699</c:v>
                </c:pt>
                <c:pt idx="123">
                  <c:v>41730</c:v>
                </c:pt>
                <c:pt idx="124">
                  <c:v>41760</c:v>
                </c:pt>
                <c:pt idx="125">
                  <c:v>41791</c:v>
                </c:pt>
                <c:pt idx="126">
                  <c:v>41821</c:v>
                </c:pt>
                <c:pt idx="127">
                  <c:v>41852</c:v>
                </c:pt>
                <c:pt idx="128">
                  <c:v>41883</c:v>
                </c:pt>
                <c:pt idx="129">
                  <c:v>41913</c:v>
                </c:pt>
                <c:pt idx="130">
                  <c:v>41944</c:v>
                </c:pt>
                <c:pt idx="131">
                  <c:v>41974</c:v>
                </c:pt>
                <c:pt idx="132">
                  <c:v>42005</c:v>
                </c:pt>
                <c:pt idx="133">
                  <c:v>42036</c:v>
                </c:pt>
                <c:pt idx="134">
                  <c:v>42064</c:v>
                </c:pt>
                <c:pt idx="135">
                  <c:v>42095</c:v>
                </c:pt>
                <c:pt idx="136">
                  <c:v>42125</c:v>
                </c:pt>
                <c:pt idx="137">
                  <c:v>42156</c:v>
                </c:pt>
                <c:pt idx="138">
                  <c:v>42186</c:v>
                </c:pt>
                <c:pt idx="139">
                  <c:v>42217</c:v>
                </c:pt>
                <c:pt idx="140">
                  <c:v>42248</c:v>
                </c:pt>
                <c:pt idx="141">
                  <c:v>42278</c:v>
                </c:pt>
                <c:pt idx="142">
                  <c:v>42309</c:v>
                </c:pt>
                <c:pt idx="143">
                  <c:v>42339</c:v>
                </c:pt>
                <c:pt idx="144">
                  <c:v>42370</c:v>
                </c:pt>
                <c:pt idx="145">
                  <c:v>42401</c:v>
                </c:pt>
                <c:pt idx="146">
                  <c:v>42430</c:v>
                </c:pt>
                <c:pt idx="147">
                  <c:v>42461</c:v>
                </c:pt>
                <c:pt idx="148">
                  <c:v>42491</c:v>
                </c:pt>
                <c:pt idx="149">
                  <c:v>42522</c:v>
                </c:pt>
                <c:pt idx="150">
                  <c:v>42552</c:v>
                </c:pt>
                <c:pt idx="151">
                  <c:v>42583</c:v>
                </c:pt>
                <c:pt idx="152">
                  <c:v>42614</c:v>
                </c:pt>
                <c:pt idx="153">
                  <c:v>42644</c:v>
                </c:pt>
                <c:pt idx="154">
                  <c:v>42675</c:v>
                </c:pt>
                <c:pt idx="155">
                  <c:v>42705</c:v>
                </c:pt>
                <c:pt idx="156">
                  <c:v>42736</c:v>
                </c:pt>
                <c:pt idx="157">
                  <c:v>42767</c:v>
                </c:pt>
                <c:pt idx="158">
                  <c:v>42795</c:v>
                </c:pt>
                <c:pt idx="159">
                  <c:v>42826</c:v>
                </c:pt>
                <c:pt idx="160">
                  <c:v>42856</c:v>
                </c:pt>
                <c:pt idx="161">
                  <c:v>42887</c:v>
                </c:pt>
                <c:pt idx="162">
                  <c:v>42917</c:v>
                </c:pt>
                <c:pt idx="163">
                  <c:v>42948</c:v>
                </c:pt>
                <c:pt idx="164">
                  <c:v>42979</c:v>
                </c:pt>
                <c:pt idx="165">
                  <c:v>43009</c:v>
                </c:pt>
                <c:pt idx="166">
                  <c:v>43040</c:v>
                </c:pt>
                <c:pt idx="167">
                  <c:v>43070</c:v>
                </c:pt>
                <c:pt idx="168">
                  <c:v>43101</c:v>
                </c:pt>
                <c:pt idx="169">
                  <c:v>43132</c:v>
                </c:pt>
                <c:pt idx="170">
                  <c:v>43160</c:v>
                </c:pt>
                <c:pt idx="171">
                  <c:v>43191</c:v>
                </c:pt>
                <c:pt idx="172">
                  <c:v>43221</c:v>
                </c:pt>
                <c:pt idx="173">
                  <c:v>43252</c:v>
                </c:pt>
                <c:pt idx="174">
                  <c:v>43282</c:v>
                </c:pt>
                <c:pt idx="175">
                  <c:v>43313</c:v>
                </c:pt>
                <c:pt idx="176">
                  <c:v>43344</c:v>
                </c:pt>
                <c:pt idx="177">
                  <c:v>43374</c:v>
                </c:pt>
                <c:pt idx="178">
                  <c:v>43405</c:v>
                </c:pt>
                <c:pt idx="179">
                  <c:v>43435</c:v>
                </c:pt>
                <c:pt idx="180">
                  <c:v>43466</c:v>
                </c:pt>
                <c:pt idx="181">
                  <c:v>43497</c:v>
                </c:pt>
                <c:pt idx="182">
                  <c:v>43525</c:v>
                </c:pt>
                <c:pt idx="183">
                  <c:v>43556</c:v>
                </c:pt>
                <c:pt idx="184">
                  <c:v>43586</c:v>
                </c:pt>
                <c:pt idx="185">
                  <c:v>43617</c:v>
                </c:pt>
                <c:pt idx="186">
                  <c:v>43647</c:v>
                </c:pt>
                <c:pt idx="187">
                  <c:v>43678</c:v>
                </c:pt>
                <c:pt idx="188">
                  <c:v>43709</c:v>
                </c:pt>
                <c:pt idx="189">
                  <c:v>43739</c:v>
                </c:pt>
                <c:pt idx="190">
                  <c:v>43770</c:v>
                </c:pt>
                <c:pt idx="191">
                  <c:v>43800</c:v>
                </c:pt>
                <c:pt idx="192">
                  <c:v>43831</c:v>
                </c:pt>
                <c:pt idx="193">
                  <c:v>43862</c:v>
                </c:pt>
                <c:pt idx="194">
                  <c:v>43891</c:v>
                </c:pt>
                <c:pt idx="195">
                  <c:v>43922</c:v>
                </c:pt>
                <c:pt idx="196">
                  <c:v>43952</c:v>
                </c:pt>
                <c:pt idx="197">
                  <c:v>43983</c:v>
                </c:pt>
                <c:pt idx="198">
                  <c:v>44013</c:v>
                </c:pt>
                <c:pt idx="199">
                  <c:v>44044</c:v>
                </c:pt>
                <c:pt idx="200">
                  <c:v>44075</c:v>
                </c:pt>
                <c:pt idx="201">
                  <c:v>44105</c:v>
                </c:pt>
                <c:pt idx="202">
                  <c:v>44136</c:v>
                </c:pt>
                <c:pt idx="203">
                  <c:v>44166</c:v>
                </c:pt>
                <c:pt idx="204">
                  <c:v>44197</c:v>
                </c:pt>
                <c:pt idx="205">
                  <c:v>44228</c:v>
                </c:pt>
                <c:pt idx="206">
                  <c:v>44256</c:v>
                </c:pt>
                <c:pt idx="207">
                  <c:v>44287</c:v>
                </c:pt>
                <c:pt idx="208">
                  <c:v>44317</c:v>
                </c:pt>
                <c:pt idx="209">
                  <c:v>44348</c:v>
                </c:pt>
                <c:pt idx="210">
                  <c:v>44378</c:v>
                </c:pt>
                <c:pt idx="211">
                  <c:v>44409</c:v>
                </c:pt>
                <c:pt idx="212">
                  <c:v>44440</c:v>
                </c:pt>
                <c:pt idx="213">
                  <c:v>44470</c:v>
                </c:pt>
                <c:pt idx="214">
                  <c:v>44501</c:v>
                </c:pt>
                <c:pt idx="215">
                  <c:v>44531</c:v>
                </c:pt>
                <c:pt idx="216">
                  <c:v>44562</c:v>
                </c:pt>
                <c:pt idx="217">
                  <c:v>44593</c:v>
                </c:pt>
                <c:pt idx="218">
                  <c:v>44621</c:v>
                </c:pt>
                <c:pt idx="219">
                  <c:v>44652</c:v>
                </c:pt>
                <c:pt idx="220">
                  <c:v>44682</c:v>
                </c:pt>
                <c:pt idx="221">
                  <c:v>44713</c:v>
                </c:pt>
                <c:pt idx="222">
                  <c:v>44743</c:v>
                </c:pt>
                <c:pt idx="223">
                  <c:v>44774</c:v>
                </c:pt>
                <c:pt idx="224">
                  <c:v>44805</c:v>
                </c:pt>
                <c:pt idx="225">
                  <c:v>44835</c:v>
                </c:pt>
                <c:pt idx="226">
                  <c:v>44866</c:v>
                </c:pt>
                <c:pt idx="227">
                  <c:v>44896</c:v>
                </c:pt>
                <c:pt idx="228">
                  <c:v>44927</c:v>
                </c:pt>
                <c:pt idx="229">
                  <c:v>44958</c:v>
                </c:pt>
                <c:pt idx="230">
                  <c:v>44986</c:v>
                </c:pt>
                <c:pt idx="231">
                  <c:v>45017</c:v>
                </c:pt>
                <c:pt idx="232">
                  <c:v>45047</c:v>
                </c:pt>
                <c:pt idx="233">
                  <c:v>45078</c:v>
                </c:pt>
                <c:pt idx="234">
                  <c:v>45108</c:v>
                </c:pt>
                <c:pt idx="235">
                  <c:v>45139</c:v>
                </c:pt>
                <c:pt idx="236">
                  <c:v>45170</c:v>
                </c:pt>
                <c:pt idx="237">
                  <c:v>45200</c:v>
                </c:pt>
                <c:pt idx="238">
                  <c:v>45231</c:v>
                </c:pt>
                <c:pt idx="239">
                  <c:v>45261</c:v>
                </c:pt>
                <c:pt idx="240">
                  <c:v>45292</c:v>
                </c:pt>
                <c:pt idx="241">
                  <c:v>45323</c:v>
                </c:pt>
                <c:pt idx="242">
                  <c:v>45352</c:v>
                </c:pt>
                <c:pt idx="243">
                  <c:v>45383</c:v>
                </c:pt>
                <c:pt idx="244">
                  <c:v>45413</c:v>
                </c:pt>
                <c:pt idx="245">
                  <c:v>45444</c:v>
                </c:pt>
                <c:pt idx="246">
                  <c:v>45474</c:v>
                </c:pt>
                <c:pt idx="247">
                  <c:v>45505</c:v>
                </c:pt>
                <c:pt idx="248">
                  <c:v>45536</c:v>
                </c:pt>
                <c:pt idx="249">
                  <c:v>45566</c:v>
                </c:pt>
                <c:pt idx="250">
                  <c:v>45597</c:v>
                </c:pt>
                <c:pt idx="251">
                  <c:v>45627</c:v>
                </c:pt>
                <c:pt idx="252">
                  <c:v>45658</c:v>
                </c:pt>
                <c:pt idx="253">
                  <c:v>45689</c:v>
                </c:pt>
                <c:pt idx="254">
                  <c:v>45717</c:v>
                </c:pt>
                <c:pt idx="255">
                  <c:v>45748</c:v>
                </c:pt>
                <c:pt idx="256">
                  <c:v>45778</c:v>
                </c:pt>
                <c:pt idx="257">
                  <c:v>45809</c:v>
                </c:pt>
                <c:pt idx="258">
                  <c:v>45839</c:v>
                </c:pt>
                <c:pt idx="259">
                  <c:v>45870</c:v>
                </c:pt>
                <c:pt idx="260">
                  <c:v>45901</c:v>
                </c:pt>
                <c:pt idx="261">
                  <c:v>45931</c:v>
                </c:pt>
                <c:pt idx="262">
                  <c:v>45962</c:v>
                </c:pt>
                <c:pt idx="263">
                  <c:v>45992</c:v>
                </c:pt>
                <c:pt idx="264">
                  <c:v>46023</c:v>
                </c:pt>
                <c:pt idx="265">
                  <c:v>46054</c:v>
                </c:pt>
                <c:pt idx="266">
                  <c:v>46082</c:v>
                </c:pt>
                <c:pt idx="267">
                  <c:v>46113</c:v>
                </c:pt>
                <c:pt idx="268">
                  <c:v>46143</c:v>
                </c:pt>
                <c:pt idx="269">
                  <c:v>46174</c:v>
                </c:pt>
                <c:pt idx="270">
                  <c:v>46204</c:v>
                </c:pt>
                <c:pt idx="271">
                  <c:v>46235</c:v>
                </c:pt>
                <c:pt idx="272">
                  <c:v>46266</c:v>
                </c:pt>
                <c:pt idx="273">
                  <c:v>46296</c:v>
                </c:pt>
                <c:pt idx="274">
                  <c:v>46327</c:v>
                </c:pt>
                <c:pt idx="275">
                  <c:v>46357</c:v>
                </c:pt>
                <c:pt idx="276">
                  <c:v>46388</c:v>
                </c:pt>
                <c:pt idx="277">
                  <c:v>46419</c:v>
                </c:pt>
                <c:pt idx="278">
                  <c:v>46447</c:v>
                </c:pt>
                <c:pt idx="279">
                  <c:v>46478</c:v>
                </c:pt>
                <c:pt idx="280">
                  <c:v>46508</c:v>
                </c:pt>
                <c:pt idx="281">
                  <c:v>46539</c:v>
                </c:pt>
                <c:pt idx="282">
                  <c:v>46569</c:v>
                </c:pt>
                <c:pt idx="283">
                  <c:v>46600</c:v>
                </c:pt>
                <c:pt idx="284">
                  <c:v>46631</c:v>
                </c:pt>
                <c:pt idx="285">
                  <c:v>46661</c:v>
                </c:pt>
                <c:pt idx="286">
                  <c:v>46692</c:v>
                </c:pt>
                <c:pt idx="287">
                  <c:v>46722</c:v>
                </c:pt>
                <c:pt idx="288">
                  <c:v>46753</c:v>
                </c:pt>
                <c:pt idx="289">
                  <c:v>46784</c:v>
                </c:pt>
                <c:pt idx="290">
                  <c:v>46813</c:v>
                </c:pt>
                <c:pt idx="291">
                  <c:v>46844</c:v>
                </c:pt>
                <c:pt idx="292">
                  <c:v>46874</c:v>
                </c:pt>
                <c:pt idx="293">
                  <c:v>46905</c:v>
                </c:pt>
                <c:pt idx="294">
                  <c:v>46935</c:v>
                </c:pt>
                <c:pt idx="295">
                  <c:v>46966</c:v>
                </c:pt>
                <c:pt idx="296">
                  <c:v>46997</c:v>
                </c:pt>
                <c:pt idx="297">
                  <c:v>47027</c:v>
                </c:pt>
                <c:pt idx="298">
                  <c:v>47058</c:v>
                </c:pt>
                <c:pt idx="299">
                  <c:v>47088</c:v>
                </c:pt>
                <c:pt idx="300">
                  <c:v>47119</c:v>
                </c:pt>
                <c:pt idx="301">
                  <c:v>47150</c:v>
                </c:pt>
                <c:pt idx="302">
                  <c:v>47178</c:v>
                </c:pt>
                <c:pt idx="303">
                  <c:v>47209</c:v>
                </c:pt>
                <c:pt idx="304">
                  <c:v>47239</c:v>
                </c:pt>
                <c:pt idx="305">
                  <c:v>47270</c:v>
                </c:pt>
                <c:pt idx="306">
                  <c:v>47300</c:v>
                </c:pt>
                <c:pt idx="307">
                  <c:v>47331</c:v>
                </c:pt>
                <c:pt idx="308">
                  <c:v>47362</c:v>
                </c:pt>
                <c:pt idx="309">
                  <c:v>47392</c:v>
                </c:pt>
                <c:pt idx="310">
                  <c:v>47423</c:v>
                </c:pt>
                <c:pt idx="311">
                  <c:v>47453</c:v>
                </c:pt>
                <c:pt idx="312">
                  <c:v>47484</c:v>
                </c:pt>
                <c:pt idx="313">
                  <c:v>47515</c:v>
                </c:pt>
                <c:pt idx="314">
                  <c:v>47543</c:v>
                </c:pt>
                <c:pt idx="315">
                  <c:v>47574</c:v>
                </c:pt>
                <c:pt idx="316">
                  <c:v>47604</c:v>
                </c:pt>
                <c:pt idx="317">
                  <c:v>47635</c:v>
                </c:pt>
                <c:pt idx="318">
                  <c:v>47665</c:v>
                </c:pt>
                <c:pt idx="319">
                  <c:v>47696</c:v>
                </c:pt>
                <c:pt idx="320">
                  <c:v>47727</c:v>
                </c:pt>
                <c:pt idx="321">
                  <c:v>47757</c:v>
                </c:pt>
                <c:pt idx="322">
                  <c:v>47788</c:v>
                </c:pt>
                <c:pt idx="323">
                  <c:v>47818</c:v>
                </c:pt>
                <c:pt idx="324">
                  <c:v>47849</c:v>
                </c:pt>
                <c:pt idx="325">
                  <c:v>47880</c:v>
                </c:pt>
                <c:pt idx="326">
                  <c:v>47908</c:v>
                </c:pt>
                <c:pt idx="327">
                  <c:v>47939</c:v>
                </c:pt>
                <c:pt idx="328">
                  <c:v>47969</c:v>
                </c:pt>
                <c:pt idx="329">
                  <c:v>48000</c:v>
                </c:pt>
                <c:pt idx="330">
                  <c:v>48030</c:v>
                </c:pt>
                <c:pt idx="331">
                  <c:v>48061</c:v>
                </c:pt>
                <c:pt idx="332">
                  <c:v>48092</c:v>
                </c:pt>
                <c:pt idx="333">
                  <c:v>48122</c:v>
                </c:pt>
                <c:pt idx="334">
                  <c:v>48153</c:v>
                </c:pt>
                <c:pt idx="335">
                  <c:v>48183</c:v>
                </c:pt>
                <c:pt idx="336">
                  <c:v>48214</c:v>
                </c:pt>
                <c:pt idx="337">
                  <c:v>48245</c:v>
                </c:pt>
                <c:pt idx="338">
                  <c:v>48274</c:v>
                </c:pt>
                <c:pt idx="339">
                  <c:v>48305</c:v>
                </c:pt>
                <c:pt idx="340">
                  <c:v>48335</c:v>
                </c:pt>
                <c:pt idx="341">
                  <c:v>48366</c:v>
                </c:pt>
                <c:pt idx="342">
                  <c:v>48396</c:v>
                </c:pt>
                <c:pt idx="343">
                  <c:v>48427</c:v>
                </c:pt>
                <c:pt idx="344">
                  <c:v>48458</c:v>
                </c:pt>
                <c:pt idx="345">
                  <c:v>48488</c:v>
                </c:pt>
                <c:pt idx="346">
                  <c:v>48519</c:v>
                </c:pt>
                <c:pt idx="347">
                  <c:v>48549</c:v>
                </c:pt>
                <c:pt idx="348">
                  <c:v>48580</c:v>
                </c:pt>
                <c:pt idx="349">
                  <c:v>48611</c:v>
                </c:pt>
                <c:pt idx="350">
                  <c:v>48639</c:v>
                </c:pt>
                <c:pt idx="351">
                  <c:v>48670</c:v>
                </c:pt>
                <c:pt idx="352">
                  <c:v>48700</c:v>
                </c:pt>
                <c:pt idx="353">
                  <c:v>48731</c:v>
                </c:pt>
                <c:pt idx="354">
                  <c:v>48761</c:v>
                </c:pt>
                <c:pt idx="355">
                  <c:v>48792</c:v>
                </c:pt>
                <c:pt idx="356">
                  <c:v>48823</c:v>
                </c:pt>
                <c:pt idx="357">
                  <c:v>48853</c:v>
                </c:pt>
                <c:pt idx="358">
                  <c:v>48884</c:v>
                </c:pt>
                <c:pt idx="359">
                  <c:v>48914</c:v>
                </c:pt>
                <c:pt idx="360">
                  <c:v>48945</c:v>
                </c:pt>
                <c:pt idx="361">
                  <c:v>48976</c:v>
                </c:pt>
                <c:pt idx="362">
                  <c:v>49004</c:v>
                </c:pt>
                <c:pt idx="363">
                  <c:v>49035</c:v>
                </c:pt>
                <c:pt idx="364">
                  <c:v>49065</c:v>
                </c:pt>
                <c:pt idx="365">
                  <c:v>49096</c:v>
                </c:pt>
                <c:pt idx="366">
                  <c:v>49126</c:v>
                </c:pt>
                <c:pt idx="367">
                  <c:v>49157</c:v>
                </c:pt>
                <c:pt idx="368">
                  <c:v>49188</c:v>
                </c:pt>
                <c:pt idx="369">
                  <c:v>49218</c:v>
                </c:pt>
                <c:pt idx="370">
                  <c:v>49249</c:v>
                </c:pt>
                <c:pt idx="371">
                  <c:v>49279</c:v>
                </c:pt>
                <c:pt idx="372">
                  <c:v>49310</c:v>
                </c:pt>
                <c:pt idx="373">
                  <c:v>49341</c:v>
                </c:pt>
                <c:pt idx="374">
                  <c:v>49369</c:v>
                </c:pt>
                <c:pt idx="375">
                  <c:v>49400</c:v>
                </c:pt>
                <c:pt idx="376">
                  <c:v>49430</c:v>
                </c:pt>
                <c:pt idx="377">
                  <c:v>49461</c:v>
                </c:pt>
                <c:pt idx="378">
                  <c:v>49491</c:v>
                </c:pt>
                <c:pt idx="379">
                  <c:v>49522</c:v>
                </c:pt>
                <c:pt idx="380">
                  <c:v>49553</c:v>
                </c:pt>
                <c:pt idx="381">
                  <c:v>49583</c:v>
                </c:pt>
                <c:pt idx="382">
                  <c:v>49614</c:v>
                </c:pt>
                <c:pt idx="383">
                  <c:v>49644</c:v>
                </c:pt>
                <c:pt idx="384">
                  <c:v>49675</c:v>
                </c:pt>
                <c:pt idx="385">
                  <c:v>49706</c:v>
                </c:pt>
                <c:pt idx="386">
                  <c:v>49735</c:v>
                </c:pt>
                <c:pt idx="387">
                  <c:v>49766</c:v>
                </c:pt>
                <c:pt idx="388">
                  <c:v>49796</c:v>
                </c:pt>
                <c:pt idx="389">
                  <c:v>49827</c:v>
                </c:pt>
                <c:pt idx="390">
                  <c:v>49857</c:v>
                </c:pt>
                <c:pt idx="391">
                  <c:v>49888</c:v>
                </c:pt>
                <c:pt idx="392">
                  <c:v>49919</c:v>
                </c:pt>
                <c:pt idx="393">
                  <c:v>49949</c:v>
                </c:pt>
                <c:pt idx="394">
                  <c:v>49980</c:v>
                </c:pt>
                <c:pt idx="395">
                  <c:v>50010</c:v>
                </c:pt>
                <c:pt idx="396">
                  <c:v>50041</c:v>
                </c:pt>
                <c:pt idx="397">
                  <c:v>50072</c:v>
                </c:pt>
                <c:pt idx="398">
                  <c:v>50100</c:v>
                </c:pt>
                <c:pt idx="399">
                  <c:v>50131</c:v>
                </c:pt>
                <c:pt idx="400">
                  <c:v>50161</c:v>
                </c:pt>
                <c:pt idx="401">
                  <c:v>50192</c:v>
                </c:pt>
                <c:pt idx="402">
                  <c:v>50222</c:v>
                </c:pt>
                <c:pt idx="403">
                  <c:v>50253</c:v>
                </c:pt>
                <c:pt idx="404">
                  <c:v>50284</c:v>
                </c:pt>
                <c:pt idx="405">
                  <c:v>50314</c:v>
                </c:pt>
                <c:pt idx="406">
                  <c:v>50345</c:v>
                </c:pt>
                <c:pt idx="407">
                  <c:v>50375</c:v>
                </c:pt>
                <c:pt idx="408">
                  <c:v>50406</c:v>
                </c:pt>
                <c:pt idx="409">
                  <c:v>50437</c:v>
                </c:pt>
                <c:pt idx="410">
                  <c:v>50465</c:v>
                </c:pt>
                <c:pt idx="411">
                  <c:v>50496</c:v>
                </c:pt>
                <c:pt idx="412">
                  <c:v>50526</c:v>
                </c:pt>
                <c:pt idx="413">
                  <c:v>50557</c:v>
                </c:pt>
                <c:pt idx="414">
                  <c:v>50587</c:v>
                </c:pt>
                <c:pt idx="415">
                  <c:v>50618</c:v>
                </c:pt>
                <c:pt idx="416">
                  <c:v>50649</c:v>
                </c:pt>
                <c:pt idx="417">
                  <c:v>50679</c:v>
                </c:pt>
                <c:pt idx="418">
                  <c:v>50710</c:v>
                </c:pt>
                <c:pt idx="419">
                  <c:v>50740</c:v>
                </c:pt>
                <c:pt idx="420">
                  <c:v>50771</c:v>
                </c:pt>
                <c:pt idx="421">
                  <c:v>50802</c:v>
                </c:pt>
                <c:pt idx="422">
                  <c:v>50830</c:v>
                </c:pt>
                <c:pt idx="423">
                  <c:v>50861</c:v>
                </c:pt>
                <c:pt idx="424">
                  <c:v>50891</c:v>
                </c:pt>
                <c:pt idx="425">
                  <c:v>50922</c:v>
                </c:pt>
                <c:pt idx="426">
                  <c:v>50952</c:v>
                </c:pt>
                <c:pt idx="427">
                  <c:v>50983</c:v>
                </c:pt>
                <c:pt idx="428">
                  <c:v>51014</c:v>
                </c:pt>
                <c:pt idx="429">
                  <c:v>51044</c:v>
                </c:pt>
                <c:pt idx="430">
                  <c:v>51075</c:v>
                </c:pt>
                <c:pt idx="431">
                  <c:v>51105</c:v>
                </c:pt>
                <c:pt idx="432">
                  <c:v>51136</c:v>
                </c:pt>
                <c:pt idx="433">
                  <c:v>51167</c:v>
                </c:pt>
                <c:pt idx="434">
                  <c:v>51196</c:v>
                </c:pt>
                <c:pt idx="435">
                  <c:v>51227</c:v>
                </c:pt>
                <c:pt idx="436">
                  <c:v>51257</c:v>
                </c:pt>
                <c:pt idx="437">
                  <c:v>51288</c:v>
                </c:pt>
                <c:pt idx="438">
                  <c:v>51318</c:v>
                </c:pt>
                <c:pt idx="439">
                  <c:v>51349</c:v>
                </c:pt>
                <c:pt idx="440">
                  <c:v>51380</c:v>
                </c:pt>
                <c:pt idx="441">
                  <c:v>51410</c:v>
                </c:pt>
                <c:pt idx="442">
                  <c:v>51441</c:v>
                </c:pt>
                <c:pt idx="443">
                  <c:v>51471</c:v>
                </c:pt>
                <c:pt idx="444">
                  <c:v>51502</c:v>
                </c:pt>
                <c:pt idx="445">
                  <c:v>51533</c:v>
                </c:pt>
                <c:pt idx="446">
                  <c:v>51561</c:v>
                </c:pt>
                <c:pt idx="447">
                  <c:v>51592</c:v>
                </c:pt>
                <c:pt idx="448">
                  <c:v>51622</c:v>
                </c:pt>
                <c:pt idx="449">
                  <c:v>51653</c:v>
                </c:pt>
                <c:pt idx="450">
                  <c:v>51683</c:v>
                </c:pt>
                <c:pt idx="451">
                  <c:v>51714</c:v>
                </c:pt>
                <c:pt idx="452">
                  <c:v>51745</c:v>
                </c:pt>
                <c:pt idx="453">
                  <c:v>51775</c:v>
                </c:pt>
                <c:pt idx="454">
                  <c:v>51806</c:v>
                </c:pt>
                <c:pt idx="455">
                  <c:v>51836</c:v>
                </c:pt>
                <c:pt idx="456">
                  <c:v>51867</c:v>
                </c:pt>
                <c:pt idx="457">
                  <c:v>51898</c:v>
                </c:pt>
                <c:pt idx="458">
                  <c:v>51926</c:v>
                </c:pt>
                <c:pt idx="459">
                  <c:v>51957</c:v>
                </c:pt>
                <c:pt idx="460">
                  <c:v>51987</c:v>
                </c:pt>
                <c:pt idx="461">
                  <c:v>52018</c:v>
                </c:pt>
                <c:pt idx="462">
                  <c:v>52048</c:v>
                </c:pt>
                <c:pt idx="463">
                  <c:v>52079</c:v>
                </c:pt>
                <c:pt idx="464">
                  <c:v>52110</c:v>
                </c:pt>
                <c:pt idx="465">
                  <c:v>52140</c:v>
                </c:pt>
                <c:pt idx="466">
                  <c:v>52171</c:v>
                </c:pt>
                <c:pt idx="467">
                  <c:v>52201</c:v>
                </c:pt>
                <c:pt idx="468">
                  <c:v>52232</c:v>
                </c:pt>
                <c:pt idx="469">
                  <c:v>52263</c:v>
                </c:pt>
                <c:pt idx="470">
                  <c:v>52291</c:v>
                </c:pt>
                <c:pt idx="471">
                  <c:v>52322</c:v>
                </c:pt>
                <c:pt idx="472">
                  <c:v>52352</c:v>
                </c:pt>
                <c:pt idx="473">
                  <c:v>52383</c:v>
                </c:pt>
                <c:pt idx="474">
                  <c:v>52413</c:v>
                </c:pt>
                <c:pt idx="475">
                  <c:v>52444</c:v>
                </c:pt>
                <c:pt idx="476">
                  <c:v>52475</c:v>
                </c:pt>
                <c:pt idx="477">
                  <c:v>52505</c:v>
                </c:pt>
                <c:pt idx="478">
                  <c:v>52536</c:v>
                </c:pt>
                <c:pt idx="479">
                  <c:v>52566</c:v>
                </c:pt>
                <c:pt idx="480">
                  <c:v>52597</c:v>
                </c:pt>
                <c:pt idx="481">
                  <c:v>52628</c:v>
                </c:pt>
                <c:pt idx="482">
                  <c:v>52657</c:v>
                </c:pt>
                <c:pt idx="483">
                  <c:v>52688</c:v>
                </c:pt>
                <c:pt idx="484">
                  <c:v>52718</c:v>
                </c:pt>
                <c:pt idx="485">
                  <c:v>52749</c:v>
                </c:pt>
                <c:pt idx="486">
                  <c:v>52779</c:v>
                </c:pt>
                <c:pt idx="487">
                  <c:v>52810</c:v>
                </c:pt>
                <c:pt idx="488">
                  <c:v>52841</c:v>
                </c:pt>
                <c:pt idx="489">
                  <c:v>52871</c:v>
                </c:pt>
                <c:pt idx="490">
                  <c:v>52902</c:v>
                </c:pt>
                <c:pt idx="491">
                  <c:v>52932</c:v>
                </c:pt>
                <c:pt idx="492">
                  <c:v>52963</c:v>
                </c:pt>
                <c:pt idx="493">
                  <c:v>52994</c:v>
                </c:pt>
                <c:pt idx="494">
                  <c:v>53022</c:v>
                </c:pt>
                <c:pt idx="495">
                  <c:v>53053</c:v>
                </c:pt>
                <c:pt idx="496">
                  <c:v>53083</c:v>
                </c:pt>
                <c:pt idx="497">
                  <c:v>53114</c:v>
                </c:pt>
                <c:pt idx="498">
                  <c:v>53144</c:v>
                </c:pt>
                <c:pt idx="499">
                  <c:v>53175</c:v>
                </c:pt>
                <c:pt idx="500">
                  <c:v>53206</c:v>
                </c:pt>
                <c:pt idx="501">
                  <c:v>53236</c:v>
                </c:pt>
                <c:pt idx="502">
                  <c:v>53267</c:v>
                </c:pt>
                <c:pt idx="503">
                  <c:v>53297</c:v>
                </c:pt>
                <c:pt idx="504">
                  <c:v>53328</c:v>
                </c:pt>
                <c:pt idx="505">
                  <c:v>53359</c:v>
                </c:pt>
                <c:pt idx="506">
                  <c:v>53387</c:v>
                </c:pt>
                <c:pt idx="507">
                  <c:v>53418</c:v>
                </c:pt>
                <c:pt idx="508">
                  <c:v>53448</c:v>
                </c:pt>
                <c:pt idx="509">
                  <c:v>53479</c:v>
                </c:pt>
                <c:pt idx="510">
                  <c:v>53509</c:v>
                </c:pt>
                <c:pt idx="511">
                  <c:v>53540</c:v>
                </c:pt>
                <c:pt idx="512">
                  <c:v>53571</c:v>
                </c:pt>
                <c:pt idx="513">
                  <c:v>53601</c:v>
                </c:pt>
                <c:pt idx="514">
                  <c:v>53632</c:v>
                </c:pt>
                <c:pt idx="515">
                  <c:v>53662</c:v>
                </c:pt>
                <c:pt idx="516">
                  <c:v>53693</c:v>
                </c:pt>
                <c:pt idx="517">
                  <c:v>53724</c:v>
                </c:pt>
                <c:pt idx="518">
                  <c:v>53752</c:v>
                </c:pt>
                <c:pt idx="519">
                  <c:v>53783</c:v>
                </c:pt>
                <c:pt idx="520">
                  <c:v>53813</c:v>
                </c:pt>
                <c:pt idx="521">
                  <c:v>53844</c:v>
                </c:pt>
                <c:pt idx="522">
                  <c:v>53874</c:v>
                </c:pt>
                <c:pt idx="523">
                  <c:v>53905</c:v>
                </c:pt>
                <c:pt idx="524">
                  <c:v>53936</c:v>
                </c:pt>
                <c:pt idx="525">
                  <c:v>53966</c:v>
                </c:pt>
                <c:pt idx="526">
                  <c:v>53997</c:v>
                </c:pt>
                <c:pt idx="527">
                  <c:v>54027</c:v>
                </c:pt>
                <c:pt idx="528">
                  <c:v>54058</c:v>
                </c:pt>
                <c:pt idx="529">
                  <c:v>54089</c:v>
                </c:pt>
                <c:pt idx="530">
                  <c:v>54118</c:v>
                </c:pt>
                <c:pt idx="531">
                  <c:v>54149</c:v>
                </c:pt>
                <c:pt idx="532">
                  <c:v>54179</c:v>
                </c:pt>
                <c:pt idx="533">
                  <c:v>54210</c:v>
                </c:pt>
                <c:pt idx="534">
                  <c:v>54240</c:v>
                </c:pt>
                <c:pt idx="535">
                  <c:v>54271</c:v>
                </c:pt>
                <c:pt idx="536">
                  <c:v>54302</c:v>
                </c:pt>
                <c:pt idx="537">
                  <c:v>54332</c:v>
                </c:pt>
                <c:pt idx="538">
                  <c:v>54363</c:v>
                </c:pt>
                <c:pt idx="539">
                  <c:v>54393</c:v>
                </c:pt>
                <c:pt idx="540">
                  <c:v>54424</c:v>
                </c:pt>
                <c:pt idx="541">
                  <c:v>54455</c:v>
                </c:pt>
                <c:pt idx="542">
                  <c:v>54483</c:v>
                </c:pt>
                <c:pt idx="543">
                  <c:v>54514</c:v>
                </c:pt>
                <c:pt idx="544">
                  <c:v>54544</c:v>
                </c:pt>
                <c:pt idx="545">
                  <c:v>54575</c:v>
                </c:pt>
                <c:pt idx="546">
                  <c:v>54605</c:v>
                </c:pt>
                <c:pt idx="547">
                  <c:v>54636</c:v>
                </c:pt>
                <c:pt idx="548">
                  <c:v>54667</c:v>
                </c:pt>
                <c:pt idx="549">
                  <c:v>54697</c:v>
                </c:pt>
                <c:pt idx="550">
                  <c:v>54728</c:v>
                </c:pt>
                <c:pt idx="551">
                  <c:v>54758</c:v>
                </c:pt>
                <c:pt idx="552">
                  <c:v>54789</c:v>
                </c:pt>
                <c:pt idx="553">
                  <c:v>54820</c:v>
                </c:pt>
                <c:pt idx="554">
                  <c:v>54848</c:v>
                </c:pt>
                <c:pt idx="555">
                  <c:v>54879</c:v>
                </c:pt>
                <c:pt idx="556">
                  <c:v>54909</c:v>
                </c:pt>
                <c:pt idx="557">
                  <c:v>54940</c:v>
                </c:pt>
                <c:pt idx="558">
                  <c:v>54970</c:v>
                </c:pt>
                <c:pt idx="559">
                  <c:v>55001</c:v>
                </c:pt>
                <c:pt idx="560">
                  <c:v>55032</c:v>
                </c:pt>
                <c:pt idx="561">
                  <c:v>55062</c:v>
                </c:pt>
                <c:pt idx="562">
                  <c:v>55093</c:v>
                </c:pt>
                <c:pt idx="563">
                  <c:v>55123</c:v>
                </c:pt>
                <c:pt idx="564">
                  <c:v>55154</c:v>
                </c:pt>
                <c:pt idx="565">
                  <c:v>55185</c:v>
                </c:pt>
                <c:pt idx="566">
                  <c:v>55213</c:v>
                </c:pt>
                <c:pt idx="567">
                  <c:v>55244</c:v>
                </c:pt>
                <c:pt idx="568">
                  <c:v>55274</c:v>
                </c:pt>
                <c:pt idx="569">
                  <c:v>55305</c:v>
                </c:pt>
                <c:pt idx="570">
                  <c:v>55335</c:v>
                </c:pt>
                <c:pt idx="571">
                  <c:v>55366</c:v>
                </c:pt>
                <c:pt idx="572">
                  <c:v>55397</c:v>
                </c:pt>
                <c:pt idx="573">
                  <c:v>55427</c:v>
                </c:pt>
                <c:pt idx="574">
                  <c:v>55458</c:v>
                </c:pt>
                <c:pt idx="575">
                  <c:v>55488</c:v>
                </c:pt>
                <c:pt idx="576">
                  <c:v>55519</c:v>
                </c:pt>
                <c:pt idx="577">
                  <c:v>55550</c:v>
                </c:pt>
                <c:pt idx="578">
                  <c:v>55579</c:v>
                </c:pt>
                <c:pt idx="579">
                  <c:v>55610</c:v>
                </c:pt>
                <c:pt idx="580">
                  <c:v>55640</c:v>
                </c:pt>
                <c:pt idx="581">
                  <c:v>55671</c:v>
                </c:pt>
                <c:pt idx="582">
                  <c:v>55701</c:v>
                </c:pt>
                <c:pt idx="583">
                  <c:v>55732</c:v>
                </c:pt>
                <c:pt idx="584">
                  <c:v>55763</c:v>
                </c:pt>
                <c:pt idx="585">
                  <c:v>55793</c:v>
                </c:pt>
                <c:pt idx="586">
                  <c:v>55824</c:v>
                </c:pt>
                <c:pt idx="587">
                  <c:v>55854</c:v>
                </c:pt>
                <c:pt idx="588">
                  <c:v>55885</c:v>
                </c:pt>
                <c:pt idx="589">
                  <c:v>55916</c:v>
                </c:pt>
                <c:pt idx="590">
                  <c:v>55944</c:v>
                </c:pt>
                <c:pt idx="591">
                  <c:v>55975</c:v>
                </c:pt>
                <c:pt idx="592">
                  <c:v>56005</c:v>
                </c:pt>
                <c:pt idx="593">
                  <c:v>56036</c:v>
                </c:pt>
                <c:pt idx="594">
                  <c:v>56066</c:v>
                </c:pt>
                <c:pt idx="595">
                  <c:v>56097</c:v>
                </c:pt>
                <c:pt idx="596">
                  <c:v>56128</c:v>
                </c:pt>
                <c:pt idx="597">
                  <c:v>56158</c:v>
                </c:pt>
                <c:pt idx="598">
                  <c:v>56189</c:v>
                </c:pt>
                <c:pt idx="599">
                  <c:v>56219</c:v>
                </c:pt>
                <c:pt idx="600">
                  <c:v>56250</c:v>
                </c:pt>
                <c:pt idx="601">
                  <c:v>56281</c:v>
                </c:pt>
                <c:pt idx="602">
                  <c:v>56309</c:v>
                </c:pt>
                <c:pt idx="603">
                  <c:v>56340</c:v>
                </c:pt>
                <c:pt idx="604">
                  <c:v>56370</c:v>
                </c:pt>
                <c:pt idx="605">
                  <c:v>56401</c:v>
                </c:pt>
                <c:pt idx="606">
                  <c:v>56431</c:v>
                </c:pt>
                <c:pt idx="607">
                  <c:v>56462</c:v>
                </c:pt>
                <c:pt idx="608">
                  <c:v>56493</c:v>
                </c:pt>
                <c:pt idx="609">
                  <c:v>56523</c:v>
                </c:pt>
                <c:pt idx="610">
                  <c:v>56554</c:v>
                </c:pt>
                <c:pt idx="611">
                  <c:v>56584</c:v>
                </c:pt>
                <c:pt idx="612">
                  <c:v>56615</c:v>
                </c:pt>
                <c:pt idx="613">
                  <c:v>56646</c:v>
                </c:pt>
                <c:pt idx="614">
                  <c:v>56674</c:v>
                </c:pt>
                <c:pt idx="615">
                  <c:v>56705</c:v>
                </c:pt>
                <c:pt idx="616">
                  <c:v>56735</c:v>
                </c:pt>
                <c:pt idx="617">
                  <c:v>56766</c:v>
                </c:pt>
                <c:pt idx="618">
                  <c:v>56796</c:v>
                </c:pt>
                <c:pt idx="619">
                  <c:v>56827</c:v>
                </c:pt>
                <c:pt idx="620">
                  <c:v>56858</c:v>
                </c:pt>
                <c:pt idx="621">
                  <c:v>56888</c:v>
                </c:pt>
                <c:pt idx="622">
                  <c:v>56919</c:v>
                </c:pt>
                <c:pt idx="623">
                  <c:v>56949</c:v>
                </c:pt>
                <c:pt idx="624">
                  <c:v>56980</c:v>
                </c:pt>
                <c:pt idx="625">
                  <c:v>57011</c:v>
                </c:pt>
                <c:pt idx="626">
                  <c:v>57040</c:v>
                </c:pt>
                <c:pt idx="627">
                  <c:v>57071</c:v>
                </c:pt>
                <c:pt idx="628">
                  <c:v>57101</c:v>
                </c:pt>
                <c:pt idx="629">
                  <c:v>57132</c:v>
                </c:pt>
                <c:pt idx="630">
                  <c:v>57162</c:v>
                </c:pt>
                <c:pt idx="631">
                  <c:v>57193</c:v>
                </c:pt>
                <c:pt idx="632">
                  <c:v>57224</c:v>
                </c:pt>
                <c:pt idx="633">
                  <c:v>57254</c:v>
                </c:pt>
                <c:pt idx="634">
                  <c:v>57285</c:v>
                </c:pt>
                <c:pt idx="635">
                  <c:v>57315</c:v>
                </c:pt>
                <c:pt idx="636">
                  <c:v>57346</c:v>
                </c:pt>
                <c:pt idx="637">
                  <c:v>57377</c:v>
                </c:pt>
                <c:pt idx="638">
                  <c:v>57405</c:v>
                </c:pt>
                <c:pt idx="639">
                  <c:v>57436</c:v>
                </c:pt>
                <c:pt idx="640">
                  <c:v>57466</c:v>
                </c:pt>
                <c:pt idx="641">
                  <c:v>57497</c:v>
                </c:pt>
                <c:pt idx="642">
                  <c:v>57527</c:v>
                </c:pt>
                <c:pt idx="643">
                  <c:v>57558</c:v>
                </c:pt>
                <c:pt idx="644">
                  <c:v>57589</c:v>
                </c:pt>
                <c:pt idx="645">
                  <c:v>57619</c:v>
                </c:pt>
                <c:pt idx="646">
                  <c:v>57650</c:v>
                </c:pt>
                <c:pt idx="647">
                  <c:v>57680</c:v>
                </c:pt>
                <c:pt idx="648">
                  <c:v>57711</c:v>
                </c:pt>
                <c:pt idx="649">
                  <c:v>57742</c:v>
                </c:pt>
                <c:pt idx="650">
                  <c:v>57770</c:v>
                </c:pt>
                <c:pt idx="651">
                  <c:v>57801</c:v>
                </c:pt>
                <c:pt idx="652">
                  <c:v>57831</c:v>
                </c:pt>
                <c:pt idx="653">
                  <c:v>57862</c:v>
                </c:pt>
                <c:pt idx="654">
                  <c:v>57892</c:v>
                </c:pt>
                <c:pt idx="655">
                  <c:v>57923</c:v>
                </c:pt>
                <c:pt idx="656">
                  <c:v>57954</c:v>
                </c:pt>
                <c:pt idx="657">
                  <c:v>57984</c:v>
                </c:pt>
                <c:pt idx="658">
                  <c:v>58015</c:v>
                </c:pt>
                <c:pt idx="659">
                  <c:v>58045</c:v>
                </c:pt>
                <c:pt idx="660">
                  <c:v>58076</c:v>
                </c:pt>
                <c:pt idx="661">
                  <c:v>58107</c:v>
                </c:pt>
                <c:pt idx="662">
                  <c:v>58135</c:v>
                </c:pt>
                <c:pt idx="663">
                  <c:v>58166</c:v>
                </c:pt>
                <c:pt idx="664">
                  <c:v>58196</c:v>
                </c:pt>
                <c:pt idx="665">
                  <c:v>58227</c:v>
                </c:pt>
                <c:pt idx="666">
                  <c:v>58257</c:v>
                </c:pt>
                <c:pt idx="667">
                  <c:v>58288</c:v>
                </c:pt>
                <c:pt idx="668">
                  <c:v>58319</c:v>
                </c:pt>
                <c:pt idx="669">
                  <c:v>58349</c:v>
                </c:pt>
                <c:pt idx="670">
                  <c:v>58380</c:v>
                </c:pt>
                <c:pt idx="671">
                  <c:v>58410</c:v>
                </c:pt>
                <c:pt idx="672">
                  <c:v>58441</c:v>
                </c:pt>
                <c:pt idx="673">
                  <c:v>58472</c:v>
                </c:pt>
                <c:pt idx="674">
                  <c:v>58501</c:v>
                </c:pt>
                <c:pt idx="675">
                  <c:v>58532</c:v>
                </c:pt>
                <c:pt idx="676">
                  <c:v>58562</c:v>
                </c:pt>
                <c:pt idx="677">
                  <c:v>58593</c:v>
                </c:pt>
                <c:pt idx="678">
                  <c:v>58623</c:v>
                </c:pt>
                <c:pt idx="679">
                  <c:v>58654</c:v>
                </c:pt>
                <c:pt idx="680">
                  <c:v>58685</c:v>
                </c:pt>
                <c:pt idx="681">
                  <c:v>58715</c:v>
                </c:pt>
                <c:pt idx="682">
                  <c:v>58746</c:v>
                </c:pt>
                <c:pt idx="683">
                  <c:v>58776</c:v>
                </c:pt>
                <c:pt idx="684">
                  <c:v>58807</c:v>
                </c:pt>
                <c:pt idx="685">
                  <c:v>58838</c:v>
                </c:pt>
                <c:pt idx="686">
                  <c:v>58866</c:v>
                </c:pt>
                <c:pt idx="687">
                  <c:v>58897</c:v>
                </c:pt>
                <c:pt idx="688">
                  <c:v>58927</c:v>
                </c:pt>
                <c:pt idx="689">
                  <c:v>58958</c:v>
                </c:pt>
                <c:pt idx="690">
                  <c:v>58988</c:v>
                </c:pt>
                <c:pt idx="691">
                  <c:v>59019</c:v>
                </c:pt>
                <c:pt idx="692">
                  <c:v>59050</c:v>
                </c:pt>
                <c:pt idx="693">
                  <c:v>59080</c:v>
                </c:pt>
                <c:pt idx="694">
                  <c:v>59111</c:v>
                </c:pt>
                <c:pt idx="695">
                  <c:v>59141</c:v>
                </c:pt>
                <c:pt idx="696">
                  <c:v>59172</c:v>
                </c:pt>
                <c:pt idx="697">
                  <c:v>59203</c:v>
                </c:pt>
                <c:pt idx="698">
                  <c:v>59231</c:v>
                </c:pt>
                <c:pt idx="699">
                  <c:v>59262</c:v>
                </c:pt>
                <c:pt idx="700">
                  <c:v>59292</c:v>
                </c:pt>
                <c:pt idx="701">
                  <c:v>59323</c:v>
                </c:pt>
                <c:pt idx="702">
                  <c:v>59353</c:v>
                </c:pt>
                <c:pt idx="703">
                  <c:v>59384</c:v>
                </c:pt>
                <c:pt idx="704">
                  <c:v>59415</c:v>
                </c:pt>
                <c:pt idx="705">
                  <c:v>59445</c:v>
                </c:pt>
                <c:pt idx="706">
                  <c:v>59476</c:v>
                </c:pt>
                <c:pt idx="707">
                  <c:v>59506</c:v>
                </c:pt>
                <c:pt idx="708">
                  <c:v>59537</c:v>
                </c:pt>
                <c:pt idx="709">
                  <c:v>59568</c:v>
                </c:pt>
                <c:pt idx="710">
                  <c:v>59596</c:v>
                </c:pt>
                <c:pt idx="711">
                  <c:v>59627</c:v>
                </c:pt>
                <c:pt idx="712">
                  <c:v>59657</c:v>
                </c:pt>
                <c:pt idx="713">
                  <c:v>59688</c:v>
                </c:pt>
                <c:pt idx="714">
                  <c:v>59718</c:v>
                </c:pt>
                <c:pt idx="715">
                  <c:v>59749</c:v>
                </c:pt>
                <c:pt idx="716">
                  <c:v>59780</c:v>
                </c:pt>
                <c:pt idx="717">
                  <c:v>59810</c:v>
                </c:pt>
                <c:pt idx="718">
                  <c:v>59841</c:v>
                </c:pt>
                <c:pt idx="719">
                  <c:v>59871</c:v>
                </c:pt>
                <c:pt idx="720">
                  <c:v>59902</c:v>
                </c:pt>
                <c:pt idx="721">
                  <c:v>59933</c:v>
                </c:pt>
                <c:pt idx="722">
                  <c:v>59962</c:v>
                </c:pt>
                <c:pt idx="723">
                  <c:v>59993</c:v>
                </c:pt>
                <c:pt idx="724">
                  <c:v>60023</c:v>
                </c:pt>
                <c:pt idx="725">
                  <c:v>60054</c:v>
                </c:pt>
                <c:pt idx="726">
                  <c:v>60084</c:v>
                </c:pt>
                <c:pt idx="727">
                  <c:v>60115</c:v>
                </c:pt>
                <c:pt idx="728">
                  <c:v>60146</c:v>
                </c:pt>
                <c:pt idx="729">
                  <c:v>60176</c:v>
                </c:pt>
                <c:pt idx="730">
                  <c:v>60207</c:v>
                </c:pt>
                <c:pt idx="731">
                  <c:v>60237</c:v>
                </c:pt>
                <c:pt idx="732">
                  <c:v>60268</c:v>
                </c:pt>
                <c:pt idx="733">
                  <c:v>60299</c:v>
                </c:pt>
                <c:pt idx="734">
                  <c:v>60327</c:v>
                </c:pt>
                <c:pt idx="735">
                  <c:v>60358</c:v>
                </c:pt>
                <c:pt idx="736">
                  <c:v>60388</c:v>
                </c:pt>
                <c:pt idx="737">
                  <c:v>60419</c:v>
                </c:pt>
                <c:pt idx="738">
                  <c:v>60449</c:v>
                </c:pt>
                <c:pt idx="739">
                  <c:v>60480</c:v>
                </c:pt>
                <c:pt idx="740">
                  <c:v>60511</c:v>
                </c:pt>
                <c:pt idx="741">
                  <c:v>60541</c:v>
                </c:pt>
                <c:pt idx="742">
                  <c:v>60572</c:v>
                </c:pt>
                <c:pt idx="743">
                  <c:v>60602</c:v>
                </c:pt>
                <c:pt idx="744">
                  <c:v>60633</c:v>
                </c:pt>
                <c:pt idx="745">
                  <c:v>60664</c:v>
                </c:pt>
                <c:pt idx="746">
                  <c:v>60692</c:v>
                </c:pt>
                <c:pt idx="747">
                  <c:v>60723</c:v>
                </c:pt>
                <c:pt idx="748">
                  <c:v>60753</c:v>
                </c:pt>
                <c:pt idx="749">
                  <c:v>60784</c:v>
                </c:pt>
                <c:pt idx="750">
                  <c:v>60814</c:v>
                </c:pt>
                <c:pt idx="751">
                  <c:v>60845</c:v>
                </c:pt>
                <c:pt idx="752">
                  <c:v>60876</c:v>
                </c:pt>
                <c:pt idx="753">
                  <c:v>60906</c:v>
                </c:pt>
                <c:pt idx="754">
                  <c:v>60937</c:v>
                </c:pt>
                <c:pt idx="755">
                  <c:v>60967</c:v>
                </c:pt>
                <c:pt idx="756">
                  <c:v>60998</c:v>
                </c:pt>
                <c:pt idx="757">
                  <c:v>61029</c:v>
                </c:pt>
                <c:pt idx="758">
                  <c:v>61057</c:v>
                </c:pt>
                <c:pt idx="759">
                  <c:v>61088</c:v>
                </c:pt>
                <c:pt idx="760">
                  <c:v>61118</c:v>
                </c:pt>
                <c:pt idx="761">
                  <c:v>61149</c:v>
                </c:pt>
                <c:pt idx="762">
                  <c:v>61179</c:v>
                </c:pt>
                <c:pt idx="763">
                  <c:v>61210</c:v>
                </c:pt>
                <c:pt idx="764">
                  <c:v>61241</c:v>
                </c:pt>
                <c:pt idx="765">
                  <c:v>61271</c:v>
                </c:pt>
                <c:pt idx="766">
                  <c:v>61302</c:v>
                </c:pt>
                <c:pt idx="767">
                  <c:v>61332</c:v>
                </c:pt>
                <c:pt idx="768">
                  <c:v>61363</c:v>
                </c:pt>
                <c:pt idx="769">
                  <c:v>61394</c:v>
                </c:pt>
                <c:pt idx="770">
                  <c:v>61423</c:v>
                </c:pt>
                <c:pt idx="771">
                  <c:v>61454</c:v>
                </c:pt>
                <c:pt idx="772">
                  <c:v>61484</c:v>
                </c:pt>
                <c:pt idx="773">
                  <c:v>61515</c:v>
                </c:pt>
                <c:pt idx="774">
                  <c:v>61545</c:v>
                </c:pt>
                <c:pt idx="775">
                  <c:v>61576</c:v>
                </c:pt>
                <c:pt idx="776">
                  <c:v>61607</c:v>
                </c:pt>
                <c:pt idx="777">
                  <c:v>61637</c:v>
                </c:pt>
                <c:pt idx="778">
                  <c:v>61668</c:v>
                </c:pt>
                <c:pt idx="779">
                  <c:v>61698</c:v>
                </c:pt>
                <c:pt idx="780">
                  <c:v>61729</c:v>
                </c:pt>
                <c:pt idx="781">
                  <c:v>61760</c:v>
                </c:pt>
                <c:pt idx="782">
                  <c:v>61788</c:v>
                </c:pt>
                <c:pt idx="783">
                  <c:v>61819</c:v>
                </c:pt>
                <c:pt idx="784">
                  <c:v>61849</c:v>
                </c:pt>
                <c:pt idx="785">
                  <c:v>61880</c:v>
                </c:pt>
                <c:pt idx="786">
                  <c:v>61910</c:v>
                </c:pt>
                <c:pt idx="787">
                  <c:v>61941</c:v>
                </c:pt>
                <c:pt idx="788">
                  <c:v>61972</c:v>
                </c:pt>
                <c:pt idx="789">
                  <c:v>62002</c:v>
                </c:pt>
                <c:pt idx="790">
                  <c:v>62033</c:v>
                </c:pt>
                <c:pt idx="791">
                  <c:v>62063</c:v>
                </c:pt>
                <c:pt idx="792">
                  <c:v>62094</c:v>
                </c:pt>
                <c:pt idx="793">
                  <c:v>62125</c:v>
                </c:pt>
                <c:pt idx="794">
                  <c:v>62153</c:v>
                </c:pt>
                <c:pt idx="795">
                  <c:v>62184</c:v>
                </c:pt>
                <c:pt idx="796">
                  <c:v>62214</c:v>
                </c:pt>
                <c:pt idx="797">
                  <c:v>62245</c:v>
                </c:pt>
                <c:pt idx="798">
                  <c:v>62275</c:v>
                </c:pt>
                <c:pt idx="799">
                  <c:v>62306</c:v>
                </c:pt>
                <c:pt idx="800">
                  <c:v>62337</c:v>
                </c:pt>
                <c:pt idx="801">
                  <c:v>62367</c:v>
                </c:pt>
                <c:pt idx="802">
                  <c:v>62398</c:v>
                </c:pt>
                <c:pt idx="803">
                  <c:v>62428</c:v>
                </c:pt>
                <c:pt idx="804">
                  <c:v>62459</c:v>
                </c:pt>
                <c:pt idx="805">
                  <c:v>62490</c:v>
                </c:pt>
                <c:pt idx="806">
                  <c:v>62518</c:v>
                </c:pt>
                <c:pt idx="807">
                  <c:v>62549</c:v>
                </c:pt>
                <c:pt idx="808">
                  <c:v>62579</c:v>
                </c:pt>
                <c:pt idx="809">
                  <c:v>62610</c:v>
                </c:pt>
                <c:pt idx="810">
                  <c:v>62640</c:v>
                </c:pt>
                <c:pt idx="811">
                  <c:v>62671</c:v>
                </c:pt>
                <c:pt idx="812">
                  <c:v>62702</c:v>
                </c:pt>
                <c:pt idx="813">
                  <c:v>62732</c:v>
                </c:pt>
                <c:pt idx="814">
                  <c:v>62763</c:v>
                </c:pt>
                <c:pt idx="815">
                  <c:v>62793</c:v>
                </c:pt>
                <c:pt idx="816">
                  <c:v>62824</c:v>
                </c:pt>
                <c:pt idx="817">
                  <c:v>62855</c:v>
                </c:pt>
                <c:pt idx="818">
                  <c:v>62884</c:v>
                </c:pt>
                <c:pt idx="819">
                  <c:v>62915</c:v>
                </c:pt>
                <c:pt idx="820">
                  <c:v>62945</c:v>
                </c:pt>
                <c:pt idx="821">
                  <c:v>62976</c:v>
                </c:pt>
                <c:pt idx="822">
                  <c:v>63006</c:v>
                </c:pt>
                <c:pt idx="823">
                  <c:v>63037</c:v>
                </c:pt>
                <c:pt idx="824">
                  <c:v>63068</c:v>
                </c:pt>
                <c:pt idx="825">
                  <c:v>63098</c:v>
                </c:pt>
                <c:pt idx="826">
                  <c:v>63129</c:v>
                </c:pt>
                <c:pt idx="827">
                  <c:v>63159</c:v>
                </c:pt>
                <c:pt idx="828">
                  <c:v>63190</c:v>
                </c:pt>
                <c:pt idx="829">
                  <c:v>63221</c:v>
                </c:pt>
                <c:pt idx="830">
                  <c:v>63249</c:v>
                </c:pt>
                <c:pt idx="831">
                  <c:v>63280</c:v>
                </c:pt>
                <c:pt idx="832">
                  <c:v>63310</c:v>
                </c:pt>
                <c:pt idx="833">
                  <c:v>63341</c:v>
                </c:pt>
                <c:pt idx="834">
                  <c:v>63371</c:v>
                </c:pt>
                <c:pt idx="835">
                  <c:v>63402</c:v>
                </c:pt>
                <c:pt idx="836">
                  <c:v>63433</c:v>
                </c:pt>
                <c:pt idx="837">
                  <c:v>63463</c:v>
                </c:pt>
                <c:pt idx="838">
                  <c:v>63494</c:v>
                </c:pt>
                <c:pt idx="839">
                  <c:v>63524</c:v>
                </c:pt>
                <c:pt idx="840">
                  <c:v>63555</c:v>
                </c:pt>
                <c:pt idx="841">
                  <c:v>63586</c:v>
                </c:pt>
                <c:pt idx="842">
                  <c:v>63614</c:v>
                </c:pt>
                <c:pt idx="843">
                  <c:v>63645</c:v>
                </c:pt>
                <c:pt idx="844">
                  <c:v>63675</c:v>
                </c:pt>
                <c:pt idx="845">
                  <c:v>63706</c:v>
                </c:pt>
                <c:pt idx="846">
                  <c:v>63736</c:v>
                </c:pt>
                <c:pt idx="847">
                  <c:v>63767</c:v>
                </c:pt>
                <c:pt idx="848">
                  <c:v>63798</c:v>
                </c:pt>
                <c:pt idx="849">
                  <c:v>63828</c:v>
                </c:pt>
                <c:pt idx="850">
                  <c:v>63859</c:v>
                </c:pt>
                <c:pt idx="851">
                  <c:v>63889</c:v>
                </c:pt>
                <c:pt idx="852">
                  <c:v>63920</c:v>
                </c:pt>
                <c:pt idx="853">
                  <c:v>63951</c:v>
                </c:pt>
                <c:pt idx="854">
                  <c:v>63979</c:v>
                </c:pt>
                <c:pt idx="855">
                  <c:v>64010</c:v>
                </c:pt>
                <c:pt idx="856">
                  <c:v>64040</c:v>
                </c:pt>
                <c:pt idx="857">
                  <c:v>64071</c:v>
                </c:pt>
                <c:pt idx="858">
                  <c:v>64101</c:v>
                </c:pt>
                <c:pt idx="859">
                  <c:v>64132</c:v>
                </c:pt>
                <c:pt idx="860">
                  <c:v>64163</c:v>
                </c:pt>
                <c:pt idx="861">
                  <c:v>64193</c:v>
                </c:pt>
                <c:pt idx="862">
                  <c:v>64224</c:v>
                </c:pt>
                <c:pt idx="863">
                  <c:v>64254</c:v>
                </c:pt>
                <c:pt idx="864">
                  <c:v>64285</c:v>
                </c:pt>
                <c:pt idx="865">
                  <c:v>64316</c:v>
                </c:pt>
                <c:pt idx="866">
                  <c:v>64345</c:v>
                </c:pt>
                <c:pt idx="867">
                  <c:v>64376</c:v>
                </c:pt>
                <c:pt idx="868">
                  <c:v>64406</c:v>
                </c:pt>
                <c:pt idx="869">
                  <c:v>64437</c:v>
                </c:pt>
                <c:pt idx="870">
                  <c:v>64467</c:v>
                </c:pt>
                <c:pt idx="871">
                  <c:v>64498</c:v>
                </c:pt>
                <c:pt idx="872">
                  <c:v>64529</c:v>
                </c:pt>
                <c:pt idx="873">
                  <c:v>64559</c:v>
                </c:pt>
                <c:pt idx="874">
                  <c:v>64590</c:v>
                </c:pt>
                <c:pt idx="875">
                  <c:v>64620</c:v>
                </c:pt>
                <c:pt idx="876">
                  <c:v>64651</c:v>
                </c:pt>
                <c:pt idx="877">
                  <c:v>64682</c:v>
                </c:pt>
                <c:pt idx="878">
                  <c:v>64710</c:v>
                </c:pt>
                <c:pt idx="879">
                  <c:v>64741</c:v>
                </c:pt>
                <c:pt idx="880">
                  <c:v>64771</c:v>
                </c:pt>
                <c:pt idx="881">
                  <c:v>64802</c:v>
                </c:pt>
                <c:pt idx="882">
                  <c:v>64832</c:v>
                </c:pt>
                <c:pt idx="883">
                  <c:v>64863</c:v>
                </c:pt>
                <c:pt idx="884">
                  <c:v>64894</c:v>
                </c:pt>
                <c:pt idx="885">
                  <c:v>64924</c:v>
                </c:pt>
                <c:pt idx="886">
                  <c:v>64955</c:v>
                </c:pt>
                <c:pt idx="887">
                  <c:v>64985</c:v>
                </c:pt>
                <c:pt idx="888">
                  <c:v>65016</c:v>
                </c:pt>
                <c:pt idx="889">
                  <c:v>65047</c:v>
                </c:pt>
                <c:pt idx="890">
                  <c:v>65075</c:v>
                </c:pt>
                <c:pt idx="891">
                  <c:v>65106</c:v>
                </c:pt>
                <c:pt idx="892">
                  <c:v>65136</c:v>
                </c:pt>
                <c:pt idx="893">
                  <c:v>65167</c:v>
                </c:pt>
                <c:pt idx="894">
                  <c:v>65197</c:v>
                </c:pt>
                <c:pt idx="895">
                  <c:v>65228</c:v>
                </c:pt>
                <c:pt idx="896">
                  <c:v>65259</c:v>
                </c:pt>
                <c:pt idx="897">
                  <c:v>65289</c:v>
                </c:pt>
                <c:pt idx="898">
                  <c:v>65320</c:v>
                </c:pt>
                <c:pt idx="899">
                  <c:v>65350</c:v>
                </c:pt>
                <c:pt idx="900">
                  <c:v>65381</c:v>
                </c:pt>
                <c:pt idx="901">
                  <c:v>65412</c:v>
                </c:pt>
                <c:pt idx="902">
                  <c:v>65440</c:v>
                </c:pt>
                <c:pt idx="903">
                  <c:v>65471</c:v>
                </c:pt>
                <c:pt idx="904">
                  <c:v>65501</c:v>
                </c:pt>
                <c:pt idx="905">
                  <c:v>65532</c:v>
                </c:pt>
                <c:pt idx="906">
                  <c:v>65562</c:v>
                </c:pt>
                <c:pt idx="907">
                  <c:v>65593</c:v>
                </c:pt>
                <c:pt idx="908">
                  <c:v>65624</c:v>
                </c:pt>
                <c:pt idx="909">
                  <c:v>65654</c:v>
                </c:pt>
                <c:pt idx="910">
                  <c:v>65685</c:v>
                </c:pt>
                <c:pt idx="911">
                  <c:v>65715</c:v>
                </c:pt>
                <c:pt idx="912">
                  <c:v>65746</c:v>
                </c:pt>
                <c:pt idx="913">
                  <c:v>65777</c:v>
                </c:pt>
                <c:pt idx="914">
                  <c:v>65806</c:v>
                </c:pt>
                <c:pt idx="915">
                  <c:v>65837</c:v>
                </c:pt>
                <c:pt idx="916">
                  <c:v>65867</c:v>
                </c:pt>
                <c:pt idx="917">
                  <c:v>65898</c:v>
                </c:pt>
                <c:pt idx="918">
                  <c:v>65928</c:v>
                </c:pt>
                <c:pt idx="919">
                  <c:v>65959</c:v>
                </c:pt>
                <c:pt idx="920">
                  <c:v>65990</c:v>
                </c:pt>
                <c:pt idx="921">
                  <c:v>66020</c:v>
                </c:pt>
                <c:pt idx="922">
                  <c:v>66051</c:v>
                </c:pt>
                <c:pt idx="923">
                  <c:v>66081</c:v>
                </c:pt>
                <c:pt idx="924">
                  <c:v>66112</c:v>
                </c:pt>
                <c:pt idx="925">
                  <c:v>66143</c:v>
                </c:pt>
                <c:pt idx="926">
                  <c:v>66171</c:v>
                </c:pt>
                <c:pt idx="927">
                  <c:v>66202</c:v>
                </c:pt>
                <c:pt idx="928">
                  <c:v>66232</c:v>
                </c:pt>
                <c:pt idx="929">
                  <c:v>66263</c:v>
                </c:pt>
                <c:pt idx="930">
                  <c:v>66293</c:v>
                </c:pt>
                <c:pt idx="931">
                  <c:v>66324</c:v>
                </c:pt>
                <c:pt idx="932">
                  <c:v>66355</c:v>
                </c:pt>
                <c:pt idx="933">
                  <c:v>66385</c:v>
                </c:pt>
                <c:pt idx="934">
                  <c:v>66416</c:v>
                </c:pt>
                <c:pt idx="935">
                  <c:v>66446</c:v>
                </c:pt>
                <c:pt idx="936">
                  <c:v>66477</c:v>
                </c:pt>
                <c:pt idx="937">
                  <c:v>66508</c:v>
                </c:pt>
                <c:pt idx="938">
                  <c:v>66536</c:v>
                </c:pt>
                <c:pt idx="939">
                  <c:v>66567</c:v>
                </c:pt>
                <c:pt idx="940">
                  <c:v>66597</c:v>
                </c:pt>
                <c:pt idx="941">
                  <c:v>66628</c:v>
                </c:pt>
                <c:pt idx="942">
                  <c:v>66658</c:v>
                </c:pt>
                <c:pt idx="943">
                  <c:v>66689</c:v>
                </c:pt>
                <c:pt idx="944">
                  <c:v>66720</c:v>
                </c:pt>
                <c:pt idx="945">
                  <c:v>66750</c:v>
                </c:pt>
                <c:pt idx="946">
                  <c:v>66781</c:v>
                </c:pt>
                <c:pt idx="947">
                  <c:v>66811</c:v>
                </c:pt>
                <c:pt idx="948">
                  <c:v>66842</c:v>
                </c:pt>
                <c:pt idx="949">
                  <c:v>66873</c:v>
                </c:pt>
                <c:pt idx="950">
                  <c:v>66901</c:v>
                </c:pt>
                <c:pt idx="951">
                  <c:v>66932</c:v>
                </c:pt>
                <c:pt idx="952">
                  <c:v>66962</c:v>
                </c:pt>
                <c:pt idx="953">
                  <c:v>66993</c:v>
                </c:pt>
                <c:pt idx="954">
                  <c:v>67023</c:v>
                </c:pt>
                <c:pt idx="955">
                  <c:v>67054</c:v>
                </c:pt>
                <c:pt idx="956">
                  <c:v>67085</c:v>
                </c:pt>
                <c:pt idx="957">
                  <c:v>67115</c:v>
                </c:pt>
                <c:pt idx="958">
                  <c:v>67146</c:v>
                </c:pt>
                <c:pt idx="959">
                  <c:v>67176</c:v>
                </c:pt>
                <c:pt idx="960">
                  <c:v>67207</c:v>
                </c:pt>
                <c:pt idx="961">
                  <c:v>67238</c:v>
                </c:pt>
                <c:pt idx="962">
                  <c:v>67267</c:v>
                </c:pt>
                <c:pt idx="963">
                  <c:v>67298</c:v>
                </c:pt>
                <c:pt idx="964">
                  <c:v>67328</c:v>
                </c:pt>
                <c:pt idx="965">
                  <c:v>67359</c:v>
                </c:pt>
                <c:pt idx="966">
                  <c:v>67389</c:v>
                </c:pt>
                <c:pt idx="967">
                  <c:v>67420</c:v>
                </c:pt>
                <c:pt idx="968">
                  <c:v>67451</c:v>
                </c:pt>
                <c:pt idx="969">
                  <c:v>67481</c:v>
                </c:pt>
                <c:pt idx="970">
                  <c:v>67512</c:v>
                </c:pt>
                <c:pt idx="971">
                  <c:v>67542</c:v>
                </c:pt>
                <c:pt idx="972">
                  <c:v>67573</c:v>
                </c:pt>
                <c:pt idx="973">
                  <c:v>67604</c:v>
                </c:pt>
                <c:pt idx="974">
                  <c:v>67632</c:v>
                </c:pt>
                <c:pt idx="975">
                  <c:v>67663</c:v>
                </c:pt>
                <c:pt idx="976">
                  <c:v>67693</c:v>
                </c:pt>
                <c:pt idx="977">
                  <c:v>67724</c:v>
                </c:pt>
                <c:pt idx="978">
                  <c:v>67754</c:v>
                </c:pt>
                <c:pt idx="979">
                  <c:v>67785</c:v>
                </c:pt>
                <c:pt idx="980">
                  <c:v>67816</c:v>
                </c:pt>
                <c:pt idx="981">
                  <c:v>67846</c:v>
                </c:pt>
                <c:pt idx="982">
                  <c:v>67877</c:v>
                </c:pt>
                <c:pt idx="983">
                  <c:v>67907</c:v>
                </c:pt>
                <c:pt idx="984">
                  <c:v>67938</c:v>
                </c:pt>
                <c:pt idx="985">
                  <c:v>67969</c:v>
                </c:pt>
                <c:pt idx="986">
                  <c:v>67997</c:v>
                </c:pt>
                <c:pt idx="987">
                  <c:v>68028</c:v>
                </c:pt>
                <c:pt idx="988">
                  <c:v>68058</c:v>
                </c:pt>
                <c:pt idx="989">
                  <c:v>68089</c:v>
                </c:pt>
                <c:pt idx="990">
                  <c:v>68119</c:v>
                </c:pt>
                <c:pt idx="991">
                  <c:v>68150</c:v>
                </c:pt>
                <c:pt idx="992">
                  <c:v>68181</c:v>
                </c:pt>
                <c:pt idx="993">
                  <c:v>68211</c:v>
                </c:pt>
                <c:pt idx="994">
                  <c:v>68242</c:v>
                </c:pt>
                <c:pt idx="995">
                  <c:v>68272</c:v>
                </c:pt>
                <c:pt idx="996">
                  <c:v>68303</c:v>
                </c:pt>
                <c:pt idx="997">
                  <c:v>68334</c:v>
                </c:pt>
                <c:pt idx="998">
                  <c:v>68362</c:v>
                </c:pt>
                <c:pt idx="999">
                  <c:v>68393</c:v>
                </c:pt>
                <c:pt idx="1000">
                  <c:v>68423</c:v>
                </c:pt>
                <c:pt idx="1001">
                  <c:v>68454</c:v>
                </c:pt>
                <c:pt idx="1002">
                  <c:v>68484</c:v>
                </c:pt>
                <c:pt idx="1003">
                  <c:v>68515</c:v>
                </c:pt>
                <c:pt idx="1004">
                  <c:v>68546</c:v>
                </c:pt>
                <c:pt idx="1005">
                  <c:v>68576</c:v>
                </c:pt>
                <c:pt idx="1006">
                  <c:v>68607</c:v>
                </c:pt>
                <c:pt idx="1007">
                  <c:v>68637</c:v>
                </c:pt>
                <c:pt idx="1008">
                  <c:v>68668</c:v>
                </c:pt>
                <c:pt idx="1009">
                  <c:v>68699</c:v>
                </c:pt>
                <c:pt idx="1010">
                  <c:v>68728</c:v>
                </c:pt>
                <c:pt idx="1011">
                  <c:v>68759</c:v>
                </c:pt>
                <c:pt idx="1012">
                  <c:v>68789</c:v>
                </c:pt>
                <c:pt idx="1013">
                  <c:v>68820</c:v>
                </c:pt>
                <c:pt idx="1014">
                  <c:v>68850</c:v>
                </c:pt>
                <c:pt idx="1015">
                  <c:v>68881</c:v>
                </c:pt>
                <c:pt idx="1016">
                  <c:v>68912</c:v>
                </c:pt>
                <c:pt idx="1017">
                  <c:v>68942</c:v>
                </c:pt>
                <c:pt idx="1018">
                  <c:v>68973</c:v>
                </c:pt>
                <c:pt idx="1019">
                  <c:v>69003</c:v>
                </c:pt>
                <c:pt idx="1020">
                  <c:v>69034</c:v>
                </c:pt>
                <c:pt idx="1021">
                  <c:v>69065</c:v>
                </c:pt>
                <c:pt idx="1022">
                  <c:v>69093</c:v>
                </c:pt>
                <c:pt idx="1023">
                  <c:v>69124</c:v>
                </c:pt>
                <c:pt idx="1024">
                  <c:v>69154</c:v>
                </c:pt>
                <c:pt idx="1025">
                  <c:v>69185</c:v>
                </c:pt>
                <c:pt idx="1026">
                  <c:v>69215</c:v>
                </c:pt>
                <c:pt idx="1027">
                  <c:v>69246</c:v>
                </c:pt>
                <c:pt idx="1028">
                  <c:v>69277</c:v>
                </c:pt>
                <c:pt idx="1029">
                  <c:v>69307</c:v>
                </c:pt>
                <c:pt idx="1030">
                  <c:v>69338</c:v>
                </c:pt>
                <c:pt idx="1031">
                  <c:v>69368</c:v>
                </c:pt>
                <c:pt idx="1032">
                  <c:v>69399</c:v>
                </c:pt>
                <c:pt idx="1033">
                  <c:v>69430</c:v>
                </c:pt>
                <c:pt idx="1034">
                  <c:v>69458</c:v>
                </c:pt>
                <c:pt idx="1035">
                  <c:v>69489</c:v>
                </c:pt>
                <c:pt idx="1036">
                  <c:v>69519</c:v>
                </c:pt>
                <c:pt idx="1037">
                  <c:v>69550</c:v>
                </c:pt>
                <c:pt idx="1038">
                  <c:v>69580</c:v>
                </c:pt>
                <c:pt idx="1039">
                  <c:v>69611</c:v>
                </c:pt>
                <c:pt idx="1040">
                  <c:v>69642</c:v>
                </c:pt>
                <c:pt idx="1041">
                  <c:v>69672</c:v>
                </c:pt>
                <c:pt idx="1042">
                  <c:v>69703</c:v>
                </c:pt>
                <c:pt idx="1043">
                  <c:v>69733</c:v>
                </c:pt>
                <c:pt idx="1044">
                  <c:v>69764</c:v>
                </c:pt>
                <c:pt idx="1045">
                  <c:v>69795</c:v>
                </c:pt>
                <c:pt idx="1046">
                  <c:v>69823</c:v>
                </c:pt>
                <c:pt idx="1047">
                  <c:v>69854</c:v>
                </c:pt>
                <c:pt idx="1048">
                  <c:v>69884</c:v>
                </c:pt>
                <c:pt idx="1049">
                  <c:v>69915</c:v>
                </c:pt>
                <c:pt idx="1050">
                  <c:v>69945</c:v>
                </c:pt>
                <c:pt idx="1051">
                  <c:v>69976</c:v>
                </c:pt>
                <c:pt idx="1052">
                  <c:v>70007</c:v>
                </c:pt>
                <c:pt idx="1053">
                  <c:v>70037</c:v>
                </c:pt>
                <c:pt idx="1054">
                  <c:v>70068</c:v>
                </c:pt>
                <c:pt idx="1055">
                  <c:v>70098</c:v>
                </c:pt>
                <c:pt idx="1056">
                  <c:v>70129</c:v>
                </c:pt>
                <c:pt idx="1057">
                  <c:v>70160</c:v>
                </c:pt>
                <c:pt idx="1058">
                  <c:v>70189</c:v>
                </c:pt>
                <c:pt idx="1059">
                  <c:v>70220</c:v>
                </c:pt>
                <c:pt idx="1060">
                  <c:v>70250</c:v>
                </c:pt>
                <c:pt idx="1061">
                  <c:v>70281</c:v>
                </c:pt>
                <c:pt idx="1062">
                  <c:v>70311</c:v>
                </c:pt>
                <c:pt idx="1063">
                  <c:v>70342</c:v>
                </c:pt>
                <c:pt idx="1064">
                  <c:v>70373</c:v>
                </c:pt>
                <c:pt idx="1065">
                  <c:v>70403</c:v>
                </c:pt>
                <c:pt idx="1066">
                  <c:v>70434</c:v>
                </c:pt>
                <c:pt idx="1067">
                  <c:v>70464</c:v>
                </c:pt>
                <c:pt idx="1068">
                  <c:v>70495</c:v>
                </c:pt>
                <c:pt idx="1069">
                  <c:v>70526</c:v>
                </c:pt>
                <c:pt idx="1070">
                  <c:v>70554</c:v>
                </c:pt>
                <c:pt idx="1071">
                  <c:v>70585</c:v>
                </c:pt>
                <c:pt idx="1072">
                  <c:v>70615</c:v>
                </c:pt>
                <c:pt idx="1073">
                  <c:v>70646</c:v>
                </c:pt>
                <c:pt idx="1074">
                  <c:v>70676</c:v>
                </c:pt>
                <c:pt idx="1075">
                  <c:v>70707</c:v>
                </c:pt>
                <c:pt idx="1076">
                  <c:v>70738</c:v>
                </c:pt>
                <c:pt idx="1077">
                  <c:v>70768</c:v>
                </c:pt>
                <c:pt idx="1078">
                  <c:v>70799</c:v>
                </c:pt>
                <c:pt idx="1079">
                  <c:v>70829</c:v>
                </c:pt>
                <c:pt idx="1080">
                  <c:v>70860</c:v>
                </c:pt>
                <c:pt idx="1081">
                  <c:v>70891</c:v>
                </c:pt>
                <c:pt idx="1082">
                  <c:v>70919</c:v>
                </c:pt>
                <c:pt idx="1083">
                  <c:v>70950</c:v>
                </c:pt>
                <c:pt idx="1084">
                  <c:v>70980</c:v>
                </c:pt>
                <c:pt idx="1085">
                  <c:v>71011</c:v>
                </c:pt>
                <c:pt idx="1086">
                  <c:v>71041</c:v>
                </c:pt>
                <c:pt idx="1087">
                  <c:v>71072</c:v>
                </c:pt>
                <c:pt idx="1088">
                  <c:v>71103</c:v>
                </c:pt>
                <c:pt idx="1089">
                  <c:v>71133</c:v>
                </c:pt>
                <c:pt idx="1090">
                  <c:v>71164</c:v>
                </c:pt>
                <c:pt idx="1091">
                  <c:v>71194</c:v>
                </c:pt>
                <c:pt idx="1092">
                  <c:v>71225</c:v>
                </c:pt>
                <c:pt idx="1093">
                  <c:v>71256</c:v>
                </c:pt>
                <c:pt idx="1094">
                  <c:v>71284</c:v>
                </c:pt>
                <c:pt idx="1095">
                  <c:v>71315</c:v>
                </c:pt>
                <c:pt idx="1096">
                  <c:v>71345</c:v>
                </c:pt>
                <c:pt idx="1097">
                  <c:v>71376</c:v>
                </c:pt>
                <c:pt idx="1098">
                  <c:v>71406</c:v>
                </c:pt>
                <c:pt idx="1099">
                  <c:v>71437</c:v>
                </c:pt>
                <c:pt idx="1100">
                  <c:v>71468</c:v>
                </c:pt>
                <c:pt idx="1101">
                  <c:v>71498</c:v>
                </c:pt>
                <c:pt idx="1102">
                  <c:v>71529</c:v>
                </c:pt>
                <c:pt idx="1103">
                  <c:v>71559</c:v>
                </c:pt>
                <c:pt idx="1104">
                  <c:v>71590</c:v>
                </c:pt>
                <c:pt idx="1105">
                  <c:v>71621</c:v>
                </c:pt>
                <c:pt idx="1106">
                  <c:v>71650</c:v>
                </c:pt>
                <c:pt idx="1107">
                  <c:v>71681</c:v>
                </c:pt>
                <c:pt idx="1108">
                  <c:v>71711</c:v>
                </c:pt>
                <c:pt idx="1109">
                  <c:v>71742</c:v>
                </c:pt>
                <c:pt idx="1110">
                  <c:v>71772</c:v>
                </c:pt>
                <c:pt idx="1111">
                  <c:v>71803</c:v>
                </c:pt>
                <c:pt idx="1112">
                  <c:v>71834</c:v>
                </c:pt>
                <c:pt idx="1113">
                  <c:v>71864</c:v>
                </c:pt>
                <c:pt idx="1114">
                  <c:v>71895</c:v>
                </c:pt>
                <c:pt idx="1115">
                  <c:v>71925</c:v>
                </c:pt>
                <c:pt idx="1116">
                  <c:v>71956</c:v>
                </c:pt>
                <c:pt idx="1117">
                  <c:v>71987</c:v>
                </c:pt>
                <c:pt idx="1118">
                  <c:v>72015</c:v>
                </c:pt>
                <c:pt idx="1119">
                  <c:v>72046</c:v>
                </c:pt>
                <c:pt idx="1120">
                  <c:v>72076</c:v>
                </c:pt>
                <c:pt idx="1121">
                  <c:v>72107</c:v>
                </c:pt>
                <c:pt idx="1122">
                  <c:v>72137</c:v>
                </c:pt>
                <c:pt idx="1123">
                  <c:v>72168</c:v>
                </c:pt>
                <c:pt idx="1124">
                  <c:v>72199</c:v>
                </c:pt>
                <c:pt idx="1125">
                  <c:v>72229</c:v>
                </c:pt>
                <c:pt idx="1126">
                  <c:v>72260</c:v>
                </c:pt>
                <c:pt idx="1127">
                  <c:v>72290</c:v>
                </c:pt>
                <c:pt idx="1128">
                  <c:v>72321</c:v>
                </c:pt>
                <c:pt idx="1129">
                  <c:v>72352</c:v>
                </c:pt>
                <c:pt idx="1130">
                  <c:v>72380</c:v>
                </c:pt>
                <c:pt idx="1131">
                  <c:v>72411</c:v>
                </c:pt>
                <c:pt idx="1132">
                  <c:v>72441</c:v>
                </c:pt>
                <c:pt idx="1133">
                  <c:v>72472</c:v>
                </c:pt>
                <c:pt idx="1134">
                  <c:v>72502</c:v>
                </c:pt>
                <c:pt idx="1135">
                  <c:v>72533</c:v>
                </c:pt>
                <c:pt idx="1136">
                  <c:v>72564</c:v>
                </c:pt>
                <c:pt idx="1137">
                  <c:v>72594</c:v>
                </c:pt>
                <c:pt idx="1138">
                  <c:v>72625</c:v>
                </c:pt>
                <c:pt idx="1139">
                  <c:v>72655</c:v>
                </c:pt>
                <c:pt idx="1140">
                  <c:v>72686</c:v>
                </c:pt>
                <c:pt idx="1141">
                  <c:v>72717</c:v>
                </c:pt>
                <c:pt idx="1142">
                  <c:v>72745</c:v>
                </c:pt>
                <c:pt idx="1143">
                  <c:v>72776</c:v>
                </c:pt>
                <c:pt idx="1144">
                  <c:v>72806</c:v>
                </c:pt>
                <c:pt idx="1145">
                  <c:v>72837</c:v>
                </c:pt>
                <c:pt idx="1146">
                  <c:v>72867</c:v>
                </c:pt>
                <c:pt idx="1147">
                  <c:v>72898</c:v>
                </c:pt>
                <c:pt idx="1148">
                  <c:v>72929</c:v>
                </c:pt>
                <c:pt idx="1149">
                  <c:v>72959</c:v>
                </c:pt>
                <c:pt idx="1150">
                  <c:v>72990</c:v>
                </c:pt>
                <c:pt idx="1151">
                  <c:v>73020</c:v>
                </c:pt>
                <c:pt idx="1152">
                  <c:v>73051</c:v>
                </c:pt>
                <c:pt idx="1153">
                  <c:v>73082</c:v>
                </c:pt>
                <c:pt idx="1154">
                  <c:v>73110</c:v>
                </c:pt>
                <c:pt idx="1155">
                  <c:v>73141</c:v>
                </c:pt>
                <c:pt idx="1156">
                  <c:v>73171</c:v>
                </c:pt>
                <c:pt idx="1157">
                  <c:v>73202</c:v>
                </c:pt>
                <c:pt idx="1158">
                  <c:v>73232</c:v>
                </c:pt>
                <c:pt idx="1159">
                  <c:v>73263</c:v>
                </c:pt>
                <c:pt idx="1160">
                  <c:v>73294</c:v>
                </c:pt>
                <c:pt idx="1161">
                  <c:v>73324</c:v>
                </c:pt>
                <c:pt idx="1162">
                  <c:v>73355</c:v>
                </c:pt>
                <c:pt idx="1163">
                  <c:v>73385</c:v>
                </c:pt>
                <c:pt idx="1164">
                  <c:v>73416</c:v>
                </c:pt>
                <c:pt idx="1165">
                  <c:v>73447</c:v>
                </c:pt>
                <c:pt idx="1166">
                  <c:v>73475</c:v>
                </c:pt>
                <c:pt idx="1167">
                  <c:v>73506</c:v>
                </c:pt>
                <c:pt idx="1168">
                  <c:v>73536</c:v>
                </c:pt>
                <c:pt idx="1169">
                  <c:v>73567</c:v>
                </c:pt>
                <c:pt idx="1170">
                  <c:v>73597</c:v>
                </c:pt>
                <c:pt idx="1171">
                  <c:v>73628</c:v>
                </c:pt>
                <c:pt idx="1172">
                  <c:v>73659</c:v>
                </c:pt>
                <c:pt idx="1173">
                  <c:v>73689</c:v>
                </c:pt>
                <c:pt idx="1174">
                  <c:v>73720</c:v>
                </c:pt>
                <c:pt idx="1175">
                  <c:v>73750</c:v>
                </c:pt>
                <c:pt idx="1176">
                  <c:v>73781</c:v>
                </c:pt>
                <c:pt idx="1177">
                  <c:v>73812</c:v>
                </c:pt>
                <c:pt idx="1178">
                  <c:v>73840</c:v>
                </c:pt>
                <c:pt idx="1179">
                  <c:v>73871</c:v>
                </c:pt>
                <c:pt idx="1180">
                  <c:v>73901</c:v>
                </c:pt>
                <c:pt idx="1181">
                  <c:v>73932</c:v>
                </c:pt>
                <c:pt idx="1182">
                  <c:v>73962</c:v>
                </c:pt>
                <c:pt idx="1183">
                  <c:v>73993</c:v>
                </c:pt>
                <c:pt idx="1184">
                  <c:v>74024</c:v>
                </c:pt>
                <c:pt idx="1185">
                  <c:v>74054</c:v>
                </c:pt>
                <c:pt idx="1186">
                  <c:v>74085</c:v>
                </c:pt>
                <c:pt idx="1187">
                  <c:v>74115</c:v>
                </c:pt>
                <c:pt idx="1188">
                  <c:v>74146</c:v>
                </c:pt>
                <c:pt idx="1189">
                  <c:v>74177</c:v>
                </c:pt>
                <c:pt idx="1190">
                  <c:v>74205</c:v>
                </c:pt>
                <c:pt idx="1191">
                  <c:v>74236</c:v>
                </c:pt>
                <c:pt idx="1192">
                  <c:v>74266</c:v>
                </c:pt>
                <c:pt idx="1193">
                  <c:v>74297</c:v>
                </c:pt>
                <c:pt idx="1194">
                  <c:v>74327</c:v>
                </c:pt>
                <c:pt idx="1195">
                  <c:v>74358</c:v>
                </c:pt>
                <c:pt idx="1196">
                  <c:v>74389</c:v>
                </c:pt>
                <c:pt idx="1197">
                  <c:v>74419</c:v>
                </c:pt>
                <c:pt idx="1198">
                  <c:v>74450</c:v>
                </c:pt>
                <c:pt idx="1199">
                  <c:v>74480</c:v>
                </c:pt>
                <c:pt idx="1200">
                  <c:v>74511</c:v>
                </c:pt>
                <c:pt idx="1201">
                  <c:v>74542</c:v>
                </c:pt>
                <c:pt idx="1202">
                  <c:v>74571</c:v>
                </c:pt>
                <c:pt idx="1203">
                  <c:v>74602</c:v>
                </c:pt>
                <c:pt idx="1204">
                  <c:v>74632</c:v>
                </c:pt>
                <c:pt idx="1205">
                  <c:v>74663</c:v>
                </c:pt>
                <c:pt idx="1206">
                  <c:v>74693</c:v>
                </c:pt>
                <c:pt idx="1207">
                  <c:v>74724</c:v>
                </c:pt>
                <c:pt idx="1208">
                  <c:v>74755</c:v>
                </c:pt>
                <c:pt idx="1209">
                  <c:v>74785</c:v>
                </c:pt>
                <c:pt idx="1210">
                  <c:v>74816</c:v>
                </c:pt>
                <c:pt idx="1211">
                  <c:v>74846</c:v>
                </c:pt>
                <c:pt idx="1212">
                  <c:v>74877</c:v>
                </c:pt>
                <c:pt idx="1213">
                  <c:v>74908</c:v>
                </c:pt>
                <c:pt idx="1214">
                  <c:v>74936</c:v>
                </c:pt>
                <c:pt idx="1215">
                  <c:v>74967</c:v>
                </c:pt>
                <c:pt idx="1216">
                  <c:v>74997</c:v>
                </c:pt>
                <c:pt idx="1217">
                  <c:v>75028</c:v>
                </c:pt>
                <c:pt idx="1218">
                  <c:v>75058</c:v>
                </c:pt>
                <c:pt idx="1219">
                  <c:v>75089</c:v>
                </c:pt>
                <c:pt idx="1220">
                  <c:v>75120</c:v>
                </c:pt>
                <c:pt idx="1221">
                  <c:v>75150</c:v>
                </c:pt>
                <c:pt idx="1222">
                  <c:v>75181</c:v>
                </c:pt>
                <c:pt idx="1223">
                  <c:v>75211</c:v>
                </c:pt>
                <c:pt idx="1224">
                  <c:v>75242</c:v>
                </c:pt>
                <c:pt idx="1225">
                  <c:v>75273</c:v>
                </c:pt>
                <c:pt idx="1226">
                  <c:v>75301</c:v>
                </c:pt>
                <c:pt idx="1227">
                  <c:v>75332</c:v>
                </c:pt>
                <c:pt idx="1228">
                  <c:v>75362</c:v>
                </c:pt>
                <c:pt idx="1229">
                  <c:v>75393</c:v>
                </c:pt>
                <c:pt idx="1230">
                  <c:v>75423</c:v>
                </c:pt>
                <c:pt idx="1231">
                  <c:v>75454</c:v>
                </c:pt>
                <c:pt idx="1232">
                  <c:v>75485</c:v>
                </c:pt>
                <c:pt idx="1233">
                  <c:v>75515</c:v>
                </c:pt>
                <c:pt idx="1234">
                  <c:v>75546</c:v>
                </c:pt>
                <c:pt idx="1235">
                  <c:v>75576</c:v>
                </c:pt>
                <c:pt idx="1236">
                  <c:v>75607</c:v>
                </c:pt>
                <c:pt idx="1237">
                  <c:v>75638</c:v>
                </c:pt>
                <c:pt idx="1238">
                  <c:v>75666</c:v>
                </c:pt>
                <c:pt idx="1239">
                  <c:v>75697</c:v>
                </c:pt>
                <c:pt idx="1240">
                  <c:v>75727</c:v>
                </c:pt>
                <c:pt idx="1241">
                  <c:v>75758</c:v>
                </c:pt>
                <c:pt idx="1242">
                  <c:v>75788</c:v>
                </c:pt>
                <c:pt idx="1243">
                  <c:v>75819</c:v>
                </c:pt>
                <c:pt idx="1244">
                  <c:v>75850</c:v>
                </c:pt>
                <c:pt idx="1245">
                  <c:v>75880</c:v>
                </c:pt>
                <c:pt idx="1246">
                  <c:v>75911</c:v>
                </c:pt>
                <c:pt idx="1247">
                  <c:v>75941</c:v>
                </c:pt>
                <c:pt idx="1248">
                  <c:v>75972</c:v>
                </c:pt>
                <c:pt idx="1249">
                  <c:v>76003</c:v>
                </c:pt>
                <c:pt idx="1250">
                  <c:v>76032</c:v>
                </c:pt>
                <c:pt idx="1251">
                  <c:v>76063</c:v>
                </c:pt>
                <c:pt idx="1252">
                  <c:v>76093</c:v>
                </c:pt>
                <c:pt idx="1253">
                  <c:v>76124</c:v>
                </c:pt>
                <c:pt idx="1254">
                  <c:v>76154</c:v>
                </c:pt>
                <c:pt idx="1255">
                  <c:v>76185</c:v>
                </c:pt>
                <c:pt idx="1256">
                  <c:v>76216</c:v>
                </c:pt>
                <c:pt idx="1257">
                  <c:v>76246</c:v>
                </c:pt>
                <c:pt idx="1258">
                  <c:v>76277</c:v>
                </c:pt>
                <c:pt idx="1259">
                  <c:v>76307</c:v>
                </c:pt>
                <c:pt idx="1260">
                  <c:v>76338</c:v>
                </c:pt>
                <c:pt idx="1261">
                  <c:v>76369</c:v>
                </c:pt>
                <c:pt idx="1262">
                  <c:v>76397</c:v>
                </c:pt>
                <c:pt idx="1263">
                  <c:v>76428</c:v>
                </c:pt>
                <c:pt idx="1264">
                  <c:v>76458</c:v>
                </c:pt>
                <c:pt idx="1265">
                  <c:v>76489</c:v>
                </c:pt>
                <c:pt idx="1266">
                  <c:v>76519</c:v>
                </c:pt>
                <c:pt idx="1267">
                  <c:v>76550</c:v>
                </c:pt>
                <c:pt idx="1268">
                  <c:v>76581</c:v>
                </c:pt>
                <c:pt idx="1269">
                  <c:v>76611</c:v>
                </c:pt>
                <c:pt idx="1270">
                  <c:v>76642</c:v>
                </c:pt>
                <c:pt idx="1271">
                  <c:v>76672</c:v>
                </c:pt>
                <c:pt idx="1272">
                  <c:v>76703</c:v>
                </c:pt>
                <c:pt idx="1273">
                  <c:v>76734</c:v>
                </c:pt>
                <c:pt idx="1274">
                  <c:v>76762</c:v>
                </c:pt>
                <c:pt idx="1275">
                  <c:v>76793</c:v>
                </c:pt>
                <c:pt idx="1276">
                  <c:v>76823</c:v>
                </c:pt>
                <c:pt idx="1277">
                  <c:v>76854</c:v>
                </c:pt>
                <c:pt idx="1278">
                  <c:v>76884</c:v>
                </c:pt>
                <c:pt idx="1279">
                  <c:v>76915</c:v>
                </c:pt>
                <c:pt idx="1280">
                  <c:v>76946</c:v>
                </c:pt>
                <c:pt idx="1281">
                  <c:v>76976</c:v>
                </c:pt>
                <c:pt idx="1282">
                  <c:v>77007</c:v>
                </c:pt>
                <c:pt idx="1283">
                  <c:v>77037</c:v>
                </c:pt>
                <c:pt idx="1284">
                  <c:v>77068</c:v>
                </c:pt>
                <c:pt idx="1285">
                  <c:v>77099</c:v>
                </c:pt>
                <c:pt idx="1286">
                  <c:v>77127</c:v>
                </c:pt>
                <c:pt idx="1287">
                  <c:v>77158</c:v>
                </c:pt>
                <c:pt idx="1288">
                  <c:v>77188</c:v>
                </c:pt>
                <c:pt idx="1289">
                  <c:v>77219</c:v>
                </c:pt>
                <c:pt idx="1290">
                  <c:v>77249</c:v>
                </c:pt>
                <c:pt idx="1291">
                  <c:v>77280</c:v>
                </c:pt>
                <c:pt idx="1292">
                  <c:v>77311</c:v>
                </c:pt>
                <c:pt idx="1293">
                  <c:v>77341</c:v>
                </c:pt>
                <c:pt idx="1294">
                  <c:v>77372</c:v>
                </c:pt>
                <c:pt idx="1295">
                  <c:v>77402</c:v>
                </c:pt>
                <c:pt idx="1296">
                  <c:v>77433</c:v>
                </c:pt>
                <c:pt idx="1297">
                  <c:v>77464</c:v>
                </c:pt>
                <c:pt idx="1298">
                  <c:v>77493</c:v>
                </c:pt>
                <c:pt idx="1299">
                  <c:v>77524</c:v>
                </c:pt>
                <c:pt idx="1300">
                  <c:v>77554</c:v>
                </c:pt>
                <c:pt idx="1301">
                  <c:v>77585</c:v>
                </c:pt>
                <c:pt idx="1302">
                  <c:v>77615</c:v>
                </c:pt>
                <c:pt idx="1303">
                  <c:v>77646</c:v>
                </c:pt>
                <c:pt idx="1304">
                  <c:v>77677</c:v>
                </c:pt>
                <c:pt idx="1305">
                  <c:v>77707</c:v>
                </c:pt>
                <c:pt idx="1306">
                  <c:v>77738</c:v>
                </c:pt>
                <c:pt idx="1307">
                  <c:v>77768</c:v>
                </c:pt>
                <c:pt idx="1308">
                  <c:v>77799</c:v>
                </c:pt>
                <c:pt idx="1309">
                  <c:v>77830</c:v>
                </c:pt>
                <c:pt idx="1310">
                  <c:v>77858</c:v>
                </c:pt>
                <c:pt idx="1311">
                  <c:v>77889</c:v>
                </c:pt>
                <c:pt idx="1312">
                  <c:v>77919</c:v>
                </c:pt>
                <c:pt idx="1313">
                  <c:v>77950</c:v>
                </c:pt>
                <c:pt idx="1314">
                  <c:v>77980</c:v>
                </c:pt>
                <c:pt idx="1315">
                  <c:v>78011</c:v>
                </c:pt>
                <c:pt idx="1316">
                  <c:v>78042</c:v>
                </c:pt>
                <c:pt idx="1317">
                  <c:v>78072</c:v>
                </c:pt>
                <c:pt idx="1318">
                  <c:v>78103</c:v>
                </c:pt>
                <c:pt idx="1319">
                  <c:v>78133</c:v>
                </c:pt>
                <c:pt idx="1320">
                  <c:v>78164</c:v>
                </c:pt>
                <c:pt idx="1321">
                  <c:v>78195</c:v>
                </c:pt>
                <c:pt idx="1322">
                  <c:v>78223</c:v>
                </c:pt>
                <c:pt idx="1323">
                  <c:v>78254</c:v>
                </c:pt>
                <c:pt idx="1324">
                  <c:v>78284</c:v>
                </c:pt>
                <c:pt idx="1325">
                  <c:v>78315</c:v>
                </c:pt>
                <c:pt idx="1326">
                  <c:v>78345</c:v>
                </c:pt>
                <c:pt idx="1327">
                  <c:v>78376</c:v>
                </c:pt>
                <c:pt idx="1328">
                  <c:v>78407</c:v>
                </c:pt>
                <c:pt idx="1329">
                  <c:v>78437</c:v>
                </c:pt>
                <c:pt idx="1330">
                  <c:v>78468</c:v>
                </c:pt>
                <c:pt idx="1331">
                  <c:v>78498</c:v>
                </c:pt>
                <c:pt idx="1332">
                  <c:v>78529</c:v>
                </c:pt>
                <c:pt idx="1333">
                  <c:v>78560</c:v>
                </c:pt>
                <c:pt idx="1334">
                  <c:v>78588</c:v>
                </c:pt>
                <c:pt idx="1335">
                  <c:v>78619</c:v>
                </c:pt>
                <c:pt idx="1336">
                  <c:v>78649</c:v>
                </c:pt>
                <c:pt idx="1337">
                  <c:v>78680</c:v>
                </c:pt>
                <c:pt idx="1338">
                  <c:v>78710</c:v>
                </c:pt>
                <c:pt idx="1339">
                  <c:v>78741</c:v>
                </c:pt>
                <c:pt idx="1340">
                  <c:v>78772</c:v>
                </c:pt>
                <c:pt idx="1341">
                  <c:v>78802</c:v>
                </c:pt>
                <c:pt idx="1342">
                  <c:v>78833</c:v>
                </c:pt>
                <c:pt idx="1343">
                  <c:v>78863</c:v>
                </c:pt>
                <c:pt idx="1344">
                  <c:v>78894</c:v>
                </c:pt>
                <c:pt idx="1345">
                  <c:v>78925</c:v>
                </c:pt>
                <c:pt idx="1346">
                  <c:v>78954</c:v>
                </c:pt>
                <c:pt idx="1347">
                  <c:v>78985</c:v>
                </c:pt>
                <c:pt idx="1348">
                  <c:v>79015</c:v>
                </c:pt>
                <c:pt idx="1349">
                  <c:v>79046</c:v>
                </c:pt>
                <c:pt idx="1350">
                  <c:v>79076</c:v>
                </c:pt>
                <c:pt idx="1351">
                  <c:v>79107</c:v>
                </c:pt>
                <c:pt idx="1352">
                  <c:v>79138</c:v>
                </c:pt>
                <c:pt idx="1353">
                  <c:v>79168</c:v>
                </c:pt>
                <c:pt idx="1354">
                  <c:v>79199</c:v>
                </c:pt>
                <c:pt idx="1355">
                  <c:v>79229</c:v>
                </c:pt>
                <c:pt idx="1356">
                  <c:v>79260</c:v>
                </c:pt>
                <c:pt idx="1357">
                  <c:v>79291</c:v>
                </c:pt>
                <c:pt idx="1358">
                  <c:v>79319</c:v>
                </c:pt>
                <c:pt idx="1359">
                  <c:v>79350</c:v>
                </c:pt>
                <c:pt idx="1360">
                  <c:v>79380</c:v>
                </c:pt>
                <c:pt idx="1361">
                  <c:v>79411</c:v>
                </c:pt>
                <c:pt idx="1362">
                  <c:v>79441</c:v>
                </c:pt>
                <c:pt idx="1363">
                  <c:v>79472</c:v>
                </c:pt>
                <c:pt idx="1364">
                  <c:v>79503</c:v>
                </c:pt>
                <c:pt idx="1365">
                  <c:v>79533</c:v>
                </c:pt>
                <c:pt idx="1366">
                  <c:v>79564</c:v>
                </c:pt>
                <c:pt idx="1367">
                  <c:v>79594</c:v>
                </c:pt>
                <c:pt idx="1368">
                  <c:v>79625</c:v>
                </c:pt>
                <c:pt idx="1369">
                  <c:v>79656</c:v>
                </c:pt>
                <c:pt idx="1370">
                  <c:v>79684</c:v>
                </c:pt>
                <c:pt idx="1371">
                  <c:v>79715</c:v>
                </c:pt>
                <c:pt idx="1372">
                  <c:v>79745</c:v>
                </c:pt>
                <c:pt idx="1373">
                  <c:v>79776</c:v>
                </c:pt>
                <c:pt idx="1374">
                  <c:v>79806</c:v>
                </c:pt>
                <c:pt idx="1375">
                  <c:v>79837</c:v>
                </c:pt>
                <c:pt idx="1376">
                  <c:v>79868</c:v>
                </c:pt>
                <c:pt idx="1377">
                  <c:v>79898</c:v>
                </c:pt>
                <c:pt idx="1378">
                  <c:v>79929</c:v>
                </c:pt>
                <c:pt idx="1379">
                  <c:v>79959</c:v>
                </c:pt>
                <c:pt idx="1380">
                  <c:v>79990</c:v>
                </c:pt>
                <c:pt idx="1381">
                  <c:v>80021</c:v>
                </c:pt>
              </c:numCache>
            </c:numRef>
          </c:cat>
          <c:val>
            <c:numRef>
              <c:f>'예측4 - 슈퍼볼4'!$C$2:$C$1383</c:f>
              <c:numCache>
                <c:formatCode>General</c:formatCode>
                <c:ptCount val="1382"/>
                <c:pt idx="0">
                  <c:v>7.411389029430639</c:v>
                </c:pt>
                <c:pt idx="1">
                  <c:v>26.469246533680856</c:v>
                </c:pt>
                <c:pt idx="2">
                  <c:v>0.70584657423148944</c:v>
                </c:pt>
                <c:pt idx="3">
                  <c:v>0.70584657423148944</c:v>
                </c:pt>
                <c:pt idx="4">
                  <c:v>0.70584657423148944</c:v>
                </c:pt>
                <c:pt idx="5">
                  <c:v>0.35292328711574472</c:v>
                </c:pt>
                <c:pt idx="6">
                  <c:v>0.35292328711574472</c:v>
                </c:pt>
                <c:pt idx="7">
                  <c:v>0.70584657423148944</c:v>
                </c:pt>
                <c:pt idx="8">
                  <c:v>0.70584657423148944</c:v>
                </c:pt>
                <c:pt idx="9">
                  <c:v>0.70584657423148944</c:v>
                </c:pt>
                <c:pt idx="10">
                  <c:v>0.70584657423148944</c:v>
                </c:pt>
                <c:pt idx="11">
                  <c:v>1.4116931484629789</c:v>
                </c:pt>
                <c:pt idx="12">
                  <c:v>5.2938493067361714</c:v>
                </c:pt>
                <c:pt idx="13">
                  <c:v>8.4701588907778742</c:v>
                </c:pt>
                <c:pt idx="14">
                  <c:v>0.70584657423148944</c:v>
                </c:pt>
                <c:pt idx="15">
                  <c:v>0.70584657423148944</c:v>
                </c:pt>
                <c:pt idx="16">
                  <c:v>0.35292328711574472</c:v>
                </c:pt>
                <c:pt idx="17">
                  <c:v>0.35292328711574472</c:v>
                </c:pt>
                <c:pt idx="18">
                  <c:v>0.35292328711574472</c:v>
                </c:pt>
                <c:pt idx="19">
                  <c:v>0.35292328711574472</c:v>
                </c:pt>
                <c:pt idx="20">
                  <c:v>0.70584657423148944</c:v>
                </c:pt>
                <c:pt idx="21">
                  <c:v>0.70584657423148944</c:v>
                </c:pt>
                <c:pt idx="22">
                  <c:v>1.0587698613472343</c:v>
                </c:pt>
                <c:pt idx="23">
                  <c:v>1.4116931484629789</c:v>
                </c:pt>
                <c:pt idx="24">
                  <c:v>5.6467725938519155</c:v>
                </c:pt>
                <c:pt idx="25">
                  <c:v>9.5289287521251076</c:v>
                </c:pt>
                <c:pt idx="26">
                  <c:v>0.70584657423148944</c:v>
                </c:pt>
                <c:pt idx="27">
                  <c:v>0.35292328711574472</c:v>
                </c:pt>
                <c:pt idx="28">
                  <c:v>0.35292328711574472</c:v>
                </c:pt>
                <c:pt idx="29">
                  <c:v>0.35292328711574472</c:v>
                </c:pt>
                <c:pt idx="30">
                  <c:v>0.35292328711574472</c:v>
                </c:pt>
                <c:pt idx="31">
                  <c:v>0.35292328711574472</c:v>
                </c:pt>
                <c:pt idx="32">
                  <c:v>0.70584657423148944</c:v>
                </c:pt>
                <c:pt idx="33">
                  <c:v>0.70584657423148944</c:v>
                </c:pt>
                <c:pt idx="34">
                  <c:v>1.0587698613472343</c:v>
                </c:pt>
                <c:pt idx="35">
                  <c:v>1.4116931484629789</c:v>
                </c:pt>
                <c:pt idx="36">
                  <c:v>6.3526191680834048</c:v>
                </c:pt>
                <c:pt idx="37">
                  <c:v>9.5289287521251076</c:v>
                </c:pt>
                <c:pt idx="38">
                  <c:v>0.35292328711574472</c:v>
                </c:pt>
                <c:pt idx="39">
                  <c:v>0.35292328711574472</c:v>
                </c:pt>
                <c:pt idx="40">
                  <c:v>0.35292328711574472</c:v>
                </c:pt>
                <c:pt idx="41">
                  <c:v>0.35292328711574472</c:v>
                </c:pt>
                <c:pt idx="42">
                  <c:v>0.35292328711574472</c:v>
                </c:pt>
                <c:pt idx="43">
                  <c:v>0.35292328711574472</c:v>
                </c:pt>
                <c:pt idx="44">
                  <c:v>0.70584657423148944</c:v>
                </c:pt>
                <c:pt idx="45">
                  <c:v>0.70584657423148944</c:v>
                </c:pt>
                <c:pt idx="46">
                  <c:v>1.0587698613472343</c:v>
                </c:pt>
                <c:pt idx="47">
                  <c:v>1.4116931484629789</c:v>
                </c:pt>
                <c:pt idx="48">
                  <c:v>5.9996958809676606</c:v>
                </c:pt>
                <c:pt idx="49">
                  <c:v>8.4701588907778742</c:v>
                </c:pt>
                <c:pt idx="50">
                  <c:v>0.35292328711574472</c:v>
                </c:pt>
                <c:pt idx="51">
                  <c:v>0.35292328711574472</c:v>
                </c:pt>
                <c:pt idx="52">
                  <c:v>0.35292328711574472</c:v>
                </c:pt>
                <c:pt idx="53">
                  <c:v>0.35292328711574472</c:v>
                </c:pt>
                <c:pt idx="54">
                  <c:v>0.35292328711574472</c:v>
                </c:pt>
                <c:pt idx="55">
                  <c:v>0.35292328711574472</c:v>
                </c:pt>
                <c:pt idx="56">
                  <c:v>0.70584657423148944</c:v>
                </c:pt>
                <c:pt idx="57">
                  <c:v>0.70584657423148944</c:v>
                </c:pt>
                <c:pt idx="58">
                  <c:v>0.70584657423148944</c:v>
                </c:pt>
                <c:pt idx="59">
                  <c:v>1.0587698613472343</c:v>
                </c:pt>
                <c:pt idx="60">
                  <c:v>6.7055424551991498</c:v>
                </c:pt>
                <c:pt idx="61">
                  <c:v>6.7055424551991498</c:v>
                </c:pt>
                <c:pt idx="62">
                  <c:v>0.35292328711574472</c:v>
                </c:pt>
                <c:pt idx="63">
                  <c:v>0.35292328711574472</c:v>
                </c:pt>
                <c:pt idx="64">
                  <c:v>0.35292328711574472</c:v>
                </c:pt>
                <c:pt idx="65">
                  <c:v>0.35292328711574472</c:v>
                </c:pt>
                <c:pt idx="66">
                  <c:v>0.35292328711574472</c:v>
                </c:pt>
                <c:pt idx="67">
                  <c:v>0.35292328711574472</c:v>
                </c:pt>
                <c:pt idx="68">
                  <c:v>0.70584657423148944</c:v>
                </c:pt>
                <c:pt idx="69">
                  <c:v>0.70584657423148944</c:v>
                </c:pt>
                <c:pt idx="70">
                  <c:v>1.0587698613472343</c:v>
                </c:pt>
                <c:pt idx="71">
                  <c:v>1.7646164355787235</c:v>
                </c:pt>
                <c:pt idx="72">
                  <c:v>7.058465742314894</c:v>
                </c:pt>
                <c:pt idx="73">
                  <c:v>14.469854771745533</c:v>
                </c:pt>
                <c:pt idx="74">
                  <c:v>0.70584657423148944</c:v>
                </c:pt>
                <c:pt idx="75">
                  <c:v>0.35292328711574472</c:v>
                </c:pt>
                <c:pt idx="76">
                  <c:v>0.70584657423148944</c:v>
                </c:pt>
                <c:pt idx="77">
                  <c:v>0.35292328711574472</c:v>
                </c:pt>
                <c:pt idx="78">
                  <c:v>0.35292328711574472</c:v>
                </c:pt>
                <c:pt idx="79">
                  <c:v>0.70584657423148944</c:v>
                </c:pt>
                <c:pt idx="80">
                  <c:v>1.0587698613472343</c:v>
                </c:pt>
                <c:pt idx="81">
                  <c:v>1.0587698613472343</c:v>
                </c:pt>
                <c:pt idx="82">
                  <c:v>1.0587698613472343</c:v>
                </c:pt>
                <c:pt idx="83">
                  <c:v>1.7646164355787235</c:v>
                </c:pt>
                <c:pt idx="84">
                  <c:v>10.587698613472343</c:v>
                </c:pt>
                <c:pt idx="85">
                  <c:v>22.234167088291919</c:v>
                </c:pt>
                <c:pt idx="86">
                  <c:v>1.0587698613472343</c:v>
                </c:pt>
                <c:pt idx="87">
                  <c:v>0.70584657423148944</c:v>
                </c:pt>
                <c:pt idx="88">
                  <c:v>0.70584657423148944</c:v>
                </c:pt>
                <c:pt idx="89">
                  <c:v>0.35292328711574472</c:v>
                </c:pt>
                <c:pt idx="90">
                  <c:v>0.70584657423148944</c:v>
                </c:pt>
                <c:pt idx="91">
                  <c:v>0.70584657423148944</c:v>
                </c:pt>
                <c:pt idx="92">
                  <c:v>1.0587698613472343</c:v>
                </c:pt>
                <c:pt idx="93">
                  <c:v>1.0587698613472343</c:v>
                </c:pt>
                <c:pt idx="94">
                  <c:v>1.4116931484629789</c:v>
                </c:pt>
                <c:pt idx="95">
                  <c:v>2.1175397226944686</c:v>
                </c:pt>
                <c:pt idx="96">
                  <c:v>11.999391761935321</c:v>
                </c:pt>
                <c:pt idx="97">
                  <c:v>21.528320514060429</c:v>
                </c:pt>
                <c:pt idx="98">
                  <c:v>1.4116931484629789</c:v>
                </c:pt>
                <c:pt idx="99">
                  <c:v>0.70584657423148944</c:v>
                </c:pt>
                <c:pt idx="100">
                  <c:v>0.70584657423148944</c:v>
                </c:pt>
                <c:pt idx="101">
                  <c:v>0.35292328711574472</c:v>
                </c:pt>
                <c:pt idx="102">
                  <c:v>0.35292328711574472</c:v>
                </c:pt>
                <c:pt idx="103">
                  <c:v>0.70584657423148944</c:v>
                </c:pt>
                <c:pt idx="104">
                  <c:v>1.4116931484629789</c:v>
                </c:pt>
                <c:pt idx="105">
                  <c:v>1.0587698613472343</c:v>
                </c:pt>
                <c:pt idx="106">
                  <c:v>1.0587698613472343</c:v>
                </c:pt>
                <c:pt idx="107">
                  <c:v>2.4704630098102132</c:v>
                </c:pt>
                <c:pt idx="108">
                  <c:v>12.70523833616681</c:v>
                </c:pt>
                <c:pt idx="109">
                  <c:v>20.116627365597452</c:v>
                </c:pt>
                <c:pt idx="110">
                  <c:v>0.70584657423148944</c:v>
                </c:pt>
                <c:pt idx="111">
                  <c:v>0.70584657423148944</c:v>
                </c:pt>
                <c:pt idx="112">
                  <c:v>0.70584657423148944</c:v>
                </c:pt>
                <c:pt idx="113">
                  <c:v>0.70584657423148944</c:v>
                </c:pt>
                <c:pt idx="114">
                  <c:v>0.70584657423148944</c:v>
                </c:pt>
                <c:pt idx="115">
                  <c:v>1.0587698613472343</c:v>
                </c:pt>
                <c:pt idx="116">
                  <c:v>1.7646164355787235</c:v>
                </c:pt>
                <c:pt idx="117">
                  <c:v>1.4116931484629789</c:v>
                </c:pt>
                <c:pt idx="118">
                  <c:v>1.4116931484629789</c:v>
                </c:pt>
                <c:pt idx="119">
                  <c:v>2.8233862969259578</c:v>
                </c:pt>
                <c:pt idx="120">
                  <c:v>16.234471207324258</c:v>
                </c:pt>
                <c:pt idx="121">
                  <c:v>23.292936949639152</c:v>
                </c:pt>
                <c:pt idx="122">
                  <c:v>1.0587698613472343</c:v>
                </c:pt>
                <c:pt idx="123">
                  <c:v>0.70584657423148944</c:v>
                </c:pt>
                <c:pt idx="124">
                  <c:v>0.70584657423148944</c:v>
                </c:pt>
                <c:pt idx="125">
                  <c:v>0.70584657423148944</c:v>
                </c:pt>
                <c:pt idx="126">
                  <c:v>0.70584657423148944</c:v>
                </c:pt>
                <c:pt idx="127">
                  <c:v>1.0587698613472343</c:v>
                </c:pt>
                <c:pt idx="128">
                  <c:v>1.4116931484629789</c:v>
                </c:pt>
                <c:pt idx="129">
                  <c:v>1.4116931484629789</c:v>
                </c:pt>
                <c:pt idx="130">
                  <c:v>1.7646164355787235</c:v>
                </c:pt>
                <c:pt idx="131">
                  <c:v>3.1763095840417024</c:v>
                </c:pt>
                <c:pt idx="132">
                  <c:v>15.528624633092768</c:v>
                </c:pt>
                <c:pt idx="133">
                  <c:v>20.822473939828939</c:v>
                </c:pt>
                <c:pt idx="134">
                  <c:v>1.0587698613472343</c:v>
                </c:pt>
                <c:pt idx="135">
                  <c:v>0.70584657423148944</c:v>
                </c:pt>
                <c:pt idx="136">
                  <c:v>0.70584657423148944</c:v>
                </c:pt>
                <c:pt idx="137">
                  <c:v>0.70584657423148944</c:v>
                </c:pt>
                <c:pt idx="138">
                  <c:v>0.70584657423148944</c:v>
                </c:pt>
                <c:pt idx="139">
                  <c:v>1.0587698613472343</c:v>
                </c:pt>
                <c:pt idx="140">
                  <c:v>1.7646164355787235</c:v>
                </c:pt>
                <c:pt idx="141">
                  <c:v>1.4116931484629789</c:v>
                </c:pt>
                <c:pt idx="142">
                  <c:v>2.1175397226944686</c:v>
                </c:pt>
                <c:pt idx="143">
                  <c:v>2.8233862969259578</c:v>
                </c:pt>
                <c:pt idx="144">
                  <c:v>13.764008197514045</c:v>
                </c:pt>
                <c:pt idx="145">
                  <c:v>35.29232871157447</c:v>
                </c:pt>
                <c:pt idx="146">
                  <c:v>1.0587698613472343</c:v>
                </c:pt>
                <c:pt idx="147">
                  <c:v>1.0587698613472343</c:v>
                </c:pt>
                <c:pt idx="148">
                  <c:v>0.70584657423148944</c:v>
                </c:pt>
                <c:pt idx="149">
                  <c:v>0.70584657423148944</c:v>
                </c:pt>
                <c:pt idx="150">
                  <c:v>0.70584657423148944</c:v>
                </c:pt>
                <c:pt idx="151">
                  <c:v>1.0587698613472343</c:v>
                </c:pt>
                <c:pt idx="152">
                  <c:v>1.4116931484629789</c:v>
                </c:pt>
                <c:pt idx="153">
                  <c:v>1.4116931484629789</c:v>
                </c:pt>
                <c:pt idx="154">
                  <c:v>1.7646164355787235</c:v>
                </c:pt>
                <c:pt idx="155">
                  <c:v>2.4704630098102132</c:v>
                </c:pt>
                <c:pt idx="156">
                  <c:v>12.352315049051066</c:v>
                </c:pt>
                <c:pt idx="157">
                  <c:v>27.880939682143836</c:v>
                </c:pt>
                <c:pt idx="158">
                  <c:v>1.0587698613472343</c:v>
                </c:pt>
                <c:pt idx="159">
                  <c:v>0.70584657423148944</c:v>
                </c:pt>
                <c:pt idx="160">
                  <c:v>0.70584657423148944</c:v>
                </c:pt>
                <c:pt idx="161">
                  <c:v>0.70584657423148944</c:v>
                </c:pt>
                <c:pt idx="162">
                  <c:v>0.70584657423148944</c:v>
                </c:pt>
                <c:pt idx="163">
                  <c:v>1.0587698613472343</c:v>
                </c:pt>
                <c:pt idx="164">
                  <c:v>1.4116931484629789</c:v>
                </c:pt>
                <c:pt idx="165">
                  <c:v>1.4116931484629789</c:v>
                </c:pt>
                <c:pt idx="166">
                  <c:v>1.7646164355787235</c:v>
                </c:pt>
                <c:pt idx="167">
                  <c:v>2.4704630098102132</c:v>
                </c:pt>
                <c:pt idx="168">
                  <c:v>14.116931484629788</c:v>
                </c:pt>
                <c:pt idx="169">
                  <c:v>34.586482137342983</c:v>
                </c:pt>
                <c:pt idx="170">
                  <c:v>1.0587698613472343</c:v>
                </c:pt>
                <c:pt idx="171">
                  <c:v>0.70584657423148944</c:v>
                </c:pt>
                <c:pt idx="172">
                  <c:v>0.70584657423148944</c:v>
                </c:pt>
                <c:pt idx="173">
                  <c:v>0.70584657423148944</c:v>
                </c:pt>
                <c:pt idx="174">
                  <c:v>0.70584657423148944</c:v>
                </c:pt>
                <c:pt idx="175">
                  <c:v>1.0587698613472343</c:v>
                </c:pt>
                <c:pt idx="176">
                  <c:v>1.7646164355787235</c:v>
                </c:pt>
                <c:pt idx="177">
                  <c:v>1.4116931484629789</c:v>
                </c:pt>
                <c:pt idx="178">
                  <c:v>2.1175397226944686</c:v>
                </c:pt>
                <c:pt idx="179">
                  <c:v>3.1763095840417024</c:v>
                </c:pt>
                <c:pt idx="180">
                  <c:v>15.881547920208513</c:v>
                </c:pt>
                <c:pt idx="181">
                  <c:v>34.586482137342983</c:v>
                </c:pt>
                <c:pt idx="182">
                  <c:v>1.0587698613472343</c:v>
                </c:pt>
                <c:pt idx="183">
                  <c:v>1.5833881084351391</c:v>
                </c:pt>
                <c:pt idx="184">
                  <c:v>1.5226827510868757</c:v>
                </c:pt>
                <c:pt idx="185">
                  <c:v>1.7051537091100799</c:v>
                </c:pt>
                <c:pt idx="186">
                  <c:v>1.686637270777622</c:v>
                </c:pt>
                <c:pt idx="187">
                  <c:v>2.0393305562222195</c:v>
                </c:pt>
                <c:pt idx="188">
                  <c:v>2.5819351256408254</c:v>
                </c:pt>
                <c:pt idx="189">
                  <c:v>2.380852054226319</c:v>
                </c:pt>
                <c:pt idx="190">
                  <c:v>2.9156006059294075</c:v>
                </c:pt>
                <c:pt idx="191">
                  <c:v>3.6910549338350633</c:v>
                </c:pt>
                <c:pt idx="192">
                  <c:v>15.575990058192371</c:v>
                </c:pt>
                <c:pt idx="193">
                  <c:v>34.824362136505819</c:v>
                </c:pt>
                <c:pt idx="194">
                  <c:v>2.3470724746776432</c:v>
                </c:pt>
                <c:pt idx="195">
                  <c:v>2.2417278848340705</c:v>
                </c:pt>
                <c:pt idx="196">
                  <c:v>2.181022527485807</c:v>
                </c:pt>
                <c:pt idx="197">
                  <c:v>2.3634934855090108</c:v>
                </c:pt>
                <c:pt idx="198">
                  <c:v>2.3449770471765534</c:v>
                </c:pt>
                <c:pt idx="199">
                  <c:v>2.6976703326211506</c:v>
                </c:pt>
                <c:pt idx="200">
                  <c:v>3.2402749020397565</c:v>
                </c:pt>
                <c:pt idx="201">
                  <c:v>3.0391918306252501</c:v>
                </c:pt>
                <c:pt idx="202">
                  <c:v>3.5739403823283373</c:v>
                </c:pt>
                <c:pt idx="203">
                  <c:v>4.3493947102339945</c:v>
                </c:pt>
                <c:pt idx="204">
                  <c:v>16.234329834591303</c:v>
                </c:pt>
                <c:pt idx="205">
                  <c:v>35.482701912904751</c:v>
                </c:pt>
                <c:pt idx="206">
                  <c:v>3.0054122510765748</c:v>
                </c:pt>
                <c:pt idx="207">
                  <c:v>2.9000676612330016</c:v>
                </c:pt>
                <c:pt idx="208">
                  <c:v>2.8393623038847382</c:v>
                </c:pt>
                <c:pt idx="209">
                  <c:v>3.0218332619079424</c:v>
                </c:pt>
                <c:pt idx="210">
                  <c:v>3.0033168235754846</c:v>
                </c:pt>
                <c:pt idx="211">
                  <c:v>3.3560101090200822</c:v>
                </c:pt>
                <c:pt idx="212">
                  <c:v>3.8986146784386881</c:v>
                </c:pt>
                <c:pt idx="213">
                  <c:v>3.6975316070241813</c:v>
                </c:pt>
                <c:pt idx="214">
                  <c:v>4.2322801587272689</c:v>
                </c:pt>
                <c:pt idx="215">
                  <c:v>5.0077344866329252</c:v>
                </c:pt>
                <c:pt idx="216">
                  <c:v>16.892669610990236</c:v>
                </c:pt>
                <c:pt idx="217">
                  <c:v>36.141041689303684</c:v>
                </c:pt>
                <c:pt idx="218">
                  <c:v>3.663752027475506</c:v>
                </c:pt>
                <c:pt idx="219">
                  <c:v>3.5584074376319332</c:v>
                </c:pt>
                <c:pt idx="220">
                  <c:v>3.4977020802836698</c:v>
                </c:pt>
                <c:pt idx="221">
                  <c:v>3.6801730383068736</c:v>
                </c:pt>
                <c:pt idx="222">
                  <c:v>3.6616565999744157</c:v>
                </c:pt>
                <c:pt idx="223">
                  <c:v>4.0143498854190138</c:v>
                </c:pt>
                <c:pt idx="224">
                  <c:v>4.5569544548376193</c:v>
                </c:pt>
                <c:pt idx="225">
                  <c:v>4.3558713834231115</c:v>
                </c:pt>
                <c:pt idx="226">
                  <c:v>4.8906199351262005</c:v>
                </c:pt>
                <c:pt idx="227">
                  <c:v>5.6660742630318559</c:v>
                </c:pt>
                <c:pt idx="228">
                  <c:v>17.551009387389165</c:v>
                </c:pt>
                <c:pt idx="229">
                  <c:v>36.799381465702616</c:v>
                </c:pt>
                <c:pt idx="230">
                  <c:v>4.3220918038744376</c:v>
                </c:pt>
                <c:pt idx="231">
                  <c:v>4.2167472140308648</c:v>
                </c:pt>
                <c:pt idx="232">
                  <c:v>4.1560418566826005</c:v>
                </c:pt>
                <c:pt idx="233">
                  <c:v>4.3385128147058047</c:v>
                </c:pt>
                <c:pt idx="234">
                  <c:v>4.3199963763733473</c:v>
                </c:pt>
                <c:pt idx="235">
                  <c:v>4.6726896618179445</c:v>
                </c:pt>
                <c:pt idx="236">
                  <c:v>5.2152942312365491</c:v>
                </c:pt>
                <c:pt idx="237">
                  <c:v>5.0142111598220431</c:v>
                </c:pt>
                <c:pt idx="238">
                  <c:v>5.5489597115251321</c:v>
                </c:pt>
                <c:pt idx="239">
                  <c:v>6.3244140394307884</c:v>
                </c:pt>
                <c:pt idx="240">
                  <c:v>18.209349163788097</c:v>
                </c:pt>
                <c:pt idx="241">
                  <c:v>37.457721242101542</c:v>
                </c:pt>
                <c:pt idx="242">
                  <c:v>4.9804315802733683</c:v>
                </c:pt>
                <c:pt idx="243">
                  <c:v>4.8750869904297955</c:v>
                </c:pt>
                <c:pt idx="244">
                  <c:v>4.8143816330815321</c:v>
                </c:pt>
                <c:pt idx="245">
                  <c:v>4.9968525911047363</c:v>
                </c:pt>
                <c:pt idx="246">
                  <c:v>4.9783361527722789</c:v>
                </c:pt>
                <c:pt idx="247">
                  <c:v>5.3310294382168752</c:v>
                </c:pt>
                <c:pt idx="248">
                  <c:v>5.8736340076354807</c:v>
                </c:pt>
                <c:pt idx="249">
                  <c:v>5.6725509362209738</c:v>
                </c:pt>
                <c:pt idx="250">
                  <c:v>6.2072994879240628</c:v>
                </c:pt>
                <c:pt idx="251">
                  <c:v>6.9827538158297191</c:v>
                </c:pt>
                <c:pt idx="252">
                  <c:v>18.867688940187026</c:v>
                </c:pt>
                <c:pt idx="253">
                  <c:v>38.116061018500474</c:v>
                </c:pt>
                <c:pt idx="254">
                  <c:v>5.6387713566722999</c:v>
                </c:pt>
                <c:pt idx="255">
                  <c:v>5.5334267668287263</c:v>
                </c:pt>
                <c:pt idx="256">
                  <c:v>5.4727214094804637</c:v>
                </c:pt>
                <c:pt idx="257">
                  <c:v>5.6551923675036679</c:v>
                </c:pt>
                <c:pt idx="258">
                  <c:v>5.6366759291712096</c:v>
                </c:pt>
                <c:pt idx="259">
                  <c:v>5.9893692146158068</c:v>
                </c:pt>
                <c:pt idx="260">
                  <c:v>6.5319737840344132</c:v>
                </c:pt>
                <c:pt idx="261">
                  <c:v>6.3308907126199045</c:v>
                </c:pt>
                <c:pt idx="262">
                  <c:v>6.8656392643229935</c:v>
                </c:pt>
                <c:pt idx="263">
                  <c:v>7.6410935922286498</c:v>
                </c:pt>
                <c:pt idx="264">
                  <c:v>19.526028716585962</c:v>
                </c:pt>
                <c:pt idx="265">
                  <c:v>38.774400794899414</c:v>
                </c:pt>
                <c:pt idx="266">
                  <c:v>6.2971111330712315</c:v>
                </c:pt>
                <c:pt idx="267">
                  <c:v>6.1917665432276578</c:v>
                </c:pt>
                <c:pt idx="268">
                  <c:v>6.1310611858793935</c:v>
                </c:pt>
                <c:pt idx="269">
                  <c:v>6.3135321439025986</c:v>
                </c:pt>
                <c:pt idx="270">
                  <c:v>6.2950157055701412</c:v>
                </c:pt>
                <c:pt idx="271">
                  <c:v>6.6477089910147376</c:v>
                </c:pt>
                <c:pt idx="272">
                  <c:v>7.1903135604333439</c:v>
                </c:pt>
                <c:pt idx="273">
                  <c:v>6.9892304890188353</c:v>
                </c:pt>
                <c:pt idx="274">
                  <c:v>7.523979040721926</c:v>
                </c:pt>
                <c:pt idx="275">
                  <c:v>8.2994333686275823</c:v>
                </c:pt>
                <c:pt idx="276">
                  <c:v>20.184368492984891</c:v>
                </c:pt>
                <c:pt idx="277">
                  <c:v>39.432740571298339</c:v>
                </c:pt>
                <c:pt idx="278">
                  <c:v>6.955450909470164</c:v>
                </c:pt>
                <c:pt idx="279">
                  <c:v>6.8501063196265894</c:v>
                </c:pt>
                <c:pt idx="280">
                  <c:v>6.7894009622783251</c:v>
                </c:pt>
                <c:pt idx="281">
                  <c:v>6.9718719203015294</c:v>
                </c:pt>
                <c:pt idx="282">
                  <c:v>6.9533554819690728</c:v>
                </c:pt>
                <c:pt idx="283">
                  <c:v>7.3060487674136683</c:v>
                </c:pt>
                <c:pt idx="284">
                  <c:v>7.8486533368322746</c:v>
                </c:pt>
                <c:pt idx="285">
                  <c:v>7.6475702654177677</c:v>
                </c:pt>
                <c:pt idx="286">
                  <c:v>8.1823188171208567</c:v>
                </c:pt>
                <c:pt idx="287">
                  <c:v>8.957773145026513</c:v>
                </c:pt>
                <c:pt idx="288">
                  <c:v>20.842708269383824</c:v>
                </c:pt>
                <c:pt idx="289">
                  <c:v>40.091080347697272</c:v>
                </c:pt>
                <c:pt idx="290">
                  <c:v>7.6137906858690911</c:v>
                </c:pt>
                <c:pt idx="291">
                  <c:v>7.5084460960255202</c:v>
                </c:pt>
                <c:pt idx="292">
                  <c:v>7.4477407386772558</c:v>
                </c:pt>
                <c:pt idx="293">
                  <c:v>7.6302116967004636</c:v>
                </c:pt>
                <c:pt idx="294">
                  <c:v>7.6116952583680026</c:v>
                </c:pt>
                <c:pt idx="295">
                  <c:v>7.9643885438126016</c:v>
                </c:pt>
                <c:pt idx="296">
                  <c:v>8.5069931132312071</c:v>
                </c:pt>
                <c:pt idx="297">
                  <c:v>8.3059100418166985</c:v>
                </c:pt>
                <c:pt idx="298">
                  <c:v>8.8406585935197874</c:v>
                </c:pt>
                <c:pt idx="299">
                  <c:v>9.6161129214254437</c:v>
                </c:pt>
                <c:pt idx="300">
                  <c:v>21.501048045782753</c:v>
                </c:pt>
                <c:pt idx="301">
                  <c:v>40.749420124096197</c:v>
                </c:pt>
                <c:pt idx="302">
                  <c:v>8.2721304622680254</c:v>
                </c:pt>
                <c:pt idx="303">
                  <c:v>8.16678587242445</c:v>
                </c:pt>
                <c:pt idx="304">
                  <c:v>8.1060805150761883</c:v>
                </c:pt>
                <c:pt idx="305">
                  <c:v>8.2885514730993908</c:v>
                </c:pt>
                <c:pt idx="306">
                  <c:v>8.270035034766936</c:v>
                </c:pt>
                <c:pt idx="307">
                  <c:v>8.6227283202115306</c:v>
                </c:pt>
                <c:pt idx="308">
                  <c:v>9.1653328896301378</c:v>
                </c:pt>
                <c:pt idx="309">
                  <c:v>8.9642498182156292</c:v>
                </c:pt>
                <c:pt idx="310">
                  <c:v>9.4989983699187199</c:v>
                </c:pt>
                <c:pt idx="311">
                  <c:v>10.274452697824374</c:v>
                </c:pt>
                <c:pt idx="312">
                  <c:v>22.159387822181685</c:v>
                </c:pt>
                <c:pt idx="313">
                  <c:v>41.407759900495137</c:v>
                </c:pt>
                <c:pt idx="314">
                  <c:v>8.9304702386669543</c:v>
                </c:pt>
                <c:pt idx="315">
                  <c:v>8.8251256488233825</c:v>
                </c:pt>
                <c:pt idx="316">
                  <c:v>8.7644202914751173</c:v>
                </c:pt>
                <c:pt idx="317">
                  <c:v>8.946891249498325</c:v>
                </c:pt>
                <c:pt idx="318">
                  <c:v>8.928374811165865</c:v>
                </c:pt>
                <c:pt idx="319">
                  <c:v>9.2810680966104613</c:v>
                </c:pt>
                <c:pt idx="320">
                  <c:v>9.8236726660290685</c:v>
                </c:pt>
                <c:pt idx="321">
                  <c:v>9.6225895946145616</c:v>
                </c:pt>
                <c:pt idx="322">
                  <c:v>10.157338146317651</c:v>
                </c:pt>
                <c:pt idx="323">
                  <c:v>10.932792474223305</c:v>
                </c:pt>
                <c:pt idx="324">
                  <c:v>22.817727598580614</c:v>
                </c:pt>
                <c:pt idx="325">
                  <c:v>42.066099676894062</c:v>
                </c:pt>
                <c:pt idx="326">
                  <c:v>9.5888100150658886</c:v>
                </c:pt>
                <c:pt idx="327">
                  <c:v>9.4834654252223114</c:v>
                </c:pt>
                <c:pt idx="328">
                  <c:v>9.4227600678740515</c:v>
                </c:pt>
                <c:pt idx="329">
                  <c:v>9.605231025897254</c:v>
                </c:pt>
                <c:pt idx="330">
                  <c:v>9.5867145875647992</c:v>
                </c:pt>
                <c:pt idx="331">
                  <c:v>9.9394078730093938</c:v>
                </c:pt>
                <c:pt idx="332">
                  <c:v>10.482012442427999</c:v>
                </c:pt>
                <c:pt idx="333">
                  <c:v>10.280929371013492</c:v>
                </c:pt>
                <c:pt idx="334">
                  <c:v>10.815677922716581</c:v>
                </c:pt>
                <c:pt idx="335">
                  <c:v>11.591132250622238</c:v>
                </c:pt>
                <c:pt idx="336">
                  <c:v>23.476067374979547</c:v>
                </c:pt>
                <c:pt idx="337">
                  <c:v>42.724439453292995</c:v>
                </c:pt>
                <c:pt idx="338">
                  <c:v>10.247149791464818</c:v>
                </c:pt>
                <c:pt idx="339">
                  <c:v>10.141805201621246</c:v>
                </c:pt>
                <c:pt idx="340">
                  <c:v>10.08109984427298</c:v>
                </c:pt>
                <c:pt idx="341">
                  <c:v>10.263570802296188</c:v>
                </c:pt>
                <c:pt idx="342">
                  <c:v>10.245054363963728</c:v>
                </c:pt>
                <c:pt idx="343">
                  <c:v>10.597747649408324</c:v>
                </c:pt>
                <c:pt idx="344">
                  <c:v>11.14035221882693</c:v>
                </c:pt>
                <c:pt idx="345">
                  <c:v>10.939269147412425</c:v>
                </c:pt>
                <c:pt idx="346">
                  <c:v>11.474017699115514</c:v>
                </c:pt>
                <c:pt idx="347">
                  <c:v>12.249472027021168</c:v>
                </c:pt>
                <c:pt idx="348">
                  <c:v>24.134407151378483</c:v>
                </c:pt>
                <c:pt idx="349">
                  <c:v>43.382779229691927</c:v>
                </c:pt>
                <c:pt idx="350">
                  <c:v>10.90548956786375</c:v>
                </c:pt>
                <c:pt idx="351">
                  <c:v>10.800144978020175</c:v>
                </c:pt>
                <c:pt idx="352">
                  <c:v>10.739439620671913</c:v>
                </c:pt>
                <c:pt idx="353">
                  <c:v>10.921910578695117</c:v>
                </c:pt>
                <c:pt idx="354">
                  <c:v>10.903394140362659</c:v>
                </c:pt>
                <c:pt idx="355">
                  <c:v>11.256087425807255</c:v>
                </c:pt>
                <c:pt idx="356">
                  <c:v>11.798691995225862</c:v>
                </c:pt>
                <c:pt idx="357">
                  <c:v>11.597608923811356</c:v>
                </c:pt>
                <c:pt idx="358">
                  <c:v>12.132357475514443</c:v>
                </c:pt>
                <c:pt idx="359">
                  <c:v>12.907811803420099</c:v>
                </c:pt>
                <c:pt idx="360">
                  <c:v>24.792746927777404</c:v>
                </c:pt>
                <c:pt idx="361">
                  <c:v>44.04111900609086</c:v>
                </c:pt>
                <c:pt idx="362">
                  <c:v>11.563829344262681</c:v>
                </c:pt>
                <c:pt idx="363">
                  <c:v>11.458484754419111</c:v>
                </c:pt>
                <c:pt idx="364">
                  <c:v>11.397779397070842</c:v>
                </c:pt>
                <c:pt idx="365">
                  <c:v>11.58025035509405</c:v>
                </c:pt>
                <c:pt idx="366">
                  <c:v>11.561733916761591</c:v>
                </c:pt>
                <c:pt idx="367">
                  <c:v>11.914427202206188</c:v>
                </c:pt>
                <c:pt idx="368">
                  <c:v>12.457031771624793</c:v>
                </c:pt>
                <c:pt idx="369">
                  <c:v>12.255948700210286</c:v>
                </c:pt>
                <c:pt idx="370">
                  <c:v>12.790697251913375</c:v>
                </c:pt>
                <c:pt idx="371">
                  <c:v>13.566151579819033</c:v>
                </c:pt>
                <c:pt idx="372">
                  <c:v>25.45108670417634</c:v>
                </c:pt>
                <c:pt idx="373">
                  <c:v>44.699458782489785</c:v>
                </c:pt>
                <c:pt idx="374">
                  <c:v>12.222169120661613</c:v>
                </c:pt>
                <c:pt idx="375">
                  <c:v>12.116824530818038</c:v>
                </c:pt>
                <c:pt idx="376">
                  <c:v>12.056119173469776</c:v>
                </c:pt>
                <c:pt idx="377">
                  <c:v>12.238590131492979</c:v>
                </c:pt>
                <c:pt idx="378">
                  <c:v>12.220073693160522</c:v>
                </c:pt>
                <c:pt idx="379">
                  <c:v>12.572766978605118</c:v>
                </c:pt>
                <c:pt idx="380">
                  <c:v>13.115371548023724</c:v>
                </c:pt>
                <c:pt idx="381">
                  <c:v>12.914288476609217</c:v>
                </c:pt>
                <c:pt idx="382">
                  <c:v>13.449037028312308</c:v>
                </c:pt>
                <c:pt idx="383">
                  <c:v>14.224491356217964</c:v>
                </c:pt>
                <c:pt idx="384">
                  <c:v>26.109426480575269</c:v>
                </c:pt>
                <c:pt idx="385">
                  <c:v>45.357798558888724</c:v>
                </c:pt>
                <c:pt idx="386">
                  <c:v>12.880508897060542</c:v>
                </c:pt>
                <c:pt idx="387">
                  <c:v>12.775164307216972</c:v>
                </c:pt>
                <c:pt idx="388">
                  <c:v>12.714458949868703</c:v>
                </c:pt>
                <c:pt idx="389">
                  <c:v>12.896929907891911</c:v>
                </c:pt>
                <c:pt idx="390">
                  <c:v>12.878413469559453</c:v>
                </c:pt>
                <c:pt idx="391">
                  <c:v>13.231106755004049</c:v>
                </c:pt>
                <c:pt idx="392">
                  <c:v>13.773711324422658</c:v>
                </c:pt>
                <c:pt idx="393">
                  <c:v>13.572628253008148</c:v>
                </c:pt>
                <c:pt idx="394">
                  <c:v>14.107376804711238</c:v>
                </c:pt>
                <c:pt idx="395">
                  <c:v>14.882831132616895</c:v>
                </c:pt>
                <c:pt idx="396">
                  <c:v>26.767766256974205</c:v>
                </c:pt>
                <c:pt idx="397">
                  <c:v>46.01613833528765</c:v>
                </c:pt>
                <c:pt idx="398">
                  <c:v>13.538848673459473</c:v>
                </c:pt>
                <c:pt idx="399">
                  <c:v>13.433504083615903</c:v>
                </c:pt>
                <c:pt idx="400">
                  <c:v>13.372798726267638</c:v>
                </c:pt>
                <c:pt idx="401">
                  <c:v>13.555269684290842</c:v>
                </c:pt>
                <c:pt idx="402">
                  <c:v>13.536753245958383</c:v>
                </c:pt>
                <c:pt idx="403">
                  <c:v>13.889446531402982</c:v>
                </c:pt>
                <c:pt idx="404">
                  <c:v>14.432051100821589</c:v>
                </c:pt>
                <c:pt idx="405">
                  <c:v>14.230968029407078</c:v>
                </c:pt>
                <c:pt idx="406">
                  <c:v>14.765716581110169</c:v>
                </c:pt>
                <c:pt idx="407">
                  <c:v>15.541170909015825</c:v>
                </c:pt>
                <c:pt idx="408">
                  <c:v>27.426106033373138</c:v>
                </c:pt>
                <c:pt idx="409">
                  <c:v>46.674478111686582</c:v>
                </c:pt>
                <c:pt idx="410">
                  <c:v>14.197188449858405</c:v>
                </c:pt>
                <c:pt idx="411">
                  <c:v>14.09184386001483</c:v>
                </c:pt>
                <c:pt idx="412">
                  <c:v>14.031138502666568</c:v>
                </c:pt>
                <c:pt idx="413">
                  <c:v>14.213609460689774</c:v>
                </c:pt>
                <c:pt idx="414">
                  <c:v>14.195093022357316</c:v>
                </c:pt>
                <c:pt idx="415">
                  <c:v>14.547786307801914</c:v>
                </c:pt>
                <c:pt idx="416">
                  <c:v>15.09039087722052</c:v>
                </c:pt>
                <c:pt idx="417">
                  <c:v>14.889307805806013</c:v>
                </c:pt>
                <c:pt idx="418">
                  <c:v>15.4240563575091</c:v>
                </c:pt>
                <c:pt idx="419">
                  <c:v>16.199510685414754</c:v>
                </c:pt>
                <c:pt idx="420">
                  <c:v>28.084445809772063</c:v>
                </c:pt>
                <c:pt idx="421">
                  <c:v>47.332817888085515</c:v>
                </c:pt>
                <c:pt idx="422">
                  <c:v>14.855528226257336</c:v>
                </c:pt>
                <c:pt idx="423">
                  <c:v>14.750183636413764</c:v>
                </c:pt>
                <c:pt idx="424">
                  <c:v>14.689478279065499</c:v>
                </c:pt>
                <c:pt idx="425">
                  <c:v>14.871949237088703</c:v>
                </c:pt>
                <c:pt idx="426">
                  <c:v>14.853432798756247</c:v>
                </c:pt>
                <c:pt idx="427">
                  <c:v>15.206126084200843</c:v>
                </c:pt>
                <c:pt idx="428">
                  <c:v>15.74873065361945</c:v>
                </c:pt>
                <c:pt idx="429">
                  <c:v>15.547647582204943</c:v>
                </c:pt>
                <c:pt idx="430">
                  <c:v>16.082396133908031</c:v>
                </c:pt>
                <c:pt idx="431">
                  <c:v>16.85785046181369</c:v>
                </c:pt>
                <c:pt idx="432">
                  <c:v>28.742785586170999</c:v>
                </c:pt>
                <c:pt idx="433">
                  <c:v>47.99115766448444</c:v>
                </c:pt>
                <c:pt idx="434">
                  <c:v>15.513868002656267</c:v>
                </c:pt>
                <c:pt idx="435">
                  <c:v>15.408523412812691</c:v>
                </c:pt>
                <c:pt idx="436">
                  <c:v>15.34781805546443</c:v>
                </c:pt>
                <c:pt idx="437">
                  <c:v>15.530289013487636</c:v>
                </c:pt>
                <c:pt idx="438">
                  <c:v>15.511772575155177</c:v>
                </c:pt>
                <c:pt idx="439">
                  <c:v>15.864465860599775</c:v>
                </c:pt>
                <c:pt idx="440">
                  <c:v>16.407070430018379</c:v>
                </c:pt>
                <c:pt idx="441">
                  <c:v>16.205987358603874</c:v>
                </c:pt>
                <c:pt idx="442">
                  <c:v>16.740735910306963</c:v>
                </c:pt>
                <c:pt idx="443">
                  <c:v>17.516190238212619</c:v>
                </c:pt>
                <c:pt idx="444">
                  <c:v>29.401125362569925</c:v>
                </c:pt>
                <c:pt idx="445">
                  <c:v>48.64949744088338</c:v>
                </c:pt>
                <c:pt idx="446">
                  <c:v>16.172207779055199</c:v>
                </c:pt>
                <c:pt idx="447">
                  <c:v>16.066863189211624</c:v>
                </c:pt>
                <c:pt idx="448">
                  <c:v>16.006157831863359</c:v>
                </c:pt>
                <c:pt idx="449">
                  <c:v>16.188628789886568</c:v>
                </c:pt>
                <c:pt idx="450">
                  <c:v>16.17011235155411</c:v>
                </c:pt>
                <c:pt idx="451">
                  <c:v>16.522805636998704</c:v>
                </c:pt>
                <c:pt idx="452">
                  <c:v>17.065410206417315</c:v>
                </c:pt>
                <c:pt idx="453">
                  <c:v>16.864327135002803</c:v>
                </c:pt>
                <c:pt idx="454">
                  <c:v>17.399075686705896</c:v>
                </c:pt>
                <c:pt idx="455">
                  <c:v>18.174530014611552</c:v>
                </c:pt>
                <c:pt idx="456">
                  <c:v>30.059465138968854</c:v>
                </c:pt>
                <c:pt idx="457">
                  <c:v>49.307837217282305</c:v>
                </c:pt>
                <c:pt idx="458">
                  <c:v>16.830547555454128</c:v>
                </c:pt>
                <c:pt idx="459">
                  <c:v>16.725202965610556</c:v>
                </c:pt>
                <c:pt idx="460">
                  <c:v>16.664497608262295</c:v>
                </c:pt>
                <c:pt idx="461">
                  <c:v>16.846968566285501</c:v>
                </c:pt>
                <c:pt idx="462">
                  <c:v>16.828452127953039</c:v>
                </c:pt>
                <c:pt idx="463">
                  <c:v>17.18114541339764</c:v>
                </c:pt>
                <c:pt idx="464">
                  <c:v>17.723749982816244</c:v>
                </c:pt>
                <c:pt idx="465">
                  <c:v>17.522666911401735</c:v>
                </c:pt>
                <c:pt idx="466">
                  <c:v>18.057415463104824</c:v>
                </c:pt>
                <c:pt idx="467">
                  <c:v>18.832869791010481</c:v>
                </c:pt>
                <c:pt idx="468">
                  <c:v>30.71780491536779</c:v>
                </c:pt>
                <c:pt idx="469">
                  <c:v>49.966176993681231</c:v>
                </c:pt>
                <c:pt idx="470">
                  <c:v>17.488887331853061</c:v>
                </c:pt>
                <c:pt idx="471">
                  <c:v>17.383542742009489</c:v>
                </c:pt>
                <c:pt idx="472">
                  <c:v>17.322837384661224</c:v>
                </c:pt>
                <c:pt idx="473">
                  <c:v>17.50530834268443</c:v>
                </c:pt>
                <c:pt idx="474">
                  <c:v>17.486791904351971</c:v>
                </c:pt>
                <c:pt idx="475">
                  <c:v>17.839485189796569</c:v>
                </c:pt>
                <c:pt idx="476">
                  <c:v>18.382089759215177</c:v>
                </c:pt>
                <c:pt idx="477">
                  <c:v>18.181006687800668</c:v>
                </c:pt>
                <c:pt idx="478">
                  <c:v>18.715755239503757</c:v>
                </c:pt>
                <c:pt idx="479">
                  <c:v>19.491209567409413</c:v>
                </c:pt>
                <c:pt idx="480">
                  <c:v>31.376144691766722</c:v>
                </c:pt>
                <c:pt idx="481">
                  <c:v>50.624516770080163</c:v>
                </c:pt>
                <c:pt idx="482">
                  <c:v>18.147227108251993</c:v>
                </c:pt>
                <c:pt idx="483">
                  <c:v>18.041882518408418</c:v>
                </c:pt>
                <c:pt idx="484">
                  <c:v>17.981177161060156</c:v>
                </c:pt>
                <c:pt idx="485">
                  <c:v>18.163648119083362</c:v>
                </c:pt>
                <c:pt idx="486">
                  <c:v>18.145131680750904</c:v>
                </c:pt>
                <c:pt idx="487">
                  <c:v>18.497824966195502</c:v>
                </c:pt>
                <c:pt idx="488">
                  <c:v>19.040429535614106</c:v>
                </c:pt>
                <c:pt idx="489">
                  <c:v>18.8393464641996</c:v>
                </c:pt>
                <c:pt idx="490">
                  <c:v>19.374095015902686</c:v>
                </c:pt>
                <c:pt idx="491">
                  <c:v>20.149549343808342</c:v>
                </c:pt>
                <c:pt idx="492">
                  <c:v>32.034484468165644</c:v>
                </c:pt>
                <c:pt idx="493">
                  <c:v>51.282856546479103</c:v>
                </c:pt>
                <c:pt idx="494">
                  <c:v>18.805566884650926</c:v>
                </c:pt>
                <c:pt idx="495">
                  <c:v>18.70022229480735</c:v>
                </c:pt>
                <c:pt idx="496">
                  <c:v>18.639516937459081</c:v>
                </c:pt>
                <c:pt idx="497">
                  <c:v>18.821987895482291</c:v>
                </c:pt>
                <c:pt idx="498">
                  <c:v>18.803471457149836</c:v>
                </c:pt>
                <c:pt idx="499">
                  <c:v>19.156164742594431</c:v>
                </c:pt>
                <c:pt idx="500">
                  <c:v>19.698769312013038</c:v>
                </c:pt>
                <c:pt idx="501">
                  <c:v>19.497686240598529</c:v>
                </c:pt>
                <c:pt idx="502">
                  <c:v>20.032434792301618</c:v>
                </c:pt>
                <c:pt idx="503">
                  <c:v>20.807889120207271</c:v>
                </c:pt>
                <c:pt idx="504">
                  <c:v>32.692824244564576</c:v>
                </c:pt>
                <c:pt idx="505">
                  <c:v>51.941196322878035</c:v>
                </c:pt>
                <c:pt idx="506">
                  <c:v>19.463906661049855</c:v>
                </c:pt>
                <c:pt idx="507">
                  <c:v>19.358562071206283</c:v>
                </c:pt>
                <c:pt idx="508">
                  <c:v>19.297856713858017</c:v>
                </c:pt>
                <c:pt idx="509">
                  <c:v>19.480327671881227</c:v>
                </c:pt>
                <c:pt idx="510">
                  <c:v>19.461811233548765</c:v>
                </c:pt>
                <c:pt idx="511">
                  <c:v>19.814504518993363</c:v>
                </c:pt>
                <c:pt idx="512">
                  <c:v>20.357109088411971</c:v>
                </c:pt>
                <c:pt idx="513">
                  <c:v>20.156026016997465</c:v>
                </c:pt>
                <c:pt idx="514">
                  <c:v>20.690774568700547</c:v>
                </c:pt>
                <c:pt idx="515">
                  <c:v>21.466228896606204</c:v>
                </c:pt>
                <c:pt idx="516">
                  <c:v>33.351164020963516</c:v>
                </c:pt>
                <c:pt idx="517">
                  <c:v>52.599536099276968</c:v>
                </c:pt>
                <c:pt idx="518">
                  <c:v>20.122246437448783</c:v>
                </c:pt>
                <c:pt idx="519">
                  <c:v>20.016901847605215</c:v>
                </c:pt>
                <c:pt idx="520">
                  <c:v>19.956196490256954</c:v>
                </c:pt>
                <c:pt idx="521">
                  <c:v>20.138667448280152</c:v>
                </c:pt>
                <c:pt idx="522">
                  <c:v>20.120151009947694</c:v>
                </c:pt>
                <c:pt idx="523">
                  <c:v>20.472844295392296</c:v>
                </c:pt>
                <c:pt idx="524">
                  <c:v>21.015448864810903</c:v>
                </c:pt>
                <c:pt idx="525">
                  <c:v>20.814365793396391</c:v>
                </c:pt>
                <c:pt idx="526">
                  <c:v>21.34911434509948</c:v>
                </c:pt>
                <c:pt idx="527">
                  <c:v>22.124568673005136</c:v>
                </c:pt>
                <c:pt idx="528">
                  <c:v>34.009503797362449</c:v>
                </c:pt>
                <c:pt idx="529">
                  <c:v>53.257875875675886</c:v>
                </c:pt>
                <c:pt idx="530">
                  <c:v>20.78058621384772</c:v>
                </c:pt>
                <c:pt idx="531">
                  <c:v>20.675241624004148</c:v>
                </c:pt>
                <c:pt idx="532">
                  <c:v>20.614536266655882</c:v>
                </c:pt>
                <c:pt idx="533">
                  <c:v>20.797007224679081</c:v>
                </c:pt>
                <c:pt idx="534">
                  <c:v>20.77849078634663</c:v>
                </c:pt>
                <c:pt idx="535">
                  <c:v>21.131184071791228</c:v>
                </c:pt>
                <c:pt idx="536">
                  <c:v>21.673788641209832</c:v>
                </c:pt>
                <c:pt idx="537">
                  <c:v>21.472705569795323</c:v>
                </c:pt>
                <c:pt idx="538">
                  <c:v>22.007454121498412</c:v>
                </c:pt>
                <c:pt idx="539">
                  <c:v>22.782908449404069</c:v>
                </c:pt>
                <c:pt idx="540">
                  <c:v>34.667843573761367</c:v>
                </c:pt>
                <c:pt idx="541">
                  <c:v>53.916215652074825</c:v>
                </c:pt>
                <c:pt idx="542">
                  <c:v>21.438925990246652</c:v>
                </c:pt>
                <c:pt idx="543">
                  <c:v>21.333581400403077</c:v>
                </c:pt>
                <c:pt idx="544">
                  <c:v>21.272876043054808</c:v>
                </c:pt>
                <c:pt idx="545">
                  <c:v>21.455347001078014</c:v>
                </c:pt>
                <c:pt idx="546">
                  <c:v>21.436830562745563</c:v>
                </c:pt>
                <c:pt idx="547">
                  <c:v>21.789523848190157</c:v>
                </c:pt>
                <c:pt idx="548">
                  <c:v>22.332128417608761</c:v>
                </c:pt>
                <c:pt idx="549">
                  <c:v>22.131045346194256</c:v>
                </c:pt>
                <c:pt idx="550">
                  <c:v>22.665793897897345</c:v>
                </c:pt>
                <c:pt idx="551">
                  <c:v>23.441248225802997</c:v>
                </c:pt>
                <c:pt idx="552">
                  <c:v>35.326183350160306</c:v>
                </c:pt>
                <c:pt idx="553">
                  <c:v>54.574555428473758</c:v>
                </c:pt>
                <c:pt idx="554">
                  <c:v>22.097265766645581</c:v>
                </c:pt>
                <c:pt idx="555">
                  <c:v>21.991921176802006</c:v>
                </c:pt>
                <c:pt idx="556">
                  <c:v>21.93121581945374</c:v>
                </c:pt>
                <c:pt idx="557">
                  <c:v>22.11368677747695</c:v>
                </c:pt>
                <c:pt idx="558">
                  <c:v>22.095170339144492</c:v>
                </c:pt>
                <c:pt idx="559">
                  <c:v>22.447863624589086</c:v>
                </c:pt>
                <c:pt idx="560">
                  <c:v>22.990468194007693</c:v>
                </c:pt>
                <c:pt idx="561">
                  <c:v>22.789385122593188</c:v>
                </c:pt>
                <c:pt idx="562">
                  <c:v>23.32413367429627</c:v>
                </c:pt>
                <c:pt idx="563">
                  <c:v>24.099588002201934</c:v>
                </c:pt>
                <c:pt idx="564">
                  <c:v>35.984523126559239</c:v>
                </c:pt>
                <c:pt idx="565">
                  <c:v>55.232895204872676</c:v>
                </c:pt>
                <c:pt idx="566">
                  <c:v>22.755605543044506</c:v>
                </c:pt>
                <c:pt idx="567">
                  <c:v>22.650260953200942</c:v>
                </c:pt>
                <c:pt idx="568">
                  <c:v>22.589555595852676</c:v>
                </c:pt>
                <c:pt idx="569">
                  <c:v>22.772026553875879</c:v>
                </c:pt>
                <c:pt idx="570">
                  <c:v>22.753510115543417</c:v>
                </c:pt>
                <c:pt idx="571">
                  <c:v>23.106203400988019</c:v>
                </c:pt>
                <c:pt idx="572">
                  <c:v>23.648807970406622</c:v>
                </c:pt>
                <c:pt idx="573">
                  <c:v>23.447724898992114</c:v>
                </c:pt>
                <c:pt idx="574">
                  <c:v>23.982473450695203</c:v>
                </c:pt>
                <c:pt idx="575">
                  <c:v>24.757927778600866</c:v>
                </c:pt>
                <c:pt idx="576">
                  <c:v>36.642862902958171</c:v>
                </c:pt>
                <c:pt idx="577">
                  <c:v>55.891234981271623</c:v>
                </c:pt>
                <c:pt idx="578">
                  <c:v>23.413945319443442</c:v>
                </c:pt>
                <c:pt idx="579">
                  <c:v>23.308600729599874</c:v>
                </c:pt>
                <c:pt idx="580">
                  <c:v>23.247895372251605</c:v>
                </c:pt>
                <c:pt idx="581">
                  <c:v>23.430366330274808</c:v>
                </c:pt>
                <c:pt idx="582">
                  <c:v>23.411849891942353</c:v>
                </c:pt>
                <c:pt idx="583">
                  <c:v>23.764543177386955</c:v>
                </c:pt>
                <c:pt idx="584">
                  <c:v>24.307147746805548</c:v>
                </c:pt>
                <c:pt idx="585">
                  <c:v>24.106064675391046</c:v>
                </c:pt>
                <c:pt idx="586">
                  <c:v>24.640813227094135</c:v>
                </c:pt>
                <c:pt idx="587">
                  <c:v>25.416267554999795</c:v>
                </c:pt>
                <c:pt idx="588">
                  <c:v>37.301202679357097</c:v>
                </c:pt>
                <c:pt idx="589">
                  <c:v>56.549574757670548</c:v>
                </c:pt>
                <c:pt idx="590">
                  <c:v>24.072285095842375</c:v>
                </c:pt>
                <c:pt idx="591">
                  <c:v>23.966940505998803</c:v>
                </c:pt>
                <c:pt idx="592">
                  <c:v>23.906235148650534</c:v>
                </c:pt>
                <c:pt idx="593">
                  <c:v>24.08870610667374</c:v>
                </c:pt>
                <c:pt idx="594">
                  <c:v>24.070189668341285</c:v>
                </c:pt>
                <c:pt idx="595">
                  <c:v>24.422882953785884</c:v>
                </c:pt>
                <c:pt idx="596">
                  <c:v>24.965487523204484</c:v>
                </c:pt>
                <c:pt idx="597">
                  <c:v>24.764404451789986</c:v>
                </c:pt>
                <c:pt idx="598">
                  <c:v>25.299153003493068</c:v>
                </c:pt>
                <c:pt idx="599">
                  <c:v>26.074607331398731</c:v>
                </c:pt>
                <c:pt idx="600">
                  <c:v>37.959542455756029</c:v>
                </c:pt>
                <c:pt idx="601">
                  <c:v>57.207914534069474</c:v>
                </c:pt>
                <c:pt idx="602">
                  <c:v>24.730624872241304</c:v>
                </c:pt>
                <c:pt idx="603">
                  <c:v>24.625280282397728</c:v>
                </c:pt>
                <c:pt idx="604">
                  <c:v>24.564574925049467</c:v>
                </c:pt>
                <c:pt idx="605">
                  <c:v>24.747045883072669</c:v>
                </c:pt>
                <c:pt idx="606">
                  <c:v>24.728529444740218</c:v>
                </c:pt>
                <c:pt idx="607">
                  <c:v>25.081222730184809</c:v>
                </c:pt>
                <c:pt idx="608">
                  <c:v>25.62382729960342</c:v>
                </c:pt>
                <c:pt idx="609">
                  <c:v>25.422744228188911</c:v>
                </c:pt>
                <c:pt idx="610">
                  <c:v>25.957492779892004</c:v>
                </c:pt>
                <c:pt idx="611">
                  <c:v>26.732947107797656</c:v>
                </c:pt>
                <c:pt idx="612">
                  <c:v>38.617882232154969</c:v>
                </c:pt>
                <c:pt idx="613">
                  <c:v>57.866254310468413</c:v>
                </c:pt>
                <c:pt idx="614">
                  <c:v>25.388964648640233</c:v>
                </c:pt>
                <c:pt idx="615">
                  <c:v>25.283620058796664</c:v>
                </c:pt>
                <c:pt idx="616">
                  <c:v>25.222914701448396</c:v>
                </c:pt>
                <c:pt idx="617">
                  <c:v>25.405385659471602</c:v>
                </c:pt>
                <c:pt idx="618">
                  <c:v>25.38686922113914</c:v>
                </c:pt>
                <c:pt idx="619">
                  <c:v>25.739562506583745</c:v>
                </c:pt>
                <c:pt idx="620">
                  <c:v>26.282167076002345</c:v>
                </c:pt>
                <c:pt idx="621">
                  <c:v>26.081084004587847</c:v>
                </c:pt>
                <c:pt idx="622">
                  <c:v>26.615832556290925</c:v>
                </c:pt>
                <c:pt idx="623">
                  <c:v>27.391286884196592</c:v>
                </c:pt>
                <c:pt idx="624">
                  <c:v>39.276222008553894</c:v>
                </c:pt>
                <c:pt idx="625">
                  <c:v>58.524594086867346</c:v>
                </c:pt>
                <c:pt idx="626">
                  <c:v>26.047304425039165</c:v>
                </c:pt>
                <c:pt idx="627">
                  <c:v>25.941959835195593</c:v>
                </c:pt>
                <c:pt idx="628">
                  <c:v>25.881254477847332</c:v>
                </c:pt>
                <c:pt idx="629">
                  <c:v>26.063725435870534</c:v>
                </c:pt>
                <c:pt idx="630">
                  <c:v>26.045208997538076</c:v>
                </c:pt>
                <c:pt idx="631">
                  <c:v>26.39790228298267</c:v>
                </c:pt>
                <c:pt idx="632">
                  <c:v>26.940506852401281</c:v>
                </c:pt>
                <c:pt idx="633">
                  <c:v>26.739423780986776</c:v>
                </c:pt>
                <c:pt idx="634">
                  <c:v>27.274172332689862</c:v>
                </c:pt>
                <c:pt idx="635">
                  <c:v>28.049626660595521</c:v>
                </c:pt>
                <c:pt idx="636">
                  <c:v>39.93456178495282</c:v>
                </c:pt>
                <c:pt idx="637">
                  <c:v>59.182933863266271</c:v>
                </c:pt>
                <c:pt idx="638">
                  <c:v>26.705644201438094</c:v>
                </c:pt>
                <c:pt idx="639">
                  <c:v>26.600299611594526</c:v>
                </c:pt>
                <c:pt idx="640">
                  <c:v>26.539594254246257</c:v>
                </c:pt>
                <c:pt idx="641">
                  <c:v>26.722065212269463</c:v>
                </c:pt>
                <c:pt idx="642">
                  <c:v>26.703548773937008</c:v>
                </c:pt>
                <c:pt idx="643">
                  <c:v>27.056242059381606</c:v>
                </c:pt>
                <c:pt idx="644">
                  <c:v>27.59884662880021</c:v>
                </c:pt>
                <c:pt idx="645">
                  <c:v>27.397763557385709</c:v>
                </c:pt>
                <c:pt idx="646">
                  <c:v>27.932512109088798</c:v>
                </c:pt>
                <c:pt idx="647">
                  <c:v>28.707966436994454</c:v>
                </c:pt>
                <c:pt idx="648">
                  <c:v>40.592901561351759</c:v>
                </c:pt>
                <c:pt idx="649">
                  <c:v>59.841273639665204</c:v>
                </c:pt>
                <c:pt idx="650">
                  <c:v>27.363983977837027</c:v>
                </c:pt>
                <c:pt idx="651">
                  <c:v>27.258639387993455</c:v>
                </c:pt>
                <c:pt idx="652">
                  <c:v>27.197934030645193</c:v>
                </c:pt>
                <c:pt idx="653">
                  <c:v>27.380404988668396</c:v>
                </c:pt>
                <c:pt idx="654">
                  <c:v>27.361888550335944</c:v>
                </c:pt>
                <c:pt idx="655">
                  <c:v>27.714581835780532</c:v>
                </c:pt>
                <c:pt idx="656">
                  <c:v>28.257186405199143</c:v>
                </c:pt>
                <c:pt idx="657">
                  <c:v>28.056103333784637</c:v>
                </c:pt>
                <c:pt idx="658">
                  <c:v>28.590851885487726</c:v>
                </c:pt>
                <c:pt idx="659">
                  <c:v>29.366306213393383</c:v>
                </c:pt>
                <c:pt idx="660">
                  <c:v>41.251241337750685</c:v>
                </c:pt>
                <c:pt idx="661">
                  <c:v>60.499613416064136</c:v>
                </c:pt>
                <c:pt idx="662">
                  <c:v>28.022323754235956</c:v>
                </c:pt>
                <c:pt idx="663">
                  <c:v>27.916979164392391</c:v>
                </c:pt>
                <c:pt idx="664">
                  <c:v>27.856273807044126</c:v>
                </c:pt>
                <c:pt idx="665">
                  <c:v>28.038744765067332</c:v>
                </c:pt>
                <c:pt idx="666">
                  <c:v>28.02022832673487</c:v>
                </c:pt>
                <c:pt idx="667">
                  <c:v>28.372921612179468</c:v>
                </c:pt>
                <c:pt idx="668">
                  <c:v>28.915526181598072</c:v>
                </c:pt>
                <c:pt idx="669">
                  <c:v>28.71444311018357</c:v>
                </c:pt>
                <c:pt idx="670">
                  <c:v>29.249191661886652</c:v>
                </c:pt>
                <c:pt idx="671">
                  <c:v>30.024645989792308</c:v>
                </c:pt>
                <c:pt idx="672">
                  <c:v>41.909581114149624</c:v>
                </c:pt>
                <c:pt idx="673">
                  <c:v>61.157953192463069</c:v>
                </c:pt>
                <c:pt idx="674">
                  <c:v>28.680663530634892</c:v>
                </c:pt>
                <c:pt idx="675">
                  <c:v>28.575318940791316</c:v>
                </c:pt>
                <c:pt idx="676">
                  <c:v>28.514613583443055</c:v>
                </c:pt>
                <c:pt idx="677">
                  <c:v>28.697084541466257</c:v>
                </c:pt>
                <c:pt idx="678">
                  <c:v>28.678568103133799</c:v>
                </c:pt>
                <c:pt idx="679">
                  <c:v>29.0312613885784</c:v>
                </c:pt>
                <c:pt idx="680">
                  <c:v>29.573865957997004</c:v>
                </c:pt>
                <c:pt idx="681">
                  <c:v>29.372782886582499</c:v>
                </c:pt>
                <c:pt idx="682">
                  <c:v>29.907531438285584</c:v>
                </c:pt>
                <c:pt idx="683">
                  <c:v>30.682985766191244</c:v>
                </c:pt>
                <c:pt idx="684">
                  <c:v>42.56792089054855</c:v>
                </c:pt>
                <c:pt idx="685">
                  <c:v>61.816292968861994</c:v>
                </c:pt>
                <c:pt idx="686">
                  <c:v>29.339003307033817</c:v>
                </c:pt>
                <c:pt idx="687">
                  <c:v>29.233658717190252</c:v>
                </c:pt>
                <c:pt idx="688">
                  <c:v>29.172953359841987</c:v>
                </c:pt>
                <c:pt idx="689">
                  <c:v>29.355424317865193</c:v>
                </c:pt>
                <c:pt idx="690">
                  <c:v>29.336907879532738</c:v>
                </c:pt>
                <c:pt idx="691">
                  <c:v>29.689601164977329</c:v>
                </c:pt>
                <c:pt idx="692">
                  <c:v>30.232205734395933</c:v>
                </c:pt>
                <c:pt idx="693">
                  <c:v>30.031122662981435</c:v>
                </c:pt>
                <c:pt idx="694">
                  <c:v>30.56587121468452</c:v>
                </c:pt>
                <c:pt idx="695">
                  <c:v>31.341325542590177</c:v>
                </c:pt>
                <c:pt idx="696">
                  <c:v>43.226260666947482</c:v>
                </c:pt>
                <c:pt idx="697">
                  <c:v>62.474632745260926</c:v>
                </c:pt>
                <c:pt idx="698">
                  <c:v>29.997343083432753</c:v>
                </c:pt>
                <c:pt idx="699">
                  <c:v>29.891998493589178</c:v>
                </c:pt>
                <c:pt idx="700">
                  <c:v>29.831293136240916</c:v>
                </c:pt>
                <c:pt idx="701">
                  <c:v>30.013764094264122</c:v>
                </c:pt>
                <c:pt idx="702">
                  <c:v>29.995247655931667</c:v>
                </c:pt>
                <c:pt idx="703">
                  <c:v>30.347940941376262</c:v>
                </c:pt>
                <c:pt idx="704">
                  <c:v>30.890545510794869</c:v>
                </c:pt>
                <c:pt idx="705">
                  <c:v>30.68946243938036</c:v>
                </c:pt>
                <c:pt idx="706">
                  <c:v>31.224210991083446</c:v>
                </c:pt>
                <c:pt idx="707">
                  <c:v>31.999665318989106</c:v>
                </c:pt>
                <c:pt idx="708">
                  <c:v>43.884600443346415</c:v>
                </c:pt>
                <c:pt idx="709">
                  <c:v>63.132972521659866</c:v>
                </c:pt>
                <c:pt idx="710">
                  <c:v>30.655682859831686</c:v>
                </c:pt>
                <c:pt idx="711">
                  <c:v>30.550338269988114</c:v>
                </c:pt>
                <c:pt idx="712">
                  <c:v>30.489632912639848</c:v>
                </c:pt>
                <c:pt idx="713">
                  <c:v>30.672103870663054</c:v>
                </c:pt>
                <c:pt idx="714">
                  <c:v>30.653587432330593</c:v>
                </c:pt>
                <c:pt idx="715">
                  <c:v>31.006280717775191</c:v>
                </c:pt>
                <c:pt idx="716">
                  <c:v>31.548885287193794</c:v>
                </c:pt>
                <c:pt idx="717">
                  <c:v>31.347802215779296</c:v>
                </c:pt>
                <c:pt idx="718">
                  <c:v>31.882550767482375</c:v>
                </c:pt>
                <c:pt idx="719">
                  <c:v>32.658005095388035</c:v>
                </c:pt>
                <c:pt idx="720">
                  <c:v>44.542940219745347</c:v>
                </c:pt>
                <c:pt idx="721">
                  <c:v>63.791312298058791</c:v>
                </c:pt>
                <c:pt idx="722">
                  <c:v>31.314022636230614</c:v>
                </c:pt>
                <c:pt idx="723">
                  <c:v>31.208678046387046</c:v>
                </c:pt>
                <c:pt idx="724">
                  <c:v>31.147972689038784</c:v>
                </c:pt>
                <c:pt idx="725">
                  <c:v>31.330443647061983</c:v>
                </c:pt>
                <c:pt idx="726">
                  <c:v>31.311927208729529</c:v>
                </c:pt>
                <c:pt idx="727">
                  <c:v>31.664620494174123</c:v>
                </c:pt>
                <c:pt idx="728">
                  <c:v>32.20722506359273</c:v>
                </c:pt>
                <c:pt idx="729">
                  <c:v>32.006141992178222</c:v>
                </c:pt>
                <c:pt idx="730">
                  <c:v>32.540890543881311</c:v>
                </c:pt>
                <c:pt idx="731">
                  <c:v>33.316344871786967</c:v>
                </c:pt>
                <c:pt idx="732">
                  <c:v>45.201279996144272</c:v>
                </c:pt>
                <c:pt idx="733">
                  <c:v>64.449652074457731</c:v>
                </c:pt>
                <c:pt idx="734">
                  <c:v>31.972362412629547</c:v>
                </c:pt>
                <c:pt idx="735">
                  <c:v>31.867017822785975</c:v>
                </c:pt>
                <c:pt idx="736">
                  <c:v>31.80631246543771</c:v>
                </c:pt>
                <c:pt idx="737">
                  <c:v>31.988783423460916</c:v>
                </c:pt>
                <c:pt idx="738">
                  <c:v>31.970266985128461</c:v>
                </c:pt>
                <c:pt idx="739">
                  <c:v>32.322960270573056</c:v>
                </c:pt>
                <c:pt idx="740">
                  <c:v>32.865564839991656</c:v>
                </c:pt>
                <c:pt idx="741">
                  <c:v>32.664481768577154</c:v>
                </c:pt>
                <c:pt idx="742">
                  <c:v>33.199230320280243</c:v>
                </c:pt>
                <c:pt idx="743">
                  <c:v>33.9746846481859</c:v>
                </c:pt>
                <c:pt idx="744">
                  <c:v>45.859619772543205</c:v>
                </c:pt>
                <c:pt idx="745">
                  <c:v>65.107991850856664</c:v>
                </c:pt>
                <c:pt idx="746">
                  <c:v>32.630702189028476</c:v>
                </c:pt>
                <c:pt idx="747">
                  <c:v>32.525357599184908</c:v>
                </c:pt>
                <c:pt idx="748">
                  <c:v>32.464652241836646</c:v>
                </c:pt>
                <c:pt idx="749">
                  <c:v>32.647123199859848</c:v>
                </c:pt>
                <c:pt idx="750">
                  <c:v>32.628606761527394</c:v>
                </c:pt>
                <c:pt idx="751">
                  <c:v>32.981300046971981</c:v>
                </c:pt>
                <c:pt idx="752">
                  <c:v>33.523904616390595</c:v>
                </c:pt>
                <c:pt idx="753">
                  <c:v>33.322821544976087</c:v>
                </c:pt>
                <c:pt idx="754">
                  <c:v>33.857570096679169</c:v>
                </c:pt>
                <c:pt idx="755">
                  <c:v>34.633024424584832</c:v>
                </c:pt>
                <c:pt idx="756">
                  <c:v>46.517959548942137</c:v>
                </c:pt>
                <c:pt idx="757">
                  <c:v>65.766331627255582</c:v>
                </c:pt>
                <c:pt idx="758">
                  <c:v>33.289041965427408</c:v>
                </c:pt>
                <c:pt idx="759">
                  <c:v>33.18369737558384</c:v>
                </c:pt>
                <c:pt idx="760">
                  <c:v>33.122992018235571</c:v>
                </c:pt>
                <c:pt idx="761">
                  <c:v>33.305462976258774</c:v>
                </c:pt>
                <c:pt idx="762">
                  <c:v>33.286946537926312</c:v>
                </c:pt>
                <c:pt idx="763">
                  <c:v>33.639639823370921</c:v>
                </c:pt>
                <c:pt idx="764">
                  <c:v>34.182244392789521</c:v>
                </c:pt>
                <c:pt idx="765">
                  <c:v>33.981161321375012</c:v>
                </c:pt>
                <c:pt idx="766">
                  <c:v>34.515909873078101</c:v>
                </c:pt>
                <c:pt idx="767">
                  <c:v>35.291364200983757</c:v>
                </c:pt>
                <c:pt idx="768">
                  <c:v>47.176299325341077</c:v>
                </c:pt>
                <c:pt idx="769">
                  <c:v>66.424671403654514</c:v>
                </c:pt>
                <c:pt idx="770">
                  <c:v>33.947381741826341</c:v>
                </c:pt>
                <c:pt idx="771">
                  <c:v>33.842037151982765</c:v>
                </c:pt>
                <c:pt idx="772">
                  <c:v>33.781331794634504</c:v>
                </c:pt>
                <c:pt idx="773">
                  <c:v>33.963802752657706</c:v>
                </c:pt>
                <c:pt idx="774">
                  <c:v>33.945286314325251</c:v>
                </c:pt>
                <c:pt idx="775">
                  <c:v>34.297979599769853</c:v>
                </c:pt>
                <c:pt idx="776">
                  <c:v>34.840584169188446</c:v>
                </c:pt>
                <c:pt idx="777">
                  <c:v>34.639501097773952</c:v>
                </c:pt>
                <c:pt idx="778">
                  <c:v>35.174249649477034</c:v>
                </c:pt>
                <c:pt idx="779">
                  <c:v>35.949703977382697</c:v>
                </c:pt>
                <c:pt idx="780">
                  <c:v>47.834639101739995</c:v>
                </c:pt>
                <c:pt idx="781">
                  <c:v>67.083011180053447</c:v>
                </c:pt>
                <c:pt idx="782">
                  <c:v>34.605721518225266</c:v>
                </c:pt>
                <c:pt idx="783">
                  <c:v>34.500376928381705</c:v>
                </c:pt>
                <c:pt idx="784">
                  <c:v>34.439671571033436</c:v>
                </c:pt>
                <c:pt idx="785">
                  <c:v>34.622142529056646</c:v>
                </c:pt>
                <c:pt idx="786">
                  <c:v>34.603626090724191</c:v>
                </c:pt>
                <c:pt idx="787">
                  <c:v>34.956319376168778</c:v>
                </c:pt>
                <c:pt idx="788">
                  <c:v>35.498923945587386</c:v>
                </c:pt>
                <c:pt idx="789">
                  <c:v>35.297840874172884</c:v>
                </c:pt>
                <c:pt idx="790">
                  <c:v>35.832589425875973</c:v>
                </c:pt>
                <c:pt idx="791">
                  <c:v>36.608043753781622</c:v>
                </c:pt>
                <c:pt idx="792">
                  <c:v>48.492978878138935</c:v>
                </c:pt>
                <c:pt idx="793">
                  <c:v>67.741350956452379</c:v>
                </c:pt>
                <c:pt idx="794">
                  <c:v>35.264061294624206</c:v>
                </c:pt>
                <c:pt idx="795">
                  <c:v>35.15871670478063</c:v>
                </c:pt>
                <c:pt idx="796">
                  <c:v>35.098011347432369</c:v>
                </c:pt>
                <c:pt idx="797">
                  <c:v>35.280482305455571</c:v>
                </c:pt>
                <c:pt idx="798">
                  <c:v>35.261965867123116</c:v>
                </c:pt>
                <c:pt idx="799">
                  <c:v>35.614659152567711</c:v>
                </c:pt>
                <c:pt idx="800">
                  <c:v>36.157263721986311</c:v>
                </c:pt>
                <c:pt idx="801">
                  <c:v>35.95618065057181</c:v>
                </c:pt>
                <c:pt idx="802">
                  <c:v>36.490929202274899</c:v>
                </c:pt>
                <c:pt idx="803">
                  <c:v>37.266383530180555</c:v>
                </c:pt>
                <c:pt idx="804">
                  <c:v>49.15131865453786</c:v>
                </c:pt>
                <c:pt idx="805">
                  <c:v>68.399690732851312</c:v>
                </c:pt>
                <c:pt idx="806">
                  <c:v>35.922401071023131</c:v>
                </c:pt>
                <c:pt idx="807">
                  <c:v>35.817056481179563</c:v>
                </c:pt>
                <c:pt idx="808">
                  <c:v>35.756351123831301</c:v>
                </c:pt>
                <c:pt idx="809">
                  <c:v>35.938822081854504</c:v>
                </c:pt>
                <c:pt idx="810">
                  <c:v>35.920305643522042</c:v>
                </c:pt>
                <c:pt idx="811">
                  <c:v>36.272998928966636</c:v>
                </c:pt>
                <c:pt idx="812">
                  <c:v>36.815603498385244</c:v>
                </c:pt>
                <c:pt idx="813">
                  <c:v>36.614520426970742</c:v>
                </c:pt>
                <c:pt idx="814">
                  <c:v>37.149268978673824</c:v>
                </c:pt>
                <c:pt idx="815">
                  <c:v>37.924723306579487</c:v>
                </c:pt>
                <c:pt idx="816">
                  <c:v>49.8096584309368</c:v>
                </c:pt>
                <c:pt idx="817">
                  <c:v>69.058030509250244</c:v>
                </c:pt>
                <c:pt idx="818">
                  <c:v>36.580740847422064</c:v>
                </c:pt>
                <c:pt idx="819">
                  <c:v>36.475396257578488</c:v>
                </c:pt>
                <c:pt idx="820">
                  <c:v>36.414690900230227</c:v>
                </c:pt>
                <c:pt idx="821">
                  <c:v>36.597161858253436</c:v>
                </c:pt>
                <c:pt idx="822">
                  <c:v>36.578645419920974</c:v>
                </c:pt>
                <c:pt idx="823">
                  <c:v>36.931338705365576</c:v>
                </c:pt>
                <c:pt idx="824">
                  <c:v>37.473943274784176</c:v>
                </c:pt>
                <c:pt idx="825">
                  <c:v>37.272860203369675</c:v>
                </c:pt>
                <c:pt idx="826">
                  <c:v>37.807608755072764</c:v>
                </c:pt>
                <c:pt idx="827">
                  <c:v>38.58306308297842</c:v>
                </c:pt>
                <c:pt idx="828">
                  <c:v>50.467998207335718</c:v>
                </c:pt>
                <c:pt idx="829">
                  <c:v>69.716370285649177</c:v>
                </c:pt>
                <c:pt idx="830">
                  <c:v>37.239080623820996</c:v>
                </c:pt>
                <c:pt idx="831">
                  <c:v>37.133736033977428</c:v>
                </c:pt>
                <c:pt idx="832">
                  <c:v>37.073030676629159</c:v>
                </c:pt>
                <c:pt idx="833">
                  <c:v>37.255501634652369</c:v>
                </c:pt>
                <c:pt idx="834">
                  <c:v>37.236985196319914</c:v>
                </c:pt>
                <c:pt idx="835">
                  <c:v>37.589678481764501</c:v>
                </c:pt>
                <c:pt idx="836">
                  <c:v>38.132283051183109</c:v>
                </c:pt>
                <c:pt idx="837">
                  <c:v>37.931199979768607</c:v>
                </c:pt>
                <c:pt idx="838">
                  <c:v>38.465948531471696</c:v>
                </c:pt>
                <c:pt idx="839">
                  <c:v>39.241402859377352</c:v>
                </c:pt>
                <c:pt idx="840">
                  <c:v>51.126337983734658</c:v>
                </c:pt>
                <c:pt idx="841">
                  <c:v>70.374710062048109</c:v>
                </c:pt>
                <c:pt idx="842">
                  <c:v>37.897420400219929</c:v>
                </c:pt>
                <c:pt idx="843">
                  <c:v>37.79207581037636</c:v>
                </c:pt>
                <c:pt idx="844">
                  <c:v>37.731370453028099</c:v>
                </c:pt>
                <c:pt idx="845">
                  <c:v>37.913841411051294</c:v>
                </c:pt>
                <c:pt idx="846">
                  <c:v>37.895324972718839</c:v>
                </c:pt>
                <c:pt idx="847">
                  <c:v>38.248018258163434</c:v>
                </c:pt>
                <c:pt idx="848">
                  <c:v>38.790622827582041</c:v>
                </c:pt>
                <c:pt idx="849">
                  <c:v>38.58953975616754</c:v>
                </c:pt>
                <c:pt idx="850">
                  <c:v>39.124288307870621</c:v>
                </c:pt>
                <c:pt idx="851">
                  <c:v>39.899742635776278</c:v>
                </c:pt>
                <c:pt idx="852">
                  <c:v>51.78467776013359</c:v>
                </c:pt>
                <c:pt idx="853">
                  <c:v>71.033049838447042</c:v>
                </c:pt>
                <c:pt idx="854">
                  <c:v>38.555760176618861</c:v>
                </c:pt>
                <c:pt idx="855">
                  <c:v>38.450415586775286</c:v>
                </c:pt>
                <c:pt idx="856">
                  <c:v>38.389710229427024</c:v>
                </c:pt>
                <c:pt idx="857">
                  <c:v>38.572181187450219</c:v>
                </c:pt>
                <c:pt idx="858">
                  <c:v>38.553664749117765</c:v>
                </c:pt>
                <c:pt idx="859">
                  <c:v>38.906358034562366</c:v>
                </c:pt>
                <c:pt idx="860">
                  <c:v>39.448962603980966</c:v>
                </c:pt>
                <c:pt idx="861">
                  <c:v>39.247879532566465</c:v>
                </c:pt>
                <c:pt idx="862">
                  <c:v>39.782628084269554</c:v>
                </c:pt>
                <c:pt idx="863">
                  <c:v>40.55808241217521</c:v>
                </c:pt>
                <c:pt idx="864">
                  <c:v>52.443017536532523</c:v>
                </c:pt>
                <c:pt idx="865">
                  <c:v>71.691389614845974</c:v>
                </c:pt>
                <c:pt idx="866">
                  <c:v>39.214099953017787</c:v>
                </c:pt>
                <c:pt idx="867">
                  <c:v>39.108755363174218</c:v>
                </c:pt>
                <c:pt idx="868">
                  <c:v>39.048050005825957</c:v>
                </c:pt>
                <c:pt idx="869">
                  <c:v>39.230520963849159</c:v>
                </c:pt>
                <c:pt idx="870">
                  <c:v>39.212004525516704</c:v>
                </c:pt>
                <c:pt idx="871">
                  <c:v>39.564697810961299</c:v>
                </c:pt>
                <c:pt idx="872">
                  <c:v>40.107302380379899</c:v>
                </c:pt>
                <c:pt idx="873">
                  <c:v>39.906219308965404</c:v>
                </c:pt>
                <c:pt idx="874">
                  <c:v>40.440967860668486</c:v>
                </c:pt>
                <c:pt idx="875">
                  <c:v>41.21642218857415</c:v>
                </c:pt>
                <c:pt idx="876">
                  <c:v>53.101357312931455</c:v>
                </c:pt>
                <c:pt idx="877">
                  <c:v>72.349729391244892</c:v>
                </c:pt>
                <c:pt idx="878">
                  <c:v>39.872439729416719</c:v>
                </c:pt>
                <c:pt idx="879">
                  <c:v>39.767095139573151</c:v>
                </c:pt>
                <c:pt idx="880">
                  <c:v>39.706389782224882</c:v>
                </c:pt>
                <c:pt idx="881">
                  <c:v>39.888860740248091</c:v>
                </c:pt>
                <c:pt idx="882">
                  <c:v>39.870344301915637</c:v>
                </c:pt>
                <c:pt idx="883">
                  <c:v>40.223037587360224</c:v>
                </c:pt>
                <c:pt idx="884">
                  <c:v>40.765642156778839</c:v>
                </c:pt>
                <c:pt idx="885">
                  <c:v>40.56455908536433</c:v>
                </c:pt>
                <c:pt idx="886">
                  <c:v>41.099307637067426</c:v>
                </c:pt>
                <c:pt idx="887">
                  <c:v>41.874761964973075</c:v>
                </c:pt>
                <c:pt idx="888">
                  <c:v>53.75969708933038</c:v>
                </c:pt>
                <c:pt idx="889">
                  <c:v>73.008069167643825</c:v>
                </c:pt>
                <c:pt idx="890">
                  <c:v>40.530779505815659</c:v>
                </c:pt>
                <c:pt idx="891">
                  <c:v>40.425434915972083</c:v>
                </c:pt>
                <c:pt idx="892">
                  <c:v>40.364729558623814</c:v>
                </c:pt>
                <c:pt idx="893">
                  <c:v>40.547200516647017</c:v>
                </c:pt>
                <c:pt idx="894">
                  <c:v>40.528684078314555</c:v>
                </c:pt>
                <c:pt idx="895">
                  <c:v>40.881377363759164</c:v>
                </c:pt>
                <c:pt idx="896">
                  <c:v>41.423981933177764</c:v>
                </c:pt>
                <c:pt idx="897">
                  <c:v>41.222898861763262</c:v>
                </c:pt>
                <c:pt idx="898">
                  <c:v>41.757647413466344</c:v>
                </c:pt>
                <c:pt idx="899">
                  <c:v>42.533101741372008</c:v>
                </c:pt>
                <c:pt idx="900">
                  <c:v>54.418036865729313</c:v>
                </c:pt>
                <c:pt idx="901">
                  <c:v>73.666408944042772</c:v>
                </c:pt>
                <c:pt idx="902">
                  <c:v>41.189119282214584</c:v>
                </c:pt>
                <c:pt idx="903">
                  <c:v>41.083774692371016</c:v>
                </c:pt>
                <c:pt idx="904">
                  <c:v>41.023069335022747</c:v>
                </c:pt>
                <c:pt idx="905">
                  <c:v>41.205540293045949</c:v>
                </c:pt>
                <c:pt idx="906">
                  <c:v>41.187023854713495</c:v>
                </c:pt>
                <c:pt idx="907">
                  <c:v>41.539717140158096</c:v>
                </c:pt>
                <c:pt idx="908">
                  <c:v>42.082321709576703</c:v>
                </c:pt>
                <c:pt idx="909">
                  <c:v>41.881238638162195</c:v>
                </c:pt>
                <c:pt idx="910">
                  <c:v>42.415987189865277</c:v>
                </c:pt>
                <c:pt idx="911">
                  <c:v>43.191441517770933</c:v>
                </c:pt>
                <c:pt idx="912">
                  <c:v>55.076376642128245</c:v>
                </c:pt>
                <c:pt idx="913">
                  <c:v>74.32474872044169</c:v>
                </c:pt>
                <c:pt idx="914">
                  <c:v>41.847459058613516</c:v>
                </c:pt>
                <c:pt idx="915">
                  <c:v>41.742114468769948</c:v>
                </c:pt>
                <c:pt idx="916">
                  <c:v>41.681409111421672</c:v>
                </c:pt>
                <c:pt idx="917">
                  <c:v>41.863880069444882</c:v>
                </c:pt>
                <c:pt idx="918">
                  <c:v>41.845363631112413</c:v>
                </c:pt>
                <c:pt idx="919">
                  <c:v>42.198056916557022</c:v>
                </c:pt>
                <c:pt idx="920">
                  <c:v>42.740661485975622</c:v>
                </c:pt>
                <c:pt idx="921">
                  <c:v>42.539578414561127</c:v>
                </c:pt>
                <c:pt idx="922">
                  <c:v>43.074326966264216</c:v>
                </c:pt>
                <c:pt idx="923">
                  <c:v>43.849781294169873</c:v>
                </c:pt>
                <c:pt idx="924">
                  <c:v>55.734716418527178</c:v>
                </c:pt>
                <c:pt idx="925">
                  <c:v>74.983088496840622</c:v>
                </c:pt>
                <c:pt idx="926">
                  <c:v>42.505798835012435</c:v>
                </c:pt>
                <c:pt idx="927">
                  <c:v>42.400454245168874</c:v>
                </c:pt>
                <c:pt idx="928">
                  <c:v>42.339748887820612</c:v>
                </c:pt>
                <c:pt idx="929">
                  <c:v>42.522219845843814</c:v>
                </c:pt>
                <c:pt idx="930">
                  <c:v>42.50370340751136</c:v>
                </c:pt>
                <c:pt idx="931">
                  <c:v>42.856396692955947</c:v>
                </c:pt>
                <c:pt idx="932">
                  <c:v>43.399001262374561</c:v>
                </c:pt>
                <c:pt idx="933">
                  <c:v>43.197918190960053</c:v>
                </c:pt>
                <c:pt idx="934">
                  <c:v>43.732666742663135</c:v>
                </c:pt>
                <c:pt idx="935">
                  <c:v>44.508121070568798</c:v>
                </c:pt>
                <c:pt idx="936">
                  <c:v>56.393056194926103</c:v>
                </c:pt>
                <c:pt idx="937">
                  <c:v>75.641428273239569</c:v>
                </c:pt>
                <c:pt idx="938">
                  <c:v>43.164138611411381</c:v>
                </c:pt>
                <c:pt idx="939">
                  <c:v>43.058794021567806</c:v>
                </c:pt>
                <c:pt idx="940">
                  <c:v>42.998088664219537</c:v>
                </c:pt>
                <c:pt idx="941">
                  <c:v>43.18055962224274</c:v>
                </c:pt>
                <c:pt idx="942">
                  <c:v>43.162043183910285</c:v>
                </c:pt>
                <c:pt idx="943">
                  <c:v>43.514736469354887</c:v>
                </c:pt>
                <c:pt idx="944">
                  <c:v>44.057341038773494</c:v>
                </c:pt>
                <c:pt idx="945">
                  <c:v>43.856257967358992</c:v>
                </c:pt>
                <c:pt idx="946">
                  <c:v>44.391006519062074</c:v>
                </c:pt>
                <c:pt idx="947">
                  <c:v>45.16646084696773</c:v>
                </c:pt>
                <c:pt idx="948">
                  <c:v>57.051395971325022</c:v>
                </c:pt>
                <c:pt idx="949">
                  <c:v>76.299768049638487</c:v>
                </c:pt>
                <c:pt idx="950">
                  <c:v>43.822478387810307</c:v>
                </c:pt>
                <c:pt idx="951">
                  <c:v>43.717133797966738</c:v>
                </c:pt>
                <c:pt idx="952">
                  <c:v>43.656428440618477</c:v>
                </c:pt>
                <c:pt idx="953">
                  <c:v>43.838899398641672</c:v>
                </c:pt>
                <c:pt idx="954">
                  <c:v>43.820382960309217</c:v>
                </c:pt>
                <c:pt idx="955">
                  <c:v>44.173076245753812</c:v>
                </c:pt>
                <c:pt idx="956">
                  <c:v>44.715680815172412</c:v>
                </c:pt>
                <c:pt idx="957">
                  <c:v>44.514597743757918</c:v>
                </c:pt>
                <c:pt idx="958">
                  <c:v>45.049346295461</c:v>
                </c:pt>
                <c:pt idx="959">
                  <c:v>45.82480062336667</c:v>
                </c:pt>
                <c:pt idx="960">
                  <c:v>57.709735747723975</c:v>
                </c:pt>
                <c:pt idx="961">
                  <c:v>76.95810782603742</c:v>
                </c:pt>
                <c:pt idx="962">
                  <c:v>44.480818164209232</c:v>
                </c:pt>
                <c:pt idx="963">
                  <c:v>44.375473574365664</c:v>
                </c:pt>
                <c:pt idx="964">
                  <c:v>44.314768217017402</c:v>
                </c:pt>
                <c:pt idx="965">
                  <c:v>44.497239175040612</c:v>
                </c:pt>
                <c:pt idx="966">
                  <c:v>44.478722736708157</c:v>
                </c:pt>
                <c:pt idx="967">
                  <c:v>44.831416022152752</c:v>
                </c:pt>
                <c:pt idx="968">
                  <c:v>45.374020591571352</c:v>
                </c:pt>
                <c:pt idx="969">
                  <c:v>45.17293752015685</c:v>
                </c:pt>
                <c:pt idx="970">
                  <c:v>45.707686071859925</c:v>
                </c:pt>
                <c:pt idx="971">
                  <c:v>46.483140399765595</c:v>
                </c:pt>
                <c:pt idx="972">
                  <c:v>58.368075524122901</c:v>
                </c:pt>
                <c:pt idx="973">
                  <c:v>77.616447602436352</c:v>
                </c:pt>
                <c:pt idx="974">
                  <c:v>45.139157940608179</c:v>
                </c:pt>
                <c:pt idx="975">
                  <c:v>45.033813350764596</c:v>
                </c:pt>
                <c:pt idx="976">
                  <c:v>44.973107993416335</c:v>
                </c:pt>
                <c:pt idx="977">
                  <c:v>45.155578951439537</c:v>
                </c:pt>
                <c:pt idx="978">
                  <c:v>45.137062513107075</c:v>
                </c:pt>
                <c:pt idx="979">
                  <c:v>45.489755798551684</c:v>
                </c:pt>
                <c:pt idx="980">
                  <c:v>46.032360367970284</c:v>
                </c:pt>
                <c:pt idx="981">
                  <c:v>45.831277296555783</c:v>
                </c:pt>
                <c:pt idx="982">
                  <c:v>46.366025848258872</c:v>
                </c:pt>
                <c:pt idx="983">
                  <c:v>47.141480176164521</c:v>
                </c:pt>
                <c:pt idx="984">
                  <c:v>59.026415300521826</c:v>
                </c:pt>
                <c:pt idx="985">
                  <c:v>78.274787378835271</c:v>
                </c:pt>
                <c:pt idx="986">
                  <c:v>45.797497717007104</c:v>
                </c:pt>
                <c:pt idx="987">
                  <c:v>45.692153127163529</c:v>
                </c:pt>
                <c:pt idx="988">
                  <c:v>45.631447769815267</c:v>
                </c:pt>
                <c:pt idx="989">
                  <c:v>45.813918727838477</c:v>
                </c:pt>
                <c:pt idx="990">
                  <c:v>45.795402289506008</c:v>
                </c:pt>
                <c:pt idx="991">
                  <c:v>46.148095574950602</c:v>
                </c:pt>
                <c:pt idx="992">
                  <c:v>46.69070014436921</c:v>
                </c:pt>
                <c:pt idx="993">
                  <c:v>46.489617072954708</c:v>
                </c:pt>
                <c:pt idx="994">
                  <c:v>47.02436562465779</c:v>
                </c:pt>
                <c:pt idx="995">
                  <c:v>47.79981995256346</c:v>
                </c:pt>
                <c:pt idx="996">
                  <c:v>59.684755076920773</c:v>
                </c:pt>
                <c:pt idx="997">
                  <c:v>78.933127155234203</c:v>
                </c:pt>
                <c:pt idx="998">
                  <c:v>46.455837493406037</c:v>
                </c:pt>
                <c:pt idx="999">
                  <c:v>46.350492903562454</c:v>
                </c:pt>
                <c:pt idx="1000">
                  <c:v>46.289787546214193</c:v>
                </c:pt>
                <c:pt idx="1001">
                  <c:v>46.472258504237402</c:v>
                </c:pt>
                <c:pt idx="1002">
                  <c:v>46.45374206590494</c:v>
                </c:pt>
                <c:pt idx="1003">
                  <c:v>46.806435351349549</c:v>
                </c:pt>
                <c:pt idx="1004">
                  <c:v>47.349039920768156</c:v>
                </c:pt>
                <c:pt idx="1005">
                  <c:v>47.147956849353641</c:v>
                </c:pt>
                <c:pt idx="1006">
                  <c:v>47.682705401056715</c:v>
                </c:pt>
                <c:pt idx="1007">
                  <c:v>48.458159728962379</c:v>
                </c:pt>
                <c:pt idx="1008">
                  <c:v>60.343094853319691</c:v>
                </c:pt>
                <c:pt idx="1009">
                  <c:v>79.59146693163315</c:v>
                </c:pt>
                <c:pt idx="1010">
                  <c:v>47.114177269804969</c:v>
                </c:pt>
                <c:pt idx="1011">
                  <c:v>47.008832679961394</c:v>
                </c:pt>
                <c:pt idx="1012">
                  <c:v>46.948127322613139</c:v>
                </c:pt>
                <c:pt idx="1013">
                  <c:v>47.13059828063632</c:v>
                </c:pt>
                <c:pt idx="1014">
                  <c:v>47.112081842303866</c:v>
                </c:pt>
                <c:pt idx="1015">
                  <c:v>47.464775127748474</c:v>
                </c:pt>
                <c:pt idx="1016">
                  <c:v>48.007379697167075</c:v>
                </c:pt>
                <c:pt idx="1017">
                  <c:v>47.806296625752573</c:v>
                </c:pt>
                <c:pt idx="1018">
                  <c:v>48.341045177455662</c:v>
                </c:pt>
                <c:pt idx="1019">
                  <c:v>49.116499505361325</c:v>
                </c:pt>
                <c:pt idx="1020">
                  <c:v>61.001434629718609</c:v>
                </c:pt>
                <c:pt idx="1021">
                  <c:v>80.249806708032068</c:v>
                </c:pt>
                <c:pt idx="1022">
                  <c:v>47.772517046203895</c:v>
                </c:pt>
                <c:pt idx="1023">
                  <c:v>47.667172456360319</c:v>
                </c:pt>
                <c:pt idx="1024">
                  <c:v>47.606467099012065</c:v>
                </c:pt>
                <c:pt idx="1025">
                  <c:v>47.788938057035267</c:v>
                </c:pt>
                <c:pt idx="1026">
                  <c:v>47.770421618702812</c:v>
                </c:pt>
                <c:pt idx="1027">
                  <c:v>48.123114904147421</c:v>
                </c:pt>
                <c:pt idx="1028">
                  <c:v>48.665719473566</c:v>
                </c:pt>
                <c:pt idx="1029">
                  <c:v>48.464636402151498</c:v>
                </c:pt>
                <c:pt idx="1030">
                  <c:v>48.999384953854587</c:v>
                </c:pt>
                <c:pt idx="1031">
                  <c:v>49.774839281760251</c:v>
                </c:pt>
                <c:pt idx="1032">
                  <c:v>61.659774406117549</c:v>
                </c:pt>
                <c:pt idx="1033">
                  <c:v>80.908146484431015</c:v>
                </c:pt>
                <c:pt idx="1034">
                  <c:v>48.430856822602841</c:v>
                </c:pt>
                <c:pt idx="1035">
                  <c:v>48.325512232759245</c:v>
                </c:pt>
                <c:pt idx="1036">
                  <c:v>48.264806875410983</c:v>
                </c:pt>
                <c:pt idx="1037">
                  <c:v>48.447277833434192</c:v>
                </c:pt>
                <c:pt idx="1038">
                  <c:v>48.428761395101731</c:v>
                </c:pt>
                <c:pt idx="1039">
                  <c:v>48.781454680546346</c:v>
                </c:pt>
                <c:pt idx="1040">
                  <c:v>49.32405924996494</c:v>
                </c:pt>
                <c:pt idx="1041">
                  <c:v>49.122976178550445</c:v>
                </c:pt>
                <c:pt idx="1042">
                  <c:v>49.657724730253527</c:v>
                </c:pt>
                <c:pt idx="1043">
                  <c:v>50.433179058159169</c:v>
                </c:pt>
                <c:pt idx="1044">
                  <c:v>62.318114182516481</c:v>
                </c:pt>
                <c:pt idx="1045">
                  <c:v>81.566486260829933</c:v>
                </c:pt>
                <c:pt idx="1046">
                  <c:v>49.08919659900176</c:v>
                </c:pt>
                <c:pt idx="1047">
                  <c:v>48.983852009158184</c:v>
                </c:pt>
                <c:pt idx="1048">
                  <c:v>48.92314665180993</c:v>
                </c:pt>
                <c:pt idx="1049">
                  <c:v>49.105617609833132</c:v>
                </c:pt>
                <c:pt idx="1050">
                  <c:v>49.087101171500656</c:v>
                </c:pt>
                <c:pt idx="1051">
                  <c:v>49.439794456945265</c:v>
                </c:pt>
                <c:pt idx="1052">
                  <c:v>49.982399026363865</c:v>
                </c:pt>
                <c:pt idx="1053">
                  <c:v>49.78131595494937</c:v>
                </c:pt>
                <c:pt idx="1054">
                  <c:v>50.316064506652459</c:v>
                </c:pt>
                <c:pt idx="1055">
                  <c:v>51.091518834558116</c:v>
                </c:pt>
                <c:pt idx="1056">
                  <c:v>62.976453958915421</c:v>
                </c:pt>
                <c:pt idx="1057">
                  <c:v>82.224826037228866</c:v>
                </c:pt>
                <c:pt idx="1058">
                  <c:v>49.747536375400685</c:v>
                </c:pt>
                <c:pt idx="1059">
                  <c:v>49.64219178555711</c:v>
                </c:pt>
                <c:pt idx="1060">
                  <c:v>49.581486428208855</c:v>
                </c:pt>
                <c:pt idx="1061">
                  <c:v>49.763957386232057</c:v>
                </c:pt>
                <c:pt idx="1062">
                  <c:v>49.745440947899603</c:v>
                </c:pt>
                <c:pt idx="1063">
                  <c:v>50.098134233344204</c:v>
                </c:pt>
                <c:pt idx="1064">
                  <c:v>50.640738802762812</c:v>
                </c:pt>
                <c:pt idx="1065">
                  <c:v>50.439655731348289</c:v>
                </c:pt>
                <c:pt idx="1066">
                  <c:v>50.974404283051378</c:v>
                </c:pt>
                <c:pt idx="1067">
                  <c:v>51.749858610957048</c:v>
                </c:pt>
                <c:pt idx="1068">
                  <c:v>63.634793735314346</c:v>
                </c:pt>
                <c:pt idx="1069">
                  <c:v>82.883165813627798</c:v>
                </c:pt>
                <c:pt idx="1070">
                  <c:v>50.405876151799632</c:v>
                </c:pt>
                <c:pt idx="1071">
                  <c:v>50.300531561956049</c:v>
                </c:pt>
                <c:pt idx="1072">
                  <c:v>50.239826204607773</c:v>
                </c:pt>
                <c:pt idx="1073">
                  <c:v>50.422297162630983</c:v>
                </c:pt>
                <c:pt idx="1074">
                  <c:v>50.403780724298528</c:v>
                </c:pt>
                <c:pt idx="1075">
                  <c:v>50.756474009743137</c:v>
                </c:pt>
                <c:pt idx="1076">
                  <c:v>51.299078579161737</c:v>
                </c:pt>
                <c:pt idx="1077">
                  <c:v>51.097995507747228</c:v>
                </c:pt>
                <c:pt idx="1078">
                  <c:v>51.632744059450317</c:v>
                </c:pt>
                <c:pt idx="1079">
                  <c:v>52.408198387355966</c:v>
                </c:pt>
                <c:pt idx="1080">
                  <c:v>64.293133511713279</c:v>
                </c:pt>
                <c:pt idx="1081">
                  <c:v>83.541505590026716</c:v>
                </c:pt>
                <c:pt idx="1082">
                  <c:v>51.06421592819855</c:v>
                </c:pt>
                <c:pt idx="1083">
                  <c:v>50.958871338354975</c:v>
                </c:pt>
                <c:pt idx="1084">
                  <c:v>50.898165981006713</c:v>
                </c:pt>
                <c:pt idx="1085">
                  <c:v>51.080636939029922</c:v>
                </c:pt>
                <c:pt idx="1086">
                  <c:v>51.062120500697475</c:v>
                </c:pt>
                <c:pt idx="1087">
                  <c:v>51.414813786142055</c:v>
                </c:pt>
                <c:pt idx="1088">
                  <c:v>51.957418355560655</c:v>
                </c:pt>
                <c:pt idx="1089">
                  <c:v>51.756335284146161</c:v>
                </c:pt>
                <c:pt idx="1090">
                  <c:v>52.29108383584925</c:v>
                </c:pt>
                <c:pt idx="1091">
                  <c:v>53.066538163754906</c:v>
                </c:pt>
                <c:pt idx="1092">
                  <c:v>64.951473288112211</c:v>
                </c:pt>
                <c:pt idx="1093">
                  <c:v>84.199845366425677</c:v>
                </c:pt>
                <c:pt idx="1094">
                  <c:v>51.722555704597475</c:v>
                </c:pt>
                <c:pt idx="1095">
                  <c:v>51.6172111147539</c:v>
                </c:pt>
                <c:pt idx="1096">
                  <c:v>51.556505757405645</c:v>
                </c:pt>
                <c:pt idx="1097">
                  <c:v>51.738976715428855</c:v>
                </c:pt>
                <c:pt idx="1098">
                  <c:v>51.720460277096393</c:v>
                </c:pt>
                <c:pt idx="1099">
                  <c:v>52.073153562540995</c:v>
                </c:pt>
                <c:pt idx="1100">
                  <c:v>52.615758131959602</c:v>
                </c:pt>
                <c:pt idx="1101">
                  <c:v>52.4146750605451</c:v>
                </c:pt>
                <c:pt idx="1102">
                  <c:v>52.949423612248168</c:v>
                </c:pt>
                <c:pt idx="1103">
                  <c:v>53.724877940153839</c:v>
                </c:pt>
                <c:pt idx="1104">
                  <c:v>65.60981306451113</c:v>
                </c:pt>
                <c:pt idx="1105">
                  <c:v>84.858185142824595</c:v>
                </c:pt>
                <c:pt idx="1106">
                  <c:v>52.380895480996429</c:v>
                </c:pt>
                <c:pt idx="1107">
                  <c:v>52.275550891152847</c:v>
                </c:pt>
                <c:pt idx="1108">
                  <c:v>52.214845533804585</c:v>
                </c:pt>
                <c:pt idx="1109">
                  <c:v>52.397316491827773</c:v>
                </c:pt>
                <c:pt idx="1110">
                  <c:v>52.378800053495326</c:v>
                </c:pt>
                <c:pt idx="1111">
                  <c:v>52.731493338939927</c:v>
                </c:pt>
                <c:pt idx="1112">
                  <c:v>53.274097908358527</c:v>
                </c:pt>
                <c:pt idx="1113">
                  <c:v>53.073014836944019</c:v>
                </c:pt>
                <c:pt idx="1114">
                  <c:v>53.607763388647115</c:v>
                </c:pt>
                <c:pt idx="1115">
                  <c:v>54.383217716552778</c:v>
                </c:pt>
                <c:pt idx="1116">
                  <c:v>66.268152840910062</c:v>
                </c:pt>
                <c:pt idx="1117">
                  <c:v>85.516524919223514</c:v>
                </c:pt>
                <c:pt idx="1118">
                  <c:v>53.039235257395347</c:v>
                </c:pt>
                <c:pt idx="1119">
                  <c:v>52.933890667551765</c:v>
                </c:pt>
                <c:pt idx="1120">
                  <c:v>52.87318531020351</c:v>
                </c:pt>
                <c:pt idx="1121">
                  <c:v>53.055656268226713</c:v>
                </c:pt>
                <c:pt idx="1122">
                  <c:v>53.037139829894265</c:v>
                </c:pt>
                <c:pt idx="1123">
                  <c:v>53.389833115338867</c:v>
                </c:pt>
                <c:pt idx="1124">
                  <c:v>53.932437684757453</c:v>
                </c:pt>
                <c:pt idx="1125">
                  <c:v>53.731354613342951</c:v>
                </c:pt>
                <c:pt idx="1126">
                  <c:v>54.266103165046033</c:v>
                </c:pt>
                <c:pt idx="1127">
                  <c:v>55.041557492951696</c:v>
                </c:pt>
                <c:pt idx="1128">
                  <c:v>66.926492617309009</c:v>
                </c:pt>
                <c:pt idx="1129">
                  <c:v>86.17486469562246</c:v>
                </c:pt>
                <c:pt idx="1130">
                  <c:v>53.697575033794287</c:v>
                </c:pt>
                <c:pt idx="1131">
                  <c:v>53.592230443950697</c:v>
                </c:pt>
                <c:pt idx="1132">
                  <c:v>53.531525086602436</c:v>
                </c:pt>
                <c:pt idx="1133">
                  <c:v>53.713996044625645</c:v>
                </c:pt>
                <c:pt idx="1134">
                  <c:v>53.695479606293183</c:v>
                </c:pt>
                <c:pt idx="1135">
                  <c:v>54.048172891737792</c:v>
                </c:pt>
                <c:pt idx="1136">
                  <c:v>54.590777461156392</c:v>
                </c:pt>
                <c:pt idx="1137">
                  <c:v>54.389694389741891</c:v>
                </c:pt>
                <c:pt idx="1138">
                  <c:v>54.924442941444966</c:v>
                </c:pt>
                <c:pt idx="1139">
                  <c:v>55.699897269350629</c:v>
                </c:pt>
                <c:pt idx="1140">
                  <c:v>67.584832393707927</c:v>
                </c:pt>
                <c:pt idx="1141">
                  <c:v>86.833204472021379</c:v>
                </c:pt>
                <c:pt idx="1142">
                  <c:v>54.355914810193219</c:v>
                </c:pt>
                <c:pt idx="1143">
                  <c:v>54.250570220349637</c:v>
                </c:pt>
                <c:pt idx="1144">
                  <c:v>54.189864863001382</c:v>
                </c:pt>
                <c:pt idx="1145">
                  <c:v>54.372335821024585</c:v>
                </c:pt>
                <c:pt idx="1146">
                  <c:v>54.353819382692102</c:v>
                </c:pt>
                <c:pt idx="1147">
                  <c:v>54.706512668136718</c:v>
                </c:pt>
                <c:pt idx="1148">
                  <c:v>55.249117237555311</c:v>
                </c:pt>
                <c:pt idx="1149">
                  <c:v>55.048034166140816</c:v>
                </c:pt>
                <c:pt idx="1150">
                  <c:v>55.582782717843905</c:v>
                </c:pt>
                <c:pt idx="1151">
                  <c:v>56.358237045749568</c:v>
                </c:pt>
                <c:pt idx="1152">
                  <c:v>68.243172170106874</c:v>
                </c:pt>
                <c:pt idx="1153">
                  <c:v>87.491544248420311</c:v>
                </c:pt>
                <c:pt idx="1154">
                  <c:v>55.014254586592138</c:v>
                </c:pt>
                <c:pt idx="1155">
                  <c:v>54.908909996748555</c:v>
                </c:pt>
                <c:pt idx="1156">
                  <c:v>54.848204639400301</c:v>
                </c:pt>
                <c:pt idx="1157">
                  <c:v>55.030675597423503</c:v>
                </c:pt>
                <c:pt idx="1158">
                  <c:v>55.012159159091055</c:v>
                </c:pt>
                <c:pt idx="1159">
                  <c:v>55.364852444535664</c:v>
                </c:pt>
                <c:pt idx="1160">
                  <c:v>55.907457013954243</c:v>
                </c:pt>
                <c:pt idx="1161">
                  <c:v>55.706373942539742</c:v>
                </c:pt>
                <c:pt idx="1162">
                  <c:v>56.241122494242823</c:v>
                </c:pt>
                <c:pt idx="1163">
                  <c:v>57.016576822148494</c:v>
                </c:pt>
                <c:pt idx="1164">
                  <c:v>68.901511946505806</c:v>
                </c:pt>
                <c:pt idx="1165">
                  <c:v>88.149884024819244</c:v>
                </c:pt>
                <c:pt idx="1166">
                  <c:v>55.672594362991077</c:v>
                </c:pt>
                <c:pt idx="1167">
                  <c:v>55.567249773147495</c:v>
                </c:pt>
                <c:pt idx="1168">
                  <c:v>55.506544415799233</c:v>
                </c:pt>
                <c:pt idx="1169">
                  <c:v>55.689015373822436</c:v>
                </c:pt>
                <c:pt idx="1170">
                  <c:v>55.670498935489974</c:v>
                </c:pt>
                <c:pt idx="1171">
                  <c:v>56.023192220934583</c:v>
                </c:pt>
                <c:pt idx="1172">
                  <c:v>56.565796790353183</c:v>
                </c:pt>
                <c:pt idx="1173">
                  <c:v>56.364713718938688</c:v>
                </c:pt>
                <c:pt idx="1174">
                  <c:v>56.899462270641777</c:v>
                </c:pt>
                <c:pt idx="1175">
                  <c:v>57.674916598547412</c:v>
                </c:pt>
                <c:pt idx="1176">
                  <c:v>69.559851722904725</c:v>
                </c:pt>
                <c:pt idx="1177">
                  <c:v>88.808223801218176</c:v>
                </c:pt>
                <c:pt idx="1178">
                  <c:v>56.330934139389996</c:v>
                </c:pt>
                <c:pt idx="1179">
                  <c:v>56.225589549546427</c:v>
                </c:pt>
                <c:pt idx="1180">
                  <c:v>56.164884192198173</c:v>
                </c:pt>
                <c:pt idx="1181">
                  <c:v>56.347355150221375</c:v>
                </c:pt>
                <c:pt idx="1182">
                  <c:v>56.32883871188892</c:v>
                </c:pt>
                <c:pt idx="1183">
                  <c:v>56.681531997333515</c:v>
                </c:pt>
                <c:pt idx="1184">
                  <c:v>57.224136566752101</c:v>
                </c:pt>
                <c:pt idx="1185">
                  <c:v>57.023053495337606</c:v>
                </c:pt>
                <c:pt idx="1186">
                  <c:v>57.557802047040695</c:v>
                </c:pt>
                <c:pt idx="1187">
                  <c:v>58.333256374946366</c:v>
                </c:pt>
                <c:pt idx="1188">
                  <c:v>70.218191499303657</c:v>
                </c:pt>
                <c:pt idx="1189">
                  <c:v>89.466563577617123</c:v>
                </c:pt>
                <c:pt idx="1190">
                  <c:v>56.989273915788928</c:v>
                </c:pt>
                <c:pt idx="1191">
                  <c:v>56.883929325945346</c:v>
                </c:pt>
                <c:pt idx="1192">
                  <c:v>56.823223968597091</c:v>
                </c:pt>
                <c:pt idx="1193">
                  <c:v>57.005694926620301</c:v>
                </c:pt>
                <c:pt idx="1194">
                  <c:v>56.987178488287846</c:v>
                </c:pt>
                <c:pt idx="1195">
                  <c:v>57.339871773732455</c:v>
                </c:pt>
                <c:pt idx="1196">
                  <c:v>57.882476343151055</c:v>
                </c:pt>
                <c:pt idx="1197">
                  <c:v>57.681393271736539</c:v>
                </c:pt>
                <c:pt idx="1198">
                  <c:v>58.216141823439614</c:v>
                </c:pt>
                <c:pt idx="1199">
                  <c:v>58.991596151345284</c:v>
                </c:pt>
                <c:pt idx="1200">
                  <c:v>70.87653127570259</c:v>
                </c:pt>
                <c:pt idx="1201">
                  <c:v>90.124903354016041</c:v>
                </c:pt>
                <c:pt idx="1202">
                  <c:v>57.647613692187875</c:v>
                </c:pt>
                <c:pt idx="1203">
                  <c:v>57.542269102344292</c:v>
                </c:pt>
                <c:pt idx="1204">
                  <c:v>57.481563744996031</c:v>
                </c:pt>
                <c:pt idx="1205">
                  <c:v>57.664034703019226</c:v>
                </c:pt>
                <c:pt idx="1206">
                  <c:v>57.645518264686771</c:v>
                </c:pt>
                <c:pt idx="1207">
                  <c:v>57.998211550131373</c:v>
                </c:pt>
                <c:pt idx="1208">
                  <c:v>58.540816119549973</c:v>
                </c:pt>
                <c:pt idx="1209">
                  <c:v>58.339733048135479</c:v>
                </c:pt>
                <c:pt idx="1210">
                  <c:v>58.87448159983856</c:v>
                </c:pt>
                <c:pt idx="1211">
                  <c:v>59.649935927744224</c:v>
                </c:pt>
                <c:pt idx="1212">
                  <c:v>71.534871052101508</c:v>
                </c:pt>
                <c:pt idx="1213">
                  <c:v>90.783243130414974</c:v>
                </c:pt>
                <c:pt idx="1214">
                  <c:v>58.305953468586793</c:v>
                </c:pt>
                <c:pt idx="1215">
                  <c:v>58.200608878743218</c:v>
                </c:pt>
                <c:pt idx="1216">
                  <c:v>58.139903521394963</c:v>
                </c:pt>
                <c:pt idx="1217">
                  <c:v>58.322374479418173</c:v>
                </c:pt>
                <c:pt idx="1218">
                  <c:v>58.303858041085711</c:v>
                </c:pt>
                <c:pt idx="1219">
                  <c:v>58.656551326530291</c:v>
                </c:pt>
                <c:pt idx="1220">
                  <c:v>59.199155895948898</c:v>
                </c:pt>
                <c:pt idx="1221">
                  <c:v>58.998072824534397</c:v>
                </c:pt>
                <c:pt idx="1222">
                  <c:v>59.532821376237486</c:v>
                </c:pt>
                <c:pt idx="1223">
                  <c:v>60.308275704143156</c:v>
                </c:pt>
                <c:pt idx="1224">
                  <c:v>72.193210828500455</c:v>
                </c:pt>
                <c:pt idx="1225">
                  <c:v>91.441582906813906</c:v>
                </c:pt>
                <c:pt idx="1226">
                  <c:v>58.964293244985747</c:v>
                </c:pt>
                <c:pt idx="1227">
                  <c:v>58.858948655142143</c:v>
                </c:pt>
                <c:pt idx="1228">
                  <c:v>58.798243297793881</c:v>
                </c:pt>
                <c:pt idx="1229">
                  <c:v>58.980714255817091</c:v>
                </c:pt>
                <c:pt idx="1230">
                  <c:v>58.962197817484629</c:v>
                </c:pt>
                <c:pt idx="1231">
                  <c:v>59.314891102929245</c:v>
                </c:pt>
                <c:pt idx="1232">
                  <c:v>59.857495672347852</c:v>
                </c:pt>
                <c:pt idx="1233">
                  <c:v>59.656412600933336</c:v>
                </c:pt>
                <c:pt idx="1234">
                  <c:v>60.191161152636411</c:v>
                </c:pt>
                <c:pt idx="1235">
                  <c:v>60.966615480542075</c:v>
                </c:pt>
                <c:pt idx="1236">
                  <c:v>72.851550604899387</c:v>
                </c:pt>
                <c:pt idx="1237">
                  <c:v>92.099922683212839</c:v>
                </c:pt>
                <c:pt idx="1238">
                  <c:v>59.622633021384665</c:v>
                </c:pt>
                <c:pt idx="1239">
                  <c:v>59.517288431541083</c:v>
                </c:pt>
                <c:pt idx="1240">
                  <c:v>59.456583074192828</c:v>
                </c:pt>
                <c:pt idx="1241">
                  <c:v>59.639054032216009</c:v>
                </c:pt>
                <c:pt idx="1242">
                  <c:v>59.620537593883562</c:v>
                </c:pt>
                <c:pt idx="1243">
                  <c:v>59.973230879328163</c:v>
                </c:pt>
                <c:pt idx="1244">
                  <c:v>60.51583544874677</c:v>
                </c:pt>
                <c:pt idx="1245">
                  <c:v>60.314752377332269</c:v>
                </c:pt>
                <c:pt idx="1246">
                  <c:v>60.849500929035351</c:v>
                </c:pt>
                <c:pt idx="1247">
                  <c:v>61.624955256941014</c:v>
                </c:pt>
                <c:pt idx="1248">
                  <c:v>73.50989038129832</c:v>
                </c:pt>
                <c:pt idx="1249">
                  <c:v>92.758262459611757</c:v>
                </c:pt>
                <c:pt idx="1250">
                  <c:v>60.280972797783583</c:v>
                </c:pt>
                <c:pt idx="1251">
                  <c:v>60.175628207940015</c:v>
                </c:pt>
                <c:pt idx="1252">
                  <c:v>60.114922850591753</c:v>
                </c:pt>
                <c:pt idx="1253">
                  <c:v>60.297393808614963</c:v>
                </c:pt>
                <c:pt idx="1254">
                  <c:v>60.278877370282501</c:v>
                </c:pt>
                <c:pt idx="1255">
                  <c:v>60.63157065572711</c:v>
                </c:pt>
                <c:pt idx="1256">
                  <c:v>61.174175225145689</c:v>
                </c:pt>
                <c:pt idx="1257">
                  <c:v>60.973092153731187</c:v>
                </c:pt>
                <c:pt idx="1258">
                  <c:v>61.507840705434283</c:v>
                </c:pt>
                <c:pt idx="1259">
                  <c:v>62.283295033339947</c:v>
                </c:pt>
                <c:pt idx="1260">
                  <c:v>74.168230157697252</c:v>
                </c:pt>
                <c:pt idx="1261">
                  <c:v>93.416602236010704</c:v>
                </c:pt>
                <c:pt idx="1262">
                  <c:v>60.939312574182537</c:v>
                </c:pt>
                <c:pt idx="1263">
                  <c:v>60.833967984338955</c:v>
                </c:pt>
                <c:pt idx="1264">
                  <c:v>60.773262626990679</c:v>
                </c:pt>
                <c:pt idx="1265">
                  <c:v>60.955733585013881</c:v>
                </c:pt>
                <c:pt idx="1266">
                  <c:v>60.937217146681419</c:v>
                </c:pt>
                <c:pt idx="1267">
                  <c:v>61.289910432126035</c:v>
                </c:pt>
                <c:pt idx="1268">
                  <c:v>61.832515001544628</c:v>
                </c:pt>
                <c:pt idx="1269">
                  <c:v>61.631431930130134</c:v>
                </c:pt>
                <c:pt idx="1270">
                  <c:v>62.166180481833223</c:v>
                </c:pt>
                <c:pt idx="1271">
                  <c:v>62.941634809738865</c:v>
                </c:pt>
                <c:pt idx="1272">
                  <c:v>74.82656993409617</c:v>
                </c:pt>
                <c:pt idx="1273">
                  <c:v>94.074942012409622</c:v>
                </c:pt>
                <c:pt idx="1274">
                  <c:v>61.597652350581455</c:v>
                </c:pt>
                <c:pt idx="1275">
                  <c:v>61.492307760737873</c:v>
                </c:pt>
                <c:pt idx="1276">
                  <c:v>61.431602403389618</c:v>
                </c:pt>
                <c:pt idx="1277">
                  <c:v>61.614073361412821</c:v>
                </c:pt>
                <c:pt idx="1278">
                  <c:v>61.595556923080352</c:v>
                </c:pt>
                <c:pt idx="1279">
                  <c:v>61.948250208524961</c:v>
                </c:pt>
                <c:pt idx="1280">
                  <c:v>62.490854777943561</c:v>
                </c:pt>
                <c:pt idx="1281">
                  <c:v>62.289771706529059</c:v>
                </c:pt>
                <c:pt idx="1282">
                  <c:v>62.824520258232141</c:v>
                </c:pt>
                <c:pt idx="1283">
                  <c:v>63.599974586137812</c:v>
                </c:pt>
                <c:pt idx="1284">
                  <c:v>75.484909710495117</c:v>
                </c:pt>
                <c:pt idx="1285">
                  <c:v>94.733281788808569</c:v>
                </c:pt>
                <c:pt idx="1286">
                  <c:v>62.255992126980374</c:v>
                </c:pt>
                <c:pt idx="1287">
                  <c:v>62.150647537136805</c:v>
                </c:pt>
                <c:pt idx="1288">
                  <c:v>62.089942179788551</c:v>
                </c:pt>
                <c:pt idx="1289">
                  <c:v>62.272413137811753</c:v>
                </c:pt>
                <c:pt idx="1290">
                  <c:v>62.253896699479291</c:v>
                </c:pt>
                <c:pt idx="1291">
                  <c:v>62.6065899849239</c:v>
                </c:pt>
                <c:pt idx="1292">
                  <c:v>63.1491945543425</c:v>
                </c:pt>
                <c:pt idx="1293">
                  <c:v>62.948111482927985</c:v>
                </c:pt>
                <c:pt idx="1294">
                  <c:v>63.482860034631074</c:v>
                </c:pt>
                <c:pt idx="1295">
                  <c:v>64.258314362536723</c:v>
                </c:pt>
                <c:pt idx="1296">
                  <c:v>76.143249486894035</c:v>
                </c:pt>
                <c:pt idx="1297">
                  <c:v>95.391621565207501</c:v>
                </c:pt>
                <c:pt idx="1298">
                  <c:v>62.91433190337932</c:v>
                </c:pt>
                <c:pt idx="1299">
                  <c:v>62.808987313535745</c:v>
                </c:pt>
                <c:pt idx="1300">
                  <c:v>62.748281956187469</c:v>
                </c:pt>
                <c:pt idx="1301">
                  <c:v>62.930752914210672</c:v>
                </c:pt>
                <c:pt idx="1302">
                  <c:v>62.912236475878217</c:v>
                </c:pt>
                <c:pt idx="1303">
                  <c:v>63.264929761322833</c:v>
                </c:pt>
                <c:pt idx="1304">
                  <c:v>63.807534330741419</c:v>
                </c:pt>
                <c:pt idx="1305">
                  <c:v>63.606451259326924</c:v>
                </c:pt>
                <c:pt idx="1306">
                  <c:v>64.14119981103002</c:v>
                </c:pt>
                <c:pt idx="1307">
                  <c:v>64.916654138935684</c:v>
                </c:pt>
                <c:pt idx="1308">
                  <c:v>76.801589263292968</c:v>
                </c:pt>
                <c:pt idx="1309">
                  <c:v>96.049961341606419</c:v>
                </c:pt>
                <c:pt idx="1310">
                  <c:v>63.572671679778246</c:v>
                </c:pt>
                <c:pt idx="1311">
                  <c:v>63.467327089934663</c:v>
                </c:pt>
                <c:pt idx="1312">
                  <c:v>63.406621732586409</c:v>
                </c:pt>
                <c:pt idx="1313">
                  <c:v>63.589092690609618</c:v>
                </c:pt>
                <c:pt idx="1314">
                  <c:v>63.570576252277164</c:v>
                </c:pt>
                <c:pt idx="1315">
                  <c:v>63.923269537721751</c:v>
                </c:pt>
                <c:pt idx="1316">
                  <c:v>64.465874107140351</c:v>
                </c:pt>
                <c:pt idx="1317">
                  <c:v>64.26479103572585</c:v>
                </c:pt>
                <c:pt idx="1318">
                  <c:v>64.799539587428939</c:v>
                </c:pt>
                <c:pt idx="1319">
                  <c:v>65.574993915334602</c:v>
                </c:pt>
                <c:pt idx="1320">
                  <c:v>77.459929039691914</c:v>
                </c:pt>
                <c:pt idx="1321">
                  <c:v>96.708301118005352</c:v>
                </c:pt>
                <c:pt idx="1322">
                  <c:v>64.231011456177185</c:v>
                </c:pt>
                <c:pt idx="1323">
                  <c:v>64.125666866333603</c:v>
                </c:pt>
                <c:pt idx="1324">
                  <c:v>64.064961508985334</c:v>
                </c:pt>
                <c:pt idx="1325">
                  <c:v>64.247432467008537</c:v>
                </c:pt>
                <c:pt idx="1326">
                  <c:v>64.228916028676082</c:v>
                </c:pt>
                <c:pt idx="1327">
                  <c:v>64.581609314120698</c:v>
                </c:pt>
                <c:pt idx="1328">
                  <c:v>65.124213883539298</c:v>
                </c:pt>
                <c:pt idx="1329">
                  <c:v>64.923130812124796</c:v>
                </c:pt>
                <c:pt idx="1330">
                  <c:v>65.457879363827871</c:v>
                </c:pt>
                <c:pt idx="1331">
                  <c:v>66.23333369173352</c:v>
                </c:pt>
                <c:pt idx="1332">
                  <c:v>78.118268816090833</c:v>
                </c:pt>
                <c:pt idx="1333">
                  <c:v>97.366640894404284</c:v>
                </c:pt>
                <c:pt idx="1334">
                  <c:v>64.889351232576104</c:v>
                </c:pt>
                <c:pt idx="1335">
                  <c:v>64.784006642732535</c:v>
                </c:pt>
                <c:pt idx="1336">
                  <c:v>64.723301285384281</c:v>
                </c:pt>
                <c:pt idx="1337">
                  <c:v>64.905772243407469</c:v>
                </c:pt>
                <c:pt idx="1338">
                  <c:v>64.887255805075</c:v>
                </c:pt>
                <c:pt idx="1339">
                  <c:v>65.239949090519616</c:v>
                </c:pt>
                <c:pt idx="1340">
                  <c:v>65.782553659938216</c:v>
                </c:pt>
                <c:pt idx="1341">
                  <c:v>65.581470588523715</c:v>
                </c:pt>
                <c:pt idx="1342">
                  <c:v>66.116219140226804</c:v>
                </c:pt>
                <c:pt idx="1343">
                  <c:v>66.891673468132467</c:v>
                </c:pt>
                <c:pt idx="1344">
                  <c:v>78.776608592489765</c:v>
                </c:pt>
                <c:pt idx="1345">
                  <c:v>98.024980670803203</c:v>
                </c:pt>
                <c:pt idx="1346">
                  <c:v>65.547691008975036</c:v>
                </c:pt>
                <c:pt idx="1347">
                  <c:v>65.442346419131454</c:v>
                </c:pt>
                <c:pt idx="1348">
                  <c:v>65.381641061783199</c:v>
                </c:pt>
                <c:pt idx="1349">
                  <c:v>65.564112019806402</c:v>
                </c:pt>
                <c:pt idx="1350">
                  <c:v>65.545595581473947</c:v>
                </c:pt>
                <c:pt idx="1351">
                  <c:v>65.898288866918563</c:v>
                </c:pt>
                <c:pt idx="1352">
                  <c:v>66.440893436337149</c:v>
                </c:pt>
                <c:pt idx="1353">
                  <c:v>66.239810364922647</c:v>
                </c:pt>
                <c:pt idx="1354">
                  <c:v>66.774558916625722</c:v>
                </c:pt>
                <c:pt idx="1355">
                  <c:v>67.550013244531399</c:v>
                </c:pt>
                <c:pt idx="1356">
                  <c:v>79.434948368888698</c:v>
                </c:pt>
                <c:pt idx="1357">
                  <c:v>98.683320447202149</c:v>
                </c:pt>
                <c:pt idx="1358">
                  <c:v>66.206030785373983</c:v>
                </c:pt>
                <c:pt idx="1359">
                  <c:v>66.100686195530372</c:v>
                </c:pt>
                <c:pt idx="1360">
                  <c:v>66.039980838182117</c:v>
                </c:pt>
                <c:pt idx="1361">
                  <c:v>66.222451796205334</c:v>
                </c:pt>
                <c:pt idx="1362">
                  <c:v>66.203935357872879</c:v>
                </c:pt>
                <c:pt idx="1363">
                  <c:v>66.556628643317481</c:v>
                </c:pt>
                <c:pt idx="1364">
                  <c:v>67.099233212736081</c:v>
                </c:pt>
                <c:pt idx="1365">
                  <c:v>66.898150141321594</c:v>
                </c:pt>
                <c:pt idx="1366">
                  <c:v>67.432898693024669</c:v>
                </c:pt>
                <c:pt idx="1367">
                  <c:v>68.208353020930318</c:v>
                </c:pt>
                <c:pt idx="1368">
                  <c:v>80.093288145287616</c:v>
                </c:pt>
                <c:pt idx="1369">
                  <c:v>99.341660223601082</c:v>
                </c:pt>
                <c:pt idx="1370">
                  <c:v>66.864370561772901</c:v>
                </c:pt>
                <c:pt idx="1371">
                  <c:v>66.759025971929333</c:v>
                </c:pt>
                <c:pt idx="1372">
                  <c:v>66.698320614581078</c:v>
                </c:pt>
                <c:pt idx="1373">
                  <c:v>66.880791572604281</c:v>
                </c:pt>
                <c:pt idx="1374">
                  <c:v>66.862275134271798</c:v>
                </c:pt>
                <c:pt idx="1375">
                  <c:v>67.214968419716399</c:v>
                </c:pt>
                <c:pt idx="1376">
                  <c:v>67.757572989135014</c:v>
                </c:pt>
                <c:pt idx="1377">
                  <c:v>67.556489917720512</c:v>
                </c:pt>
                <c:pt idx="1378">
                  <c:v>68.091238469423601</c:v>
                </c:pt>
                <c:pt idx="1379">
                  <c:v>68.86669279732925</c:v>
                </c:pt>
                <c:pt idx="1380">
                  <c:v>80.751627921686563</c:v>
                </c:pt>
                <c:pt idx="138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48-40E6-928C-68F7E331C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6276320"/>
        <c:axId val="636277632"/>
      </c:lineChart>
      <c:dateAx>
        <c:axId val="63627632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77632"/>
        <c:crosses val="autoZero"/>
        <c:auto val="1"/>
        <c:lblOffset val="100"/>
        <c:baseTimeUnit val="months"/>
        <c:majorUnit val="60"/>
        <c:majorTimeUnit val="months"/>
      </c:dateAx>
      <c:valAx>
        <c:axId val="6362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6276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45E4C-FD8E-4FA0-93D1-CBF206FE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1B59E-D694-457C-A89D-CF20A6986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9CB7-9F51-45E1-8412-48526031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3BD6C-6417-499B-B755-A81BFF1D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359E4-8076-4D28-9E84-E8132A00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0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BA44A-B675-41C0-8AE9-D383E91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690C3-22D7-4B0B-87C6-1224E7F3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05C95-13BC-486A-9AF4-EBF115FD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02E05-E7F1-4D6A-8DA4-F962B9A5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6E150-A403-495E-BBE1-BD62DAC6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0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4A265-3543-4F92-9C27-7BC1E65C8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6089-9052-4203-9F01-33127854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E534F-9E04-4417-A829-916FA826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30BF1-6824-4697-85AC-84831CD9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38554-2A6E-40A3-8553-40CF318B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4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D1FC-1157-44A2-89D8-CC06D259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3939C-AF0B-4D2C-90E5-E343F880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27367-3859-4922-BAE4-FD5EAF66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EB2B2-55E3-4C76-88CE-3F783B42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FB2CE-6FFD-453B-B3F8-03A55C70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75E9-805F-4CFE-9C79-FBCC563E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2E0D89-32A4-4710-AC3C-1699A5FC6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4944B-9313-4375-8145-37DDF202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CF476-95C1-41EA-AAC5-4C7D3B64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D76A2-2F35-4FD6-BA9D-3EFB83DA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5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B4EAE-93D9-4393-8459-31CCFA50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4A6E5-F40B-475A-A9A2-92C15CB8E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7757B-EC63-4123-92AA-6144AD157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34390-366D-4488-B93D-F7A006A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1B3D1-611C-4DA9-B2C7-AC052EEC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D05A0-7E50-49FE-B8E3-91E56B69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6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5F18-9802-4FE2-AF6C-D5CE0B78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768DA-4F51-4212-B756-6F196FE0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EBE10-EF92-414D-8EAE-8D99AE5F6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83DA60-4D57-4982-B327-38BF45169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C0584F-89A8-4B61-A0A1-EB2DAEB5D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2F3EA3-4116-448F-9498-C9BCA2F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05BBFD-4ACD-464F-AC51-2156430F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53ACC4-5D74-4B0B-AB4F-73693DEF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9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BC460-2B36-452E-9B59-826B9D7E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E2161-0867-42F3-AB8B-E880E893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82D1F-CF42-428B-93E8-69C7E64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99F178-56A8-4D23-86A7-C72A52A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27E775-CB16-45C9-BB07-96B9ED85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29F599-0E8D-49CB-8C0F-83C18535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AECDE-F3F9-421C-957A-A5CB2F1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3A557-6B90-4D92-AD58-B5CDDD39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F51F6-D7DC-46BB-A3DD-2F926B21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E420C-6298-4501-B92A-447048D2C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38604-03CE-479A-8BC9-2F841D00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03B66-4FF8-4356-850B-BAAA2136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4B22-FB46-4F67-B52A-2D5499D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83983-AF83-4870-A87A-D4FAD5AF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2980D2-6D67-4201-9A7B-1CA8F98B0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C105F-09A3-4110-B8A1-4DA3CAF6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A2CB7-2267-4E32-B286-04517B53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56211-4062-4CB3-8ACB-95F8B6F1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86697-480C-4173-A851-0C53EF2D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7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E97307-79EF-455D-8E88-7F4D388F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C2FF1-8EE8-4649-BF12-8DED0E97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D88B2-2CB3-472A-B938-A8457AD97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8950-E58E-432B-84E6-83DE3BAA35D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68BE3-8931-4D23-BBAD-0CBA6C8BF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CA33E-E09F-4A74-8EED-3E4C5C9AC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BCA0-0E66-4974-A3FA-2B0D4405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6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DD0B-6789-4AED-A189-732CFD36B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806"/>
            <a:ext cx="8945461" cy="1742812"/>
          </a:xfrm>
        </p:spPr>
        <p:txBody>
          <a:bodyPr>
            <a:normAutofit fontScale="90000"/>
          </a:bodyPr>
          <a:lstStyle/>
          <a:p>
            <a:r>
              <a:rPr lang="ko-KR" altLang="en-US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향후 </a:t>
            </a:r>
            <a:r>
              <a:rPr lang="en-US" altLang="ko-KR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년간 슈퍼볼 트렌드 예상 </a:t>
            </a:r>
            <a:r>
              <a:rPr lang="en-US" altLang="ko-KR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- </a:t>
            </a:r>
            <a:r>
              <a:rPr lang="ko-KR" altLang="en-US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홍주형</a:t>
            </a:r>
          </a:p>
        </p:txBody>
      </p:sp>
    </p:spTree>
    <p:extLst>
      <p:ext uri="{BB962C8B-B14F-4D97-AF65-F5344CB8AC3E}">
        <p14:creationId xmlns:p14="http://schemas.microsoft.com/office/powerpoint/2010/main" val="104557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131D-9641-4D85-BEB0-92093F1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6. Forecast4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분석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6BB450-7A4F-4D68-9CAA-DD1CB84733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1331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0358-D6E2-4ED6-A430-6287D06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6. Forecast4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분석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1D3D-43EA-4CF9-81DE-37BD2A49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가장 흥행이 될 것이라고 예상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중앙값 기준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) : 2119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으로 잡을 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35.292.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즉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2119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월에 비해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2.833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배 더 높음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2070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시즌 부터 매달 마다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35.292,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즉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수치를 능가함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앞선 함수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즉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Forecast1, Forecast2, Forecast3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에 비해 더 빨리 달성함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특히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Forecast4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버전은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Forecast2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중에서 제일 높았던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2119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월에 비해 높은 지수가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개일 정도로 높았다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 중에서 인상 깊었던 것은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지수가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Forecast2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중에서 제일 높은 지수를 앞지른 것도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5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개가 있었음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endParaRPr lang="ko-KR" altLang="en-US" sz="2000"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37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0358-D6E2-4ED6-A430-6287D06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7.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결론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리그 시스템을 바꾸자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1D3D-43EA-4CF9-81DE-37BD2A49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어느 예상 툴을 쓰던 간에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시즌과 비시즌과의 격차는 상당하다고 볼 수 있다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이 격차를 좁히긴 해야 할 듯 하다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비시즌엔 관심 없다 치더라도 그냥 시즌에도 정규시즌엔 그리 큰 관심이 없다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리그 시스템이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개의 지구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개의 컨퍼런스로 나누었는데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현재는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경기에서 각 지구 우승팀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개로 나누었고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이들이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1~4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번 시드로 간다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그리고 각 지구가 우승이 아닌 상황에서 승률이 좋은 두 팀이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5,6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번 시드로 편성된다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수정안은 다음과 같다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시즌을 길게 할 필요는 있다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부터 시즌을 시작하는 것이다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월에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스테이지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경기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– 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월에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스테이지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경기 스테이지를 편성한다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10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월엔 승률 좋은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개의 팀이 스테이지 플레이오프를 치른다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어떻게 치르냐하면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1/8,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2/7,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3/6,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4/5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로 가는 것이 아니라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 팀이 지정을 하는 것이다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그리고 그렇게 해서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강을 치르면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강에서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강 이긴 팀 중에 제일 득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실 마진이 좋은 팀이 지정을 하는 것이다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그리고 그렇게 해서 결승을 치르면 승자는 슈퍼볼 스테이지에 합류하는 것이다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endParaRPr lang="ko-KR" altLang="en-US" sz="2000"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3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0358-D6E2-4ED6-A430-6287D06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7.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결론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-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리그 시스템을 바꾸자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?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1D3D-43EA-4CF9-81DE-37BD2A49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주 정도 휴식 시간을 가진 다음에 블랙플라이 데이 부터 스테이지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가 시작이 될 것이다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11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경기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– 12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경기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– 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경기로 마무리 한 다음에  스테이지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과 같은 형식으로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~2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초반까지 스테이지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를 마무리 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그리고 올스타전을 치르고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째주부터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초까지 슈퍼볼 레이스를 치른다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여기선 다음과 같다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스테이지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1,2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우승팀이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팀일 경우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: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남은 전체 승률 상위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 팀이 슈퍼볼 스테이지에 합류한다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그리고 스테이지 우승한 팀이 맞대결을 결정한다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이렇게 할 수 있고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위가 흥행을 돋구게 하기 위해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위를 할 수도 있고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위 이렇게 할 수 있다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스테이지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1,2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우승팀이 다를 경우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: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우승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팀 중에서 승률이 높은 팀이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번 시드를 가진다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그리고 우승 팀 중 승률이 낮은 경우 시드권만 보장한다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즉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번 시드만 가지고 선택권이 없다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2,3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번 시드는 우승 못한 팀 중 승률 높은 두 팀이 가진다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그러면 리그에서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전 전승 하고도 스테이지를 못따는 경우는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? 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번 시드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어쩌면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경기를 치뤄야 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최대 말이다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endParaRPr lang="ko-KR" altLang="en-US" sz="2000"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49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E60E1-A6DE-420D-A5A3-25E927E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1.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주요 활용하는 프로그램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자료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/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기준 날짜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endParaRPr lang="ko-KR" altLang="en-US">
              <a:solidFill>
                <a:srgbClr val="FF0000"/>
              </a:solidFill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C9616-973D-46A9-8C56-73AB03A4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엑셀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2019 : Forecast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함수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엑셀을 선택한 이유는 딱 하나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가장 쉽기 때문임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가장 쉬운 것을 두고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굳이 코딩을 해야 할까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?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특히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예상을 할 땐 시간이 많이 걸리기 때문에 아주 쉽게 예측을 하려면 이 프로그램 하나를 하는 게 낫다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자료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: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구글 트렌드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2004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~2019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월별 지수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참고로 말하자면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을 기록한 적은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슈퍼볼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50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이었음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작성 날짜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: 2019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14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일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 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91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E60E1-A6DE-420D-A5A3-25E927E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2.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주요 활용하는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C9616-973D-46A9-8C56-73AB03A4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8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Forecast1 : 2004~2019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년까지 신뢰도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99.99% 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에 있는 중앙값을 반영함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시계열은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12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개월로 체크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Forecast2 : 2010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~ 2019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년까지 신뢰도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99.99% 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에 있는 중앙값을 반영함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시계열은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12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개월로 체크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Forecast3 : 2015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~ 2019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년까지 신뢰도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99.99% 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에 있는 중앙값을 반영함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시계열은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12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개월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Forecast4 : 2018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~ 2019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년까지 신뢰도 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99.99% </a:t>
            </a:r>
            <a:r>
              <a:rPr lang="ko-KR" altLang="en-US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에 있는 중앙값을 반영함</a:t>
            </a:r>
            <a:r>
              <a:rPr lang="en-US" altLang="ko-KR" sz="3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24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400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400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400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 </a:t>
            </a:r>
            <a:endParaRPr lang="ko-KR" altLang="en-US" sz="2400">
              <a:solidFill>
                <a:schemeClr val="accent2">
                  <a:lumMod val="75000"/>
                </a:schemeClr>
              </a:solidFill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21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E60E1-A6DE-420D-A5A3-25E927E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3. Forecast1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endParaRPr lang="ko-KR" altLang="en-US">
              <a:solidFill>
                <a:srgbClr val="FF0000"/>
              </a:solidFill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C9616-973D-46A9-8C56-73AB03A4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altLang="ko-KR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 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79ED5746-59EB-4011-9447-603DFA9D3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865628"/>
              </p:ext>
            </p:extLst>
          </p:nvPr>
        </p:nvGraphicFramePr>
        <p:xfrm>
          <a:off x="557371" y="1494790"/>
          <a:ext cx="11077258" cy="471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828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0358-D6E2-4ED6-A430-6287D06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3. Forecast1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분석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1D3D-43EA-4CF9-81DE-37BD2A49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시즌이 진행되면 될 수록 올라가는 것이 아니라 개막달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)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을 기점으로 내림새를 타다가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11, 12, 1, 2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내내 올라가는 경향이 확인 되었고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특히 슈퍼볼에 가면 가까이 갈수록 트렌드 지수가 가파르게 올라가고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끝나면 검색량이 확 떨어지는 경우를 반복함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그래도 가면 갈 수록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지수가 올라가는 경향이 있다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가장 높은 달은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2119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(100), 2118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(99.569), 2117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(99.132)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순으로 되어있음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월의 슈퍼볼보다 더 트렌드 지수가 높은 다음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월은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? 2023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2023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58.330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으로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월에 비해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(58.213)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조금 더 높을 수 있다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endParaRPr lang="ko-KR" altLang="en-US" sz="2000"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44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56F37-10F7-4ADA-9126-27CD2D8B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4. Forecast2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분석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7456A09-A3D4-4F8B-8FE5-E0591D9B2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577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94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0358-D6E2-4ED6-A430-6287D06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4. Forecast2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분석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1D3D-43EA-4CF9-81DE-37BD2A49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Forecast1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과는 다르게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2021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보다 트렌드 지수가 높을 거라고 예상이 됨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지수가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45.204, 2021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45.336.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가장 높은 지수는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2119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(100),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또한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2119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월이 가장 높고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(100),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그 다음은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2118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(99.442),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2117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(98.884)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순이었음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99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이상이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Forecast1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3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 였지만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Forecast2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개였음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2096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부턴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월의 트렌드 지수를 앞지르게 되는 경우가 나옴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endParaRPr lang="ko-KR" altLang="en-US" sz="2000"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77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A8349-5978-41F2-B114-C592C462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5. Forecast3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분석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FC30ADB-345E-48E9-B494-BDB9EB24A2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78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C0358-D6E2-4ED6-A430-6287D065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5. Forecast3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로 본 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100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년치 전망</a:t>
            </a:r>
            <a:r>
              <a:rPr lang="en-US" altLang="ko-KR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분석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61D3D-43EA-4CF9-81DE-37BD2A49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 보다 더 뛰어난 최초의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월은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? 2030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즉 지금 부터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11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년이 더 지나야 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</a:t>
            </a: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b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</a:b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* 100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년이 지난 상황에서 슈퍼볼의 트렌드 지수는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년에 비해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1.646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배 더 많을 것으로 보인다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 (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중앙 값 기준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).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즉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Forecast1, Forecast2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에 비해 트렌드 지수가 그렇게 높지 않을 것으로 전망된다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 Forecast1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은 최고치가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월에 비해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1.718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배 더 높았고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, Forecast2 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는 최고치가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2016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년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월에 비해 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2.212</a:t>
            </a:r>
            <a:r>
              <a:rPr lang="ko-KR" altLang="en-US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배 더 높았다</a:t>
            </a:r>
            <a:r>
              <a:rPr lang="en-US" altLang="ko-KR" sz="2000">
                <a:latin typeface="Rix부산역_Pro Heavy" panose="00000900000000000000" pitchFamily="50" charset="-127"/>
                <a:ea typeface="Rix부산역_Pro Heavy" panose="00000900000000000000" pitchFamily="50" charset="-127"/>
              </a:rPr>
              <a:t>.</a:t>
            </a:r>
            <a:endParaRPr lang="ko-KR" altLang="en-US" sz="2000">
              <a:latin typeface="Rix부산역_Pro Heavy" panose="00000900000000000000" pitchFamily="50" charset="-127"/>
              <a:ea typeface="Rix부산역_Pro Heavy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3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441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Rix부산역_Pro Heavy</vt:lpstr>
      <vt:lpstr>맑은 고딕</vt:lpstr>
      <vt:lpstr>Arial</vt:lpstr>
      <vt:lpstr>Office 테마</vt:lpstr>
      <vt:lpstr>향후 100년간 슈퍼볼 트렌드 예상 - 홍주형</vt:lpstr>
      <vt:lpstr>1. 주요 활용하는 프로그램 / 자료 / 기준 날짜. </vt:lpstr>
      <vt:lpstr>2. 주요 활용하는 함수</vt:lpstr>
      <vt:lpstr>3. Forecast1 로 본 100년치 전망. </vt:lpstr>
      <vt:lpstr>3. Forecast1 로 본 100년치 전망 분석</vt:lpstr>
      <vt:lpstr>4. Forecast2 로 본 100년치 전망 분석</vt:lpstr>
      <vt:lpstr>4. Forecast2 로 본 100년치 전망 분석</vt:lpstr>
      <vt:lpstr>5. Forecast3 로 본 100년치 전망 분석</vt:lpstr>
      <vt:lpstr>5. Forecast3 로 본 100년치 전망 분석</vt:lpstr>
      <vt:lpstr>6. Forecast4 로 본 100년치 전망 분석</vt:lpstr>
      <vt:lpstr>6. Forecast4 로 본 100년치 전망 분석</vt:lpstr>
      <vt:lpstr>7. 결론 - 리그 시스템을 바꾸자?</vt:lpstr>
      <vt:lpstr>7. 결론 - 리그 시스템을 바꾸자?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향후 100년간 슈퍼볼 구글 트렌드 예상</dc:title>
  <dc:creator>Windows 사용자</dc:creator>
  <cp:lastModifiedBy>Windows 사용자</cp:lastModifiedBy>
  <cp:revision>23</cp:revision>
  <dcterms:created xsi:type="dcterms:W3CDTF">2019-03-14T00:57:23Z</dcterms:created>
  <dcterms:modified xsi:type="dcterms:W3CDTF">2019-03-14T05:54:56Z</dcterms:modified>
</cp:coreProperties>
</file>