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400"/>
              <a:t>1993-94 </a:t>
            </a:r>
            <a:r>
              <a:rPr lang="ko-KR" altLang="en-US" sz="1400"/>
              <a:t>예상 </a:t>
            </a:r>
            <a:r>
              <a:rPr lang="en-US" altLang="ko-KR" sz="1400"/>
              <a:t>: </a:t>
            </a:r>
            <a:r>
              <a:rPr lang="ko-KR" altLang="en-US" sz="1400"/>
              <a:t>총 득점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'1993-94'!$B$1</c:f>
              <c:strCache>
                <c:ptCount val="1"/>
                <c:pt idx="0">
                  <c:v>Points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tx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9-456E-98BB-090A26C29A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'1993-94'!$A$2:$A$7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당시1위</c:v>
                </c:pt>
              </c:strCache>
            </c:strRef>
          </c:cat>
          <c:val>
            <c:numRef>
              <c:f>'1993-94'!$B$2:$B$7</c:f>
              <c:numCache>
                <c:formatCode>General</c:formatCode>
                <c:ptCount val="6"/>
                <c:pt idx="0">
                  <c:v>2649.4632478971976</c:v>
                </c:pt>
                <c:pt idx="1">
                  <c:v>2658.233352371301</c:v>
                </c:pt>
                <c:pt idx="2">
                  <c:v>2666.9159177323186</c:v>
                </c:pt>
                <c:pt idx="3">
                  <c:v>2669.3744212201423</c:v>
                </c:pt>
                <c:pt idx="4">
                  <c:v>2710.3599878382483</c:v>
                </c:pt>
                <c:pt idx="5">
                  <c:v>2383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29-456E-98BB-090A26C29A4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3813312"/>
        <c:axId val="663803800"/>
      </c:barChart>
      <c:catAx>
        <c:axId val="66381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03800"/>
        <c:crosses val="autoZero"/>
        <c:auto val="1"/>
        <c:lblAlgn val="ctr"/>
        <c:lblOffset val="100"/>
        <c:noMultiLvlLbl val="0"/>
      </c:catAx>
      <c:valAx>
        <c:axId val="66380380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400"/>
              <a:t>1993-94 </a:t>
            </a:r>
            <a:r>
              <a:rPr lang="ko-KR" sz="1400"/>
              <a:t>예상 </a:t>
            </a:r>
            <a:r>
              <a:rPr lang="en-US" sz="1400"/>
              <a:t>: </a:t>
            </a:r>
            <a:r>
              <a:rPr lang="ko-KR" sz="1400"/>
              <a:t>평균 득점</a:t>
            </a:r>
            <a:endParaRPr lang="en-US" sz="1400"/>
          </a:p>
        </c:rich>
      </c:tx>
      <c:layout>
        <c:manualLayout>
          <c:xMode val="edge"/>
          <c:yMode val="edge"/>
          <c:x val="0.41111920312424244"/>
          <c:y val="3.70371136418269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'1993-94'!$C$1</c:f>
              <c:strCache>
                <c:ptCount val="1"/>
                <c:pt idx="0">
                  <c:v>Avg Points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tx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55-4599-AF08-2475E77990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'1993-94'!$A$2:$A$7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당시1위</c:v>
                </c:pt>
              </c:strCache>
            </c:strRef>
          </c:cat>
          <c:val>
            <c:numRef>
              <c:f>'1993-94'!$C$2:$C$7</c:f>
              <c:numCache>
                <c:formatCode>General</c:formatCode>
                <c:ptCount val="6"/>
                <c:pt idx="0">
                  <c:v>32.70942281354565</c:v>
                </c:pt>
                <c:pt idx="1">
                  <c:v>32.817695708287665</c:v>
                </c:pt>
                <c:pt idx="2">
                  <c:v>32.924887873238504</c:v>
                </c:pt>
                <c:pt idx="3">
                  <c:v>32.955239768149902</c:v>
                </c:pt>
                <c:pt idx="4">
                  <c:v>33.461234417756152</c:v>
                </c:pt>
                <c:pt idx="5">
                  <c:v>29.787500000000001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5-4599-AF08-2475E77990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0851952"/>
        <c:axId val="660843424"/>
      </c:barChart>
      <c:catAx>
        <c:axId val="66085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0843424"/>
        <c:crosses val="autoZero"/>
        <c:auto val="1"/>
        <c:lblAlgn val="ctr"/>
        <c:lblOffset val="100"/>
        <c:noMultiLvlLbl val="0"/>
      </c:catAx>
      <c:valAx>
        <c:axId val="660843424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085195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300"/>
              <a:t>1994-95 </a:t>
            </a:r>
            <a:r>
              <a:rPr lang="ko-KR" sz="1300"/>
              <a:t>예상 </a:t>
            </a:r>
            <a:r>
              <a:rPr lang="en-US" sz="1300"/>
              <a:t>: </a:t>
            </a:r>
            <a:r>
              <a:rPr lang="ko-KR" sz="1300"/>
              <a:t>총 득점</a:t>
            </a:r>
            <a:endParaRPr lang="en-US" sz="13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'1994-95'!$B$1</c:f>
              <c:strCache>
                <c:ptCount val="1"/>
                <c:pt idx="0">
                  <c:v>Points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F1-4622-B395-2A89938A4F5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F1-4622-B395-2A89938A4F5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F1-4622-B395-2A89938A4F5F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F1-4622-B395-2A89938A4F5F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4F1-4622-B395-2A89938A4F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'1994-95'!$A$2:$A$7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 1위</c:v>
                </c:pt>
              </c:strCache>
            </c:strRef>
          </c:cat>
          <c:val>
            <c:numRef>
              <c:f>'1994-95'!$B$2:$B$7</c:f>
              <c:numCache>
                <c:formatCode>General</c:formatCode>
                <c:ptCount val="6"/>
                <c:pt idx="0">
                  <c:v>2602.9638108160502</c:v>
                </c:pt>
                <c:pt idx="1">
                  <c:v>2629.0602192511865</c:v>
                </c:pt>
                <c:pt idx="2">
                  <c:v>2654.8961454473838</c:v>
                </c:pt>
                <c:pt idx="3">
                  <c:v>2662.2116924111515</c:v>
                </c:pt>
                <c:pt idx="4">
                  <c:v>2784.1687442991788</c:v>
                </c:pt>
                <c:pt idx="5">
                  <c:v>2315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4F1-4622-B395-2A89938A4F5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3835288"/>
        <c:axId val="663812000"/>
      </c:barChart>
      <c:catAx>
        <c:axId val="663835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2000"/>
        <c:crosses val="autoZero"/>
        <c:auto val="1"/>
        <c:lblAlgn val="ctr"/>
        <c:lblOffset val="100"/>
        <c:noMultiLvlLbl val="0"/>
      </c:catAx>
      <c:valAx>
        <c:axId val="6638120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3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05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300"/>
              <a:t>1994-95 </a:t>
            </a:r>
            <a:r>
              <a:rPr lang="ko-KR" sz="1300"/>
              <a:t>예상 </a:t>
            </a:r>
            <a:r>
              <a:rPr lang="en-US" sz="1300"/>
              <a:t>: </a:t>
            </a:r>
            <a:r>
              <a:rPr lang="ko-KR" sz="1300"/>
              <a:t>평균 득점</a:t>
            </a:r>
            <a:endParaRPr lang="en-US" sz="13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'1994-95'!$C$1</c:f>
              <c:strCache>
                <c:ptCount val="1"/>
                <c:pt idx="0">
                  <c:v>Avg Points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83-4E69-9614-B66D7DEBC0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'1994-95'!$A$2:$A$7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 1위</c:v>
                </c:pt>
              </c:strCache>
            </c:strRef>
          </c:cat>
          <c:val>
            <c:numRef>
              <c:f>'1994-95'!$C$2:$C$7</c:f>
              <c:numCache>
                <c:formatCode>General</c:formatCode>
                <c:ptCount val="6"/>
                <c:pt idx="0">
                  <c:v>32.135355689087042</c:v>
                </c:pt>
                <c:pt idx="1">
                  <c:v>32.457533571002301</c:v>
                </c:pt>
                <c:pt idx="2">
                  <c:v>32.776495622807204</c:v>
                </c:pt>
                <c:pt idx="3">
                  <c:v>32.866811017421625</c:v>
                </c:pt>
                <c:pt idx="4">
                  <c:v>34.372453633323197</c:v>
                </c:pt>
                <c:pt idx="5">
                  <c:v>29.303797468354432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83-4E69-9614-B66D7DEBC0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3816592"/>
        <c:axId val="663819872"/>
      </c:barChart>
      <c:catAx>
        <c:axId val="66381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9872"/>
        <c:crosses val="autoZero"/>
        <c:auto val="1"/>
        <c:lblAlgn val="ctr"/>
        <c:lblOffset val="100"/>
        <c:noMultiLvlLbl val="0"/>
      </c:catAx>
      <c:valAx>
        <c:axId val="663819872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38DEE-BA57-4802-B9C9-0958D0F6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ADEA7-651E-4221-A009-F8EC8D943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27E91-5DB0-4BBD-A3F9-A4FB4381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9424A-2438-4ABA-B5A0-08C8BC6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5A844-A103-4C62-9820-5D1ED20E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E219-6A98-4E6D-9297-8DC5BB72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505F8-C971-4423-8A93-9EA3C265F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D48EC-0FCA-43B9-8E85-66605434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F8F07-CE83-44EB-8AAE-C9EBB756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C520E-F5DB-4CD5-888E-808822A2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D336EA-EA00-4C56-A0C5-562EFC15B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081FD-6517-4C8E-8D81-ABB3DCF6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7070E-1661-4CEF-9DAA-6F47B115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1D30C-DE95-4FC7-B19B-C7ADD49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EA849-949B-42E2-9E2C-30E4B622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4B91-783F-4E48-8182-8F8C7E49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59951-9DA7-4862-8525-626F657A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6BB4-C3D8-45D6-9BCB-BDA13DB8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47BCF-0274-47E9-BBE6-0665F4C6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A28F8-E1F6-4381-BE07-7CEFBF3F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3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AF1C9-B3F2-4C0D-885E-F52BF8C5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21B70-9FC1-4193-96FB-078BE6DA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7AF61-D856-4D3F-99B0-968C6557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976ED-3615-42E6-9D82-44B58A6F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100A6-347F-4711-892E-F63E8DE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5C54F-7364-4C4E-AE74-9172D4B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0810-7818-4F2D-A904-205765EF3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FE2DB-165E-47ED-BB4E-443C2DF5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57500-7AD6-4DB9-8511-CB0F4706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BA9A2-3561-4F24-BD3C-E072BD19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20D63-604C-4368-946C-DE218FE6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8E4C-D591-473A-9A47-4649690F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0628B-46A1-451E-8C45-3F541B4C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BC899-C20F-4A31-AA01-A1692C56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81626-D4DE-4F44-9729-51BC1703F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B77D61-4BF0-48E2-87AB-26ABAEC8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E630F-853E-4EB3-B7C9-E5047095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CE53B1-8554-4F4C-8E40-AF1CF50E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2BA2AC-4EE5-405E-9795-888C08D1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8A27E-89F9-448F-96A5-21789A6B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6EE90-44A2-4DB1-9A97-2DC7FF9B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19A0D-118A-4CE6-BCA2-B36BC4CC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DF696-CDFD-4E07-A082-26F9285A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1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352531-4C2D-4D46-8A5C-CA156F1B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9742AF-D341-431D-BA16-3842859D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7373E-7579-4E90-8CCF-8A68D91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0859C-84DC-4252-8820-5CDF5134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1EB2-0331-407A-8401-DC8BD381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CFB87A-9C28-4DE7-9C23-1C4AEAEC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5A936-36FF-44F2-9C94-25E661CC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F95A9-7278-41BB-858F-DE6CF7F1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B5F41-E66F-4800-8D86-6F5D3E9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3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8A82-E3FD-49B7-A2D0-8F4F64CC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D7432-A021-499A-A9C2-EECB056EE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F87BF-FD45-4C69-8488-5DE3530C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2648F-99D6-426C-9F5E-5F29C76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88A3F-9C99-4D1C-9567-5DB2C42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FDA6B-3DD2-4EAC-8E68-61988DA4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4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0CDF03-D9A4-4FC3-AC0D-A41574D9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A3946-457D-4729-B498-B185DF75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67D56-4D68-48B0-8E6A-A21FFCFE4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D81C-2ACB-494D-8CAA-BFF95D2F1C16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C2C4E-3042-4207-82D0-AE6B3081B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8AE21-BF91-4E21-87FB-341FC07B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6D789C-3AB3-4F81-8451-D3D750E4647B}"/>
              </a:ext>
            </a:extLst>
          </p:cNvPr>
          <p:cNvSpPr txBox="1"/>
          <p:nvPr/>
        </p:nvSpPr>
        <p:spPr>
          <a:xfrm>
            <a:off x="2091538" y="2766723"/>
            <a:ext cx="8008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만약에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Michael 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이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년에 은퇴하지 않았더라면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b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1994~1995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득점은 어떻게 되었을까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</a:t>
            </a:r>
            <a:endParaRPr lang="ko-KR" altLang="en-US" sz="24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0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6D789C-3AB3-4F81-8451-D3D750E4647B}"/>
              </a:ext>
            </a:extLst>
          </p:cNvPr>
          <p:cNvSpPr txBox="1"/>
          <p:nvPr/>
        </p:nvSpPr>
        <p:spPr>
          <a:xfrm>
            <a:off x="2091538" y="2766723"/>
            <a:ext cx="8008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만약에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Michael 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이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년에 은퇴하지 않았더라면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b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1994~1995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득점은 어떻게 되었을까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</a:t>
            </a:r>
            <a:endParaRPr lang="ko-KR" altLang="en-US" sz="24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20C607-57D1-4EA1-8A61-1F7F55D3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790575"/>
            <a:ext cx="94011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년까지의 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Michael Jordan?</a:t>
            </a:r>
            <a:endParaRPr lang="ko-KR" altLang="en-US" sz="20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6FE4A2-9AC6-4749-876C-2772FAB0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A824C-061B-4360-B3E0-FF67C550054C}"/>
              </a:ext>
            </a:extLst>
          </p:cNvPr>
          <p:cNvSpPr txBox="1"/>
          <p:nvPr/>
        </p:nvSpPr>
        <p:spPr>
          <a:xfrm>
            <a:off x="5796792" y="1904301"/>
            <a:ext cx="509466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신인상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1985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올해의 수비 선수상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1988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Sporting News MVP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1988, 1989, 1991, 1992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: 1991, 1992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파이널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: 1991, 1992, 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올스타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1985~1993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NBA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퍼스트 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NBA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수비 퍼스트 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1988~1993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득점왕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승리 공헌도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위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당시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내리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받아도 이상하지 않을 만한 선수였을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정도로 최고의 선수였음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가드로는 최초로 수비 선수상을 받았음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</a:t>
            </a:r>
            <a:endParaRPr lang="ko-KR" altLang="en-US" sz="15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90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Jordan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당시 마지막 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득점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4980-0B55-4A51-96BD-B938723E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576"/>
            <a:ext cx="4889190" cy="456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(1)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1986-87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37.1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1987-88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35.0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1988-89 : 81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32.5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1989-90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33.6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1990-91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31.5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1991-92 : 80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30.1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1992-93 : 78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567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33.2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지금까지도 마지막 단일 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천 득점 보유자임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(1986-87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총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3041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).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(2)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플레이오프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1986-87 : 3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35.7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1987-88 : 10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36.3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1988-89 : 17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34.8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1989-90 : 16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36.7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1990-91 : 17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31.1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1991-92 : 22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34.5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1992-93 : 19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35.1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104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34.6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AC4B09-B23A-45DC-A288-47FD42CA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2" y="1845578"/>
            <a:ext cx="3544614" cy="45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Predict! </a:t>
            </a:r>
            <a:endParaRPr lang="ko-KR" altLang="en-US" sz="20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4980-0B55-4A51-96BD-B938723E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79" y="1690688"/>
            <a:ext cx="45726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준비물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Jordan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득점 기록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엑셀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2019 : 2016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버전까지도 상관 없음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분석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tool : Forecast (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신뢰 구간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99.99%,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시계열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X)</a:t>
            </a:r>
          </a:p>
          <a:p>
            <a:pPr marL="0" indent="0">
              <a:buNone/>
            </a:pP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분석 버전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Forecast1 : 1987~1993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Forecast2 : 1988~1993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Forecast3 : 1989~1993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Forecast4 : 1990~1993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Forecast5 : 1991~1993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162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(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당시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출장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)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을 했으니 그걸 바탕으로 함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1995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컴백 선언 안하고 그냥 은퇴안한다는 전제하에서 예상한 것임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까지 같이 하는 이유는 조던의 당시 모든 경기를 봐야 했기 때문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! </a:t>
            </a:r>
            <a:endParaRPr lang="ko-KR" altLang="en-US" sz="15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ABE0E-C4FC-436D-9F9F-161DD4DE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19" y="1690688"/>
            <a:ext cx="5005082" cy="37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1993-1994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–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총 득점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A34169E-0664-46B4-B86F-290BAE16D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736651"/>
              </p:ext>
            </p:extLst>
          </p:nvPr>
        </p:nvGraphicFramePr>
        <p:xfrm>
          <a:off x="886460" y="1690688"/>
          <a:ext cx="1041908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69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1993-94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-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득점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6B39D86-2613-4F8E-B6CD-8F2A920D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678415"/>
              </p:ext>
            </p:extLst>
          </p:nvPr>
        </p:nvGraphicFramePr>
        <p:xfrm>
          <a:off x="838200" y="1690688"/>
          <a:ext cx="10418400" cy="48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785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–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총 득점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A18E95E-2AA2-4168-833A-0768BE0FA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64597"/>
              </p:ext>
            </p:extLst>
          </p:nvPr>
        </p:nvGraphicFramePr>
        <p:xfrm>
          <a:off x="886800" y="1690475"/>
          <a:ext cx="10418400" cy="48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78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득점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</a:t>
            </a:r>
            <a:endParaRPr lang="ko-KR" altLang="en-US" sz="20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4163DE-8A97-4E26-ABC3-ECE6CBFFC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74844"/>
              </p:ext>
            </p:extLst>
          </p:nvPr>
        </p:nvGraphicFramePr>
        <p:xfrm>
          <a:off x="838200" y="1690688"/>
          <a:ext cx="10418400" cy="48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285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4980-0B55-4A51-96BD-B938723E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1993-94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모두 득점왕을 차지했을 것이며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윌트 체임벌린의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연속 득점왕을 넘어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9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연속 득점왕을 차지했을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이상을 기록했을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두 시즌 동안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162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경기에 나왔다고 가정했으면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5252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~ 5495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가량 추가를 했을 것이며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그랬더라면 당시까지 통산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667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21541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득점에서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829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26793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~27036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까지 기록했을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그렇다면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시즌까지 평균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32.3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~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32.6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득점을 기록했을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역시 평균 득점 역대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위 자리를 유지했었을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</a:t>
            </a: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MVP?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역시나 노릴 만 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왜냐하면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1992-93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보다는 더 좋은 득점력을 가졌을 것이고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팀도 적어도 두 시즌 동안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102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승 정도에 머무는 팀이 아니었다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실제로 조던이 복귀한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시즌에서 조던이 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17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경기에서 팀은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13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승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4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패를 기록했었다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만약에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1993-94, 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차지했더라면 빌 러셀 다음으로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5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년간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4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수상한 선수가 되었다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실제로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1995-96 ~ 1997-98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조던은 이전보다 못했지만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MVP, 1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위를 기록했다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아울러 계속 우승의 자리를 노렸을 것이고 우승을 했더라면 보스턴 셀틱스의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1959~66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이후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내리 파이널 우승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–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파이널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차지 했을지도 모른다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즉 그의 상품 가치는 더욱 올라가지 않았을까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</a:t>
            </a:r>
            <a:endParaRPr lang="ko-KR" altLang="en-US" sz="16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10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119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Rix자유로 Black</vt:lpstr>
      <vt:lpstr>맑은 고딕</vt:lpstr>
      <vt:lpstr>Arial</vt:lpstr>
      <vt:lpstr>Office 테마</vt:lpstr>
      <vt:lpstr>PowerPoint 프레젠테이션</vt:lpstr>
      <vt:lpstr>1993년까지의 Michael Jordan?</vt:lpstr>
      <vt:lpstr>Jordan의 당시 마지막 7시즌 득점</vt:lpstr>
      <vt:lpstr>Predict! </vt:lpstr>
      <vt:lpstr>1993-1994 시즌 예상 결과는? – 총 득점</vt:lpstr>
      <vt:lpstr>1993-94 시즌 예상 결과는? - 평균 득점</vt:lpstr>
      <vt:lpstr>1994-95 시즌 예상 결과는? – 총 득점</vt:lpstr>
      <vt:lpstr>1994-95 시즌 예상 결과는? 평균 득점 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2019-03-28T23:59:45Z</dcterms:created>
  <dcterms:modified xsi:type="dcterms:W3CDTF">2019-03-29T03:13:36Z</dcterms:modified>
</cp:coreProperties>
</file>