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14" r:id="rId2"/>
    <p:sldId id="1120" r:id="rId3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FAFDF9-3BC1-45CB-A2D3-7EC08A8EFBCC}">
          <p14:sldIdLst>
            <p14:sldId id="714"/>
            <p14:sldId id="112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6600"/>
    <a:srgbClr val="000099"/>
    <a:srgbClr val="004274"/>
    <a:srgbClr val="0060A8"/>
    <a:srgbClr val="D6D6EB"/>
    <a:srgbClr val="E7E9EE"/>
    <a:srgbClr val="DFE1E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4" autoAdjust="0"/>
    <p:restoredTop sz="98937" autoAdjust="0"/>
  </p:normalViewPr>
  <p:slideViewPr>
    <p:cSldViewPr snapToGrid="0">
      <p:cViewPr varScale="1">
        <p:scale>
          <a:sx n="111" d="100"/>
          <a:sy n="111" d="100"/>
        </p:scale>
        <p:origin x="-163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2019-02-28</a:t>
            </a:fld>
            <a:endParaRPr lang="en-US" altLang="ko-KR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2019-02-28</a:t>
            </a:fld>
            <a:endParaRPr lang="en-US" altLang="ko-KR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0" y="-5292"/>
            <a:ext cx="9906000" cy="686329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dirty="0" smtClean="0"/>
              <a:t>  </a:t>
            </a:r>
            <a:r>
              <a:rPr lang="en-US" altLang="ko-KR" dirty="0" smtClean="0"/>
              <a:t>/  1</a:t>
            </a:r>
            <a:endParaRPr lang="en-US" altLang="ko-K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 dirty="0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baseline="-2000" dirty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㈜모아플랫폼</a:t>
            </a:r>
            <a:endParaRPr kumimoji="1" lang="en-US" altLang="ko-KR" sz="1800" b="1" baseline="-2000" dirty="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2019.  02.  28</a:t>
            </a:r>
            <a:r>
              <a:rPr kumimoji="1"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목요일</a:t>
            </a:r>
            <a:r>
              <a:rPr kumimoji="1"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36000" rIns="468000" bIns="36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40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Moa Wallet </a:t>
            </a:r>
            <a:r>
              <a:rPr kumimoji="1" lang="ko-KR" altLang="en-US" sz="40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키 생성 및 관리 구조</a:t>
            </a:r>
            <a:endParaRPr kumimoji="1" lang="en-US" altLang="ko-KR" sz="4000" b="1" spc="-100" dirty="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28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(</a:t>
            </a:r>
            <a:r>
              <a:rPr kumimoji="1" lang="en-US" altLang="ko-KR" sz="28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Android TEE(KeyStore) </a:t>
            </a:r>
            <a:r>
              <a:rPr kumimoji="1" lang="ko-KR" altLang="en-US" sz="28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및 </a:t>
            </a:r>
            <a:r>
              <a:rPr kumimoji="1" lang="en-US" altLang="ko-KR" sz="28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Crypto Core API</a:t>
            </a:r>
            <a:r>
              <a:rPr kumimoji="1" lang="en-US" altLang="ko-KR" sz="2800" b="1" spc="-100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)</a:t>
            </a:r>
            <a:endParaRPr kumimoji="1" lang="en-US" altLang="ko-KR" sz="2800" b="1" spc="-100" dirty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42475" y="1890319"/>
            <a:ext cx="1728000" cy="38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lIns="36000" tIns="108000" rIns="36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TEE Area</a:t>
            </a:r>
            <a:endParaRPr kumimoji="1" lang="en-US" altLang="ko-KR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4354829" y="2444096"/>
            <a:ext cx="1476000" cy="1935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108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Crypto Alg in TEE</a:t>
            </a:r>
          </a:p>
          <a:p>
            <a:pPr algn="ctr" latinLnBrk="1"/>
            <a:endParaRPr kumimoji="1" lang="en-US" altLang="ko-KR" sz="9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 latinLnBrk="1"/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KeyPair </a:t>
            </a:r>
            <a:r>
              <a:rPr kumimoji="1" lang="en-US" altLang="ko-KR" sz="9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Gen </a:t>
            </a:r>
            <a:endParaRPr kumimoji="1" lang="en-US" altLang="ko-KR" sz="9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 latinLnBrk="1"/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for </a:t>
            </a:r>
            <a:r>
              <a:rPr kumimoji="1" lang="en-US" altLang="ko-KR" sz="9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Encrypt/Decrypt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29270" y="1890319"/>
            <a:ext cx="3672000" cy="381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lIns="36000" tIns="108000" rIns="36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Normal Area</a:t>
            </a:r>
            <a:endParaRPr kumimoji="1" lang="en-US" altLang="ko-KR" sz="1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52815" y="3331196"/>
            <a:ext cx="108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l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PrivatKey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55878" y="3873839"/>
            <a:ext cx="151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000" b="1" dirty="0" smtClean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 Crypto Core API</a:t>
            </a:r>
            <a:endParaRPr kumimoji="1" lang="en-US" altLang="ko-KR" sz="1000" b="1" dirty="0">
              <a:solidFill>
                <a:srgbClr val="C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8044" y="2294666"/>
            <a:ext cx="3312000" cy="1368000"/>
          </a:xfrm>
          <a:prstGeom prst="rect">
            <a:avLst/>
          </a:prstGeom>
          <a:solidFill>
            <a:srgbClr val="0070C0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108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1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 B2C Service App</a:t>
            </a:r>
            <a:endParaRPr kumimoji="1" lang="en-US" altLang="ko-KR" sz="11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Wingdings"/>
              </a:rPr>
              <a:t>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Moa Wallet </a:t>
            </a:r>
            <a:r>
              <a:rPr lang="ko-KR" altLang="en-US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키 쌍 생성 및 관리 방안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Smart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Phone)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429271" y="1333807"/>
            <a:ext cx="5544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lIns="21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6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Android Smart Phone Architecture</a:t>
            </a:r>
            <a:endParaRPr kumimoji="1" lang="en-US" altLang="ko-KR" sz="16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854741" y="4723778"/>
            <a:ext cx="2808000" cy="684000"/>
          </a:xfrm>
          <a:prstGeom prst="rect">
            <a:avLst/>
          </a:prstGeom>
          <a:solidFill>
            <a:srgbClr val="FFFF00"/>
          </a:solidFill>
          <a:ln w="317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108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(Moa) Crypto Algorithm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2474448" y="3873839"/>
            <a:ext cx="118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l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TEE Client API</a:t>
            </a:r>
            <a:endParaRPr kumimoji="1"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1034970" y="4981374"/>
            <a:ext cx="54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ECDSA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674864" y="4981374"/>
            <a:ext cx="54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SHA2/3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2314758" y="4981374"/>
            <a:ext cx="54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TRNG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2954653" y="4981374"/>
            <a:ext cx="54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…, etc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43484" y="2641311"/>
            <a:ext cx="3060000" cy="90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rIns="36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AuthActivity.createWallet()</a:t>
            </a:r>
            <a:endParaRPr kumimoji="1"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51387" y="3873839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l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9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PublicKey</a:t>
            </a:r>
            <a:endParaRPr kumimoji="1" lang="en-US" altLang="ko-KR" sz="9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574970" y="3357367"/>
            <a:ext cx="0" cy="46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>
            <a:off x="3068448" y="3357367"/>
            <a:ext cx="0" cy="46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1566424" y="4272899"/>
            <a:ext cx="0" cy="39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" name="직선 화살표 연결선 10"/>
          <p:cNvCxnSpPr>
            <a:stCxn id="8" idx="1"/>
            <a:endCxn id="67" idx="3"/>
          </p:cNvCxnSpPr>
          <p:nvPr/>
        </p:nvCxnSpPr>
        <p:spPr bwMode="auto">
          <a:xfrm flipH="1">
            <a:off x="3662448" y="4053839"/>
            <a:ext cx="8889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6129307" y="1887657"/>
            <a:ext cx="3348000" cy="381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108000" tIns="108000" bIns="10800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1100" b="1" u="sng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Moa Wallet </a:t>
            </a:r>
            <a:r>
              <a:rPr kumimoji="1" lang="ko-KR" altLang="en-US" sz="1100" b="1" u="sng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키</a:t>
            </a:r>
            <a:r>
              <a:rPr kumimoji="1" lang="en-US" altLang="ko-KR" sz="1100" b="1" u="sng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ko-KR" altLang="en-US" sz="1100" b="1" u="sng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쌍 생성 및 관리 절차</a:t>
            </a:r>
            <a:endParaRPr kumimoji="1" lang="en-US" altLang="ko-KR" sz="1100" b="1" u="sng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사용자 회원 등록 시만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Moa 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생성 및 사용 가능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pPr latinLnBrk="1">
              <a:spcBef>
                <a:spcPts val="200"/>
              </a:spcBef>
              <a:spcAft>
                <a:spcPts val="200"/>
              </a:spcAft>
            </a:pP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9388" indent="-179388" latinLnBrk="1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Moa 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키 쌍 생성 및 저장 관리 간략 절차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 -.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사용자 로그인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 -. Moa 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발급 선택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indent="179388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TEE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영역에서 암복호화용 공개키 쌍 생성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내부동작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pPr indent="179388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일반 영역에서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키 쌍 생성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내부동작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일반 영역에서 생성된 </a:t>
            </a:r>
            <a:r>
              <a:rPr kumimoji="1" lang="en-US" altLang="ko-KR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Wallet KeyPair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을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Crypto Core</a:t>
            </a: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API, PBE 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및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TEE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영역의 공개키로 이중암호화하고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Wallet Addr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를 생성 저장 관리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내부동작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9388" indent="-179388" latinLnBrk="1">
              <a:spcBef>
                <a:spcPts val="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Moa 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사용 시 간략 절차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사용자 로그인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암호화폐 거래 선택</a:t>
            </a:r>
            <a:endParaRPr kumimoji="1" lang="en-US" altLang="ko-KR" sz="900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Crypto Core API, PBE  </a:t>
            </a:r>
            <a:r>
              <a:rPr kumimoji="1" lang="ko-KR" altLang="en-US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및 </a:t>
            </a:r>
            <a:r>
              <a:rPr kumimoji="1" lang="en-US" altLang="ko-KR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TEE </a:t>
            </a:r>
            <a:r>
              <a:rPr kumimoji="1" lang="ko-KR" altLang="en-US" sz="9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영역의 공개키로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</a:t>
            </a:r>
          </a:p>
          <a:p>
            <a:pPr marL="265113" indent="-85725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키 쌍 복호화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내부동작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kumimoji="1" lang="en-US" altLang="ko-KR" sz="9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indent="179388" latinLnBrk="1"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-. Wallet 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키 쌍 기반 암호화폐 거래 서명 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내부동작</a:t>
            </a:r>
            <a:r>
              <a:rPr kumimoji="1" lang="en-US" altLang="ko-KR" sz="900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kumimoji="1" lang="en-US" altLang="ko-KR" sz="9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dirty="0" smtClean="0"/>
              <a:t>  </a:t>
            </a:r>
            <a:r>
              <a:rPr lang="en-US" altLang="ko-KR" dirty="0" smtClean="0"/>
              <a:t>/  1</a:t>
            </a:r>
            <a:endParaRPr lang="en-US" altLang="ko-KR" dirty="0"/>
          </a:p>
        </p:txBody>
      </p: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855877" y="2888474"/>
            <a:ext cx="2808000" cy="432000"/>
          </a:xfrm>
          <a:prstGeom prst="rect">
            <a:avLst/>
          </a:prstGeom>
          <a:solidFill>
            <a:srgbClr val="C00000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latinLnBrk="1"/>
            <a:r>
              <a:rPr kumimoji="1"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 Wallet 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Module</a:t>
            </a:r>
          </a:p>
          <a:p>
            <a:pPr algn="ctr" latinLnBrk="1"/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키 발급</a:t>
            </a:r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거래 서명</a:t>
            </a:r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키 관리 등</a:t>
            </a:r>
            <a:r>
              <a:rPr kumimoji="1" lang="en-US" altLang="ko-KR" sz="9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kumimoji="1" lang="en-US" altLang="ko-KR" sz="9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626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227499</TotalTime>
  <Words>227</Words>
  <Application>Microsoft Office PowerPoint</Application>
  <PresentationFormat>A4 용지(210x297mm)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psh_10</vt:lpstr>
      <vt:lpstr>PowerPoint 프레젠테이션</vt:lpstr>
      <vt:lpstr>PowerPoint 프레젠테이션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Windows 사용자</cp:lastModifiedBy>
  <cp:revision>29101</cp:revision>
  <cp:lastPrinted>2019-02-12T01:54:52Z</cp:lastPrinted>
  <dcterms:created xsi:type="dcterms:W3CDTF">2007-07-05T10:26:43Z</dcterms:created>
  <dcterms:modified xsi:type="dcterms:W3CDTF">2019-02-28T11:19:34Z</dcterms:modified>
</cp:coreProperties>
</file>