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A958E-E69E-4CF8-B355-D891C300CCEF}">
  <a:tblStyle styleId="{E6EA958E-E69E-4CF8-B355-D891C300CCE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tcBdr/>
        <a:fill>
          <a:solidFill>
            <a:srgbClr val="FBDF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F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FBCE2-A194-49F7-B4C4-81FCFBD19E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8436affb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a8436aff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ab284d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ab284d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8436affb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a8436aff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36aff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a8436affb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Business process diagram</a:t>
            </a:r>
            <a:endParaRPr/>
          </a:p>
        </p:txBody>
      </p:sp>
      <p:sp>
        <p:nvSpPr>
          <p:cNvPr id="154" name="Google Shape;154;g7a8436affb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8436affb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a8436affb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8436affb_2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a8436affb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8436aff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a8436aff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c92b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c92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c92bfb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c92b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f2921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f2921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" sz="1800" dirty="0" smtClean="0"/>
              <a:t>ONLINE DOCUMENT DISSEMINATION</a:t>
            </a:r>
            <a:endParaRPr sz="180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PH" sz="1100" dirty="0" smtClean="0"/>
              <a:t>An Online Document Dissemination for West </a:t>
            </a:r>
            <a:r>
              <a:rPr lang="en-PH" sz="1100" dirty="0" err="1" smtClean="0"/>
              <a:t>Visayas</a:t>
            </a:r>
            <a:r>
              <a:rPr lang="en-PH" sz="1100" dirty="0" smtClean="0"/>
              <a:t> State University Medical Center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9" name="Google Shape;259;p36"/>
          <p:cNvGraphicFramePr/>
          <p:nvPr/>
        </p:nvGraphicFramePr>
        <p:xfrm>
          <a:off x="952500" y="1581150"/>
          <a:ext cx="7239000" cy="166110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CommunicationInfo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INTRODUCTION</a:t>
            </a:r>
            <a:endParaRPr sz="14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web-based system that will manage communication documents within an organization through a centralized document repository. 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Can track effectively and efficiently all communication documents such as: Memorandum, Circulars, Administrative Order, etc.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browser based application that can be accessed by all </a:t>
            </a:r>
            <a:r>
              <a:rPr lang="en" sz="1200" dirty="0" smtClean="0"/>
              <a:t>offices </a:t>
            </a:r>
            <a:r>
              <a:rPr lang="en" sz="1200" dirty="0"/>
              <a:t>connected </a:t>
            </a:r>
            <a:r>
              <a:rPr lang="en" sz="1200" dirty="0" smtClean="0"/>
              <a:t>within </a:t>
            </a:r>
            <a:r>
              <a:rPr lang="en" sz="1200" dirty="0"/>
              <a:t>the organization's intranet. With fast and easy retrieval of scanned documents.</a:t>
            </a:r>
            <a:endParaRPr sz="1200" dirty="0"/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This will serve as a centralized filing system to properly managed all communication documents and to efficiently disseminate information through different users in real-time.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 dirty="0"/>
              <a:t>BUSINESS </a:t>
            </a:r>
            <a:r>
              <a:rPr lang="en" sz="1400" dirty="0" smtClean="0"/>
              <a:t>PROCESS</a:t>
            </a:r>
            <a:endParaRPr sz="1400" dirty="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2920" y="2781655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C2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>
            <p:extLst>
              <p:ext uri="{D42A27DB-BD31-4B8C-83A1-F6EECF244321}">
                <p14:modId xmlns:p14="http://schemas.microsoft.com/office/powerpoint/2010/main" val="3150290435"/>
              </p:ext>
            </p:extLst>
          </p:nvPr>
        </p:nvGraphicFramePr>
        <p:xfrm>
          <a:off x="502920" y="3597312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8D9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29"/>
          <p:cNvSpPr txBox="1"/>
          <p:nvPr/>
        </p:nvSpPr>
        <p:spPr>
          <a:xfrm>
            <a:off x="619613" y="2947109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19613" y="3756355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936592" y="2932909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Approve requests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132106" y="2797897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9"/>
          <p:cNvSpPr/>
          <p:nvPr/>
        </p:nvSpPr>
        <p:spPr>
          <a:xfrm>
            <a:off x="6688594" y="374175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 to the system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691175" y="31786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625473" y="2176250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Account Registration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163;p29"/>
          <p:cNvSpPr/>
          <p:nvPr/>
        </p:nvSpPr>
        <p:spPr>
          <a:xfrm>
            <a:off x="1238984" y="374175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 account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Bent-Up Arrow 1"/>
          <p:cNvSpPr/>
          <p:nvPr/>
        </p:nvSpPr>
        <p:spPr>
          <a:xfrm>
            <a:off x="2003704" y="3879188"/>
            <a:ext cx="216000" cy="108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Google Shape;170;p29"/>
          <p:cNvSpPr/>
          <p:nvPr/>
        </p:nvSpPr>
        <p:spPr>
          <a:xfrm>
            <a:off x="2939032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Scan the Document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" name="Google Shape;164;p29"/>
          <p:cNvCxnSpPr/>
          <p:nvPr/>
        </p:nvCxnSpPr>
        <p:spPr>
          <a:xfrm>
            <a:off x="2767448" y="2781655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70;p29"/>
          <p:cNvSpPr/>
          <p:nvPr/>
        </p:nvSpPr>
        <p:spPr>
          <a:xfrm>
            <a:off x="3892755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Fills out document information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174;p29"/>
          <p:cNvSpPr/>
          <p:nvPr/>
        </p:nvSpPr>
        <p:spPr>
          <a:xfrm>
            <a:off x="4641733" y="31740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170;p29"/>
          <p:cNvSpPr/>
          <p:nvPr/>
        </p:nvSpPr>
        <p:spPr>
          <a:xfrm>
            <a:off x="4846478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 Document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Bent-Up Arrow 33"/>
          <p:cNvSpPr/>
          <p:nvPr/>
        </p:nvSpPr>
        <p:spPr>
          <a:xfrm flipV="1">
            <a:off x="6669163" y="3182225"/>
            <a:ext cx="216000" cy="108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Google Shape;174;p29"/>
          <p:cNvSpPr/>
          <p:nvPr/>
        </p:nvSpPr>
        <p:spPr>
          <a:xfrm>
            <a:off x="7432568" y="3937600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168;p29"/>
          <p:cNvSpPr/>
          <p:nvPr/>
        </p:nvSpPr>
        <p:spPr>
          <a:xfrm>
            <a:off x="7624904" y="3734046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Search, View, or download documents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180;p29"/>
          <p:cNvSpPr txBox="1"/>
          <p:nvPr/>
        </p:nvSpPr>
        <p:spPr>
          <a:xfrm>
            <a:off x="4322081" y="2176232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Management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174;p29"/>
          <p:cNvSpPr/>
          <p:nvPr/>
        </p:nvSpPr>
        <p:spPr>
          <a:xfrm>
            <a:off x="2715463" y="3173999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" name="Google Shape;164;p29"/>
          <p:cNvCxnSpPr/>
          <p:nvPr/>
        </p:nvCxnSpPr>
        <p:spPr>
          <a:xfrm>
            <a:off x="6605086" y="2788530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180;p29"/>
          <p:cNvSpPr txBox="1"/>
          <p:nvPr/>
        </p:nvSpPr>
        <p:spPr>
          <a:xfrm>
            <a:off x="7184916" y="2176232"/>
            <a:ext cx="783303" cy="37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Search, View, or Download Documents</a:t>
            </a:r>
            <a:endParaRPr sz="9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174;p29"/>
          <p:cNvSpPr/>
          <p:nvPr/>
        </p:nvSpPr>
        <p:spPr>
          <a:xfrm>
            <a:off x="5597676" y="3173505"/>
            <a:ext cx="144000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170;p29"/>
          <p:cNvSpPr/>
          <p:nvPr/>
        </p:nvSpPr>
        <p:spPr>
          <a:xfrm>
            <a:off x="5802421" y="2932413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Add, Edit, Delete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DOCUMENTS</a:t>
            </a:r>
            <a:endParaRPr sz="140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Information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Document name, document type, communication no., document source, etc.</a:t>
            </a:r>
            <a:endParaRPr/>
          </a:p>
          <a:p>
            <a:pPr marL="254000" lvl="0" indent="-241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Account details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Employee name, email address, employee number, department.</a:t>
            </a:r>
            <a:endParaRPr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635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TASKS</a:t>
            </a:r>
            <a:endParaRPr sz="140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673350" y="1591650"/>
            <a:ext cx="57972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Admin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Assign user access type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Approves user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Responsible for notifying users and uploading of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add, edit, delete records in the system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User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Register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view and download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be notified of new communication documents through email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Owner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Submits documents to the Admin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INFORMATION FLOW DIAGRAM</a:t>
            </a:r>
            <a:endParaRPr sz="1400"/>
          </a:p>
        </p:txBody>
      </p:sp>
      <p:sp>
        <p:nvSpPr>
          <p:cNvPr id="198" name="Google Shape;198;p32"/>
          <p:cNvSpPr/>
          <p:nvPr/>
        </p:nvSpPr>
        <p:spPr>
          <a:xfrm>
            <a:off x="3308818" y="1833998"/>
            <a:ext cx="2534032" cy="2627757"/>
          </a:xfrm>
          <a:prstGeom prst="ellipse">
            <a:avLst/>
          </a:prstGeom>
          <a:solidFill>
            <a:srgbClr val="EAEEEF"/>
          </a:solidFill>
          <a:ln w="12700" cap="flat" cmpd="sng">
            <a:solidFill>
              <a:srgbClr val="0C0C0C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431983" y="2954827"/>
            <a:ext cx="280035" cy="372446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27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DB</a:t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3550601" y="230889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4172559" y="197130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4901141" y="230703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Document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5051165" y="29275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Edit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920471" y="352147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3375154" y="2964311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78484" y="35624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Users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281454" y="3931140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308350" y="2246631"/>
            <a:ext cx="570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247875" y="1527052"/>
            <a:ext cx="777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Registration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885200" y="2175021"/>
            <a:ext cx="899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Add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125650" y="2858376"/>
            <a:ext cx="8886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Edit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094650" y="3487275"/>
            <a:ext cx="578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Records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890800" y="2964095"/>
            <a:ext cx="8742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Downloaded Record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124250" y="3524325"/>
            <a:ext cx="4908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615050" y="4129229"/>
            <a:ext cx="7323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6" name="Google Shape;216;p32"/>
          <p:cNvCxnSpPr>
            <a:stCxn id="209" idx="2"/>
            <a:endCxn id="201" idx="1"/>
          </p:cNvCxnSpPr>
          <p:nvPr/>
        </p:nvCxnSpPr>
        <p:spPr>
          <a:xfrm>
            <a:off x="3636375" y="1792252"/>
            <a:ext cx="635400" cy="237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32"/>
          <p:cNvCxnSpPr>
            <a:stCxn id="208" idx="3"/>
            <a:endCxn id="200" idx="2"/>
          </p:cNvCxnSpPr>
          <p:nvPr/>
        </p:nvCxnSpPr>
        <p:spPr>
          <a:xfrm>
            <a:off x="2878350" y="2379231"/>
            <a:ext cx="672300" cy="129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32"/>
          <p:cNvCxnSpPr>
            <a:stCxn id="205" idx="2"/>
            <a:endCxn id="213" idx="3"/>
          </p:cNvCxnSpPr>
          <p:nvPr/>
        </p:nvCxnSpPr>
        <p:spPr>
          <a:xfrm rot="10800000">
            <a:off x="2764954" y="3095789"/>
            <a:ext cx="610200" cy="68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2"/>
          <p:cNvCxnSpPr>
            <a:stCxn id="199" idx="2"/>
            <a:endCxn id="200" idx="5"/>
          </p:cNvCxnSpPr>
          <p:nvPr/>
        </p:nvCxnSpPr>
        <p:spPr>
          <a:xfrm rot="10800000">
            <a:off x="4129583" y="2650250"/>
            <a:ext cx="302400" cy="490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32"/>
          <p:cNvCxnSpPr>
            <a:stCxn id="201" idx="4"/>
            <a:endCxn id="199" idx="1"/>
          </p:cNvCxnSpPr>
          <p:nvPr/>
        </p:nvCxnSpPr>
        <p:spPr>
          <a:xfrm>
            <a:off x="4511706" y="2371065"/>
            <a:ext cx="60300" cy="58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2"/>
          <p:cNvCxnSpPr>
            <a:stCxn id="210" idx="1"/>
            <a:endCxn id="202" idx="6"/>
          </p:cNvCxnSpPr>
          <p:nvPr/>
        </p:nvCxnSpPr>
        <p:spPr>
          <a:xfrm flipH="1">
            <a:off x="5579500" y="2298171"/>
            <a:ext cx="305700" cy="208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32"/>
          <p:cNvCxnSpPr>
            <a:stCxn id="202" idx="4"/>
            <a:endCxn id="199" idx="4"/>
          </p:cNvCxnSpPr>
          <p:nvPr/>
        </p:nvCxnSpPr>
        <p:spPr>
          <a:xfrm flipH="1">
            <a:off x="4711989" y="2706789"/>
            <a:ext cx="528300" cy="434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32"/>
          <p:cNvCxnSpPr>
            <a:stCxn id="211" idx="1"/>
            <a:endCxn id="203" idx="6"/>
          </p:cNvCxnSpPr>
          <p:nvPr/>
        </p:nvCxnSpPr>
        <p:spPr>
          <a:xfrm flipH="1">
            <a:off x="5729350" y="2990076"/>
            <a:ext cx="396300" cy="137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32"/>
          <p:cNvCxnSpPr>
            <a:stCxn id="203" idx="2"/>
            <a:endCxn id="199" idx="4"/>
          </p:cNvCxnSpPr>
          <p:nvPr/>
        </p:nvCxnSpPr>
        <p:spPr>
          <a:xfrm flipH="1">
            <a:off x="4712165" y="3127395"/>
            <a:ext cx="339000" cy="1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32"/>
          <p:cNvCxnSpPr/>
          <p:nvPr/>
        </p:nvCxnSpPr>
        <p:spPr>
          <a:xfrm rot="10800000" flipH="1">
            <a:off x="4715861" y="3127394"/>
            <a:ext cx="339148" cy="1365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32"/>
          <p:cNvCxnSpPr>
            <a:stCxn id="199" idx="3"/>
            <a:endCxn id="204" idx="2"/>
          </p:cNvCxnSpPr>
          <p:nvPr/>
        </p:nvCxnSpPr>
        <p:spPr>
          <a:xfrm>
            <a:off x="4572000" y="3327273"/>
            <a:ext cx="348600" cy="3942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32"/>
          <p:cNvCxnSpPr>
            <a:endCxn id="212" idx="1"/>
          </p:cNvCxnSpPr>
          <p:nvPr/>
        </p:nvCxnSpPr>
        <p:spPr>
          <a:xfrm rot="10800000" flipH="1">
            <a:off x="5598750" y="3610425"/>
            <a:ext cx="495900" cy="74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32"/>
          <p:cNvCxnSpPr>
            <a:stCxn id="215" idx="3"/>
            <a:endCxn id="207" idx="2"/>
          </p:cNvCxnSpPr>
          <p:nvPr/>
        </p:nvCxnSpPr>
        <p:spPr>
          <a:xfrm rot="10800000"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32"/>
          <p:cNvCxnSpPr>
            <a:stCxn id="207" idx="0"/>
            <a:endCxn id="199" idx="3"/>
          </p:cNvCxnSpPr>
          <p:nvPr/>
        </p:nvCxnSpPr>
        <p:spPr>
          <a:xfrm rot="10800000">
            <a:off x="4572001" y="3327240"/>
            <a:ext cx="48600" cy="603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4573786" y="3327273"/>
            <a:ext cx="48602" cy="603867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32"/>
          <p:cNvCxnSpPr>
            <a:stCxn id="199" idx="3"/>
            <a:endCxn id="206" idx="6"/>
          </p:cNvCxnSpPr>
          <p:nvPr/>
        </p:nvCxnSpPr>
        <p:spPr>
          <a:xfrm flipH="1">
            <a:off x="4256700" y="3327273"/>
            <a:ext cx="315300" cy="4350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32"/>
          <p:cNvCxnSpPr>
            <a:stCxn id="206" idx="2"/>
            <a:endCxn id="214" idx="3"/>
          </p:cNvCxnSpPr>
          <p:nvPr/>
        </p:nvCxnSpPr>
        <p:spPr>
          <a:xfrm rot="10800000">
            <a:off x="2615184" y="3647395"/>
            <a:ext cx="963300" cy="114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32"/>
          <p:cNvCxnSpPr>
            <a:stCxn id="199" idx="2"/>
            <a:endCxn id="205" idx="6"/>
          </p:cNvCxnSpPr>
          <p:nvPr/>
        </p:nvCxnSpPr>
        <p:spPr>
          <a:xfrm flipH="1">
            <a:off x="4053383" y="3141050"/>
            <a:ext cx="378600" cy="23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32"/>
          <p:cNvCxnSpPr>
            <a:endCxn id="215" idx="3"/>
          </p:cNvCxnSpPr>
          <p:nvPr/>
        </p:nvCxnSpPr>
        <p:spPr>
          <a:xfrm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2"/>
          <p:cNvCxnSpPr>
            <a:stCxn id="203" idx="6"/>
            <a:endCxn id="211" idx="1"/>
          </p:cNvCxnSpPr>
          <p:nvPr/>
        </p:nvCxnSpPr>
        <p:spPr>
          <a:xfrm rot="10800000" flipH="1">
            <a:off x="5729460" y="2989995"/>
            <a:ext cx="396300" cy="1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ENHANCED ENTITY-RELATIONSHIP DIAGRAM</a:t>
            </a:r>
            <a:endParaRPr sz="1400"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75" y="862425"/>
            <a:ext cx="50622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Conceptual Level</a:t>
            </a:r>
            <a:endParaRPr sz="1400"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t="1390"/>
          <a:stretch/>
        </p:blipFill>
        <p:spPr>
          <a:xfrm>
            <a:off x="1969525" y="853625"/>
            <a:ext cx="5204949" cy="42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952500" y="1581150"/>
          <a:ext cx="7239000" cy="313932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9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user account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Can choose user type (Admin, Supervisor, User)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Employee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all employee 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own information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document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Department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source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department designation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355</Words>
  <Application>Microsoft Office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Gill Sans MT</vt:lpstr>
      <vt:lpstr>Gill Sans</vt:lpstr>
      <vt:lpstr>Arial</vt:lpstr>
      <vt:lpstr>Simple Light</vt:lpstr>
      <vt:lpstr>Parcel</vt:lpstr>
      <vt:lpstr>Parcel</vt:lpstr>
      <vt:lpstr>ONLINE DOCUMENT DISSEMINATION</vt:lpstr>
      <vt:lpstr>INTRODUCTION</vt:lpstr>
      <vt:lpstr>BUSINESS PROCESS</vt:lpstr>
      <vt:lpstr>DOCUMENTS</vt:lpstr>
      <vt:lpstr>TASKS</vt:lpstr>
      <vt:lpstr>INFORMATION FLOW DIAGRAM</vt:lpstr>
      <vt:lpstr>ENHANCED ENTITY-RELATIONSHIP DIAGRAM</vt:lpstr>
      <vt:lpstr>Conceptual Level</vt:lpstr>
      <vt:lpstr>External View</vt:lpstr>
      <vt:lpstr>External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and TRACKING SYSTEM</dc:title>
  <dc:creator>DOH</dc:creator>
  <cp:lastModifiedBy>DOH</cp:lastModifiedBy>
  <cp:revision>10</cp:revision>
  <dcterms:modified xsi:type="dcterms:W3CDTF">2020-03-23T07:39:04Z</dcterms:modified>
</cp:coreProperties>
</file>