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59" r:id="rId6"/>
    <p:sldId id="263" r:id="rId7"/>
    <p:sldId id="286" r:id="rId8"/>
    <p:sldId id="284" r:id="rId9"/>
    <p:sldId id="285" r:id="rId10"/>
    <p:sldId id="282" r:id="rId11"/>
    <p:sldId id="266" r:id="rId12"/>
    <p:sldId id="287" r:id="rId13"/>
    <p:sldId id="288" r:id="rId14"/>
    <p:sldId id="276" r:id="rId15"/>
    <p:sldId id="278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44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C558-57F9-42DD-BACD-F70FE84D81B1}" type="datetimeFigureOut">
              <a:rPr lang="en-US" smtClean="0"/>
              <a:pPr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3C83-CE2B-4096-A362-53D15296B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Hand </a:t>
            </a:r>
            <a:r>
              <a:rPr lang="en-US" b="1" dirty="0" smtClean="0">
                <a:solidFill>
                  <a:schemeClr val="tx2"/>
                </a:solidFill>
              </a:rPr>
              <a:t>movement </a:t>
            </a:r>
            <a:r>
              <a:rPr lang="en-US" b="1" dirty="0" smtClean="0">
                <a:solidFill>
                  <a:schemeClr val="tx2"/>
                </a:solidFill>
              </a:rPr>
              <a:t>based device control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4191000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>
                <a:solidFill>
                  <a:srgbClr val="7030A0"/>
                </a:solidFill>
              </a:rPr>
              <a:t>Presented By :</a:t>
            </a:r>
          </a:p>
          <a:p>
            <a:r>
              <a:rPr lang="en-US" sz="2000" dirty="0" smtClean="0"/>
              <a:t>Mohammed </a:t>
            </a:r>
            <a:r>
              <a:rPr lang="en-US" sz="2000" dirty="0" err="1" smtClean="0"/>
              <a:t>Asad</a:t>
            </a:r>
            <a:r>
              <a:rPr lang="en-US" sz="2000" dirty="0" smtClean="0"/>
              <a:t> </a:t>
            </a:r>
            <a:r>
              <a:rPr lang="en-US" sz="2000" dirty="0" err="1" smtClean="0"/>
              <a:t>Rehman</a:t>
            </a:r>
            <a:endParaRPr lang="en-US" sz="2000" dirty="0" smtClean="0"/>
          </a:p>
          <a:p>
            <a:r>
              <a:rPr lang="en-US" sz="2000" dirty="0" err="1" smtClean="0"/>
              <a:t>Jagadishwar</a:t>
            </a:r>
            <a:r>
              <a:rPr lang="en-US" sz="2000" dirty="0" smtClean="0"/>
              <a:t> </a:t>
            </a:r>
            <a:r>
              <a:rPr lang="en-US" sz="2000" dirty="0" err="1" smtClean="0"/>
              <a:t>Pampad</a:t>
            </a:r>
            <a:endParaRPr lang="en-US" sz="2000" dirty="0" smtClean="0"/>
          </a:p>
        </p:txBody>
      </p:sp>
      <p:pic>
        <p:nvPicPr>
          <p:cNvPr id="6" name="Picture 6" descr="C:\Documents and Settings\ED500\Desktop\project pics\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562600"/>
            <a:ext cx="1219200" cy="1066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0" y="6248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National Institute of Electronics &amp; Information Technology, Calicut.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267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B050"/>
                </a:solidFill>
              </a:rPr>
              <a:t>Guided By :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RAJESH M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MANOJ N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Pairing Indicator</a:t>
            </a:r>
          </a:p>
          <a:p>
            <a:r>
              <a:rPr lang="en-US" dirty="0" smtClean="0"/>
              <a:t>Shake to turn on and </a:t>
            </a:r>
            <a:r>
              <a:rPr lang="en-US" dirty="0" smtClean="0"/>
              <a:t>off detection </a:t>
            </a:r>
            <a:endParaRPr lang="en-US" dirty="0" smtClean="0"/>
          </a:p>
          <a:p>
            <a:r>
              <a:rPr lang="en-US" dirty="0" smtClean="0"/>
              <a:t>Single button three control feature</a:t>
            </a:r>
          </a:p>
          <a:p>
            <a:r>
              <a:rPr lang="en-US" dirty="0" smtClean="0"/>
              <a:t>8 bit word statement control</a:t>
            </a:r>
          </a:p>
          <a:p>
            <a:r>
              <a:rPr lang="en-US" dirty="0" smtClean="0"/>
              <a:t>Movement detection: orientation and directional.</a:t>
            </a:r>
          </a:p>
          <a:p>
            <a:r>
              <a:rPr lang="en-US" dirty="0" smtClean="0"/>
              <a:t>Vibrator feedback</a:t>
            </a:r>
          </a:p>
          <a:p>
            <a:r>
              <a:rPr lang="en-US" dirty="0" smtClean="0"/>
              <a:t>Serial data controls python based mouse and media.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u="sng" dirty="0" smtClean="0">
                <a:solidFill>
                  <a:schemeClr val="tx2"/>
                </a:solidFill>
              </a:rPr>
              <a:t>FLOW CHART</a:t>
            </a:r>
            <a:endParaRPr lang="en-GB" sz="4000" u="sng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6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Sensor Unit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0739" y="831766"/>
            <a:ext cx="4462462" cy="585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u="sng" dirty="0" smtClean="0">
                <a:solidFill>
                  <a:schemeClr val="tx2"/>
                </a:solidFill>
              </a:rPr>
              <a:t>FLOW CHART</a:t>
            </a:r>
            <a:endParaRPr lang="en-GB" sz="4000" u="sng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762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Control Unit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23507"/>
            <a:ext cx="4786312" cy="593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Controls</a:t>
            </a:r>
            <a:endParaRPr lang="en-IN" dirty="0"/>
          </a:p>
        </p:txBody>
      </p:sp>
      <p:pic>
        <p:nvPicPr>
          <p:cNvPr id="4150" name="Picture 5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28725"/>
            <a:ext cx="650557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CONCLUSION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was implemented successfully. Three AC devices and various computer functionalities were controlled using hand gestures.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FUTURE SCOPE</a:t>
            </a:r>
            <a:br>
              <a:rPr lang="en-US" u="sng" dirty="0" smtClean="0">
                <a:solidFill>
                  <a:schemeClr val="tx2"/>
                </a:solidFill>
              </a:rPr>
            </a:b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Replacement for button remotes.</a:t>
            </a:r>
          </a:p>
          <a:p>
            <a:r>
              <a:rPr lang="en-US" dirty="0" smtClean="0"/>
              <a:t>Wearable device.</a:t>
            </a:r>
          </a:p>
          <a:p>
            <a:r>
              <a:rPr lang="en-US" dirty="0" smtClean="0"/>
              <a:t>Sensory fusion with gyroscope and magnetometer.</a:t>
            </a:r>
          </a:p>
          <a:p>
            <a:r>
              <a:rPr lang="en-US" dirty="0" smtClean="0"/>
              <a:t>Measuring Cartesian coordinates.</a:t>
            </a:r>
          </a:p>
          <a:p>
            <a:r>
              <a:rPr lang="en-US" dirty="0" smtClean="0"/>
              <a:t>Complete media centre PC control solution.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None/>
            </a:pPr>
            <a:r>
              <a:rPr lang="en-US" dirty="0"/>
              <a:t>	</a:t>
            </a:r>
            <a:endParaRPr lang="en-US" dirty="0" smtClean="0"/>
          </a:p>
          <a:p>
            <a:pPr lvl="3">
              <a:buNone/>
            </a:pPr>
            <a:r>
              <a:rPr lang="en-US" sz="6600" dirty="0" smtClean="0">
                <a:solidFill>
                  <a:schemeClr val="tx2"/>
                </a:solidFill>
              </a:rPr>
              <a:t>	</a:t>
            </a:r>
          </a:p>
          <a:p>
            <a:pPr lvl="3">
              <a:buNone/>
            </a:pPr>
            <a:r>
              <a:rPr lang="en-US" sz="6600" dirty="0" smtClean="0">
                <a:solidFill>
                  <a:schemeClr val="tx2"/>
                </a:solidFill>
              </a:rPr>
              <a:t>		THANK YOU</a:t>
            </a:r>
            <a:endParaRPr lang="en-US" sz="6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3048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219200"/>
            <a:ext cx="7543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/>
              <a:t>	Controlling devices by using natural hand movement commands.</a:t>
            </a:r>
          </a:p>
          <a:p>
            <a:pPr marL="971550" lvl="1" indent="-514350" algn="just">
              <a:buFont typeface="+mj-lt"/>
              <a:buAutoNum type="arabicPeriod"/>
            </a:pPr>
            <a:endParaRPr lang="en-US" sz="3200" dirty="0" smtClean="0"/>
          </a:p>
          <a:p>
            <a:pPr marL="1428750" lvl="2" indent="-514350" algn="just">
              <a:buFont typeface="+mj-lt"/>
              <a:buAutoNum type="arabicPeriod"/>
            </a:pPr>
            <a:r>
              <a:rPr lang="en-US" sz="3200" dirty="0" smtClean="0"/>
              <a:t>Control AC devices.</a:t>
            </a:r>
          </a:p>
          <a:p>
            <a:pPr marL="1428750" lvl="2" indent="-514350" algn="just">
              <a:buFont typeface="+mj-lt"/>
              <a:buAutoNum type="arabicPeriod"/>
            </a:pPr>
            <a:endParaRPr lang="en-US" sz="3200" dirty="0" smtClean="0"/>
          </a:p>
          <a:p>
            <a:pPr marL="1428750" lvl="2" indent="-514350" algn="just">
              <a:buFont typeface="+mj-lt"/>
              <a:buAutoNum type="arabicPeriod"/>
            </a:pPr>
            <a:r>
              <a:rPr lang="en-US" sz="3200" dirty="0" smtClean="0"/>
              <a:t>Control Computer.</a:t>
            </a:r>
          </a:p>
          <a:p>
            <a:pPr algn="just">
              <a:buFont typeface="Arial" pitchFamily="34" charset="0"/>
              <a:buChar char="•"/>
            </a:pPr>
            <a:endParaRPr lang="en-US" sz="32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replace button based controls.</a:t>
            </a:r>
          </a:p>
          <a:p>
            <a:r>
              <a:rPr lang="en-US" dirty="0" smtClean="0"/>
              <a:t>Give a feeling of controlling things naturally.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/>
                </a:solidFill>
              </a:rPr>
              <a:t>FEATURES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 </a:t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controls.</a:t>
            </a:r>
          </a:p>
          <a:p>
            <a:r>
              <a:rPr lang="en-US" dirty="0" smtClean="0"/>
              <a:t>Small size.</a:t>
            </a:r>
          </a:p>
          <a:p>
            <a:r>
              <a:rPr lang="en-US" dirty="0" smtClean="0"/>
              <a:t>Wireless.</a:t>
            </a:r>
          </a:p>
          <a:p>
            <a:r>
              <a:rPr lang="en-US" dirty="0" smtClean="0"/>
              <a:t>Vibrator feedback.</a:t>
            </a:r>
          </a:p>
          <a:p>
            <a:r>
              <a:rPr lang="en-US" dirty="0" smtClean="0"/>
              <a:t>Can be made to control any remotely operated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sz="28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49" name="Picture 48" descr="bl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7696200" cy="4226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</a:rPr>
              <a:t>CIRCUIT </a:t>
            </a:r>
            <a:r>
              <a:rPr lang="en-US" u="sng" dirty="0" smtClean="0">
                <a:solidFill>
                  <a:schemeClr val="tx2"/>
                </a:solidFill>
              </a:rPr>
              <a:t>DIAGRAM</a:t>
            </a:r>
            <a:endParaRPr lang="en-US" sz="4000" u="sng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53176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ensor_unit_copy_rotat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78" y="1676400"/>
            <a:ext cx="8034638" cy="4343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Accelerometer values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8728190" cy="308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1214422"/>
            <a:ext cx="259735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Accelerometer values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7344"/>
            <a:ext cx="2214578" cy="2191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785926"/>
            <a:ext cx="1933536" cy="228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8" y="1857364"/>
            <a:ext cx="2449951" cy="37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5214950"/>
            <a:ext cx="156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</a:t>
            </a:r>
          </a:p>
          <a:p>
            <a:r>
              <a:rPr lang="en-US" dirty="0" smtClean="0"/>
              <a:t> Left And Right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86183" y="5286388"/>
            <a:ext cx="121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</a:t>
            </a:r>
          </a:p>
          <a:p>
            <a:r>
              <a:rPr lang="en-US" dirty="0" smtClean="0"/>
              <a:t>Forward and Backward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43636" y="5357826"/>
            <a:ext cx="1496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</a:t>
            </a:r>
          </a:p>
          <a:p>
            <a:r>
              <a:rPr lang="en-US" dirty="0" smtClean="0"/>
              <a:t> Up and down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186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Hand movement based device control</vt:lpstr>
      <vt:lpstr>Slide 2</vt:lpstr>
      <vt:lpstr>SCOPE</vt:lpstr>
      <vt:lpstr>FEATURES   </vt:lpstr>
      <vt:lpstr>BLOCK DIAGRAM</vt:lpstr>
      <vt:lpstr>CIRCUIT DIAGRAM</vt:lpstr>
      <vt:lpstr>Slide 7</vt:lpstr>
      <vt:lpstr>Accelerometer values</vt:lpstr>
      <vt:lpstr>Accelerometer values</vt:lpstr>
      <vt:lpstr>Firmware</vt:lpstr>
      <vt:lpstr>FLOW CHART</vt:lpstr>
      <vt:lpstr>FLOW CHART</vt:lpstr>
      <vt:lpstr>Controls</vt:lpstr>
      <vt:lpstr>CONCLUSION </vt:lpstr>
      <vt:lpstr>FUTURE SCOPE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NOISE URBAN MAPS- SOUND MONITORING IN SOUND POLLUTED AREAS</dc:title>
  <dc:creator>ED500</dc:creator>
  <cp:lastModifiedBy>John Connor</cp:lastModifiedBy>
  <cp:revision>88</cp:revision>
  <dcterms:created xsi:type="dcterms:W3CDTF">2016-01-11T05:04:05Z</dcterms:created>
  <dcterms:modified xsi:type="dcterms:W3CDTF">2016-08-12T05:35:47Z</dcterms:modified>
</cp:coreProperties>
</file>