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4" r:id="rId2"/>
    <p:sldId id="315" r:id="rId3"/>
    <p:sldId id="317" r:id="rId4"/>
    <p:sldId id="31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8">
            <a:extLst>
              <a:ext uri="{FF2B5EF4-FFF2-40B4-BE49-F238E27FC236}">
                <a16:creationId xmlns:a16="http://schemas.microsoft.com/office/drawing/2014/main" id="{4E16C679-C271-48BF-B48A-1E3E3362CCF1}"/>
              </a:ext>
            </a:extLst>
          </p:cNvPr>
          <p:cNvGrpSpPr>
            <a:grpSpLocks/>
          </p:cNvGrpSpPr>
          <p:nvPr/>
        </p:nvGrpSpPr>
        <p:grpSpPr bwMode="auto">
          <a:xfrm>
            <a:off x="-330200" y="-58738"/>
            <a:ext cx="12515850" cy="6923088"/>
            <a:chOff x="-329674" y="-51881"/>
            <a:chExt cx="12515851" cy="692379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F4CE499-85B8-4B43-92F4-16BC9B419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9674" y="1297633"/>
              <a:ext cx="9702801" cy="5574284"/>
            </a:xfrm>
            <a:custGeom>
              <a:avLst/>
              <a:gdLst>
                <a:gd name="T0" fmla="*/ 2147483646 w 2038"/>
                <a:gd name="T1" fmla="*/ 2147483646 h 1169"/>
                <a:gd name="T2" fmla="*/ 2147483646 w 2038"/>
                <a:gd name="T3" fmla="*/ 2147483646 h 1169"/>
                <a:gd name="T4" fmla="*/ 2147483646 w 2038"/>
                <a:gd name="T5" fmla="*/ 500231192 h 1169"/>
                <a:gd name="T6" fmla="*/ 2147483646 w 2038"/>
                <a:gd name="T7" fmla="*/ 2147483646 h 1169"/>
                <a:gd name="T8" fmla="*/ 2147483646 w 2038"/>
                <a:gd name="T9" fmla="*/ 2147483646 h 1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8"/>
                <a:gd name="T16" fmla="*/ 0 h 1169"/>
                <a:gd name="T17" fmla="*/ 2038 w 2038"/>
                <a:gd name="T18" fmla="*/ 1169 h 1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079C4A4-0412-4A76-A173-48EECCBBC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51" y="2018432"/>
              <a:ext cx="7373939" cy="4848722"/>
            </a:xfrm>
            <a:custGeom>
              <a:avLst/>
              <a:gdLst>
                <a:gd name="T0" fmla="*/ 2147483646 w 1549"/>
                <a:gd name="T1" fmla="*/ 2147483646 h 1017"/>
                <a:gd name="T2" fmla="*/ 2147483646 w 1549"/>
                <a:gd name="T3" fmla="*/ 2147483646 h 1017"/>
                <a:gd name="T4" fmla="*/ 2147483646 w 1549"/>
                <a:gd name="T5" fmla="*/ 1204728629 h 1017"/>
                <a:gd name="T6" fmla="*/ 2147483646 w 1549"/>
                <a:gd name="T7" fmla="*/ 2147483646 h 1017"/>
                <a:gd name="T8" fmla="*/ 2147483646 w 1549"/>
                <a:gd name="T9" fmla="*/ 2147483646 h 10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9"/>
                <a:gd name="T16" fmla="*/ 0 h 1017"/>
                <a:gd name="T17" fmla="*/ 1549 w 1549"/>
                <a:gd name="T18" fmla="*/ 1017 h 10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BABE0FF-0397-473B-8BFD-69C579471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51" y="1788221"/>
              <a:ext cx="8035926" cy="5083696"/>
            </a:xfrm>
            <a:custGeom>
              <a:avLst/>
              <a:gdLst>
                <a:gd name="T0" fmla="*/ 2147483646 w 1688"/>
                <a:gd name="T1" fmla="*/ 2147483646 h 1066"/>
                <a:gd name="T2" fmla="*/ 2147483646 w 1688"/>
                <a:gd name="T3" fmla="*/ 2147483646 h 1066"/>
                <a:gd name="T4" fmla="*/ 2147483646 w 1688"/>
                <a:gd name="T5" fmla="*/ 2147483646 h 1066"/>
                <a:gd name="T6" fmla="*/ 2147483646 w 1688"/>
                <a:gd name="T7" fmla="*/ 636797305 h 1066"/>
                <a:gd name="T8" fmla="*/ 2147483646 w 1688"/>
                <a:gd name="T9" fmla="*/ 2147483646 h 1066"/>
                <a:gd name="T10" fmla="*/ 2147483646 w 1688"/>
                <a:gd name="T11" fmla="*/ 2147483646 h 10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8"/>
                <a:gd name="T19" fmla="*/ 0 h 1066"/>
                <a:gd name="T20" fmla="*/ 1688 w 1688"/>
                <a:gd name="T21" fmla="*/ 1066 h 10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B4F7B78-04BD-48C3-ABC3-DFC7DBD69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2" y="549844"/>
              <a:ext cx="10334627" cy="6322073"/>
            </a:xfrm>
            <a:custGeom>
              <a:avLst/>
              <a:gdLst>
                <a:gd name="T0" fmla="*/ 2147483646 w 2171"/>
                <a:gd name="T1" fmla="*/ 2147483646 h 1326"/>
                <a:gd name="T2" fmla="*/ 2147483646 w 2171"/>
                <a:gd name="T3" fmla="*/ 2147483646 h 1326"/>
                <a:gd name="T4" fmla="*/ 2147483646 w 2171"/>
                <a:gd name="T5" fmla="*/ 1432097336 h 1326"/>
                <a:gd name="T6" fmla="*/ 0 w 2171"/>
                <a:gd name="T7" fmla="*/ 2147483646 h 13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71"/>
                <a:gd name="T13" fmla="*/ 0 h 1326"/>
                <a:gd name="T14" fmla="*/ 2171 w 2171"/>
                <a:gd name="T15" fmla="*/ 1326 h 13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8803F17-AA62-4937-9EA7-56C67E5B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6186047"/>
              <a:ext cx="504825" cy="681108"/>
            </a:xfrm>
            <a:custGeom>
              <a:avLst/>
              <a:gdLst>
                <a:gd name="T0" fmla="*/ 0 w 106"/>
                <a:gd name="T1" fmla="*/ 0 h 143"/>
                <a:gd name="T2" fmla="*/ 2147483646 w 106"/>
                <a:gd name="T3" fmla="*/ 2147483646 h 143"/>
                <a:gd name="T4" fmla="*/ 0 60000 65536"/>
                <a:gd name="T5" fmla="*/ 0 60000 65536"/>
                <a:gd name="T6" fmla="*/ 0 w 106"/>
                <a:gd name="T7" fmla="*/ 0 h 143"/>
                <a:gd name="T8" fmla="*/ 106 w 106"/>
                <a:gd name="T9" fmla="*/ 143 h 1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7AC2903-7991-49A2-80B6-B97ED61EF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2" y="-51881"/>
              <a:ext cx="11091864" cy="6923798"/>
            </a:xfrm>
            <a:custGeom>
              <a:avLst/>
              <a:gdLst>
                <a:gd name="T0" fmla="*/ 2147483646 w 2330"/>
                <a:gd name="T1" fmla="*/ 2147483646 h 1452"/>
                <a:gd name="T2" fmla="*/ 2147483646 w 2330"/>
                <a:gd name="T3" fmla="*/ 2147483646 h 1452"/>
                <a:gd name="T4" fmla="*/ 2147483646 w 2330"/>
                <a:gd name="T5" fmla="*/ 2147483646 h 1452"/>
                <a:gd name="T6" fmla="*/ 0 w 2330"/>
                <a:gd name="T7" fmla="*/ 2147483646 h 1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0"/>
                <a:gd name="T13" fmla="*/ 0 h 1452"/>
                <a:gd name="T14" fmla="*/ 2330 w 2330"/>
                <a:gd name="T15" fmla="*/ 1452 h 1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790D499-12C3-46E5-AB92-F35807E8D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601" y="5275"/>
              <a:ext cx="5788025" cy="6847590"/>
            </a:xfrm>
            <a:custGeom>
              <a:avLst/>
              <a:gdLst>
                <a:gd name="T0" fmla="*/ 2147483646 w 1216"/>
                <a:gd name="T1" fmla="*/ 2147483646 h 1436"/>
                <a:gd name="T2" fmla="*/ 2147483646 w 1216"/>
                <a:gd name="T3" fmla="*/ 2147483646 h 1436"/>
                <a:gd name="T4" fmla="*/ 0 w 1216"/>
                <a:gd name="T5" fmla="*/ 0 h 1436"/>
                <a:gd name="T6" fmla="*/ 0 60000 65536"/>
                <a:gd name="T7" fmla="*/ 0 60000 65536"/>
                <a:gd name="T8" fmla="*/ 0 60000 65536"/>
                <a:gd name="T9" fmla="*/ 0 w 1216"/>
                <a:gd name="T10" fmla="*/ 0 h 1436"/>
                <a:gd name="T11" fmla="*/ 1216 w 1216"/>
                <a:gd name="T12" fmla="*/ 1436 h 1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3E0BD8C-27E3-4D86-B123-D6EEB192F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2" y="5275"/>
              <a:ext cx="1057276" cy="614426"/>
            </a:xfrm>
            <a:custGeom>
              <a:avLst/>
              <a:gdLst>
                <a:gd name="T0" fmla="*/ 2147483646 w 222"/>
                <a:gd name="T1" fmla="*/ 0 h 129"/>
                <a:gd name="T2" fmla="*/ 0 w 222"/>
                <a:gd name="T3" fmla="*/ 2147483646 h 129"/>
                <a:gd name="T4" fmla="*/ 0 60000 65536"/>
                <a:gd name="T5" fmla="*/ 0 60000 65536"/>
                <a:gd name="T6" fmla="*/ 0 w 222"/>
                <a:gd name="T7" fmla="*/ 0 h 129"/>
                <a:gd name="T8" fmla="*/ 222 w 222"/>
                <a:gd name="T9" fmla="*/ 129 h 1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A314B910-6D9A-4756-8E4A-0736E43CB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889" y="5275"/>
              <a:ext cx="5588000" cy="6866642"/>
            </a:xfrm>
            <a:custGeom>
              <a:avLst/>
              <a:gdLst>
                <a:gd name="T0" fmla="*/ 2147483646 w 1174"/>
                <a:gd name="T1" fmla="*/ 2147483646 h 1440"/>
                <a:gd name="T2" fmla="*/ 2147483646 w 1174"/>
                <a:gd name="T3" fmla="*/ 2147483646 h 1440"/>
                <a:gd name="T4" fmla="*/ 0 w 1174"/>
                <a:gd name="T5" fmla="*/ 0 h 1440"/>
                <a:gd name="T6" fmla="*/ 0 60000 65536"/>
                <a:gd name="T7" fmla="*/ 0 60000 65536"/>
                <a:gd name="T8" fmla="*/ 0 60000 65536"/>
                <a:gd name="T9" fmla="*/ 0 w 1174"/>
                <a:gd name="T10" fmla="*/ 0 h 1440"/>
                <a:gd name="T11" fmla="*/ 1174 w 1174"/>
                <a:gd name="T12" fmla="*/ 1440 h 1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33D6C6A-5733-49CA-B2EA-BB2B14B56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512"/>
              <a:ext cx="595313" cy="352461"/>
            </a:xfrm>
            <a:custGeom>
              <a:avLst/>
              <a:gdLst>
                <a:gd name="T0" fmla="*/ 2147483646 w 125"/>
                <a:gd name="T1" fmla="*/ 0 h 74"/>
                <a:gd name="T2" fmla="*/ 0 w 125"/>
                <a:gd name="T3" fmla="*/ 1678766980 h 74"/>
                <a:gd name="T4" fmla="*/ 0 60000 65536"/>
                <a:gd name="T5" fmla="*/ 0 60000 65536"/>
                <a:gd name="T6" fmla="*/ 0 w 125"/>
                <a:gd name="T7" fmla="*/ 0 h 74"/>
                <a:gd name="T8" fmla="*/ 125 w 125"/>
                <a:gd name="T9" fmla="*/ 74 h 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A31C22A-C356-4D06-A093-4C14E134E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390" y="5275"/>
              <a:ext cx="5497512" cy="6866642"/>
            </a:xfrm>
            <a:custGeom>
              <a:avLst/>
              <a:gdLst>
                <a:gd name="T0" fmla="*/ 2147483646 w 1155"/>
                <a:gd name="T1" fmla="*/ 2147483646 h 1440"/>
                <a:gd name="T2" fmla="*/ 2147483646 w 1155"/>
                <a:gd name="T3" fmla="*/ 2147483646 h 1440"/>
                <a:gd name="T4" fmla="*/ 0 w 1155"/>
                <a:gd name="T5" fmla="*/ 0 h 1440"/>
                <a:gd name="T6" fmla="*/ 0 60000 65536"/>
                <a:gd name="T7" fmla="*/ 0 60000 65536"/>
                <a:gd name="T8" fmla="*/ 0 60000 65536"/>
                <a:gd name="T9" fmla="*/ 0 w 1155"/>
                <a:gd name="T10" fmla="*/ 0 h 1440"/>
                <a:gd name="T11" fmla="*/ 1155 w 1155"/>
                <a:gd name="T12" fmla="*/ 1440 h 1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F6ACBD2-4977-4FC5-A267-A0A179B29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2" y="5275"/>
              <a:ext cx="357188" cy="214335"/>
            </a:xfrm>
            <a:custGeom>
              <a:avLst/>
              <a:gdLst>
                <a:gd name="T0" fmla="*/ 1701110231 w 75"/>
                <a:gd name="T1" fmla="*/ 0 h 45"/>
                <a:gd name="T2" fmla="*/ 0 w 75"/>
                <a:gd name="T3" fmla="*/ 1020877605 h 45"/>
                <a:gd name="T4" fmla="*/ 0 60000 65536"/>
                <a:gd name="T5" fmla="*/ 0 60000 65536"/>
                <a:gd name="T6" fmla="*/ 0 w 75"/>
                <a:gd name="T7" fmla="*/ 0 h 45"/>
                <a:gd name="T8" fmla="*/ 75 w 75"/>
                <a:gd name="T9" fmla="*/ 45 h 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DA613D7-1CA5-42C0-9990-B849A8869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827" y="512"/>
              <a:ext cx="5522913" cy="6871405"/>
            </a:xfrm>
            <a:custGeom>
              <a:avLst/>
              <a:gdLst>
                <a:gd name="T0" fmla="*/ 2147483646 w 1160"/>
                <a:gd name="T1" fmla="*/ 2147483646 h 1441"/>
                <a:gd name="T2" fmla="*/ 2147483646 w 1160"/>
                <a:gd name="T3" fmla="*/ 2147483646 h 1441"/>
                <a:gd name="T4" fmla="*/ 0 w 1160"/>
                <a:gd name="T5" fmla="*/ 0 h 1441"/>
                <a:gd name="T6" fmla="*/ 0 60000 65536"/>
                <a:gd name="T7" fmla="*/ 0 60000 65536"/>
                <a:gd name="T8" fmla="*/ 0 60000 65536"/>
                <a:gd name="T9" fmla="*/ 0 w 1160"/>
                <a:gd name="T10" fmla="*/ 0 h 1441"/>
                <a:gd name="T11" fmla="*/ 1160 w 1160"/>
                <a:gd name="T12" fmla="*/ 1441 h 14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6E46C88-AB54-4608-94F2-CE270EB3A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3240" y="5275"/>
              <a:ext cx="5413375" cy="6866642"/>
            </a:xfrm>
            <a:custGeom>
              <a:avLst/>
              <a:gdLst>
                <a:gd name="T0" fmla="*/ 2147483646 w 1137"/>
                <a:gd name="T1" fmla="*/ 2147483646 h 1440"/>
                <a:gd name="T2" fmla="*/ 2147483646 w 1137"/>
                <a:gd name="T3" fmla="*/ 2147483646 h 1440"/>
                <a:gd name="T4" fmla="*/ 0 w 1137"/>
                <a:gd name="T5" fmla="*/ 0 h 1440"/>
                <a:gd name="T6" fmla="*/ 0 60000 65536"/>
                <a:gd name="T7" fmla="*/ 0 60000 65536"/>
                <a:gd name="T8" fmla="*/ 0 60000 65536"/>
                <a:gd name="T9" fmla="*/ 0 w 1137"/>
                <a:gd name="T10" fmla="*/ 0 h 1440"/>
                <a:gd name="T11" fmla="*/ 1137 w 1137"/>
                <a:gd name="T12" fmla="*/ 1440 h 1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E149040-0B6E-4804-9CFA-512ED1AE7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577" y="5275"/>
              <a:ext cx="5037138" cy="6861880"/>
            </a:xfrm>
            <a:custGeom>
              <a:avLst/>
              <a:gdLst>
                <a:gd name="T0" fmla="*/ 2147483646 w 1058"/>
                <a:gd name="T1" fmla="*/ 2147483646 h 1439"/>
                <a:gd name="T2" fmla="*/ 2147483646 w 1058"/>
                <a:gd name="T3" fmla="*/ 2147483646 h 1439"/>
                <a:gd name="T4" fmla="*/ 0 w 1058"/>
                <a:gd name="T5" fmla="*/ 0 h 1439"/>
                <a:gd name="T6" fmla="*/ 0 60000 65536"/>
                <a:gd name="T7" fmla="*/ 0 60000 65536"/>
                <a:gd name="T8" fmla="*/ 0 60000 65536"/>
                <a:gd name="T9" fmla="*/ 0 w 1058"/>
                <a:gd name="T10" fmla="*/ 0 h 1439"/>
                <a:gd name="T11" fmla="*/ 1058 w 1058"/>
                <a:gd name="T12" fmla="*/ 1439 h 14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33B6131-8F2C-4BA5-A853-642A24369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290" y="5275"/>
              <a:ext cx="3417887" cy="2741894"/>
            </a:xfrm>
            <a:custGeom>
              <a:avLst/>
              <a:gdLst>
                <a:gd name="T0" fmla="*/ 2147483646 w 718"/>
                <a:gd name="T1" fmla="*/ 2147483646 h 575"/>
                <a:gd name="T2" fmla="*/ 0 w 718"/>
                <a:gd name="T3" fmla="*/ 0 h 575"/>
                <a:gd name="T4" fmla="*/ 0 60000 65536"/>
                <a:gd name="T5" fmla="*/ 0 60000 65536"/>
                <a:gd name="T6" fmla="*/ 0 w 718"/>
                <a:gd name="T7" fmla="*/ 0 h 575"/>
                <a:gd name="T8" fmla="*/ 718 w 718"/>
                <a:gd name="T9" fmla="*/ 575 h 5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15F8C6A-F819-49AF-96D4-34C2E3CBC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5015" y="10038"/>
              <a:ext cx="2951162" cy="2556137"/>
            </a:xfrm>
            <a:custGeom>
              <a:avLst/>
              <a:gdLst>
                <a:gd name="T0" fmla="*/ 2147483646 w 620"/>
                <a:gd name="T1" fmla="*/ 2147483646 h 536"/>
                <a:gd name="T2" fmla="*/ 0 w 620"/>
                <a:gd name="T3" fmla="*/ 0 h 536"/>
                <a:gd name="T4" fmla="*/ 0 60000 65536"/>
                <a:gd name="T5" fmla="*/ 0 60000 65536"/>
                <a:gd name="T6" fmla="*/ 0 w 620"/>
                <a:gd name="T7" fmla="*/ 0 h 536"/>
                <a:gd name="T8" fmla="*/ 620 w 620"/>
                <a:gd name="T9" fmla="*/ 536 h 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629FCC2D-6425-4399-9FE5-F8E26746F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0827" y="5275"/>
              <a:ext cx="2165350" cy="1359040"/>
            </a:xfrm>
            <a:custGeom>
              <a:avLst/>
              <a:gdLst>
                <a:gd name="T0" fmla="*/ 0 w 455"/>
                <a:gd name="T1" fmla="*/ 0 h 285"/>
                <a:gd name="T2" fmla="*/ 2147483646 w 455"/>
                <a:gd name="T3" fmla="*/ 2147483646 h 285"/>
                <a:gd name="T4" fmla="*/ 0 60000 65536"/>
                <a:gd name="T5" fmla="*/ 0 60000 65536"/>
                <a:gd name="T6" fmla="*/ 0 w 455"/>
                <a:gd name="T7" fmla="*/ 0 h 285"/>
                <a:gd name="T8" fmla="*/ 455 w 455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A44BB579-66E2-4071-8B6A-EFEE7F0B0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0827" y="5275"/>
              <a:ext cx="895350" cy="535043"/>
            </a:xfrm>
            <a:custGeom>
              <a:avLst/>
              <a:gdLst>
                <a:gd name="T0" fmla="*/ 0 w 188"/>
                <a:gd name="T1" fmla="*/ 0 h 112"/>
                <a:gd name="T2" fmla="*/ 2147483646 w 188"/>
                <a:gd name="T3" fmla="*/ 2147483646 h 112"/>
                <a:gd name="T4" fmla="*/ 0 60000 65536"/>
                <a:gd name="T5" fmla="*/ 0 60000 65536"/>
                <a:gd name="T6" fmla="*/ 0 w 188"/>
                <a:gd name="T7" fmla="*/ 0 h 112"/>
                <a:gd name="T8" fmla="*/ 188 w 188"/>
                <a:gd name="T9" fmla="*/ 112 h 1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8">
            <a:extLst>
              <a:ext uri="{FF2B5EF4-FFF2-40B4-BE49-F238E27FC236}">
                <a16:creationId xmlns:a16="http://schemas.microsoft.com/office/drawing/2014/main" id="{9B3898E4-1B38-4AB7-8567-FF8C6D513229}"/>
              </a:ext>
            </a:extLst>
          </p:cNvPr>
          <p:cNvGrpSpPr>
            <a:grpSpLocks/>
          </p:cNvGrpSpPr>
          <p:nvPr/>
        </p:nvGrpSpPr>
        <p:grpSpPr bwMode="auto">
          <a:xfrm>
            <a:off x="1670050" y="1185863"/>
            <a:ext cx="8847138" cy="4478337"/>
            <a:chOff x="1669293" y="1186483"/>
            <a:chExt cx="8848345" cy="447793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E4C2D5-14CA-40D2-BF8A-D58EC634CE1E}"/>
                </a:ext>
              </a:extLst>
            </p:cNvPr>
            <p:cNvSpPr/>
            <p:nvPr/>
          </p:nvSpPr>
          <p:spPr>
            <a:xfrm>
              <a:off x="1674057" y="1186483"/>
              <a:ext cx="8843581" cy="7158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6A0CDEA-3889-4EC8-94A1-29A7E1D106C8}"/>
                </a:ext>
              </a:extLst>
            </p:cNvPr>
            <p:cNvSpPr/>
            <p:nvPr/>
          </p:nvSpPr>
          <p:spPr>
            <a:xfrm rot="10800000">
              <a:off x="5892619" y="5313611"/>
              <a:ext cx="406455" cy="35080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02980A-2E48-4089-A998-53DEB27BBE94}"/>
                </a:ext>
              </a:extLst>
            </p:cNvPr>
            <p:cNvSpPr/>
            <p:nvPr/>
          </p:nvSpPr>
          <p:spPr>
            <a:xfrm>
              <a:off x="1669293" y="1991272"/>
              <a:ext cx="8845170" cy="33223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/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/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640DA7BA-D1ED-4DFA-95E8-180B78E9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/>
            </a:lvl1pPr>
          </a:lstStyle>
          <a:p>
            <a:pPr>
              <a:defRPr/>
            </a:pPr>
            <a:fld id="{544AE4CE-0EAA-45C3-8937-C83730101556}" type="datetimeFigureOut">
              <a:rPr/>
              <a:pPr>
                <a:defRPr/>
              </a:pPr>
              <a:t>11/5/2019</a:t>
            </a:fld>
            <a:endParaRPr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16483532-05C9-4264-9C4E-FB5876EF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77D0D3C-89E3-426F-86F2-D478CD17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F82E2-5891-49B3-B164-20D65D9C06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33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4">
            <a:extLst>
              <a:ext uri="{FF2B5EF4-FFF2-40B4-BE49-F238E27FC236}">
                <a16:creationId xmlns:a16="http://schemas.microsoft.com/office/drawing/2014/main" id="{FCE828F7-193C-494A-ABEF-B997D11941CC}"/>
              </a:ext>
            </a:extLst>
          </p:cNvPr>
          <p:cNvGrpSpPr>
            <a:grpSpLocks/>
          </p:cNvGrpSpPr>
          <p:nvPr/>
        </p:nvGrpSpPr>
        <p:grpSpPr bwMode="auto">
          <a:xfrm>
            <a:off x="-417513" y="0"/>
            <a:ext cx="12584113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53717BB-3827-4ABB-8330-23AD27A25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13" y="0"/>
              <a:ext cx="3862387" cy="6843713"/>
            </a:xfrm>
            <a:custGeom>
              <a:avLst/>
              <a:gdLst>
                <a:gd name="T0" fmla="*/ 2147483646 w 813"/>
                <a:gd name="T1" fmla="*/ 0 h 1440"/>
                <a:gd name="T2" fmla="*/ 2147483646 w 813"/>
                <a:gd name="T3" fmla="*/ 2147483646 h 1440"/>
                <a:gd name="T4" fmla="*/ 0 60000 65536"/>
                <a:gd name="T5" fmla="*/ 0 60000 65536"/>
                <a:gd name="T6" fmla="*/ 0 w 813"/>
                <a:gd name="T7" fmla="*/ 0 h 1440"/>
                <a:gd name="T8" fmla="*/ 813 w 813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24EE835-3B58-4FDE-9B89-1E3E1672B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6726" y="9525"/>
              <a:ext cx="1539875" cy="555625"/>
            </a:xfrm>
            <a:custGeom>
              <a:avLst/>
              <a:gdLst>
                <a:gd name="T0" fmla="*/ 2147483646 w 324"/>
                <a:gd name="T1" fmla="*/ 2147483646 h 117"/>
                <a:gd name="T2" fmla="*/ 0 w 324"/>
                <a:gd name="T3" fmla="*/ 0 h 117"/>
                <a:gd name="T4" fmla="*/ 0 60000 65536"/>
                <a:gd name="T5" fmla="*/ 0 60000 65536"/>
                <a:gd name="T6" fmla="*/ 0 w 324"/>
                <a:gd name="T7" fmla="*/ 0 h 117"/>
                <a:gd name="T8" fmla="*/ 324 w 324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E5A51E0-0E10-4FA7-9541-894A19A24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314" y="5013325"/>
              <a:ext cx="1919287" cy="1830388"/>
            </a:xfrm>
            <a:custGeom>
              <a:avLst/>
              <a:gdLst>
                <a:gd name="T0" fmla="*/ 0 w 404"/>
                <a:gd name="T1" fmla="*/ 2147483646 h 385"/>
                <a:gd name="T2" fmla="*/ 2147483646 w 404"/>
                <a:gd name="T3" fmla="*/ 0 h 385"/>
                <a:gd name="T4" fmla="*/ 0 60000 65536"/>
                <a:gd name="T5" fmla="*/ 0 60000 65536"/>
                <a:gd name="T6" fmla="*/ 0 w 404"/>
                <a:gd name="T7" fmla="*/ 0 h 385"/>
                <a:gd name="T8" fmla="*/ 404 w 404"/>
                <a:gd name="T9" fmla="*/ 385 h 3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3DC4251-905C-465E-B9C2-79264838F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2147483646 w 774"/>
                <a:gd name="T1" fmla="*/ 0 h 1440"/>
                <a:gd name="T2" fmla="*/ 2147483646 w 774"/>
                <a:gd name="T3" fmla="*/ 2147483646 h 1440"/>
                <a:gd name="T4" fmla="*/ 0 60000 65536"/>
                <a:gd name="T5" fmla="*/ 0 60000 65536"/>
                <a:gd name="T6" fmla="*/ 0 w 774"/>
                <a:gd name="T7" fmla="*/ 0 h 1440"/>
                <a:gd name="T8" fmla="*/ 774 w 774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D24C469-0C1B-4D4F-B68D-364A95890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9" y="9525"/>
              <a:ext cx="963612" cy="366713"/>
            </a:xfrm>
            <a:custGeom>
              <a:avLst/>
              <a:gdLst>
                <a:gd name="T0" fmla="*/ 2147483646 w 203"/>
                <a:gd name="T1" fmla="*/ 1746473044 h 77"/>
                <a:gd name="T2" fmla="*/ 0 w 203"/>
                <a:gd name="T3" fmla="*/ 0 h 77"/>
                <a:gd name="T4" fmla="*/ 0 60000 65536"/>
                <a:gd name="T5" fmla="*/ 0 60000 65536"/>
                <a:gd name="T6" fmla="*/ 0 w 203"/>
                <a:gd name="T7" fmla="*/ 0 h 77"/>
                <a:gd name="T8" fmla="*/ 203 w 203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58B197B-C2C2-41C2-8A66-1AA3BC8F2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4964" y="5275263"/>
              <a:ext cx="1666875" cy="1577975"/>
            </a:xfrm>
            <a:custGeom>
              <a:avLst/>
              <a:gdLst>
                <a:gd name="T0" fmla="*/ 0 w 351"/>
                <a:gd name="T1" fmla="*/ 2147483646 h 332"/>
                <a:gd name="T2" fmla="*/ 2147483646 w 351"/>
                <a:gd name="T3" fmla="*/ 0 h 332"/>
                <a:gd name="T4" fmla="*/ 0 60000 65536"/>
                <a:gd name="T5" fmla="*/ 0 60000 65536"/>
                <a:gd name="T6" fmla="*/ 0 w 351"/>
                <a:gd name="T7" fmla="*/ 0 h 332"/>
                <a:gd name="T8" fmla="*/ 351 w 351"/>
                <a:gd name="T9" fmla="*/ 332 h 3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3385EEB-ABCE-43C3-A1C3-ABFFC4F6C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713" y="0"/>
              <a:ext cx="3621087" cy="6843713"/>
            </a:xfrm>
            <a:custGeom>
              <a:avLst/>
              <a:gdLst>
                <a:gd name="T0" fmla="*/ 2147483646 w 762"/>
                <a:gd name="T1" fmla="*/ 0 h 1440"/>
                <a:gd name="T2" fmla="*/ 2147483646 w 762"/>
                <a:gd name="T3" fmla="*/ 2147483646 h 1440"/>
                <a:gd name="T4" fmla="*/ 0 60000 65536"/>
                <a:gd name="T5" fmla="*/ 0 60000 65536"/>
                <a:gd name="T6" fmla="*/ 0 w 762"/>
                <a:gd name="T7" fmla="*/ 0 h 1440"/>
                <a:gd name="T8" fmla="*/ 762 w 762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89755D5-BE74-4F62-9296-1007DE255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1439" y="9525"/>
              <a:ext cx="665162" cy="257175"/>
            </a:xfrm>
            <a:custGeom>
              <a:avLst/>
              <a:gdLst>
                <a:gd name="T0" fmla="*/ 2147483646 w 140"/>
                <a:gd name="T1" fmla="*/ 1224795938 h 54"/>
                <a:gd name="T2" fmla="*/ 0 w 140"/>
                <a:gd name="T3" fmla="*/ 0 h 54"/>
                <a:gd name="T4" fmla="*/ 0 60000 65536"/>
                <a:gd name="T5" fmla="*/ 0 60000 65536"/>
                <a:gd name="T6" fmla="*/ 0 w 140"/>
                <a:gd name="T7" fmla="*/ 0 h 54"/>
                <a:gd name="T8" fmla="*/ 140 w 140"/>
                <a:gd name="T9" fmla="*/ 54 h 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8D9ABBD-7C8B-4638-A9A5-20657E6BB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1014" y="5408613"/>
              <a:ext cx="1525587" cy="1435100"/>
            </a:xfrm>
            <a:custGeom>
              <a:avLst/>
              <a:gdLst>
                <a:gd name="T0" fmla="*/ 0 w 321"/>
                <a:gd name="T1" fmla="*/ 2147483646 h 302"/>
                <a:gd name="T2" fmla="*/ 2147483646 w 321"/>
                <a:gd name="T3" fmla="*/ 0 h 302"/>
                <a:gd name="T4" fmla="*/ 0 60000 65536"/>
                <a:gd name="T5" fmla="*/ 0 60000 65536"/>
                <a:gd name="T6" fmla="*/ 0 w 321"/>
                <a:gd name="T7" fmla="*/ 0 h 302"/>
                <a:gd name="T8" fmla="*/ 321 w 321"/>
                <a:gd name="T9" fmla="*/ 302 h 3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B4AF63E-DDA3-44A6-97C7-1909D1BF7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2147483646 w 683"/>
                <a:gd name="T1" fmla="*/ 0 h 1440"/>
                <a:gd name="T2" fmla="*/ 2147483646 w 683"/>
                <a:gd name="T3" fmla="*/ 2147483646 h 1440"/>
                <a:gd name="T4" fmla="*/ 0 60000 65536"/>
                <a:gd name="T5" fmla="*/ 0 60000 65536"/>
                <a:gd name="T6" fmla="*/ 0 w 683"/>
                <a:gd name="T7" fmla="*/ 0 h 1440"/>
                <a:gd name="T8" fmla="*/ 683 w 683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2CF449EA-9958-4A56-91FA-A0B32AB5F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939" y="5518150"/>
              <a:ext cx="1363662" cy="1325563"/>
            </a:xfrm>
            <a:custGeom>
              <a:avLst/>
              <a:gdLst>
                <a:gd name="T0" fmla="*/ 0 w 287"/>
                <a:gd name="T1" fmla="*/ 2147483646 h 279"/>
                <a:gd name="T2" fmla="*/ 2147483646 w 287"/>
                <a:gd name="T3" fmla="*/ 0 h 279"/>
                <a:gd name="T4" fmla="*/ 0 60000 65536"/>
                <a:gd name="T5" fmla="*/ 0 60000 65536"/>
                <a:gd name="T6" fmla="*/ 0 w 287"/>
                <a:gd name="T7" fmla="*/ 0 h 279"/>
                <a:gd name="T8" fmla="*/ 287 w 287"/>
                <a:gd name="T9" fmla="*/ 279 h 2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4089B91-8687-4712-A39F-E2311D2DF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2147483646 w 680"/>
                <a:gd name="T1" fmla="*/ 0 h 1440"/>
                <a:gd name="T2" fmla="*/ 2147483646 w 680"/>
                <a:gd name="T3" fmla="*/ 2147483646 h 1440"/>
                <a:gd name="T4" fmla="*/ 0 60000 65536"/>
                <a:gd name="T5" fmla="*/ 0 60000 65536"/>
                <a:gd name="T6" fmla="*/ 0 w 680"/>
                <a:gd name="T7" fmla="*/ 0 h 1440"/>
                <a:gd name="T8" fmla="*/ 680 w 68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C668605-6950-4FAC-AD6D-F0A8C9D5A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151" y="5694363"/>
              <a:ext cx="1187450" cy="1149350"/>
            </a:xfrm>
            <a:custGeom>
              <a:avLst/>
              <a:gdLst>
                <a:gd name="T0" fmla="*/ 0 w 250"/>
                <a:gd name="T1" fmla="*/ 2147483646 h 242"/>
                <a:gd name="T2" fmla="*/ 2147483646 w 250"/>
                <a:gd name="T3" fmla="*/ 0 h 242"/>
                <a:gd name="T4" fmla="*/ 0 60000 65536"/>
                <a:gd name="T5" fmla="*/ 0 60000 65536"/>
                <a:gd name="T6" fmla="*/ 0 w 250"/>
                <a:gd name="T7" fmla="*/ 0 h 242"/>
                <a:gd name="T8" fmla="*/ 250 w 250"/>
                <a:gd name="T9" fmla="*/ 242 h 2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C222EF4-5E7A-4EB6-AD44-82D740393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88" y="0"/>
              <a:ext cx="3421062" cy="6843713"/>
            </a:xfrm>
            <a:custGeom>
              <a:avLst/>
              <a:gdLst>
                <a:gd name="T0" fmla="*/ 2147483646 w 720"/>
                <a:gd name="T1" fmla="*/ 0 h 1440"/>
                <a:gd name="T2" fmla="*/ 2147483646 w 720"/>
                <a:gd name="T3" fmla="*/ 2147483646 h 1440"/>
                <a:gd name="T4" fmla="*/ 0 60000 65536"/>
                <a:gd name="T5" fmla="*/ 0 60000 65536"/>
                <a:gd name="T6" fmla="*/ 0 w 720"/>
                <a:gd name="T7" fmla="*/ 0 h 1440"/>
                <a:gd name="T8" fmla="*/ 720 w 72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6F6C5B06-165E-4311-9ADE-115D1BF70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7126" y="6049963"/>
              <a:ext cx="879475" cy="793750"/>
            </a:xfrm>
            <a:custGeom>
              <a:avLst/>
              <a:gdLst>
                <a:gd name="T0" fmla="*/ 0 w 185"/>
                <a:gd name="T1" fmla="*/ 2147483646 h 167"/>
                <a:gd name="T2" fmla="*/ 2147483646 w 185"/>
                <a:gd name="T3" fmla="*/ 0 h 167"/>
                <a:gd name="T4" fmla="*/ 0 60000 65536"/>
                <a:gd name="T5" fmla="*/ 0 60000 65536"/>
                <a:gd name="T6" fmla="*/ 0 w 185"/>
                <a:gd name="T7" fmla="*/ 0 h 167"/>
                <a:gd name="T8" fmla="*/ 185 w 185"/>
                <a:gd name="T9" fmla="*/ 167 h 1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7BC3D8-18B7-4199-91D2-A7D27A9E5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2147483646 w 572"/>
                <a:gd name="T1" fmla="*/ 0 h 1440"/>
                <a:gd name="T2" fmla="*/ 2147483646 w 572"/>
                <a:gd name="T3" fmla="*/ 2147483646 h 1440"/>
                <a:gd name="T4" fmla="*/ 0 60000 65536"/>
                <a:gd name="T5" fmla="*/ 0 60000 65536"/>
                <a:gd name="T6" fmla="*/ 0 w 572"/>
                <a:gd name="T7" fmla="*/ 0 h 1440"/>
                <a:gd name="T8" fmla="*/ 572 w 572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B49C0D8-BDB6-42AE-B1A0-86F6081C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8" y="0"/>
              <a:ext cx="2944812" cy="6843713"/>
            </a:xfrm>
            <a:custGeom>
              <a:avLst/>
              <a:gdLst>
                <a:gd name="T0" fmla="*/ 2147483646 w 620"/>
                <a:gd name="T1" fmla="*/ 0 h 1440"/>
                <a:gd name="T2" fmla="*/ 2147483646 w 620"/>
                <a:gd name="T3" fmla="*/ 2147483646 h 1440"/>
                <a:gd name="T4" fmla="*/ 0 60000 65536"/>
                <a:gd name="T5" fmla="*/ 0 60000 65536"/>
                <a:gd name="T6" fmla="*/ 0 w 620"/>
                <a:gd name="T7" fmla="*/ 0 h 1440"/>
                <a:gd name="T8" fmla="*/ 620 w 62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FE99D5E-0A8A-4EA1-9D5D-4F9CD7905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7513" y="0"/>
              <a:ext cx="2403476" cy="6843713"/>
            </a:xfrm>
            <a:custGeom>
              <a:avLst/>
              <a:gdLst>
                <a:gd name="T0" fmla="*/ 2147483646 w 506"/>
                <a:gd name="T1" fmla="*/ 0 h 1440"/>
                <a:gd name="T2" fmla="*/ 2147483646 w 506"/>
                <a:gd name="T3" fmla="*/ 2147483646 h 1440"/>
                <a:gd name="T4" fmla="*/ 0 60000 65536"/>
                <a:gd name="T5" fmla="*/ 0 60000 65536"/>
                <a:gd name="T6" fmla="*/ 0 w 506"/>
                <a:gd name="T7" fmla="*/ 0 h 1440"/>
                <a:gd name="T8" fmla="*/ 506 w 506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D3A57E0-FD87-488C-960A-39345338E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2147483646 w 373"/>
                <a:gd name="T1" fmla="*/ 0 h 673"/>
                <a:gd name="T2" fmla="*/ 0 w 373"/>
                <a:gd name="T3" fmla="*/ 2147483646 h 673"/>
                <a:gd name="T4" fmla="*/ 0 60000 65536"/>
                <a:gd name="T5" fmla="*/ 0 60000 65536"/>
                <a:gd name="T6" fmla="*/ 0 w 373"/>
                <a:gd name="T7" fmla="*/ 0 h 673"/>
                <a:gd name="T8" fmla="*/ 373 w 373"/>
                <a:gd name="T9" fmla="*/ 673 h 6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39EF81AA-6AFD-4A20-B3EA-3E9E408BC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6016625"/>
              <a:ext cx="214312" cy="827088"/>
            </a:xfrm>
            <a:custGeom>
              <a:avLst/>
              <a:gdLst>
                <a:gd name="T0" fmla="*/ 0 w 45"/>
                <a:gd name="T1" fmla="*/ 0 h 174"/>
                <a:gd name="T2" fmla="*/ 1020658519 w 45"/>
                <a:gd name="T3" fmla="*/ 2147483646 h 174"/>
                <a:gd name="T4" fmla="*/ 0 60000 65536"/>
                <a:gd name="T5" fmla="*/ 0 60000 65536"/>
                <a:gd name="T6" fmla="*/ 0 w 45"/>
                <a:gd name="T7" fmla="*/ 0 h 174"/>
                <a:gd name="T8" fmla="*/ 45 w 45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955AF6C-C3D2-4B34-BF30-00E13514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2147483646 w 329"/>
                <a:gd name="T1" fmla="*/ 0 h 469"/>
                <a:gd name="T2" fmla="*/ 0 w 329"/>
                <a:gd name="T3" fmla="*/ 2147483646 h 469"/>
                <a:gd name="T4" fmla="*/ 0 60000 65536"/>
                <a:gd name="T5" fmla="*/ 0 60000 65536"/>
                <a:gd name="T6" fmla="*/ 0 w 329"/>
                <a:gd name="T7" fmla="*/ 0 h 469"/>
                <a:gd name="T8" fmla="*/ 329 w 329"/>
                <a:gd name="T9" fmla="*/ 469 h 4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1">
            <a:extLst>
              <a:ext uri="{FF2B5EF4-FFF2-40B4-BE49-F238E27FC236}">
                <a16:creationId xmlns:a16="http://schemas.microsoft.com/office/drawing/2014/main" id="{52030BC5-C315-4805-BDCD-D339D05BDD63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1700213"/>
            <a:ext cx="3675063" cy="3470275"/>
            <a:chOff x="697883" y="1816768"/>
            <a:chExt cx="3674476" cy="347042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E4D3EF7-0772-4931-9C7D-8EE289F87CFD}"/>
                </a:ext>
              </a:extLst>
            </p:cNvPr>
            <p:cNvSpPr/>
            <p:nvPr/>
          </p:nvSpPr>
          <p:spPr>
            <a:xfrm>
              <a:off x="697883" y="1816768"/>
              <a:ext cx="3674476" cy="5032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2">
              <a:extLst>
                <a:ext uri="{FF2B5EF4-FFF2-40B4-BE49-F238E27FC236}">
                  <a16:creationId xmlns:a16="http://schemas.microsoft.com/office/drawing/2014/main" id="{94D6C434-1261-45D8-8161-261DB10EACC4}"/>
                </a:ext>
              </a:extLst>
            </p:cNvPr>
            <p:cNvSpPr/>
            <p:nvPr/>
          </p:nvSpPr>
          <p:spPr>
            <a:xfrm rot="10800000">
              <a:off x="2380364" y="5014128"/>
              <a:ext cx="315863" cy="27306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91D786-3A69-407B-8055-8651A88C4E30}"/>
                </a:ext>
              </a:extLst>
            </p:cNvPr>
            <p:cNvSpPr/>
            <p:nvPr/>
          </p:nvSpPr>
          <p:spPr>
            <a:xfrm>
              <a:off x="704232" y="2393054"/>
              <a:ext cx="3668127" cy="26242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A10824C7-E0E9-410D-BF3E-3E83BD1C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5B733-1CB5-45E2-B31B-0DA451D87BE3}" type="datetimeFigureOut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337B33F-0A73-4B19-9BB1-66EB379F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8FE696DD-47E0-4E15-8E6B-370E0354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FBEE0-6464-4617-997D-B0CFA58496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87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4">
            <a:extLst>
              <a:ext uri="{FF2B5EF4-FFF2-40B4-BE49-F238E27FC236}">
                <a16:creationId xmlns:a16="http://schemas.microsoft.com/office/drawing/2014/main" id="{AB389AD4-72CF-4F73-A825-A379851EFC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0" y="0"/>
            <a:ext cx="12584113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AC0FC46-5D04-4CF9-990B-4E3818257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12" y="0"/>
              <a:ext cx="3862388" cy="6843713"/>
            </a:xfrm>
            <a:custGeom>
              <a:avLst/>
              <a:gdLst>
                <a:gd name="T0" fmla="*/ 2147483646 w 813"/>
                <a:gd name="T1" fmla="*/ 0 h 1440"/>
                <a:gd name="T2" fmla="*/ 2147483646 w 813"/>
                <a:gd name="T3" fmla="*/ 2147483646 h 1440"/>
                <a:gd name="T4" fmla="*/ 0 60000 65536"/>
                <a:gd name="T5" fmla="*/ 0 60000 65536"/>
                <a:gd name="T6" fmla="*/ 0 w 813"/>
                <a:gd name="T7" fmla="*/ 0 h 1440"/>
                <a:gd name="T8" fmla="*/ 813 w 813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95411AB-A5A7-4D85-8B45-E4CCEAC55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6726" y="9525"/>
              <a:ext cx="1539875" cy="555625"/>
            </a:xfrm>
            <a:custGeom>
              <a:avLst/>
              <a:gdLst>
                <a:gd name="T0" fmla="*/ 2147483646 w 324"/>
                <a:gd name="T1" fmla="*/ 2147483646 h 117"/>
                <a:gd name="T2" fmla="*/ 0 w 324"/>
                <a:gd name="T3" fmla="*/ 0 h 117"/>
                <a:gd name="T4" fmla="*/ 0 60000 65536"/>
                <a:gd name="T5" fmla="*/ 0 60000 65536"/>
                <a:gd name="T6" fmla="*/ 0 w 324"/>
                <a:gd name="T7" fmla="*/ 0 h 117"/>
                <a:gd name="T8" fmla="*/ 324 w 324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A4647ED-6C02-4C2A-B351-F660FC64E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2147483646 h 385"/>
                <a:gd name="T2" fmla="*/ 2147483646 w 404"/>
                <a:gd name="T3" fmla="*/ 0 h 385"/>
                <a:gd name="T4" fmla="*/ 0 60000 65536"/>
                <a:gd name="T5" fmla="*/ 0 60000 65536"/>
                <a:gd name="T6" fmla="*/ 0 w 404"/>
                <a:gd name="T7" fmla="*/ 0 h 385"/>
                <a:gd name="T8" fmla="*/ 404 w 404"/>
                <a:gd name="T9" fmla="*/ 385 h 3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E8668E1-4A35-4A43-A89A-5753A9A40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2147483646 w 774"/>
                <a:gd name="T1" fmla="*/ 0 h 1440"/>
                <a:gd name="T2" fmla="*/ 2147483646 w 774"/>
                <a:gd name="T3" fmla="*/ 2147483646 h 1440"/>
                <a:gd name="T4" fmla="*/ 0 60000 65536"/>
                <a:gd name="T5" fmla="*/ 0 60000 65536"/>
                <a:gd name="T6" fmla="*/ 0 w 774"/>
                <a:gd name="T7" fmla="*/ 0 h 1440"/>
                <a:gd name="T8" fmla="*/ 774 w 774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63B19C4-DE25-4724-8A4B-235F450D2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147483646 w 203"/>
                <a:gd name="T1" fmla="*/ 1746473044 h 77"/>
                <a:gd name="T2" fmla="*/ 0 w 203"/>
                <a:gd name="T3" fmla="*/ 0 h 77"/>
                <a:gd name="T4" fmla="*/ 0 60000 65536"/>
                <a:gd name="T5" fmla="*/ 0 60000 65536"/>
                <a:gd name="T6" fmla="*/ 0 w 203"/>
                <a:gd name="T7" fmla="*/ 0 h 77"/>
                <a:gd name="T8" fmla="*/ 203 w 203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BCF3BC5-B4C5-4212-8C9D-B4C24D575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2147483646 h 332"/>
                <a:gd name="T2" fmla="*/ 2147483646 w 351"/>
                <a:gd name="T3" fmla="*/ 0 h 332"/>
                <a:gd name="T4" fmla="*/ 0 60000 65536"/>
                <a:gd name="T5" fmla="*/ 0 60000 65536"/>
                <a:gd name="T6" fmla="*/ 0 w 351"/>
                <a:gd name="T7" fmla="*/ 0 h 332"/>
                <a:gd name="T8" fmla="*/ 351 w 351"/>
                <a:gd name="T9" fmla="*/ 332 h 3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651377F-B564-4383-8A1C-A75CCC1B2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712" y="0"/>
              <a:ext cx="3621088" cy="6843713"/>
            </a:xfrm>
            <a:custGeom>
              <a:avLst/>
              <a:gdLst>
                <a:gd name="T0" fmla="*/ 2147483646 w 762"/>
                <a:gd name="T1" fmla="*/ 0 h 1440"/>
                <a:gd name="T2" fmla="*/ 2147483646 w 762"/>
                <a:gd name="T3" fmla="*/ 2147483646 h 1440"/>
                <a:gd name="T4" fmla="*/ 0 60000 65536"/>
                <a:gd name="T5" fmla="*/ 0 60000 65536"/>
                <a:gd name="T6" fmla="*/ 0 w 762"/>
                <a:gd name="T7" fmla="*/ 0 h 1440"/>
                <a:gd name="T8" fmla="*/ 762 w 762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95BA27E-B4A9-4B96-B83A-0E2D276EB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2147483646 w 140"/>
                <a:gd name="T1" fmla="*/ 1224795938 h 54"/>
                <a:gd name="T2" fmla="*/ 0 w 140"/>
                <a:gd name="T3" fmla="*/ 0 h 54"/>
                <a:gd name="T4" fmla="*/ 0 60000 65536"/>
                <a:gd name="T5" fmla="*/ 0 60000 65536"/>
                <a:gd name="T6" fmla="*/ 0 w 140"/>
                <a:gd name="T7" fmla="*/ 0 h 54"/>
                <a:gd name="T8" fmla="*/ 140 w 140"/>
                <a:gd name="T9" fmla="*/ 54 h 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491CD5AC-053A-4D2A-9B54-82D259A24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2147483646 h 302"/>
                <a:gd name="T2" fmla="*/ 2147483646 w 321"/>
                <a:gd name="T3" fmla="*/ 0 h 302"/>
                <a:gd name="T4" fmla="*/ 0 60000 65536"/>
                <a:gd name="T5" fmla="*/ 0 60000 65536"/>
                <a:gd name="T6" fmla="*/ 0 w 321"/>
                <a:gd name="T7" fmla="*/ 0 h 302"/>
                <a:gd name="T8" fmla="*/ 321 w 321"/>
                <a:gd name="T9" fmla="*/ 302 h 3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C9FA6A7-1B64-4D99-A00C-049BE3D06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712" y="0"/>
              <a:ext cx="3244850" cy="6843713"/>
            </a:xfrm>
            <a:custGeom>
              <a:avLst/>
              <a:gdLst>
                <a:gd name="T0" fmla="*/ 2147483646 w 683"/>
                <a:gd name="T1" fmla="*/ 0 h 1440"/>
                <a:gd name="T2" fmla="*/ 2147483646 w 683"/>
                <a:gd name="T3" fmla="*/ 2147483646 h 1440"/>
                <a:gd name="T4" fmla="*/ 0 60000 65536"/>
                <a:gd name="T5" fmla="*/ 0 60000 65536"/>
                <a:gd name="T6" fmla="*/ 0 w 683"/>
                <a:gd name="T7" fmla="*/ 0 h 1440"/>
                <a:gd name="T8" fmla="*/ 683 w 683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CAA10B84-4352-4BD2-BC64-25D442B5D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147483646 h 279"/>
                <a:gd name="T2" fmla="*/ 2147483646 w 287"/>
                <a:gd name="T3" fmla="*/ 0 h 279"/>
                <a:gd name="T4" fmla="*/ 0 60000 65536"/>
                <a:gd name="T5" fmla="*/ 0 60000 65536"/>
                <a:gd name="T6" fmla="*/ 0 w 287"/>
                <a:gd name="T7" fmla="*/ 0 h 279"/>
                <a:gd name="T8" fmla="*/ 287 w 287"/>
                <a:gd name="T9" fmla="*/ 279 h 2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3CE0E33-973C-41F5-83D3-4962EDA94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00" y="0"/>
              <a:ext cx="3230562" cy="6843713"/>
            </a:xfrm>
            <a:custGeom>
              <a:avLst/>
              <a:gdLst>
                <a:gd name="T0" fmla="*/ 2147483646 w 680"/>
                <a:gd name="T1" fmla="*/ 0 h 1440"/>
                <a:gd name="T2" fmla="*/ 2147483646 w 680"/>
                <a:gd name="T3" fmla="*/ 2147483646 h 1440"/>
                <a:gd name="T4" fmla="*/ 0 60000 65536"/>
                <a:gd name="T5" fmla="*/ 0 60000 65536"/>
                <a:gd name="T6" fmla="*/ 0 w 680"/>
                <a:gd name="T7" fmla="*/ 0 h 1440"/>
                <a:gd name="T8" fmla="*/ 680 w 68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23CA719-BA9D-4C04-837C-4AF87DAAC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151" y="5694363"/>
              <a:ext cx="1187450" cy="1149350"/>
            </a:xfrm>
            <a:custGeom>
              <a:avLst/>
              <a:gdLst>
                <a:gd name="T0" fmla="*/ 0 w 250"/>
                <a:gd name="T1" fmla="*/ 2147483646 h 242"/>
                <a:gd name="T2" fmla="*/ 2147483646 w 250"/>
                <a:gd name="T3" fmla="*/ 0 h 242"/>
                <a:gd name="T4" fmla="*/ 0 60000 65536"/>
                <a:gd name="T5" fmla="*/ 0 60000 65536"/>
                <a:gd name="T6" fmla="*/ 0 w 250"/>
                <a:gd name="T7" fmla="*/ 0 h 242"/>
                <a:gd name="T8" fmla="*/ 250 w 250"/>
                <a:gd name="T9" fmla="*/ 242 h 2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C6FBCDB-0302-4139-8963-CF299FE34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87" y="0"/>
              <a:ext cx="3421063" cy="6843713"/>
            </a:xfrm>
            <a:custGeom>
              <a:avLst/>
              <a:gdLst>
                <a:gd name="T0" fmla="*/ 2147483646 w 720"/>
                <a:gd name="T1" fmla="*/ 0 h 1440"/>
                <a:gd name="T2" fmla="*/ 2147483646 w 720"/>
                <a:gd name="T3" fmla="*/ 2147483646 h 1440"/>
                <a:gd name="T4" fmla="*/ 0 60000 65536"/>
                <a:gd name="T5" fmla="*/ 0 60000 65536"/>
                <a:gd name="T6" fmla="*/ 0 w 720"/>
                <a:gd name="T7" fmla="*/ 0 h 1440"/>
                <a:gd name="T8" fmla="*/ 720 w 72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6A470FE-76F2-404E-A55B-2997BB48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7126" y="6049963"/>
              <a:ext cx="879475" cy="793750"/>
            </a:xfrm>
            <a:custGeom>
              <a:avLst/>
              <a:gdLst>
                <a:gd name="T0" fmla="*/ 0 w 185"/>
                <a:gd name="T1" fmla="*/ 2147483646 h 167"/>
                <a:gd name="T2" fmla="*/ 2147483646 w 185"/>
                <a:gd name="T3" fmla="*/ 0 h 167"/>
                <a:gd name="T4" fmla="*/ 0 60000 65536"/>
                <a:gd name="T5" fmla="*/ 0 60000 65536"/>
                <a:gd name="T6" fmla="*/ 0 w 185"/>
                <a:gd name="T7" fmla="*/ 0 h 167"/>
                <a:gd name="T8" fmla="*/ 185 w 185"/>
                <a:gd name="T9" fmla="*/ 167 h 1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F34FDBE-76DD-4DEB-8F59-C5879CAD2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7" y="0"/>
              <a:ext cx="2717800" cy="6843713"/>
            </a:xfrm>
            <a:custGeom>
              <a:avLst/>
              <a:gdLst>
                <a:gd name="T0" fmla="*/ 2147483646 w 572"/>
                <a:gd name="T1" fmla="*/ 0 h 1440"/>
                <a:gd name="T2" fmla="*/ 2147483646 w 572"/>
                <a:gd name="T3" fmla="*/ 2147483646 h 1440"/>
                <a:gd name="T4" fmla="*/ 0 60000 65536"/>
                <a:gd name="T5" fmla="*/ 0 60000 65536"/>
                <a:gd name="T6" fmla="*/ 0 w 572"/>
                <a:gd name="T7" fmla="*/ 0 h 1440"/>
                <a:gd name="T8" fmla="*/ 572 w 572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2B3BDC-8B80-4E33-8152-AE4399C3A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7" y="0"/>
              <a:ext cx="2944813" cy="6843713"/>
            </a:xfrm>
            <a:custGeom>
              <a:avLst/>
              <a:gdLst>
                <a:gd name="T0" fmla="*/ 2147483646 w 620"/>
                <a:gd name="T1" fmla="*/ 0 h 1440"/>
                <a:gd name="T2" fmla="*/ 2147483646 w 620"/>
                <a:gd name="T3" fmla="*/ 2147483646 h 1440"/>
                <a:gd name="T4" fmla="*/ 0 60000 65536"/>
                <a:gd name="T5" fmla="*/ 0 60000 65536"/>
                <a:gd name="T6" fmla="*/ 0 w 620"/>
                <a:gd name="T7" fmla="*/ 0 h 1440"/>
                <a:gd name="T8" fmla="*/ 620 w 62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6B4176A-144C-44CE-9E0C-F98E97DD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2147483646 w 506"/>
                <a:gd name="T1" fmla="*/ 0 h 1440"/>
                <a:gd name="T2" fmla="*/ 2147483646 w 506"/>
                <a:gd name="T3" fmla="*/ 2147483646 h 1440"/>
                <a:gd name="T4" fmla="*/ 0 60000 65536"/>
                <a:gd name="T5" fmla="*/ 0 60000 65536"/>
                <a:gd name="T6" fmla="*/ 0 w 506"/>
                <a:gd name="T7" fmla="*/ 0 h 1440"/>
                <a:gd name="T8" fmla="*/ 506 w 506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4C3E5708-3DBB-4CED-91E4-8EC683398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" y="9525"/>
              <a:ext cx="1771650" cy="3198813"/>
            </a:xfrm>
            <a:custGeom>
              <a:avLst/>
              <a:gdLst>
                <a:gd name="T0" fmla="*/ 2147483646 w 373"/>
                <a:gd name="T1" fmla="*/ 0 h 673"/>
                <a:gd name="T2" fmla="*/ 0 w 373"/>
                <a:gd name="T3" fmla="*/ 2147483646 h 673"/>
                <a:gd name="T4" fmla="*/ 0 60000 65536"/>
                <a:gd name="T5" fmla="*/ 0 60000 65536"/>
                <a:gd name="T6" fmla="*/ 0 w 373"/>
                <a:gd name="T7" fmla="*/ 0 h 673"/>
                <a:gd name="T8" fmla="*/ 373 w 373"/>
                <a:gd name="T9" fmla="*/ 673 h 6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AAFEECB9-DBB3-458B-8683-8239C4728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1020668044 w 45"/>
                <a:gd name="T3" fmla="*/ 2147483646 h 174"/>
                <a:gd name="T4" fmla="*/ 0 60000 65536"/>
                <a:gd name="T5" fmla="*/ 0 60000 65536"/>
                <a:gd name="T6" fmla="*/ 0 w 45"/>
                <a:gd name="T7" fmla="*/ 0 h 174"/>
                <a:gd name="T8" fmla="*/ 45 w 45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7575021-17DF-4F2F-879C-FFEE7507A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" y="0"/>
              <a:ext cx="1562100" cy="2228850"/>
            </a:xfrm>
            <a:custGeom>
              <a:avLst/>
              <a:gdLst>
                <a:gd name="T0" fmla="*/ 2147483646 w 329"/>
                <a:gd name="T1" fmla="*/ 0 h 469"/>
                <a:gd name="T2" fmla="*/ 0 w 329"/>
                <a:gd name="T3" fmla="*/ 2147483646 h 469"/>
                <a:gd name="T4" fmla="*/ 0 60000 65536"/>
                <a:gd name="T5" fmla="*/ 0 60000 65536"/>
                <a:gd name="T6" fmla="*/ 0 w 329"/>
                <a:gd name="T7" fmla="*/ 0 h 469"/>
                <a:gd name="T8" fmla="*/ 329 w 329"/>
                <a:gd name="T9" fmla="*/ 469 h 4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1">
            <a:extLst>
              <a:ext uri="{FF2B5EF4-FFF2-40B4-BE49-F238E27FC236}">
                <a16:creationId xmlns:a16="http://schemas.microsoft.com/office/drawing/2014/main" id="{6983F4D5-C6C6-4D68-8C66-40601EA30649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1700213"/>
            <a:ext cx="3675063" cy="3470275"/>
            <a:chOff x="697883" y="1816768"/>
            <a:chExt cx="3674476" cy="347042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D0D7A69-25F9-4206-BB18-CFFE9F5B3E30}"/>
                </a:ext>
              </a:extLst>
            </p:cNvPr>
            <p:cNvSpPr/>
            <p:nvPr/>
          </p:nvSpPr>
          <p:spPr>
            <a:xfrm>
              <a:off x="697883" y="1816768"/>
              <a:ext cx="3674476" cy="5032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2">
              <a:extLst>
                <a:ext uri="{FF2B5EF4-FFF2-40B4-BE49-F238E27FC236}">
                  <a16:creationId xmlns:a16="http://schemas.microsoft.com/office/drawing/2014/main" id="{442D0B45-B4FB-4A25-8F02-B554051E09A6}"/>
                </a:ext>
              </a:extLst>
            </p:cNvPr>
            <p:cNvSpPr/>
            <p:nvPr/>
          </p:nvSpPr>
          <p:spPr>
            <a:xfrm rot="10800000">
              <a:off x="2380364" y="5014128"/>
              <a:ext cx="315863" cy="27306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44A2D8E-2749-4FA2-A123-9ED42191B1AD}"/>
                </a:ext>
              </a:extLst>
            </p:cNvPr>
            <p:cNvSpPr/>
            <p:nvPr/>
          </p:nvSpPr>
          <p:spPr>
            <a:xfrm>
              <a:off x="704232" y="2393054"/>
              <a:ext cx="3668127" cy="26242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A3878FCD-D70A-478A-BF57-BABCCBDB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E2464-C50C-4F67-B847-A0D347B9BE64}" type="datetimeFigureOut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41AB4C-ECA2-4DB1-AA65-423DC204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E7AF5F57-DD8F-4153-A5D6-A8590629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56151-9F82-481B-ACFB-4B7033718E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76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">
            <a:extLst>
              <a:ext uri="{FF2B5EF4-FFF2-40B4-BE49-F238E27FC236}">
                <a16:creationId xmlns:a16="http://schemas.microsoft.com/office/drawing/2014/main" id="{736CF5C5-D2D0-48A3-9F7A-CD4F1C8DDC8B}"/>
              </a:ext>
            </a:extLst>
          </p:cNvPr>
          <p:cNvGrpSpPr>
            <a:grpSpLocks/>
          </p:cNvGrpSpPr>
          <p:nvPr/>
        </p:nvGrpSpPr>
        <p:grpSpPr bwMode="auto">
          <a:xfrm>
            <a:off x="-417513" y="0"/>
            <a:ext cx="12584113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0650337-3977-4F0C-9AC8-1EB20A0D1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13" y="0"/>
              <a:ext cx="3862387" cy="6843713"/>
            </a:xfrm>
            <a:custGeom>
              <a:avLst/>
              <a:gdLst>
                <a:gd name="T0" fmla="*/ 2147483646 w 813"/>
                <a:gd name="T1" fmla="*/ 0 h 1440"/>
                <a:gd name="T2" fmla="*/ 2147483646 w 813"/>
                <a:gd name="T3" fmla="*/ 2147483646 h 1440"/>
                <a:gd name="T4" fmla="*/ 0 60000 65536"/>
                <a:gd name="T5" fmla="*/ 0 60000 65536"/>
                <a:gd name="T6" fmla="*/ 0 w 813"/>
                <a:gd name="T7" fmla="*/ 0 h 1440"/>
                <a:gd name="T8" fmla="*/ 813 w 813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280BBD7-7325-440F-9F22-C92DA0A27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6726" y="9525"/>
              <a:ext cx="1539875" cy="555625"/>
            </a:xfrm>
            <a:custGeom>
              <a:avLst/>
              <a:gdLst>
                <a:gd name="T0" fmla="*/ 2147483646 w 324"/>
                <a:gd name="T1" fmla="*/ 2147483646 h 117"/>
                <a:gd name="T2" fmla="*/ 0 w 324"/>
                <a:gd name="T3" fmla="*/ 0 h 117"/>
                <a:gd name="T4" fmla="*/ 0 60000 65536"/>
                <a:gd name="T5" fmla="*/ 0 60000 65536"/>
                <a:gd name="T6" fmla="*/ 0 w 324"/>
                <a:gd name="T7" fmla="*/ 0 h 117"/>
                <a:gd name="T8" fmla="*/ 324 w 324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DD74FD0-1BCA-47D3-8FD0-FA1027867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314" y="5013325"/>
              <a:ext cx="1919287" cy="1830388"/>
            </a:xfrm>
            <a:custGeom>
              <a:avLst/>
              <a:gdLst>
                <a:gd name="T0" fmla="*/ 0 w 404"/>
                <a:gd name="T1" fmla="*/ 2147483646 h 385"/>
                <a:gd name="T2" fmla="*/ 2147483646 w 404"/>
                <a:gd name="T3" fmla="*/ 0 h 385"/>
                <a:gd name="T4" fmla="*/ 0 60000 65536"/>
                <a:gd name="T5" fmla="*/ 0 60000 65536"/>
                <a:gd name="T6" fmla="*/ 0 w 404"/>
                <a:gd name="T7" fmla="*/ 0 h 385"/>
                <a:gd name="T8" fmla="*/ 404 w 404"/>
                <a:gd name="T9" fmla="*/ 385 h 3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F33BFE2-E56C-4F85-8EFC-C871F6F54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2147483646 w 774"/>
                <a:gd name="T1" fmla="*/ 0 h 1440"/>
                <a:gd name="T2" fmla="*/ 2147483646 w 774"/>
                <a:gd name="T3" fmla="*/ 2147483646 h 1440"/>
                <a:gd name="T4" fmla="*/ 0 60000 65536"/>
                <a:gd name="T5" fmla="*/ 0 60000 65536"/>
                <a:gd name="T6" fmla="*/ 0 w 774"/>
                <a:gd name="T7" fmla="*/ 0 h 1440"/>
                <a:gd name="T8" fmla="*/ 774 w 774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0E8A163-C645-46D1-9878-8B892792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9" y="9525"/>
              <a:ext cx="963612" cy="366713"/>
            </a:xfrm>
            <a:custGeom>
              <a:avLst/>
              <a:gdLst>
                <a:gd name="T0" fmla="*/ 2147483646 w 203"/>
                <a:gd name="T1" fmla="*/ 1746473044 h 77"/>
                <a:gd name="T2" fmla="*/ 0 w 203"/>
                <a:gd name="T3" fmla="*/ 0 h 77"/>
                <a:gd name="T4" fmla="*/ 0 60000 65536"/>
                <a:gd name="T5" fmla="*/ 0 60000 65536"/>
                <a:gd name="T6" fmla="*/ 0 w 203"/>
                <a:gd name="T7" fmla="*/ 0 h 77"/>
                <a:gd name="T8" fmla="*/ 203 w 203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895DCA8-84D4-45CA-ADB4-A7C70A1C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4964" y="5275263"/>
              <a:ext cx="1666875" cy="1577975"/>
            </a:xfrm>
            <a:custGeom>
              <a:avLst/>
              <a:gdLst>
                <a:gd name="T0" fmla="*/ 0 w 351"/>
                <a:gd name="T1" fmla="*/ 2147483646 h 332"/>
                <a:gd name="T2" fmla="*/ 2147483646 w 351"/>
                <a:gd name="T3" fmla="*/ 0 h 332"/>
                <a:gd name="T4" fmla="*/ 0 60000 65536"/>
                <a:gd name="T5" fmla="*/ 0 60000 65536"/>
                <a:gd name="T6" fmla="*/ 0 w 351"/>
                <a:gd name="T7" fmla="*/ 0 h 332"/>
                <a:gd name="T8" fmla="*/ 351 w 351"/>
                <a:gd name="T9" fmla="*/ 332 h 3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F4CFD29-97F4-4634-9D75-43CC8DBA5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713" y="0"/>
              <a:ext cx="3621087" cy="6843713"/>
            </a:xfrm>
            <a:custGeom>
              <a:avLst/>
              <a:gdLst>
                <a:gd name="T0" fmla="*/ 2147483646 w 762"/>
                <a:gd name="T1" fmla="*/ 0 h 1440"/>
                <a:gd name="T2" fmla="*/ 2147483646 w 762"/>
                <a:gd name="T3" fmla="*/ 2147483646 h 1440"/>
                <a:gd name="T4" fmla="*/ 0 60000 65536"/>
                <a:gd name="T5" fmla="*/ 0 60000 65536"/>
                <a:gd name="T6" fmla="*/ 0 w 762"/>
                <a:gd name="T7" fmla="*/ 0 h 1440"/>
                <a:gd name="T8" fmla="*/ 762 w 762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63309BF-D547-41E6-9F1D-5F8E14566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1439" y="9525"/>
              <a:ext cx="665162" cy="257175"/>
            </a:xfrm>
            <a:custGeom>
              <a:avLst/>
              <a:gdLst>
                <a:gd name="T0" fmla="*/ 2147483646 w 140"/>
                <a:gd name="T1" fmla="*/ 1224795938 h 54"/>
                <a:gd name="T2" fmla="*/ 0 w 140"/>
                <a:gd name="T3" fmla="*/ 0 h 54"/>
                <a:gd name="T4" fmla="*/ 0 60000 65536"/>
                <a:gd name="T5" fmla="*/ 0 60000 65536"/>
                <a:gd name="T6" fmla="*/ 0 w 140"/>
                <a:gd name="T7" fmla="*/ 0 h 54"/>
                <a:gd name="T8" fmla="*/ 140 w 140"/>
                <a:gd name="T9" fmla="*/ 54 h 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BE63610-6A11-48FA-9140-A31378152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1014" y="5408613"/>
              <a:ext cx="1525587" cy="1435100"/>
            </a:xfrm>
            <a:custGeom>
              <a:avLst/>
              <a:gdLst>
                <a:gd name="T0" fmla="*/ 0 w 321"/>
                <a:gd name="T1" fmla="*/ 2147483646 h 302"/>
                <a:gd name="T2" fmla="*/ 2147483646 w 321"/>
                <a:gd name="T3" fmla="*/ 0 h 302"/>
                <a:gd name="T4" fmla="*/ 0 60000 65536"/>
                <a:gd name="T5" fmla="*/ 0 60000 65536"/>
                <a:gd name="T6" fmla="*/ 0 w 321"/>
                <a:gd name="T7" fmla="*/ 0 h 302"/>
                <a:gd name="T8" fmla="*/ 321 w 321"/>
                <a:gd name="T9" fmla="*/ 302 h 3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89A72A4-B329-4C20-8AEA-FFBA195B0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2147483646 w 683"/>
                <a:gd name="T1" fmla="*/ 0 h 1440"/>
                <a:gd name="T2" fmla="*/ 2147483646 w 683"/>
                <a:gd name="T3" fmla="*/ 2147483646 h 1440"/>
                <a:gd name="T4" fmla="*/ 0 60000 65536"/>
                <a:gd name="T5" fmla="*/ 0 60000 65536"/>
                <a:gd name="T6" fmla="*/ 0 w 683"/>
                <a:gd name="T7" fmla="*/ 0 h 1440"/>
                <a:gd name="T8" fmla="*/ 683 w 683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F7502BA3-30DB-4AD3-BD52-80E6E05E8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939" y="5518150"/>
              <a:ext cx="1363662" cy="1325563"/>
            </a:xfrm>
            <a:custGeom>
              <a:avLst/>
              <a:gdLst>
                <a:gd name="T0" fmla="*/ 0 w 287"/>
                <a:gd name="T1" fmla="*/ 2147483646 h 279"/>
                <a:gd name="T2" fmla="*/ 2147483646 w 287"/>
                <a:gd name="T3" fmla="*/ 0 h 279"/>
                <a:gd name="T4" fmla="*/ 0 60000 65536"/>
                <a:gd name="T5" fmla="*/ 0 60000 65536"/>
                <a:gd name="T6" fmla="*/ 0 w 287"/>
                <a:gd name="T7" fmla="*/ 0 h 279"/>
                <a:gd name="T8" fmla="*/ 287 w 287"/>
                <a:gd name="T9" fmla="*/ 279 h 2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A8704955-4CA3-48EA-8FC3-8C8D74495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2147483646 w 680"/>
                <a:gd name="T1" fmla="*/ 0 h 1440"/>
                <a:gd name="T2" fmla="*/ 2147483646 w 680"/>
                <a:gd name="T3" fmla="*/ 2147483646 h 1440"/>
                <a:gd name="T4" fmla="*/ 0 60000 65536"/>
                <a:gd name="T5" fmla="*/ 0 60000 65536"/>
                <a:gd name="T6" fmla="*/ 0 w 680"/>
                <a:gd name="T7" fmla="*/ 0 h 1440"/>
                <a:gd name="T8" fmla="*/ 680 w 68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20F027B-FCC1-4D7B-9318-F8E7D0304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151" y="5694363"/>
              <a:ext cx="1187450" cy="1149350"/>
            </a:xfrm>
            <a:custGeom>
              <a:avLst/>
              <a:gdLst>
                <a:gd name="T0" fmla="*/ 0 w 250"/>
                <a:gd name="T1" fmla="*/ 2147483646 h 242"/>
                <a:gd name="T2" fmla="*/ 2147483646 w 250"/>
                <a:gd name="T3" fmla="*/ 0 h 242"/>
                <a:gd name="T4" fmla="*/ 0 60000 65536"/>
                <a:gd name="T5" fmla="*/ 0 60000 65536"/>
                <a:gd name="T6" fmla="*/ 0 w 250"/>
                <a:gd name="T7" fmla="*/ 0 h 242"/>
                <a:gd name="T8" fmla="*/ 250 w 250"/>
                <a:gd name="T9" fmla="*/ 242 h 2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4BF4392-0B01-409A-AE19-D6B616D0F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88" y="0"/>
              <a:ext cx="3421062" cy="6843713"/>
            </a:xfrm>
            <a:custGeom>
              <a:avLst/>
              <a:gdLst>
                <a:gd name="T0" fmla="*/ 2147483646 w 720"/>
                <a:gd name="T1" fmla="*/ 0 h 1440"/>
                <a:gd name="T2" fmla="*/ 2147483646 w 720"/>
                <a:gd name="T3" fmla="*/ 2147483646 h 1440"/>
                <a:gd name="T4" fmla="*/ 0 60000 65536"/>
                <a:gd name="T5" fmla="*/ 0 60000 65536"/>
                <a:gd name="T6" fmla="*/ 0 w 720"/>
                <a:gd name="T7" fmla="*/ 0 h 1440"/>
                <a:gd name="T8" fmla="*/ 720 w 72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6F7DFF69-FB13-4CA5-A54E-7EF25AC1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7126" y="6049963"/>
              <a:ext cx="879475" cy="793750"/>
            </a:xfrm>
            <a:custGeom>
              <a:avLst/>
              <a:gdLst>
                <a:gd name="T0" fmla="*/ 0 w 185"/>
                <a:gd name="T1" fmla="*/ 2147483646 h 167"/>
                <a:gd name="T2" fmla="*/ 2147483646 w 185"/>
                <a:gd name="T3" fmla="*/ 0 h 167"/>
                <a:gd name="T4" fmla="*/ 0 60000 65536"/>
                <a:gd name="T5" fmla="*/ 0 60000 65536"/>
                <a:gd name="T6" fmla="*/ 0 w 185"/>
                <a:gd name="T7" fmla="*/ 0 h 167"/>
                <a:gd name="T8" fmla="*/ 185 w 185"/>
                <a:gd name="T9" fmla="*/ 167 h 1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46AF47A-8D7C-4539-8401-A187CDFA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2147483646 w 572"/>
                <a:gd name="T1" fmla="*/ 0 h 1440"/>
                <a:gd name="T2" fmla="*/ 2147483646 w 572"/>
                <a:gd name="T3" fmla="*/ 2147483646 h 1440"/>
                <a:gd name="T4" fmla="*/ 0 60000 65536"/>
                <a:gd name="T5" fmla="*/ 0 60000 65536"/>
                <a:gd name="T6" fmla="*/ 0 w 572"/>
                <a:gd name="T7" fmla="*/ 0 h 1440"/>
                <a:gd name="T8" fmla="*/ 572 w 572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FFA980D-0A68-4FD6-9648-08236AC5A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8" y="0"/>
              <a:ext cx="2944812" cy="6843713"/>
            </a:xfrm>
            <a:custGeom>
              <a:avLst/>
              <a:gdLst>
                <a:gd name="T0" fmla="*/ 2147483646 w 620"/>
                <a:gd name="T1" fmla="*/ 0 h 1440"/>
                <a:gd name="T2" fmla="*/ 2147483646 w 620"/>
                <a:gd name="T3" fmla="*/ 2147483646 h 1440"/>
                <a:gd name="T4" fmla="*/ 0 60000 65536"/>
                <a:gd name="T5" fmla="*/ 0 60000 65536"/>
                <a:gd name="T6" fmla="*/ 0 w 620"/>
                <a:gd name="T7" fmla="*/ 0 h 1440"/>
                <a:gd name="T8" fmla="*/ 620 w 62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FA9ACFA1-DF96-473C-8813-D9B0BB40E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7513" y="0"/>
              <a:ext cx="2403476" cy="6843713"/>
            </a:xfrm>
            <a:custGeom>
              <a:avLst/>
              <a:gdLst>
                <a:gd name="T0" fmla="*/ 2147483646 w 506"/>
                <a:gd name="T1" fmla="*/ 0 h 1440"/>
                <a:gd name="T2" fmla="*/ 2147483646 w 506"/>
                <a:gd name="T3" fmla="*/ 2147483646 h 1440"/>
                <a:gd name="T4" fmla="*/ 0 60000 65536"/>
                <a:gd name="T5" fmla="*/ 0 60000 65536"/>
                <a:gd name="T6" fmla="*/ 0 w 506"/>
                <a:gd name="T7" fmla="*/ 0 h 1440"/>
                <a:gd name="T8" fmla="*/ 506 w 506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483330F8-38FC-4BD2-9CD5-78913FBA8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2147483646 w 373"/>
                <a:gd name="T1" fmla="*/ 0 h 673"/>
                <a:gd name="T2" fmla="*/ 0 w 373"/>
                <a:gd name="T3" fmla="*/ 2147483646 h 673"/>
                <a:gd name="T4" fmla="*/ 0 60000 65536"/>
                <a:gd name="T5" fmla="*/ 0 60000 65536"/>
                <a:gd name="T6" fmla="*/ 0 w 373"/>
                <a:gd name="T7" fmla="*/ 0 h 673"/>
                <a:gd name="T8" fmla="*/ 373 w 373"/>
                <a:gd name="T9" fmla="*/ 673 h 6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3ABA580-BB2C-4B3B-8707-38A00F3AF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6016625"/>
              <a:ext cx="214312" cy="827088"/>
            </a:xfrm>
            <a:custGeom>
              <a:avLst/>
              <a:gdLst>
                <a:gd name="T0" fmla="*/ 0 w 45"/>
                <a:gd name="T1" fmla="*/ 0 h 174"/>
                <a:gd name="T2" fmla="*/ 1020658519 w 45"/>
                <a:gd name="T3" fmla="*/ 2147483646 h 174"/>
                <a:gd name="T4" fmla="*/ 0 60000 65536"/>
                <a:gd name="T5" fmla="*/ 0 60000 65536"/>
                <a:gd name="T6" fmla="*/ 0 w 45"/>
                <a:gd name="T7" fmla="*/ 0 h 174"/>
                <a:gd name="T8" fmla="*/ 45 w 45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E8506AE-D7BD-49B1-9AF6-595121181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2147483646 w 329"/>
                <a:gd name="T1" fmla="*/ 0 h 469"/>
                <a:gd name="T2" fmla="*/ 0 w 329"/>
                <a:gd name="T3" fmla="*/ 2147483646 h 469"/>
                <a:gd name="T4" fmla="*/ 0 60000 65536"/>
                <a:gd name="T5" fmla="*/ 0 60000 65536"/>
                <a:gd name="T6" fmla="*/ 0 w 329"/>
                <a:gd name="T7" fmla="*/ 0 h 469"/>
                <a:gd name="T8" fmla="*/ 329 w 329"/>
                <a:gd name="T9" fmla="*/ 469 h 4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D13DE4F5-F64F-4AB8-9B91-7E2A073E58F4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1700213"/>
            <a:ext cx="3675063" cy="3470275"/>
            <a:chOff x="697883" y="1816768"/>
            <a:chExt cx="3674476" cy="347042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76AAF6-0244-4CCE-8D03-4BD1DC803ED3}"/>
                </a:ext>
              </a:extLst>
            </p:cNvPr>
            <p:cNvSpPr/>
            <p:nvPr/>
          </p:nvSpPr>
          <p:spPr>
            <a:xfrm>
              <a:off x="697883" y="1816768"/>
              <a:ext cx="3674476" cy="5032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2">
              <a:extLst>
                <a:ext uri="{FF2B5EF4-FFF2-40B4-BE49-F238E27FC236}">
                  <a16:creationId xmlns:a16="http://schemas.microsoft.com/office/drawing/2014/main" id="{96E496D1-6AC5-4441-B365-213D4635FFC2}"/>
                </a:ext>
              </a:extLst>
            </p:cNvPr>
            <p:cNvSpPr/>
            <p:nvPr/>
          </p:nvSpPr>
          <p:spPr>
            <a:xfrm rot="10800000">
              <a:off x="2380364" y="5014128"/>
              <a:ext cx="315863" cy="27306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265CD9-F8D5-440E-B32E-063D07FC93D2}"/>
                </a:ext>
              </a:extLst>
            </p:cNvPr>
            <p:cNvSpPr/>
            <p:nvPr/>
          </p:nvSpPr>
          <p:spPr>
            <a:xfrm>
              <a:off x="704232" y="2393054"/>
              <a:ext cx="3668127" cy="26242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134A8D4-D947-4E0F-BB8F-FED18DAD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C7951-16DB-4CF6-9429-E94849471668}" type="datetimeFigureOut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16B4A70-B968-4C99-8D69-1F83C7DA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4C731BC-B930-4BAC-A682-332E6593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B6F50-F30D-400B-83AB-D08EB723C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7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6">
            <a:extLst>
              <a:ext uri="{FF2B5EF4-FFF2-40B4-BE49-F238E27FC236}">
                <a16:creationId xmlns:a16="http://schemas.microsoft.com/office/drawing/2014/main" id="{E66DB5AC-7FBB-4CE0-8131-29B52F3723E6}"/>
              </a:ext>
            </a:extLst>
          </p:cNvPr>
          <p:cNvGrpSpPr>
            <a:grpSpLocks/>
          </p:cNvGrpSpPr>
          <p:nvPr/>
        </p:nvGrpSpPr>
        <p:grpSpPr bwMode="auto">
          <a:xfrm>
            <a:off x="-330200" y="-58738"/>
            <a:ext cx="12515850" cy="6923088"/>
            <a:chOff x="-329674" y="-51881"/>
            <a:chExt cx="12515851" cy="692379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BAAAEEE-4D44-4BEC-8C78-D82646051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9674" y="1297633"/>
              <a:ext cx="9702801" cy="5574284"/>
            </a:xfrm>
            <a:custGeom>
              <a:avLst/>
              <a:gdLst>
                <a:gd name="T0" fmla="*/ 2147483646 w 2038"/>
                <a:gd name="T1" fmla="*/ 2147483646 h 1169"/>
                <a:gd name="T2" fmla="*/ 2147483646 w 2038"/>
                <a:gd name="T3" fmla="*/ 2147483646 h 1169"/>
                <a:gd name="T4" fmla="*/ 2147483646 w 2038"/>
                <a:gd name="T5" fmla="*/ 500231192 h 1169"/>
                <a:gd name="T6" fmla="*/ 2147483646 w 2038"/>
                <a:gd name="T7" fmla="*/ 2147483646 h 1169"/>
                <a:gd name="T8" fmla="*/ 2147483646 w 2038"/>
                <a:gd name="T9" fmla="*/ 2147483646 h 1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8"/>
                <a:gd name="T16" fmla="*/ 0 h 1169"/>
                <a:gd name="T17" fmla="*/ 2038 w 2038"/>
                <a:gd name="T18" fmla="*/ 1169 h 1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D0A7A4A-F2CF-4A66-A190-C87B1D5B6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51" y="2018432"/>
              <a:ext cx="7373939" cy="4848722"/>
            </a:xfrm>
            <a:custGeom>
              <a:avLst/>
              <a:gdLst>
                <a:gd name="T0" fmla="*/ 2147483646 w 1549"/>
                <a:gd name="T1" fmla="*/ 2147483646 h 1017"/>
                <a:gd name="T2" fmla="*/ 2147483646 w 1549"/>
                <a:gd name="T3" fmla="*/ 2147483646 h 1017"/>
                <a:gd name="T4" fmla="*/ 2147483646 w 1549"/>
                <a:gd name="T5" fmla="*/ 1204728629 h 1017"/>
                <a:gd name="T6" fmla="*/ 2147483646 w 1549"/>
                <a:gd name="T7" fmla="*/ 2147483646 h 1017"/>
                <a:gd name="T8" fmla="*/ 2147483646 w 1549"/>
                <a:gd name="T9" fmla="*/ 2147483646 h 10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9"/>
                <a:gd name="T16" fmla="*/ 0 h 1017"/>
                <a:gd name="T17" fmla="*/ 1549 w 1549"/>
                <a:gd name="T18" fmla="*/ 1017 h 10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FA76190-CEDE-459F-9419-E10BFA6E3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51" y="1788221"/>
              <a:ext cx="8035926" cy="5083696"/>
            </a:xfrm>
            <a:custGeom>
              <a:avLst/>
              <a:gdLst>
                <a:gd name="T0" fmla="*/ 2147483646 w 1688"/>
                <a:gd name="T1" fmla="*/ 2147483646 h 1066"/>
                <a:gd name="T2" fmla="*/ 2147483646 w 1688"/>
                <a:gd name="T3" fmla="*/ 2147483646 h 1066"/>
                <a:gd name="T4" fmla="*/ 2147483646 w 1688"/>
                <a:gd name="T5" fmla="*/ 2147483646 h 1066"/>
                <a:gd name="T6" fmla="*/ 2147483646 w 1688"/>
                <a:gd name="T7" fmla="*/ 636797305 h 1066"/>
                <a:gd name="T8" fmla="*/ 2147483646 w 1688"/>
                <a:gd name="T9" fmla="*/ 2147483646 h 1066"/>
                <a:gd name="T10" fmla="*/ 2147483646 w 1688"/>
                <a:gd name="T11" fmla="*/ 2147483646 h 10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8"/>
                <a:gd name="T19" fmla="*/ 0 h 1066"/>
                <a:gd name="T20" fmla="*/ 1688 w 1688"/>
                <a:gd name="T21" fmla="*/ 1066 h 10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EF34CEC-06D9-4D70-831A-540C4A825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2" y="549844"/>
              <a:ext cx="10334627" cy="6322073"/>
            </a:xfrm>
            <a:custGeom>
              <a:avLst/>
              <a:gdLst>
                <a:gd name="T0" fmla="*/ 2147483646 w 2171"/>
                <a:gd name="T1" fmla="*/ 2147483646 h 1326"/>
                <a:gd name="T2" fmla="*/ 2147483646 w 2171"/>
                <a:gd name="T3" fmla="*/ 2147483646 h 1326"/>
                <a:gd name="T4" fmla="*/ 2147483646 w 2171"/>
                <a:gd name="T5" fmla="*/ 1432097336 h 1326"/>
                <a:gd name="T6" fmla="*/ 0 w 2171"/>
                <a:gd name="T7" fmla="*/ 2147483646 h 13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71"/>
                <a:gd name="T13" fmla="*/ 0 h 1326"/>
                <a:gd name="T14" fmla="*/ 2171 w 2171"/>
                <a:gd name="T15" fmla="*/ 1326 h 13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18AB539-579E-4534-A11C-79F887C7F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6186047"/>
              <a:ext cx="504825" cy="681108"/>
            </a:xfrm>
            <a:custGeom>
              <a:avLst/>
              <a:gdLst>
                <a:gd name="T0" fmla="*/ 0 w 106"/>
                <a:gd name="T1" fmla="*/ 0 h 143"/>
                <a:gd name="T2" fmla="*/ 2147483646 w 106"/>
                <a:gd name="T3" fmla="*/ 2147483646 h 143"/>
                <a:gd name="T4" fmla="*/ 0 60000 65536"/>
                <a:gd name="T5" fmla="*/ 0 60000 65536"/>
                <a:gd name="T6" fmla="*/ 0 w 106"/>
                <a:gd name="T7" fmla="*/ 0 h 143"/>
                <a:gd name="T8" fmla="*/ 106 w 106"/>
                <a:gd name="T9" fmla="*/ 143 h 1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B68C469-E8B8-421D-8A5D-28408120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2" y="-51881"/>
              <a:ext cx="11091864" cy="6923798"/>
            </a:xfrm>
            <a:custGeom>
              <a:avLst/>
              <a:gdLst>
                <a:gd name="T0" fmla="*/ 2147483646 w 2330"/>
                <a:gd name="T1" fmla="*/ 2147483646 h 1452"/>
                <a:gd name="T2" fmla="*/ 2147483646 w 2330"/>
                <a:gd name="T3" fmla="*/ 2147483646 h 1452"/>
                <a:gd name="T4" fmla="*/ 2147483646 w 2330"/>
                <a:gd name="T5" fmla="*/ 2147483646 h 1452"/>
                <a:gd name="T6" fmla="*/ 0 w 2330"/>
                <a:gd name="T7" fmla="*/ 2147483646 h 1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0"/>
                <a:gd name="T13" fmla="*/ 0 h 1452"/>
                <a:gd name="T14" fmla="*/ 2330 w 2330"/>
                <a:gd name="T15" fmla="*/ 1452 h 1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C91F242-2FD8-4CD3-9696-59DE33F85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601" y="5275"/>
              <a:ext cx="5788025" cy="6847590"/>
            </a:xfrm>
            <a:custGeom>
              <a:avLst/>
              <a:gdLst>
                <a:gd name="T0" fmla="*/ 2147483646 w 1216"/>
                <a:gd name="T1" fmla="*/ 2147483646 h 1436"/>
                <a:gd name="T2" fmla="*/ 2147483646 w 1216"/>
                <a:gd name="T3" fmla="*/ 2147483646 h 1436"/>
                <a:gd name="T4" fmla="*/ 0 w 1216"/>
                <a:gd name="T5" fmla="*/ 0 h 1436"/>
                <a:gd name="T6" fmla="*/ 0 60000 65536"/>
                <a:gd name="T7" fmla="*/ 0 60000 65536"/>
                <a:gd name="T8" fmla="*/ 0 60000 65536"/>
                <a:gd name="T9" fmla="*/ 0 w 1216"/>
                <a:gd name="T10" fmla="*/ 0 h 1436"/>
                <a:gd name="T11" fmla="*/ 1216 w 1216"/>
                <a:gd name="T12" fmla="*/ 1436 h 1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76E5C6F-DA32-4D8C-91C8-7B2FD2631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2" y="5275"/>
              <a:ext cx="1057276" cy="614426"/>
            </a:xfrm>
            <a:custGeom>
              <a:avLst/>
              <a:gdLst>
                <a:gd name="T0" fmla="*/ 2147483646 w 222"/>
                <a:gd name="T1" fmla="*/ 0 h 129"/>
                <a:gd name="T2" fmla="*/ 0 w 222"/>
                <a:gd name="T3" fmla="*/ 2147483646 h 129"/>
                <a:gd name="T4" fmla="*/ 0 60000 65536"/>
                <a:gd name="T5" fmla="*/ 0 60000 65536"/>
                <a:gd name="T6" fmla="*/ 0 w 222"/>
                <a:gd name="T7" fmla="*/ 0 h 129"/>
                <a:gd name="T8" fmla="*/ 222 w 222"/>
                <a:gd name="T9" fmla="*/ 129 h 1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CED5ECB-DCC8-44D8-87DC-CECCED287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889" y="5275"/>
              <a:ext cx="5588000" cy="6866642"/>
            </a:xfrm>
            <a:custGeom>
              <a:avLst/>
              <a:gdLst>
                <a:gd name="T0" fmla="*/ 2147483646 w 1174"/>
                <a:gd name="T1" fmla="*/ 2147483646 h 1440"/>
                <a:gd name="T2" fmla="*/ 2147483646 w 1174"/>
                <a:gd name="T3" fmla="*/ 2147483646 h 1440"/>
                <a:gd name="T4" fmla="*/ 0 w 1174"/>
                <a:gd name="T5" fmla="*/ 0 h 1440"/>
                <a:gd name="T6" fmla="*/ 0 60000 65536"/>
                <a:gd name="T7" fmla="*/ 0 60000 65536"/>
                <a:gd name="T8" fmla="*/ 0 60000 65536"/>
                <a:gd name="T9" fmla="*/ 0 w 1174"/>
                <a:gd name="T10" fmla="*/ 0 h 1440"/>
                <a:gd name="T11" fmla="*/ 1174 w 1174"/>
                <a:gd name="T12" fmla="*/ 1440 h 1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93DF10F-81EA-4690-A0E7-DA8A90FD7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512"/>
              <a:ext cx="595313" cy="352461"/>
            </a:xfrm>
            <a:custGeom>
              <a:avLst/>
              <a:gdLst>
                <a:gd name="T0" fmla="*/ 2147483646 w 125"/>
                <a:gd name="T1" fmla="*/ 0 h 74"/>
                <a:gd name="T2" fmla="*/ 0 w 125"/>
                <a:gd name="T3" fmla="*/ 1678766980 h 74"/>
                <a:gd name="T4" fmla="*/ 0 60000 65536"/>
                <a:gd name="T5" fmla="*/ 0 60000 65536"/>
                <a:gd name="T6" fmla="*/ 0 w 125"/>
                <a:gd name="T7" fmla="*/ 0 h 74"/>
                <a:gd name="T8" fmla="*/ 125 w 125"/>
                <a:gd name="T9" fmla="*/ 74 h 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D0AF791-C5CF-4045-A52D-FEE8A78A1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390" y="5275"/>
              <a:ext cx="5497512" cy="6866642"/>
            </a:xfrm>
            <a:custGeom>
              <a:avLst/>
              <a:gdLst>
                <a:gd name="T0" fmla="*/ 2147483646 w 1155"/>
                <a:gd name="T1" fmla="*/ 2147483646 h 1440"/>
                <a:gd name="T2" fmla="*/ 2147483646 w 1155"/>
                <a:gd name="T3" fmla="*/ 2147483646 h 1440"/>
                <a:gd name="T4" fmla="*/ 0 w 1155"/>
                <a:gd name="T5" fmla="*/ 0 h 1440"/>
                <a:gd name="T6" fmla="*/ 0 60000 65536"/>
                <a:gd name="T7" fmla="*/ 0 60000 65536"/>
                <a:gd name="T8" fmla="*/ 0 60000 65536"/>
                <a:gd name="T9" fmla="*/ 0 w 1155"/>
                <a:gd name="T10" fmla="*/ 0 h 1440"/>
                <a:gd name="T11" fmla="*/ 1155 w 1155"/>
                <a:gd name="T12" fmla="*/ 1440 h 1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3F9A7C-E4A1-4CA2-A4EA-6AA9AD8F4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2" y="5275"/>
              <a:ext cx="357188" cy="214335"/>
            </a:xfrm>
            <a:custGeom>
              <a:avLst/>
              <a:gdLst>
                <a:gd name="T0" fmla="*/ 1701110231 w 75"/>
                <a:gd name="T1" fmla="*/ 0 h 45"/>
                <a:gd name="T2" fmla="*/ 0 w 75"/>
                <a:gd name="T3" fmla="*/ 1020877605 h 45"/>
                <a:gd name="T4" fmla="*/ 0 60000 65536"/>
                <a:gd name="T5" fmla="*/ 0 60000 65536"/>
                <a:gd name="T6" fmla="*/ 0 w 75"/>
                <a:gd name="T7" fmla="*/ 0 h 45"/>
                <a:gd name="T8" fmla="*/ 75 w 75"/>
                <a:gd name="T9" fmla="*/ 45 h 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82012D7-ACBE-4A10-831E-CBE395ECA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827" y="512"/>
              <a:ext cx="5522913" cy="6871405"/>
            </a:xfrm>
            <a:custGeom>
              <a:avLst/>
              <a:gdLst>
                <a:gd name="T0" fmla="*/ 2147483646 w 1160"/>
                <a:gd name="T1" fmla="*/ 2147483646 h 1441"/>
                <a:gd name="T2" fmla="*/ 2147483646 w 1160"/>
                <a:gd name="T3" fmla="*/ 2147483646 h 1441"/>
                <a:gd name="T4" fmla="*/ 0 w 1160"/>
                <a:gd name="T5" fmla="*/ 0 h 1441"/>
                <a:gd name="T6" fmla="*/ 0 60000 65536"/>
                <a:gd name="T7" fmla="*/ 0 60000 65536"/>
                <a:gd name="T8" fmla="*/ 0 60000 65536"/>
                <a:gd name="T9" fmla="*/ 0 w 1160"/>
                <a:gd name="T10" fmla="*/ 0 h 1441"/>
                <a:gd name="T11" fmla="*/ 1160 w 1160"/>
                <a:gd name="T12" fmla="*/ 1441 h 14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CA376D0-2790-455C-90FF-868FB5AFF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3240" y="5275"/>
              <a:ext cx="5413375" cy="6866642"/>
            </a:xfrm>
            <a:custGeom>
              <a:avLst/>
              <a:gdLst>
                <a:gd name="T0" fmla="*/ 2147483646 w 1137"/>
                <a:gd name="T1" fmla="*/ 2147483646 h 1440"/>
                <a:gd name="T2" fmla="*/ 2147483646 w 1137"/>
                <a:gd name="T3" fmla="*/ 2147483646 h 1440"/>
                <a:gd name="T4" fmla="*/ 0 w 1137"/>
                <a:gd name="T5" fmla="*/ 0 h 1440"/>
                <a:gd name="T6" fmla="*/ 0 60000 65536"/>
                <a:gd name="T7" fmla="*/ 0 60000 65536"/>
                <a:gd name="T8" fmla="*/ 0 60000 65536"/>
                <a:gd name="T9" fmla="*/ 0 w 1137"/>
                <a:gd name="T10" fmla="*/ 0 h 1440"/>
                <a:gd name="T11" fmla="*/ 1137 w 1137"/>
                <a:gd name="T12" fmla="*/ 1440 h 1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C89F254A-71E7-4771-8A40-BD57809F1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577" y="5275"/>
              <a:ext cx="5037138" cy="6861880"/>
            </a:xfrm>
            <a:custGeom>
              <a:avLst/>
              <a:gdLst>
                <a:gd name="T0" fmla="*/ 2147483646 w 1058"/>
                <a:gd name="T1" fmla="*/ 2147483646 h 1439"/>
                <a:gd name="T2" fmla="*/ 2147483646 w 1058"/>
                <a:gd name="T3" fmla="*/ 2147483646 h 1439"/>
                <a:gd name="T4" fmla="*/ 0 w 1058"/>
                <a:gd name="T5" fmla="*/ 0 h 1439"/>
                <a:gd name="T6" fmla="*/ 0 60000 65536"/>
                <a:gd name="T7" fmla="*/ 0 60000 65536"/>
                <a:gd name="T8" fmla="*/ 0 60000 65536"/>
                <a:gd name="T9" fmla="*/ 0 w 1058"/>
                <a:gd name="T10" fmla="*/ 0 h 1439"/>
                <a:gd name="T11" fmla="*/ 1058 w 1058"/>
                <a:gd name="T12" fmla="*/ 1439 h 14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34CBF8D-B42C-44C7-8A90-EDB1F4CC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290" y="5275"/>
              <a:ext cx="3417887" cy="2741894"/>
            </a:xfrm>
            <a:custGeom>
              <a:avLst/>
              <a:gdLst>
                <a:gd name="T0" fmla="*/ 2147483646 w 718"/>
                <a:gd name="T1" fmla="*/ 2147483646 h 575"/>
                <a:gd name="T2" fmla="*/ 0 w 718"/>
                <a:gd name="T3" fmla="*/ 0 h 575"/>
                <a:gd name="T4" fmla="*/ 0 60000 65536"/>
                <a:gd name="T5" fmla="*/ 0 60000 65536"/>
                <a:gd name="T6" fmla="*/ 0 w 718"/>
                <a:gd name="T7" fmla="*/ 0 h 575"/>
                <a:gd name="T8" fmla="*/ 718 w 718"/>
                <a:gd name="T9" fmla="*/ 575 h 5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B020DB0-3CD8-4AFB-BC3E-33C81815D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5015" y="10038"/>
              <a:ext cx="2951162" cy="2556137"/>
            </a:xfrm>
            <a:custGeom>
              <a:avLst/>
              <a:gdLst>
                <a:gd name="T0" fmla="*/ 2147483646 w 620"/>
                <a:gd name="T1" fmla="*/ 2147483646 h 536"/>
                <a:gd name="T2" fmla="*/ 0 w 620"/>
                <a:gd name="T3" fmla="*/ 0 h 536"/>
                <a:gd name="T4" fmla="*/ 0 60000 65536"/>
                <a:gd name="T5" fmla="*/ 0 60000 65536"/>
                <a:gd name="T6" fmla="*/ 0 w 620"/>
                <a:gd name="T7" fmla="*/ 0 h 536"/>
                <a:gd name="T8" fmla="*/ 620 w 620"/>
                <a:gd name="T9" fmla="*/ 536 h 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99BBEA0-AD42-41F1-A3FF-074ACC75A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0827" y="5275"/>
              <a:ext cx="2165350" cy="1359040"/>
            </a:xfrm>
            <a:custGeom>
              <a:avLst/>
              <a:gdLst>
                <a:gd name="T0" fmla="*/ 0 w 455"/>
                <a:gd name="T1" fmla="*/ 0 h 285"/>
                <a:gd name="T2" fmla="*/ 2147483646 w 455"/>
                <a:gd name="T3" fmla="*/ 2147483646 h 285"/>
                <a:gd name="T4" fmla="*/ 0 60000 65536"/>
                <a:gd name="T5" fmla="*/ 0 60000 65536"/>
                <a:gd name="T6" fmla="*/ 0 w 455"/>
                <a:gd name="T7" fmla="*/ 0 h 285"/>
                <a:gd name="T8" fmla="*/ 455 w 455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57D4298-CD25-472F-B2BE-9B5C38712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0827" y="5275"/>
              <a:ext cx="895350" cy="535043"/>
            </a:xfrm>
            <a:custGeom>
              <a:avLst/>
              <a:gdLst>
                <a:gd name="T0" fmla="*/ 0 w 188"/>
                <a:gd name="T1" fmla="*/ 0 h 112"/>
                <a:gd name="T2" fmla="*/ 2147483646 w 188"/>
                <a:gd name="T3" fmla="*/ 2147483646 h 112"/>
                <a:gd name="T4" fmla="*/ 0 60000 65536"/>
                <a:gd name="T5" fmla="*/ 0 60000 65536"/>
                <a:gd name="T6" fmla="*/ 0 w 188"/>
                <a:gd name="T7" fmla="*/ 0 h 112"/>
                <a:gd name="T8" fmla="*/ 188 w 188"/>
                <a:gd name="T9" fmla="*/ 112 h 1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8">
            <a:extLst>
              <a:ext uri="{FF2B5EF4-FFF2-40B4-BE49-F238E27FC236}">
                <a16:creationId xmlns:a16="http://schemas.microsoft.com/office/drawing/2014/main" id="{43C7D5DD-C407-42EB-8653-F0C6C8BE739A}"/>
              </a:ext>
            </a:extLst>
          </p:cNvPr>
          <p:cNvGrpSpPr>
            <a:grpSpLocks/>
          </p:cNvGrpSpPr>
          <p:nvPr/>
        </p:nvGrpSpPr>
        <p:grpSpPr bwMode="auto">
          <a:xfrm>
            <a:off x="3259138" y="1185863"/>
            <a:ext cx="5665787" cy="4478337"/>
            <a:chOff x="3259545" y="1186483"/>
            <a:chExt cx="5666145" cy="447793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01F6AB-F926-4677-977A-EA915BF4F363}"/>
                </a:ext>
              </a:extLst>
            </p:cNvPr>
            <p:cNvSpPr/>
            <p:nvPr/>
          </p:nvSpPr>
          <p:spPr>
            <a:xfrm>
              <a:off x="3259545" y="1186483"/>
              <a:ext cx="5658207" cy="7158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39">
              <a:extLst>
                <a:ext uri="{FF2B5EF4-FFF2-40B4-BE49-F238E27FC236}">
                  <a16:creationId xmlns:a16="http://schemas.microsoft.com/office/drawing/2014/main" id="{C10D441B-FAF1-4AD6-95B1-71C8C371FC4D}"/>
                </a:ext>
              </a:extLst>
            </p:cNvPr>
            <p:cNvSpPr/>
            <p:nvPr/>
          </p:nvSpPr>
          <p:spPr>
            <a:xfrm rot="10800000">
              <a:off x="5891786" y="5313611"/>
              <a:ext cx="408013" cy="35080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27ACA5-E67B-415F-A746-890F5C529E23}"/>
                </a:ext>
              </a:extLst>
            </p:cNvPr>
            <p:cNvSpPr/>
            <p:nvPr/>
          </p:nvSpPr>
          <p:spPr>
            <a:xfrm>
              <a:off x="3259545" y="1991272"/>
              <a:ext cx="5666145" cy="33223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/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/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61FE81A3-DCB2-47D8-9F71-8AA09774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26C7-825F-42F6-B1DE-DAFD29431F9A}" type="datetimeFigureOut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564377DF-F865-4A4A-9F25-586F2553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5E6BD03B-35AB-4FE1-9F14-C36D09B9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FFB38-C959-4D0C-BD1A-9A01403A57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21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6">
            <a:extLst>
              <a:ext uri="{FF2B5EF4-FFF2-40B4-BE49-F238E27FC236}">
                <a16:creationId xmlns:a16="http://schemas.microsoft.com/office/drawing/2014/main" id="{1FE1B8C0-D9AA-431A-B0B8-7846D2A9887D}"/>
              </a:ext>
            </a:extLst>
          </p:cNvPr>
          <p:cNvGrpSpPr>
            <a:grpSpLocks/>
          </p:cNvGrpSpPr>
          <p:nvPr/>
        </p:nvGrpSpPr>
        <p:grpSpPr bwMode="auto">
          <a:xfrm>
            <a:off x="-417513" y="0"/>
            <a:ext cx="12584113" cy="6853238"/>
            <a:chOff x="-417513" y="0"/>
            <a:chExt cx="12584114" cy="6853238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8A1D1FA-9F0E-4F6F-B82F-67514F781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13" y="0"/>
              <a:ext cx="3862387" cy="6843713"/>
            </a:xfrm>
            <a:custGeom>
              <a:avLst/>
              <a:gdLst>
                <a:gd name="T0" fmla="*/ 2147483646 w 813"/>
                <a:gd name="T1" fmla="*/ 0 h 1440"/>
                <a:gd name="T2" fmla="*/ 2147483646 w 813"/>
                <a:gd name="T3" fmla="*/ 2147483646 h 1440"/>
                <a:gd name="T4" fmla="*/ 0 60000 65536"/>
                <a:gd name="T5" fmla="*/ 0 60000 65536"/>
                <a:gd name="T6" fmla="*/ 0 w 813"/>
                <a:gd name="T7" fmla="*/ 0 h 1440"/>
                <a:gd name="T8" fmla="*/ 813 w 813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E58793-0C1E-4E42-89B7-1BBC3304F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6726" y="9525"/>
              <a:ext cx="1539875" cy="555625"/>
            </a:xfrm>
            <a:custGeom>
              <a:avLst/>
              <a:gdLst>
                <a:gd name="T0" fmla="*/ 2147483646 w 324"/>
                <a:gd name="T1" fmla="*/ 2147483646 h 117"/>
                <a:gd name="T2" fmla="*/ 0 w 324"/>
                <a:gd name="T3" fmla="*/ 0 h 117"/>
                <a:gd name="T4" fmla="*/ 0 60000 65536"/>
                <a:gd name="T5" fmla="*/ 0 60000 65536"/>
                <a:gd name="T6" fmla="*/ 0 w 324"/>
                <a:gd name="T7" fmla="*/ 0 h 117"/>
                <a:gd name="T8" fmla="*/ 324 w 324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E883F468-3182-40AE-8731-0CC8BA86B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314" y="5013325"/>
              <a:ext cx="1919287" cy="1830388"/>
            </a:xfrm>
            <a:custGeom>
              <a:avLst/>
              <a:gdLst>
                <a:gd name="T0" fmla="*/ 0 w 404"/>
                <a:gd name="T1" fmla="*/ 2147483646 h 385"/>
                <a:gd name="T2" fmla="*/ 2147483646 w 404"/>
                <a:gd name="T3" fmla="*/ 0 h 385"/>
                <a:gd name="T4" fmla="*/ 0 60000 65536"/>
                <a:gd name="T5" fmla="*/ 0 60000 65536"/>
                <a:gd name="T6" fmla="*/ 0 w 404"/>
                <a:gd name="T7" fmla="*/ 0 h 385"/>
                <a:gd name="T8" fmla="*/ 404 w 404"/>
                <a:gd name="T9" fmla="*/ 385 h 3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6238148-5FA8-4E60-AF6C-4447BD1FC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2147483646 w 774"/>
                <a:gd name="T1" fmla="*/ 0 h 1440"/>
                <a:gd name="T2" fmla="*/ 2147483646 w 774"/>
                <a:gd name="T3" fmla="*/ 2147483646 h 1440"/>
                <a:gd name="T4" fmla="*/ 0 60000 65536"/>
                <a:gd name="T5" fmla="*/ 0 60000 65536"/>
                <a:gd name="T6" fmla="*/ 0 w 774"/>
                <a:gd name="T7" fmla="*/ 0 h 1440"/>
                <a:gd name="T8" fmla="*/ 774 w 774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6C62F6C-CC12-4FFE-B403-EB63CBAC7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9" y="9525"/>
              <a:ext cx="963612" cy="366713"/>
            </a:xfrm>
            <a:custGeom>
              <a:avLst/>
              <a:gdLst>
                <a:gd name="T0" fmla="*/ 2147483646 w 203"/>
                <a:gd name="T1" fmla="*/ 1746473044 h 77"/>
                <a:gd name="T2" fmla="*/ 0 w 203"/>
                <a:gd name="T3" fmla="*/ 0 h 77"/>
                <a:gd name="T4" fmla="*/ 0 60000 65536"/>
                <a:gd name="T5" fmla="*/ 0 60000 65536"/>
                <a:gd name="T6" fmla="*/ 0 w 203"/>
                <a:gd name="T7" fmla="*/ 0 h 77"/>
                <a:gd name="T8" fmla="*/ 203 w 203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044E3C62-1135-4CE3-84F1-273D380C0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4964" y="5275263"/>
              <a:ext cx="1666875" cy="1577975"/>
            </a:xfrm>
            <a:custGeom>
              <a:avLst/>
              <a:gdLst>
                <a:gd name="T0" fmla="*/ 0 w 351"/>
                <a:gd name="T1" fmla="*/ 2147483646 h 332"/>
                <a:gd name="T2" fmla="*/ 2147483646 w 351"/>
                <a:gd name="T3" fmla="*/ 0 h 332"/>
                <a:gd name="T4" fmla="*/ 0 60000 65536"/>
                <a:gd name="T5" fmla="*/ 0 60000 65536"/>
                <a:gd name="T6" fmla="*/ 0 w 351"/>
                <a:gd name="T7" fmla="*/ 0 h 332"/>
                <a:gd name="T8" fmla="*/ 351 w 351"/>
                <a:gd name="T9" fmla="*/ 332 h 3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B84BCBF5-5290-4B3F-8B6F-0D1EF0100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713" y="0"/>
              <a:ext cx="3621087" cy="6843713"/>
            </a:xfrm>
            <a:custGeom>
              <a:avLst/>
              <a:gdLst>
                <a:gd name="T0" fmla="*/ 2147483646 w 762"/>
                <a:gd name="T1" fmla="*/ 0 h 1440"/>
                <a:gd name="T2" fmla="*/ 2147483646 w 762"/>
                <a:gd name="T3" fmla="*/ 2147483646 h 1440"/>
                <a:gd name="T4" fmla="*/ 0 60000 65536"/>
                <a:gd name="T5" fmla="*/ 0 60000 65536"/>
                <a:gd name="T6" fmla="*/ 0 w 762"/>
                <a:gd name="T7" fmla="*/ 0 h 1440"/>
                <a:gd name="T8" fmla="*/ 762 w 762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047D82FC-3E0D-407F-A22A-B97C2C0F4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1439" y="9525"/>
              <a:ext cx="665162" cy="257175"/>
            </a:xfrm>
            <a:custGeom>
              <a:avLst/>
              <a:gdLst>
                <a:gd name="T0" fmla="*/ 2147483646 w 140"/>
                <a:gd name="T1" fmla="*/ 1224795938 h 54"/>
                <a:gd name="T2" fmla="*/ 0 w 140"/>
                <a:gd name="T3" fmla="*/ 0 h 54"/>
                <a:gd name="T4" fmla="*/ 0 60000 65536"/>
                <a:gd name="T5" fmla="*/ 0 60000 65536"/>
                <a:gd name="T6" fmla="*/ 0 w 140"/>
                <a:gd name="T7" fmla="*/ 0 h 54"/>
                <a:gd name="T8" fmla="*/ 140 w 140"/>
                <a:gd name="T9" fmla="*/ 54 h 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8367973C-E451-45E5-B713-478FB5BDD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1014" y="5408613"/>
              <a:ext cx="1525587" cy="1435100"/>
            </a:xfrm>
            <a:custGeom>
              <a:avLst/>
              <a:gdLst>
                <a:gd name="T0" fmla="*/ 0 w 321"/>
                <a:gd name="T1" fmla="*/ 2147483646 h 302"/>
                <a:gd name="T2" fmla="*/ 2147483646 w 321"/>
                <a:gd name="T3" fmla="*/ 0 h 302"/>
                <a:gd name="T4" fmla="*/ 0 60000 65536"/>
                <a:gd name="T5" fmla="*/ 0 60000 65536"/>
                <a:gd name="T6" fmla="*/ 0 w 321"/>
                <a:gd name="T7" fmla="*/ 0 h 302"/>
                <a:gd name="T8" fmla="*/ 321 w 321"/>
                <a:gd name="T9" fmla="*/ 302 h 3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8691A12-8814-4023-930F-5D9F668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2147483646 w 683"/>
                <a:gd name="T1" fmla="*/ 0 h 1440"/>
                <a:gd name="T2" fmla="*/ 2147483646 w 683"/>
                <a:gd name="T3" fmla="*/ 2147483646 h 1440"/>
                <a:gd name="T4" fmla="*/ 0 60000 65536"/>
                <a:gd name="T5" fmla="*/ 0 60000 65536"/>
                <a:gd name="T6" fmla="*/ 0 w 683"/>
                <a:gd name="T7" fmla="*/ 0 h 1440"/>
                <a:gd name="T8" fmla="*/ 683 w 683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145B61CC-0551-4E3B-B4D3-F2D5BB3D1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939" y="5518150"/>
              <a:ext cx="1363662" cy="1325563"/>
            </a:xfrm>
            <a:custGeom>
              <a:avLst/>
              <a:gdLst>
                <a:gd name="T0" fmla="*/ 0 w 287"/>
                <a:gd name="T1" fmla="*/ 2147483646 h 279"/>
                <a:gd name="T2" fmla="*/ 2147483646 w 287"/>
                <a:gd name="T3" fmla="*/ 0 h 279"/>
                <a:gd name="T4" fmla="*/ 0 60000 65536"/>
                <a:gd name="T5" fmla="*/ 0 60000 65536"/>
                <a:gd name="T6" fmla="*/ 0 w 287"/>
                <a:gd name="T7" fmla="*/ 0 h 279"/>
                <a:gd name="T8" fmla="*/ 287 w 287"/>
                <a:gd name="T9" fmla="*/ 279 h 2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547820FA-9EF3-46B1-B12A-AC8F47FAA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2147483646 w 680"/>
                <a:gd name="T1" fmla="*/ 0 h 1440"/>
                <a:gd name="T2" fmla="*/ 2147483646 w 680"/>
                <a:gd name="T3" fmla="*/ 2147483646 h 1440"/>
                <a:gd name="T4" fmla="*/ 0 60000 65536"/>
                <a:gd name="T5" fmla="*/ 0 60000 65536"/>
                <a:gd name="T6" fmla="*/ 0 w 680"/>
                <a:gd name="T7" fmla="*/ 0 h 1440"/>
                <a:gd name="T8" fmla="*/ 680 w 68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58AD057-E832-424D-8464-7C36C5BE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151" y="5694363"/>
              <a:ext cx="1187450" cy="1149350"/>
            </a:xfrm>
            <a:custGeom>
              <a:avLst/>
              <a:gdLst>
                <a:gd name="T0" fmla="*/ 0 w 250"/>
                <a:gd name="T1" fmla="*/ 2147483646 h 242"/>
                <a:gd name="T2" fmla="*/ 2147483646 w 250"/>
                <a:gd name="T3" fmla="*/ 0 h 242"/>
                <a:gd name="T4" fmla="*/ 0 60000 65536"/>
                <a:gd name="T5" fmla="*/ 0 60000 65536"/>
                <a:gd name="T6" fmla="*/ 0 w 250"/>
                <a:gd name="T7" fmla="*/ 0 h 242"/>
                <a:gd name="T8" fmla="*/ 250 w 250"/>
                <a:gd name="T9" fmla="*/ 242 h 2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17E73712-16F9-4609-A76D-9E2047E53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88" y="0"/>
              <a:ext cx="3421062" cy="6843713"/>
            </a:xfrm>
            <a:custGeom>
              <a:avLst/>
              <a:gdLst>
                <a:gd name="T0" fmla="*/ 2147483646 w 720"/>
                <a:gd name="T1" fmla="*/ 0 h 1440"/>
                <a:gd name="T2" fmla="*/ 2147483646 w 720"/>
                <a:gd name="T3" fmla="*/ 2147483646 h 1440"/>
                <a:gd name="T4" fmla="*/ 0 60000 65536"/>
                <a:gd name="T5" fmla="*/ 0 60000 65536"/>
                <a:gd name="T6" fmla="*/ 0 w 720"/>
                <a:gd name="T7" fmla="*/ 0 h 1440"/>
                <a:gd name="T8" fmla="*/ 720 w 72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C58DC8A6-4B7E-48C9-A7A3-13D83996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7126" y="6049963"/>
              <a:ext cx="879475" cy="793750"/>
            </a:xfrm>
            <a:custGeom>
              <a:avLst/>
              <a:gdLst>
                <a:gd name="T0" fmla="*/ 0 w 185"/>
                <a:gd name="T1" fmla="*/ 2147483646 h 167"/>
                <a:gd name="T2" fmla="*/ 2147483646 w 185"/>
                <a:gd name="T3" fmla="*/ 0 h 167"/>
                <a:gd name="T4" fmla="*/ 0 60000 65536"/>
                <a:gd name="T5" fmla="*/ 0 60000 65536"/>
                <a:gd name="T6" fmla="*/ 0 w 185"/>
                <a:gd name="T7" fmla="*/ 0 h 167"/>
                <a:gd name="T8" fmla="*/ 185 w 185"/>
                <a:gd name="T9" fmla="*/ 167 h 1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DE3DB26-EF43-4872-B88E-F7F148116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2147483646 w 572"/>
                <a:gd name="T1" fmla="*/ 0 h 1440"/>
                <a:gd name="T2" fmla="*/ 2147483646 w 572"/>
                <a:gd name="T3" fmla="*/ 2147483646 h 1440"/>
                <a:gd name="T4" fmla="*/ 0 60000 65536"/>
                <a:gd name="T5" fmla="*/ 0 60000 65536"/>
                <a:gd name="T6" fmla="*/ 0 w 572"/>
                <a:gd name="T7" fmla="*/ 0 h 1440"/>
                <a:gd name="T8" fmla="*/ 572 w 572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BD7E7EC8-6EFB-4ED1-B233-E7D21C396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8" y="0"/>
              <a:ext cx="2944812" cy="6843713"/>
            </a:xfrm>
            <a:custGeom>
              <a:avLst/>
              <a:gdLst>
                <a:gd name="T0" fmla="*/ 2147483646 w 620"/>
                <a:gd name="T1" fmla="*/ 0 h 1440"/>
                <a:gd name="T2" fmla="*/ 2147483646 w 620"/>
                <a:gd name="T3" fmla="*/ 2147483646 h 1440"/>
                <a:gd name="T4" fmla="*/ 0 60000 65536"/>
                <a:gd name="T5" fmla="*/ 0 60000 65536"/>
                <a:gd name="T6" fmla="*/ 0 w 620"/>
                <a:gd name="T7" fmla="*/ 0 h 1440"/>
                <a:gd name="T8" fmla="*/ 620 w 62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381DE10-AC6F-4250-99C1-6C0EAE419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7513" y="0"/>
              <a:ext cx="2403476" cy="6843713"/>
            </a:xfrm>
            <a:custGeom>
              <a:avLst/>
              <a:gdLst>
                <a:gd name="T0" fmla="*/ 2147483646 w 506"/>
                <a:gd name="T1" fmla="*/ 0 h 1440"/>
                <a:gd name="T2" fmla="*/ 2147483646 w 506"/>
                <a:gd name="T3" fmla="*/ 2147483646 h 1440"/>
                <a:gd name="T4" fmla="*/ 0 60000 65536"/>
                <a:gd name="T5" fmla="*/ 0 60000 65536"/>
                <a:gd name="T6" fmla="*/ 0 w 506"/>
                <a:gd name="T7" fmla="*/ 0 h 1440"/>
                <a:gd name="T8" fmla="*/ 506 w 506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F3439585-C6C6-4AC5-97CD-0AD85BD63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2147483646 w 373"/>
                <a:gd name="T1" fmla="*/ 0 h 673"/>
                <a:gd name="T2" fmla="*/ 0 w 373"/>
                <a:gd name="T3" fmla="*/ 2147483646 h 673"/>
                <a:gd name="T4" fmla="*/ 0 60000 65536"/>
                <a:gd name="T5" fmla="*/ 0 60000 65536"/>
                <a:gd name="T6" fmla="*/ 0 w 373"/>
                <a:gd name="T7" fmla="*/ 0 h 673"/>
                <a:gd name="T8" fmla="*/ 373 w 373"/>
                <a:gd name="T9" fmla="*/ 673 h 6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83F8EB45-3FDB-4F67-B376-BC4D6D7B1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6016625"/>
              <a:ext cx="214312" cy="827088"/>
            </a:xfrm>
            <a:custGeom>
              <a:avLst/>
              <a:gdLst>
                <a:gd name="T0" fmla="*/ 0 w 45"/>
                <a:gd name="T1" fmla="*/ 0 h 174"/>
                <a:gd name="T2" fmla="*/ 1020658519 w 45"/>
                <a:gd name="T3" fmla="*/ 2147483646 h 174"/>
                <a:gd name="T4" fmla="*/ 0 60000 65536"/>
                <a:gd name="T5" fmla="*/ 0 60000 65536"/>
                <a:gd name="T6" fmla="*/ 0 w 45"/>
                <a:gd name="T7" fmla="*/ 0 h 174"/>
                <a:gd name="T8" fmla="*/ 45 w 45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C292E64-11D7-4F4D-8A1E-6A16AA013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2147483646 w 329"/>
                <a:gd name="T1" fmla="*/ 0 h 469"/>
                <a:gd name="T2" fmla="*/ 0 w 329"/>
                <a:gd name="T3" fmla="*/ 2147483646 h 469"/>
                <a:gd name="T4" fmla="*/ 0 60000 65536"/>
                <a:gd name="T5" fmla="*/ 0 60000 65536"/>
                <a:gd name="T6" fmla="*/ 0 w 329"/>
                <a:gd name="T7" fmla="*/ 0 h 469"/>
                <a:gd name="T8" fmla="*/ 329 w 329"/>
                <a:gd name="T9" fmla="*/ 469 h 4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58">
            <a:extLst>
              <a:ext uri="{FF2B5EF4-FFF2-40B4-BE49-F238E27FC236}">
                <a16:creationId xmlns:a16="http://schemas.microsoft.com/office/drawing/2014/main" id="{ACF387E1-7091-4B24-AF3E-099F5521ADC1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1700213"/>
            <a:ext cx="3675063" cy="3470275"/>
            <a:chOff x="697883" y="1816768"/>
            <a:chExt cx="3674476" cy="347042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E38A2B-4039-4D88-A324-7D678277ACEE}"/>
                </a:ext>
              </a:extLst>
            </p:cNvPr>
            <p:cNvSpPr/>
            <p:nvPr/>
          </p:nvSpPr>
          <p:spPr>
            <a:xfrm>
              <a:off x="697883" y="1816768"/>
              <a:ext cx="3674476" cy="5032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>
              <a:extLst>
                <a:ext uri="{FF2B5EF4-FFF2-40B4-BE49-F238E27FC236}">
                  <a16:creationId xmlns:a16="http://schemas.microsoft.com/office/drawing/2014/main" id="{422BA099-1A64-447A-8B80-7CD3DDD21431}"/>
                </a:ext>
              </a:extLst>
            </p:cNvPr>
            <p:cNvSpPr/>
            <p:nvPr/>
          </p:nvSpPr>
          <p:spPr>
            <a:xfrm rot="10800000">
              <a:off x="2380364" y="5014128"/>
              <a:ext cx="315863" cy="27306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BFB029-52B6-41F5-B758-3A1208BE66B7}"/>
                </a:ext>
              </a:extLst>
            </p:cNvPr>
            <p:cNvSpPr/>
            <p:nvPr/>
          </p:nvSpPr>
          <p:spPr>
            <a:xfrm>
              <a:off x="704232" y="2393054"/>
              <a:ext cx="3668127" cy="26242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4EFBBA6B-8F24-4B94-AB6A-BF7FD8E0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43BB8-011C-4578-B8EA-B128FE7B2CF8}" type="datetimeFigureOut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364D2946-2149-4287-BE4E-690690E9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58996D1B-375F-4E1E-A91B-25F6ABAB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2D52D-CDCC-46E7-A3D0-C1E361E0FA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38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8">
            <a:extLst>
              <a:ext uri="{FF2B5EF4-FFF2-40B4-BE49-F238E27FC236}">
                <a16:creationId xmlns:a16="http://schemas.microsoft.com/office/drawing/2014/main" id="{03AD25C5-2B92-4C83-88EB-9687E2823119}"/>
              </a:ext>
            </a:extLst>
          </p:cNvPr>
          <p:cNvGrpSpPr>
            <a:grpSpLocks/>
          </p:cNvGrpSpPr>
          <p:nvPr/>
        </p:nvGrpSpPr>
        <p:grpSpPr bwMode="auto">
          <a:xfrm>
            <a:off x="-417513" y="0"/>
            <a:ext cx="12584113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196ADD0-3204-4D10-AC83-A9332C38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13" y="0"/>
              <a:ext cx="3862387" cy="6843713"/>
            </a:xfrm>
            <a:custGeom>
              <a:avLst/>
              <a:gdLst>
                <a:gd name="T0" fmla="*/ 2147483646 w 813"/>
                <a:gd name="T1" fmla="*/ 0 h 1440"/>
                <a:gd name="T2" fmla="*/ 2147483646 w 813"/>
                <a:gd name="T3" fmla="*/ 2147483646 h 1440"/>
                <a:gd name="T4" fmla="*/ 0 60000 65536"/>
                <a:gd name="T5" fmla="*/ 0 60000 65536"/>
                <a:gd name="T6" fmla="*/ 0 w 813"/>
                <a:gd name="T7" fmla="*/ 0 h 1440"/>
                <a:gd name="T8" fmla="*/ 813 w 813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03B6D534-478A-4D56-A734-AC496BF04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6726" y="9525"/>
              <a:ext cx="1539875" cy="555625"/>
            </a:xfrm>
            <a:custGeom>
              <a:avLst/>
              <a:gdLst>
                <a:gd name="T0" fmla="*/ 2147483646 w 324"/>
                <a:gd name="T1" fmla="*/ 2147483646 h 117"/>
                <a:gd name="T2" fmla="*/ 0 w 324"/>
                <a:gd name="T3" fmla="*/ 0 h 117"/>
                <a:gd name="T4" fmla="*/ 0 60000 65536"/>
                <a:gd name="T5" fmla="*/ 0 60000 65536"/>
                <a:gd name="T6" fmla="*/ 0 w 324"/>
                <a:gd name="T7" fmla="*/ 0 h 117"/>
                <a:gd name="T8" fmla="*/ 324 w 324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DD3C0A9-907F-4AB6-846A-74B7E35F0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314" y="5013325"/>
              <a:ext cx="1919287" cy="1830388"/>
            </a:xfrm>
            <a:custGeom>
              <a:avLst/>
              <a:gdLst>
                <a:gd name="T0" fmla="*/ 0 w 404"/>
                <a:gd name="T1" fmla="*/ 2147483646 h 385"/>
                <a:gd name="T2" fmla="*/ 2147483646 w 404"/>
                <a:gd name="T3" fmla="*/ 0 h 385"/>
                <a:gd name="T4" fmla="*/ 0 60000 65536"/>
                <a:gd name="T5" fmla="*/ 0 60000 65536"/>
                <a:gd name="T6" fmla="*/ 0 w 404"/>
                <a:gd name="T7" fmla="*/ 0 h 385"/>
                <a:gd name="T8" fmla="*/ 404 w 404"/>
                <a:gd name="T9" fmla="*/ 385 h 3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9164C6BB-26D6-4C04-B073-03C72C53D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2147483646 w 774"/>
                <a:gd name="T1" fmla="*/ 0 h 1440"/>
                <a:gd name="T2" fmla="*/ 2147483646 w 774"/>
                <a:gd name="T3" fmla="*/ 2147483646 h 1440"/>
                <a:gd name="T4" fmla="*/ 0 60000 65536"/>
                <a:gd name="T5" fmla="*/ 0 60000 65536"/>
                <a:gd name="T6" fmla="*/ 0 w 774"/>
                <a:gd name="T7" fmla="*/ 0 h 1440"/>
                <a:gd name="T8" fmla="*/ 774 w 774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82DC0369-91BE-4948-AD04-549710744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9" y="9525"/>
              <a:ext cx="963612" cy="366713"/>
            </a:xfrm>
            <a:custGeom>
              <a:avLst/>
              <a:gdLst>
                <a:gd name="T0" fmla="*/ 2147483646 w 203"/>
                <a:gd name="T1" fmla="*/ 1746473044 h 77"/>
                <a:gd name="T2" fmla="*/ 0 w 203"/>
                <a:gd name="T3" fmla="*/ 0 h 77"/>
                <a:gd name="T4" fmla="*/ 0 60000 65536"/>
                <a:gd name="T5" fmla="*/ 0 60000 65536"/>
                <a:gd name="T6" fmla="*/ 0 w 203"/>
                <a:gd name="T7" fmla="*/ 0 h 77"/>
                <a:gd name="T8" fmla="*/ 203 w 203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939E86C-D27C-4904-9710-DA07E40CF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4964" y="5275263"/>
              <a:ext cx="1666875" cy="1577975"/>
            </a:xfrm>
            <a:custGeom>
              <a:avLst/>
              <a:gdLst>
                <a:gd name="T0" fmla="*/ 0 w 351"/>
                <a:gd name="T1" fmla="*/ 2147483646 h 332"/>
                <a:gd name="T2" fmla="*/ 2147483646 w 351"/>
                <a:gd name="T3" fmla="*/ 0 h 332"/>
                <a:gd name="T4" fmla="*/ 0 60000 65536"/>
                <a:gd name="T5" fmla="*/ 0 60000 65536"/>
                <a:gd name="T6" fmla="*/ 0 w 351"/>
                <a:gd name="T7" fmla="*/ 0 h 332"/>
                <a:gd name="T8" fmla="*/ 351 w 351"/>
                <a:gd name="T9" fmla="*/ 332 h 3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87990AA-5C62-4722-B816-5BD8BEBE0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713" y="0"/>
              <a:ext cx="3621087" cy="6843713"/>
            </a:xfrm>
            <a:custGeom>
              <a:avLst/>
              <a:gdLst>
                <a:gd name="T0" fmla="*/ 2147483646 w 762"/>
                <a:gd name="T1" fmla="*/ 0 h 1440"/>
                <a:gd name="T2" fmla="*/ 2147483646 w 762"/>
                <a:gd name="T3" fmla="*/ 2147483646 h 1440"/>
                <a:gd name="T4" fmla="*/ 0 60000 65536"/>
                <a:gd name="T5" fmla="*/ 0 60000 65536"/>
                <a:gd name="T6" fmla="*/ 0 w 762"/>
                <a:gd name="T7" fmla="*/ 0 h 1440"/>
                <a:gd name="T8" fmla="*/ 762 w 762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0FDD57E-5B5B-4694-B997-B6FB3F649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1439" y="9525"/>
              <a:ext cx="665162" cy="257175"/>
            </a:xfrm>
            <a:custGeom>
              <a:avLst/>
              <a:gdLst>
                <a:gd name="T0" fmla="*/ 2147483646 w 140"/>
                <a:gd name="T1" fmla="*/ 1224795938 h 54"/>
                <a:gd name="T2" fmla="*/ 0 w 140"/>
                <a:gd name="T3" fmla="*/ 0 h 54"/>
                <a:gd name="T4" fmla="*/ 0 60000 65536"/>
                <a:gd name="T5" fmla="*/ 0 60000 65536"/>
                <a:gd name="T6" fmla="*/ 0 w 140"/>
                <a:gd name="T7" fmla="*/ 0 h 54"/>
                <a:gd name="T8" fmla="*/ 140 w 140"/>
                <a:gd name="T9" fmla="*/ 54 h 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FF13487D-FECF-4C87-963E-C6C4C8088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1014" y="5408613"/>
              <a:ext cx="1525587" cy="1435100"/>
            </a:xfrm>
            <a:custGeom>
              <a:avLst/>
              <a:gdLst>
                <a:gd name="T0" fmla="*/ 0 w 321"/>
                <a:gd name="T1" fmla="*/ 2147483646 h 302"/>
                <a:gd name="T2" fmla="*/ 2147483646 w 321"/>
                <a:gd name="T3" fmla="*/ 0 h 302"/>
                <a:gd name="T4" fmla="*/ 0 60000 65536"/>
                <a:gd name="T5" fmla="*/ 0 60000 65536"/>
                <a:gd name="T6" fmla="*/ 0 w 321"/>
                <a:gd name="T7" fmla="*/ 0 h 302"/>
                <a:gd name="T8" fmla="*/ 321 w 321"/>
                <a:gd name="T9" fmla="*/ 302 h 3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59E354A-E713-4B77-A0F7-1F1DAE5C0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2147483646 w 683"/>
                <a:gd name="T1" fmla="*/ 0 h 1440"/>
                <a:gd name="T2" fmla="*/ 2147483646 w 683"/>
                <a:gd name="T3" fmla="*/ 2147483646 h 1440"/>
                <a:gd name="T4" fmla="*/ 0 60000 65536"/>
                <a:gd name="T5" fmla="*/ 0 60000 65536"/>
                <a:gd name="T6" fmla="*/ 0 w 683"/>
                <a:gd name="T7" fmla="*/ 0 h 1440"/>
                <a:gd name="T8" fmla="*/ 683 w 683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94F4A89-AE29-4F58-96A9-FB4AD1ACE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939" y="5518150"/>
              <a:ext cx="1363662" cy="1325563"/>
            </a:xfrm>
            <a:custGeom>
              <a:avLst/>
              <a:gdLst>
                <a:gd name="T0" fmla="*/ 0 w 287"/>
                <a:gd name="T1" fmla="*/ 2147483646 h 279"/>
                <a:gd name="T2" fmla="*/ 2147483646 w 287"/>
                <a:gd name="T3" fmla="*/ 0 h 279"/>
                <a:gd name="T4" fmla="*/ 0 60000 65536"/>
                <a:gd name="T5" fmla="*/ 0 60000 65536"/>
                <a:gd name="T6" fmla="*/ 0 w 287"/>
                <a:gd name="T7" fmla="*/ 0 h 279"/>
                <a:gd name="T8" fmla="*/ 287 w 287"/>
                <a:gd name="T9" fmla="*/ 279 h 2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6434422-3449-41E0-8218-DC34EBD02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2147483646 w 680"/>
                <a:gd name="T1" fmla="*/ 0 h 1440"/>
                <a:gd name="T2" fmla="*/ 2147483646 w 680"/>
                <a:gd name="T3" fmla="*/ 2147483646 h 1440"/>
                <a:gd name="T4" fmla="*/ 0 60000 65536"/>
                <a:gd name="T5" fmla="*/ 0 60000 65536"/>
                <a:gd name="T6" fmla="*/ 0 w 680"/>
                <a:gd name="T7" fmla="*/ 0 h 1440"/>
                <a:gd name="T8" fmla="*/ 680 w 68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51FC3BFD-4372-4F37-AA5E-EEF970253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151" y="5694363"/>
              <a:ext cx="1187450" cy="1149350"/>
            </a:xfrm>
            <a:custGeom>
              <a:avLst/>
              <a:gdLst>
                <a:gd name="T0" fmla="*/ 0 w 250"/>
                <a:gd name="T1" fmla="*/ 2147483646 h 242"/>
                <a:gd name="T2" fmla="*/ 2147483646 w 250"/>
                <a:gd name="T3" fmla="*/ 0 h 242"/>
                <a:gd name="T4" fmla="*/ 0 60000 65536"/>
                <a:gd name="T5" fmla="*/ 0 60000 65536"/>
                <a:gd name="T6" fmla="*/ 0 w 250"/>
                <a:gd name="T7" fmla="*/ 0 h 242"/>
                <a:gd name="T8" fmla="*/ 250 w 250"/>
                <a:gd name="T9" fmla="*/ 242 h 2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EAACB06A-9C81-4612-BA0F-6377B76AC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88" y="0"/>
              <a:ext cx="3421062" cy="6843713"/>
            </a:xfrm>
            <a:custGeom>
              <a:avLst/>
              <a:gdLst>
                <a:gd name="T0" fmla="*/ 2147483646 w 720"/>
                <a:gd name="T1" fmla="*/ 0 h 1440"/>
                <a:gd name="T2" fmla="*/ 2147483646 w 720"/>
                <a:gd name="T3" fmla="*/ 2147483646 h 1440"/>
                <a:gd name="T4" fmla="*/ 0 60000 65536"/>
                <a:gd name="T5" fmla="*/ 0 60000 65536"/>
                <a:gd name="T6" fmla="*/ 0 w 720"/>
                <a:gd name="T7" fmla="*/ 0 h 1440"/>
                <a:gd name="T8" fmla="*/ 720 w 72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4A4ACBC9-8837-4C46-A46D-0EA685DB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7126" y="6049963"/>
              <a:ext cx="879475" cy="793750"/>
            </a:xfrm>
            <a:custGeom>
              <a:avLst/>
              <a:gdLst>
                <a:gd name="T0" fmla="*/ 0 w 185"/>
                <a:gd name="T1" fmla="*/ 2147483646 h 167"/>
                <a:gd name="T2" fmla="*/ 2147483646 w 185"/>
                <a:gd name="T3" fmla="*/ 0 h 167"/>
                <a:gd name="T4" fmla="*/ 0 60000 65536"/>
                <a:gd name="T5" fmla="*/ 0 60000 65536"/>
                <a:gd name="T6" fmla="*/ 0 w 185"/>
                <a:gd name="T7" fmla="*/ 0 h 167"/>
                <a:gd name="T8" fmla="*/ 185 w 185"/>
                <a:gd name="T9" fmla="*/ 167 h 1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5531F47-A7B2-465A-84C0-829C8FF3C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2147483646 w 572"/>
                <a:gd name="T1" fmla="*/ 0 h 1440"/>
                <a:gd name="T2" fmla="*/ 2147483646 w 572"/>
                <a:gd name="T3" fmla="*/ 2147483646 h 1440"/>
                <a:gd name="T4" fmla="*/ 0 60000 65536"/>
                <a:gd name="T5" fmla="*/ 0 60000 65536"/>
                <a:gd name="T6" fmla="*/ 0 w 572"/>
                <a:gd name="T7" fmla="*/ 0 h 1440"/>
                <a:gd name="T8" fmla="*/ 572 w 572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2385D848-404D-4EC9-A4D5-6E23E4FDE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8" y="0"/>
              <a:ext cx="2944812" cy="6843713"/>
            </a:xfrm>
            <a:custGeom>
              <a:avLst/>
              <a:gdLst>
                <a:gd name="T0" fmla="*/ 2147483646 w 620"/>
                <a:gd name="T1" fmla="*/ 0 h 1440"/>
                <a:gd name="T2" fmla="*/ 2147483646 w 620"/>
                <a:gd name="T3" fmla="*/ 2147483646 h 1440"/>
                <a:gd name="T4" fmla="*/ 0 60000 65536"/>
                <a:gd name="T5" fmla="*/ 0 60000 65536"/>
                <a:gd name="T6" fmla="*/ 0 w 620"/>
                <a:gd name="T7" fmla="*/ 0 h 1440"/>
                <a:gd name="T8" fmla="*/ 620 w 62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30F114E6-AAC3-469B-9D7E-4B1B54FA0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7513" y="0"/>
              <a:ext cx="2403476" cy="6843713"/>
            </a:xfrm>
            <a:custGeom>
              <a:avLst/>
              <a:gdLst>
                <a:gd name="T0" fmla="*/ 2147483646 w 506"/>
                <a:gd name="T1" fmla="*/ 0 h 1440"/>
                <a:gd name="T2" fmla="*/ 2147483646 w 506"/>
                <a:gd name="T3" fmla="*/ 2147483646 h 1440"/>
                <a:gd name="T4" fmla="*/ 0 60000 65536"/>
                <a:gd name="T5" fmla="*/ 0 60000 65536"/>
                <a:gd name="T6" fmla="*/ 0 w 506"/>
                <a:gd name="T7" fmla="*/ 0 h 1440"/>
                <a:gd name="T8" fmla="*/ 506 w 506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731B63A7-2276-4D6D-BAF2-66EF6E848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2147483646 w 373"/>
                <a:gd name="T1" fmla="*/ 0 h 673"/>
                <a:gd name="T2" fmla="*/ 0 w 373"/>
                <a:gd name="T3" fmla="*/ 2147483646 h 673"/>
                <a:gd name="T4" fmla="*/ 0 60000 65536"/>
                <a:gd name="T5" fmla="*/ 0 60000 65536"/>
                <a:gd name="T6" fmla="*/ 0 w 373"/>
                <a:gd name="T7" fmla="*/ 0 h 673"/>
                <a:gd name="T8" fmla="*/ 373 w 373"/>
                <a:gd name="T9" fmla="*/ 673 h 6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131C14DC-1D6C-49BD-8DA1-D0D9748AA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6016625"/>
              <a:ext cx="214312" cy="827088"/>
            </a:xfrm>
            <a:custGeom>
              <a:avLst/>
              <a:gdLst>
                <a:gd name="T0" fmla="*/ 0 w 45"/>
                <a:gd name="T1" fmla="*/ 0 h 174"/>
                <a:gd name="T2" fmla="*/ 1020658519 w 45"/>
                <a:gd name="T3" fmla="*/ 2147483646 h 174"/>
                <a:gd name="T4" fmla="*/ 0 60000 65536"/>
                <a:gd name="T5" fmla="*/ 0 60000 65536"/>
                <a:gd name="T6" fmla="*/ 0 w 45"/>
                <a:gd name="T7" fmla="*/ 0 h 174"/>
                <a:gd name="T8" fmla="*/ 45 w 45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8404068-61B4-4216-8219-D75A3300B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2147483646 w 329"/>
                <a:gd name="T1" fmla="*/ 0 h 469"/>
                <a:gd name="T2" fmla="*/ 0 w 329"/>
                <a:gd name="T3" fmla="*/ 2147483646 h 469"/>
                <a:gd name="T4" fmla="*/ 0 60000 65536"/>
                <a:gd name="T5" fmla="*/ 0 60000 65536"/>
                <a:gd name="T6" fmla="*/ 0 w 329"/>
                <a:gd name="T7" fmla="*/ 0 h 469"/>
                <a:gd name="T8" fmla="*/ 329 w 329"/>
                <a:gd name="T9" fmla="*/ 469 h 4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60">
            <a:extLst>
              <a:ext uri="{FF2B5EF4-FFF2-40B4-BE49-F238E27FC236}">
                <a16:creationId xmlns:a16="http://schemas.microsoft.com/office/drawing/2014/main" id="{AE5F596F-DDB4-48E5-8A21-25A6339EF93E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1700213"/>
            <a:ext cx="3675063" cy="3470275"/>
            <a:chOff x="697883" y="1816768"/>
            <a:chExt cx="3674476" cy="347042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6BE1AB-1F77-4F3C-869F-557BA6A848B7}"/>
                </a:ext>
              </a:extLst>
            </p:cNvPr>
            <p:cNvSpPr/>
            <p:nvPr/>
          </p:nvSpPr>
          <p:spPr>
            <a:xfrm>
              <a:off x="697883" y="1816768"/>
              <a:ext cx="3674476" cy="5032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22">
              <a:extLst>
                <a:ext uri="{FF2B5EF4-FFF2-40B4-BE49-F238E27FC236}">
                  <a16:creationId xmlns:a16="http://schemas.microsoft.com/office/drawing/2014/main" id="{E28868FF-0FF7-4DD7-8362-EBFC9B8DFF1D}"/>
                </a:ext>
              </a:extLst>
            </p:cNvPr>
            <p:cNvSpPr/>
            <p:nvPr/>
          </p:nvSpPr>
          <p:spPr>
            <a:xfrm rot="10800000">
              <a:off x="2380364" y="5014128"/>
              <a:ext cx="315863" cy="27306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75B1C6-3688-4D8A-B9F2-739C4944A0FA}"/>
                </a:ext>
              </a:extLst>
            </p:cNvPr>
            <p:cNvSpPr/>
            <p:nvPr/>
          </p:nvSpPr>
          <p:spPr>
            <a:xfrm>
              <a:off x="704232" y="2393054"/>
              <a:ext cx="3668127" cy="26242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Date Placeholder 6">
            <a:extLst>
              <a:ext uri="{FF2B5EF4-FFF2-40B4-BE49-F238E27FC236}">
                <a16:creationId xmlns:a16="http://schemas.microsoft.com/office/drawing/2014/main" id="{B8B2CB60-F410-454E-9229-33ABF149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A8088-A223-4248-9D3C-148D59DF8B8F}" type="datetimeFigureOut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34" name="Footer Placeholder 7">
            <a:extLst>
              <a:ext uri="{FF2B5EF4-FFF2-40B4-BE49-F238E27FC236}">
                <a16:creationId xmlns:a16="http://schemas.microsoft.com/office/drawing/2014/main" id="{CF279172-4417-4F0F-AB1B-DB7808EE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Slide Number Placeholder 8">
            <a:extLst>
              <a:ext uri="{FF2B5EF4-FFF2-40B4-BE49-F238E27FC236}">
                <a16:creationId xmlns:a16="http://schemas.microsoft.com/office/drawing/2014/main" id="{E6085358-BFDF-4ADD-A039-36AC8880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C0BC7-11CA-4242-B713-B3518C9524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17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6">
            <a:extLst>
              <a:ext uri="{FF2B5EF4-FFF2-40B4-BE49-F238E27FC236}">
                <a16:creationId xmlns:a16="http://schemas.microsoft.com/office/drawing/2014/main" id="{919256E7-E56E-4026-9CE3-2310663128AB}"/>
              </a:ext>
            </a:extLst>
          </p:cNvPr>
          <p:cNvGrpSpPr>
            <a:grpSpLocks/>
          </p:cNvGrpSpPr>
          <p:nvPr/>
        </p:nvGrpSpPr>
        <p:grpSpPr bwMode="auto">
          <a:xfrm>
            <a:off x="-417513" y="0"/>
            <a:ext cx="12584113" cy="6853238"/>
            <a:chOff x="-417513" y="0"/>
            <a:chExt cx="12584114" cy="6853238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1E991309-2D67-4D31-8AB2-98ECEDFD6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13" y="0"/>
              <a:ext cx="3862387" cy="6843713"/>
            </a:xfrm>
            <a:custGeom>
              <a:avLst/>
              <a:gdLst>
                <a:gd name="T0" fmla="*/ 2147483646 w 813"/>
                <a:gd name="T1" fmla="*/ 0 h 1440"/>
                <a:gd name="T2" fmla="*/ 2147483646 w 813"/>
                <a:gd name="T3" fmla="*/ 2147483646 h 1440"/>
                <a:gd name="T4" fmla="*/ 0 60000 65536"/>
                <a:gd name="T5" fmla="*/ 0 60000 65536"/>
                <a:gd name="T6" fmla="*/ 0 w 813"/>
                <a:gd name="T7" fmla="*/ 0 h 1440"/>
                <a:gd name="T8" fmla="*/ 813 w 813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E1CB16E-810F-4BD0-AC17-2A542702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6726" y="9525"/>
              <a:ext cx="1539875" cy="555625"/>
            </a:xfrm>
            <a:custGeom>
              <a:avLst/>
              <a:gdLst>
                <a:gd name="T0" fmla="*/ 2147483646 w 324"/>
                <a:gd name="T1" fmla="*/ 2147483646 h 117"/>
                <a:gd name="T2" fmla="*/ 0 w 324"/>
                <a:gd name="T3" fmla="*/ 0 h 117"/>
                <a:gd name="T4" fmla="*/ 0 60000 65536"/>
                <a:gd name="T5" fmla="*/ 0 60000 65536"/>
                <a:gd name="T6" fmla="*/ 0 w 324"/>
                <a:gd name="T7" fmla="*/ 0 h 117"/>
                <a:gd name="T8" fmla="*/ 324 w 324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5E5E23F-015F-4F0A-8613-24EB7EC29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314" y="5013325"/>
              <a:ext cx="1919287" cy="1830388"/>
            </a:xfrm>
            <a:custGeom>
              <a:avLst/>
              <a:gdLst>
                <a:gd name="T0" fmla="*/ 0 w 404"/>
                <a:gd name="T1" fmla="*/ 2147483646 h 385"/>
                <a:gd name="T2" fmla="*/ 2147483646 w 404"/>
                <a:gd name="T3" fmla="*/ 0 h 385"/>
                <a:gd name="T4" fmla="*/ 0 60000 65536"/>
                <a:gd name="T5" fmla="*/ 0 60000 65536"/>
                <a:gd name="T6" fmla="*/ 0 w 404"/>
                <a:gd name="T7" fmla="*/ 0 h 385"/>
                <a:gd name="T8" fmla="*/ 404 w 404"/>
                <a:gd name="T9" fmla="*/ 385 h 3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D38A594B-CC40-4A65-B093-8C1F1165A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2147483646 w 774"/>
                <a:gd name="T1" fmla="*/ 0 h 1440"/>
                <a:gd name="T2" fmla="*/ 2147483646 w 774"/>
                <a:gd name="T3" fmla="*/ 2147483646 h 1440"/>
                <a:gd name="T4" fmla="*/ 0 60000 65536"/>
                <a:gd name="T5" fmla="*/ 0 60000 65536"/>
                <a:gd name="T6" fmla="*/ 0 w 774"/>
                <a:gd name="T7" fmla="*/ 0 h 1440"/>
                <a:gd name="T8" fmla="*/ 774 w 774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CE57E0D-F0AB-4E4A-BD19-6BC38A949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9" y="9525"/>
              <a:ext cx="963612" cy="366713"/>
            </a:xfrm>
            <a:custGeom>
              <a:avLst/>
              <a:gdLst>
                <a:gd name="T0" fmla="*/ 2147483646 w 203"/>
                <a:gd name="T1" fmla="*/ 1746473044 h 77"/>
                <a:gd name="T2" fmla="*/ 0 w 203"/>
                <a:gd name="T3" fmla="*/ 0 h 77"/>
                <a:gd name="T4" fmla="*/ 0 60000 65536"/>
                <a:gd name="T5" fmla="*/ 0 60000 65536"/>
                <a:gd name="T6" fmla="*/ 0 w 203"/>
                <a:gd name="T7" fmla="*/ 0 h 77"/>
                <a:gd name="T8" fmla="*/ 203 w 203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703DF59-4C3E-4CF5-B1D4-09F020CFC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4964" y="5275263"/>
              <a:ext cx="1666875" cy="1577975"/>
            </a:xfrm>
            <a:custGeom>
              <a:avLst/>
              <a:gdLst>
                <a:gd name="T0" fmla="*/ 0 w 351"/>
                <a:gd name="T1" fmla="*/ 2147483646 h 332"/>
                <a:gd name="T2" fmla="*/ 2147483646 w 351"/>
                <a:gd name="T3" fmla="*/ 0 h 332"/>
                <a:gd name="T4" fmla="*/ 0 60000 65536"/>
                <a:gd name="T5" fmla="*/ 0 60000 65536"/>
                <a:gd name="T6" fmla="*/ 0 w 351"/>
                <a:gd name="T7" fmla="*/ 0 h 332"/>
                <a:gd name="T8" fmla="*/ 351 w 351"/>
                <a:gd name="T9" fmla="*/ 332 h 3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4B79E404-15D9-471B-8903-9A89388AC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713" y="0"/>
              <a:ext cx="3621087" cy="6843713"/>
            </a:xfrm>
            <a:custGeom>
              <a:avLst/>
              <a:gdLst>
                <a:gd name="T0" fmla="*/ 2147483646 w 762"/>
                <a:gd name="T1" fmla="*/ 0 h 1440"/>
                <a:gd name="T2" fmla="*/ 2147483646 w 762"/>
                <a:gd name="T3" fmla="*/ 2147483646 h 1440"/>
                <a:gd name="T4" fmla="*/ 0 60000 65536"/>
                <a:gd name="T5" fmla="*/ 0 60000 65536"/>
                <a:gd name="T6" fmla="*/ 0 w 762"/>
                <a:gd name="T7" fmla="*/ 0 h 1440"/>
                <a:gd name="T8" fmla="*/ 762 w 762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446D662A-E98A-4F27-8FA1-4CBB5621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1439" y="9525"/>
              <a:ext cx="665162" cy="257175"/>
            </a:xfrm>
            <a:custGeom>
              <a:avLst/>
              <a:gdLst>
                <a:gd name="T0" fmla="*/ 2147483646 w 140"/>
                <a:gd name="T1" fmla="*/ 1224795938 h 54"/>
                <a:gd name="T2" fmla="*/ 0 w 140"/>
                <a:gd name="T3" fmla="*/ 0 h 54"/>
                <a:gd name="T4" fmla="*/ 0 60000 65536"/>
                <a:gd name="T5" fmla="*/ 0 60000 65536"/>
                <a:gd name="T6" fmla="*/ 0 w 140"/>
                <a:gd name="T7" fmla="*/ 0 h 54"/>
                <a:gd name="T8" fmla="*/ 140 w 140"/>
                <a:gd name="T9" fmla="*/ 54 h 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BACFC9CB-F4B5-49A9-9D02-B556FC48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1014" y="5408613"/>
              <a:ext cx="1525587" cy="1435100"/>
            </a:xfrm>
            <a:custGeom>
              <a:avLst/>
              <a:gdLst>
                <a:gd name="T0" fmla="*/ 0 w 321"/>
                <a:gd name="T1" fmla="*/ 2147483646 h 302"/>
                <a:gd name="T2" fmla="*/ 2147483646 w 321"/>
                <a:gd name="T3" fmla="*/ 0 h 302"/>
                <a:gd name="T4" fmla="*/ 0 60000 65536"/>
                <a:gd name="T5" fmla="*/ 0 60000 65536"/>
                <a:gd name="T6" fmla="*/ 0 w 321"/>
                <a:gd name="T7" fmla="*/ 0 h 302"/>
                <a:gd name="T8" fmla="*/ 321 w 321"/>
                <a:gd name="T9" fmla="*/ 302 h 3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4F96693E-F574-41BF-9DC6-104C3D69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2147483646 w 683"/>
                <a:gd name="T1" fmla="*/ 0 h 1440"/>
                <a:gd name="T2" fmla="*/ 2147483646 w 683"/>
                <a:gd name="T3" fmla="*/ 2147483646 h 1440"/>
                <a:gd name="T4" fmla="*/ 0 60000 65536"/>
                <a:gd name="T5" fmla="*/ 0 60000 65536"/>
                <a:gd name="T6" fmla="*/ 0 w 683"/>
                <a:gd name="T7" fmla="*/ 0 h 1440"/>
                <a:gd name="T8" fmla="*/ 683 w 683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BA750FD9-02ED-424E-94C5-B945C7475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939" y="5518150"/>
              <a:ext cx="1363662" cy="1325563"/>
            </a:xfrm>
            <a:custGeom>
              <a:avLst/>
              <a:gdLst>
                <a:gd name="T0" fmla="*/ 0 w 287"/>
                <a:gd name="T1" fmla="*/ 2147483646 h 279"/>
                <a:gd name="T2" fmla="*/ 2147483646 w 287"/>
                <a:gd name="T3" fmla="*/ 0 h 279"/>
                <a:gd name="T4" fmla="*/ 0 60000 65536"/>
                <a:gd name="T5" fmla="*/ 0 60000 65536"/>
                <a:gd name="T6" fmla="*/ 0 w 287"/>
                <a:gd name="T7" fmla="*/ 0 h 279"/>
                <a:gd name="T8" fmla="*/ 287 w 287"/>
                <a:gd name="T9" fmla="*/ 279 h 2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CFC41D2F-F525-4B29-AA68-7D55B933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2147483646 w 680"/>
                <a:gd name="T1" fmla="*/ 0 h 1440"/>
                <a:gd name="T2" fmla="*/ 2147483646 w 680"/>
                <a:gd name="T3" fmla="*/ 2147483646 h 1440"/>
                <a:gd name="T4" fmla="*/ 0 60000 65536"/>
                <a:gd name="T5" fmla="*/ 0 60000 65536"/>
                <a:gd name="T6" fmla="*/ 0 w 680"/>
                <a:gd name="T7" fmla="*/ 0 h 1440"/>
                <a:gd name="T8" fmla="*/ 680 w 68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6B4027B0-5252-48D5-9C93-267646DE6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151" y="5694363"/>
              <a:ext cx="1187450" cy="1149350"/>
            </a:xfrm>
            <a:custGeom>
              <a:avLst/>
              <a:gdLst>
                <a:gd name="T0" fmla="*/ 0 w 250"/>
                <a:gd name="T1" fmla="*/ 2147483646 h 242"/>
                <a:gd name="T2" fmla="*/ 2147483646 w 250"/>
                <a:gd name="T3" fmla="*/ 0 h 242"/>
                <a:gd name="T4" fmla="*/ 0 60000 65536"/>
                <a:gd name="T5" fmla="*/ 0 60000 65536"/>
                <a:gd name="T6" fmla="*/ 0 w 250"/>
                <a:gd name="T7" fmla="*/ 0 h 242"/>
                <a:gd name="T8" fmla="*/ 250 w 250"/>
                <a:gd name="T9" fmla="*/ 242 h 2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CE02D5F-351F-4354-89EA-58E9A201B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88" y="0"/>
              <a:ext cx="3421062" cy="6843713"/>
            </a:xfrm>
            <a:custGeom>
              <a:avLst/>
              <a:gdLst>
                <a:gd name="T0" fmla="*/ 2147483646 w 720"/>
                <a:gd name="T1" fmla="*/ 0 h 1440"/>
                <a:gd name="T2" fmla="*/ 2147483646 w 720"/>
                <a:gd name="T3" fmla="*/ 2147483646 h 1440"/>
                <a:gd name="T4" fmla="*/ 0 60000 65536"/>
                <a:gd name="T5" fmla="*/ 0 60000 65536"/>
                <a:gd name="T6" fmla="*/ 0 w 720"/>
                <a:gd name="T7" fmla="*/ 0 h 1440"/>
                <a:gd name="T8" fmla="*/ 720 w 72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0D96713-A8CE-4B03-8563-FDD7038CE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7126" y="6049963"/>
              <a:ext cx="879475" cy="793750"/>
            </a:xfrm>
            <a:custGeom>
              <a:avLst/>
              <a:gdLst>
                <a:gd name="T0" fmla="*/ 0 w 185"/>
                <a:gd name="T1" fmla="*/ 2147483646 h 167"/>
                <a:gd name="T2" fmla="*/ 2147483646 w 185"/>
                <a:gd name="T3" fmla="*/ 0 h 167"/>
                <a:gd name="T4" fmla="*/ 0 60000 65536"/>
                <a:gd name="T5" fmla="*/ 0 60000 65536"/>
                <a:gd name="T6" fmla="*/ 0 w 185"/>
                <a:gd name="T7" fmla="*/ 0 h 167"/>
                <a:gd name="T8" fmla="*/ 185 w 185"/>
                <a:gd name="T9" fmla="*/ 167 h 1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21CC8E1-1FFD-4BDD-9DDE-52FD57273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2147483646 w 572"/>
                <a:gd name="T1" fmla="*/ 0 h 1440"/>
                <a:gd name="T2" fmla="*/ 2147483646 w 572"/>
                <a:gd name="T3" fmla="*/ 2147483646 h 1440"/>
                <a:gd name="T4" fmla="*/ 0 60000 65536"/>
                <a:gd name="T5" fmla="*/ 0 60000 65536"/>
                <a:gd name="T6" fmla="*/ 0 w 572"/>
                <a:gd name="T7" fmla="*/ 0 h 1440"/>
                <a:gd name="T8" fmla="*/ 572 w 572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004ED107-7A38-4CBB-84D7-A8E7E1E67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8" y="0"/>
              <a:ext cx="2944812" cy="6843713"/>
            </a:xfrm>
            <a:custGeom>
              <a:avLst/>
              <a:gdLst>
                <a:gd name="T0" fmla="*/ 2147483646 w 620"/>
                <a:gd name="T1" fmla="*/ 0 h 1440"/>
                <a:gd name="T2" fmla="*/ 2147483646 w 620"/>
                <a:gd name="T3" fmla="*/ 2147483646 h 1440"/>
                <a:gd name="T4" fmla="*/ 0 60000 65536"/>
                <a:gd name="T5" fmla="*/ 0 60000 65536"/>
                <a:gd name="T6" fmla="*/ 0 w 620"/>
                <a:gd name="T7" fmla="*/ 0 h 1440"/>
                <a:gd name="T8" fmla="*/ 620 w 62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5355F2F-7862-42AF-B2C6-D392CB391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7513" y="0"/>
              <a:ext cx="2403476" cy="6843713"/>
            </a:xfrm>
            <a:custGeom>
              <a:avLst/>
              <a:gdLst>
                <a:gd name="T0" fmla="*/ 2147483646 w 506"/>
                <a:gd name="T1" fmla="*/ 0 h 1440"/>
                <a:gd name="T2" fmla="*/ 2147483646 w 506"/>
                <a:gd name="T3" fmla="*/ 2147483646 h 1440"/>
                <a:gd name="T4" fmla="*/ 0 60000 65536"/>
                <a:gd name="T5" fmla="*/ 0 60000 65536"/>
                <a:gd name="T6" fmla="*/ 0 w 506"/>
                <a:gd name="T7" fmla="*/ 0 h 1440"/>
                <a:gd name="T8" fmla="*/ 506 w 506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D8FE9E9E-CD9E-4430-9A0C-D4AEC88D1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2147483646 w 373"/>
                <a:gd name="T1" fmla="*/ 0 h 673"/>
                <a:gd name="T2" fmla="*/ 0 w 373"/>
                <a:gd name="T3" fmla="*/ 2147483646 h 673"/>
                <a:gd name="T4" fmla="*/ 0 60000 65536"/>
                <a:gd name="T5" fmla="*/ 0 60000 65536"/>
                <a:gd name="T6" fmla="*/ 0 w 373"/>
                <a:gd name="T7" fmla="*/ 0 h 673"/>
                <a:gd name="T8" fmla="*/ 373 w 373"/>
                <a:gd name="T9" fmla="*/ 673 h 6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361F9E05-BC4A-4FE6-BFD1-0D6C52683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6016625"/>
              <a:ext cx="214312" cy="827088"/>
            </a:xfrm>
            <a:custGeom>
              <a:avLst/>
              <a:gdLst>
                <a:gd name="T0" fmla="*/ 0 w 45"/>
                <a:gd name="T1" fmla="*/ 0 h 174"/>
                <a:gd name="T2" fmla="*/ 1020658519 w 45"/>
                <a:gd name="T3" fmla="*/ 2147483646 h 174"/>
                <a:gd name="T4" fmla="*/ 0 60000 65536"/>
                <a:gd name="T5" fmla="*/ 0 60000 65536"/>
                <a:gd name="T6" fmla="*/ 0 w 45"/>
                <a:gd name="T7" fmla="*/ 0 h 174"/>
                <a:gd name="T8" fmla="*/ 45 w 45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09A1D029-0418-43F0-AFF0-C7C7E596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2147483646 w 329"/>
                <a:gd name="T1" fmla="*/ 0 h 469"/>
                <a:gd name="T2" fmla="*/ 0 w 329"/>
                <a:gd name="T3" fmla="*/ 2147483646 h 469"/>
                <a:gd name="T4" fmla="*/ 0 60000 65536"/>
                <a:gd name="T5" fmla="*/ 0 60000 65536"/>
                <a:gd name="T6" fmla="*/ 0 w 329"/>
                <a:gd name="T7" fmla="*/ 0 h 469"/>
                <a:gd name="T8" fmla="*/ 329 w 329"/>
                <a:gd name="T9" fmla="*/ 469 h 4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EB125E8A-C5CC-4BCC-B55C-DC7FBF5CBB7D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1700213"/>
            <a:ext cx="3675063" cy="3470275"/>
            <a:chOff x="697883" y="1816768"/>
            <a:chExt cx="3674476" cy="347042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66F8C63-583D-421D-91DB-E164FB6F80DC}"/>
                </a:ext>
              </a:extLst>
            </p:cNvPr>
            <p:cNvSpPr/>
            <p:nvPr/>
          </p:nvSpPr>
          <p:spPr>
            <a:xfrm>
              <a:off x="697883" y="1816768"/>
              <a:ext cx="3674476" cy="5032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2">
              <a:extLst>
                <a:ext uri="{FF2B5EF4-FFF2-40B4-BE49-F238E27FC236}">
                  <a16:creationId xmlns:a16="http://schemas.microsoft.com/office/drawing/2014/main" id="{859DCBEC-6F7A-4B4A-A5C3-E2ACC4FACE22}"/>
                </a:ext>
              </a:extLst>
            </p:cNvPr>
            <p:cNvSpPr/>
            <p:nvPr/>
          </p:nvSpPr>
          <p:spPr>
            <a:xfrm rot="10800000">
              <a:off x="2380364" y="5014128"/>
              <a:ext cx="315863" cy="27306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B29CEC-1315-416C-AD70-28AB66B8F046}"/>
                </a:ext>
              </a:extLst>
            </p:cNvPr>
            <p:cNvSpPr/>
            <p:nvPr/>
          </p:nvSpPr>
          <p:spPr>
            <a:xfrm>
              <a:off x="704232" y="2393054"/>
              <a:ext cx="3668127" cy="26242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FC12F253-35D0-4ADC-8758-4EFB87CD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9A16E-3D7C-458F-A4BA-1DAA85AF3BC0}" type="datetimeFigureOut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E9E6BDF-6212-4C57-92CA-2604ED04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91E11CE3-34A9-4856-93B7-F0B625C8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B9C2C-5B5F-4C8A-A557-00450C69A9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9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0D46C06-AC2B-4EFA-9B42-13E9893E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2B255-1594-493F-B456-B508AE0FD381}" type="datetimeFigureOut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A0C875F-745B-48C9-935A-F461E39B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C40F575-4E08-44CB-9114-D7EF92D6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013EB-AAF2-40A3-B030-64C18B6B36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96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>
            <a:extLst>
              <a:ext uri="{FF2B5EF4-FFF2-40B4-BE49-F238E27FC236}">
                <a16:creationId xmlns:a16="http://schemas.microsoft.com/office/drawing/2014/main" id="{0287D2F7-9D0D-4C54-AC78-6A7599BC0F2C}"/>
              </a:ext>
            </a:extLst>
          </p:cNvPr>
          <p:cNvGrpSpPr>
            <a:grpSpLocks/>
          </p:cNvGrpSpPr>
          <p:nvPr/>
        </p:nvGrpSpPr>
        <p:grpSpPr bwMode="auto">
          <a:xfrm>
            <a:off x="-417513" y="0"/>
            <a:ext cx="12584113" cy="6853238"/>
            <a:chOff x="-417513" y="0"/>
            <a:chExt cx="12584114" cy="6853238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8210E01-6EAB-4CE8-9264-FBA6F90FD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513" y="0"/>
              <a:ext cx="3862387" cy="6843713"/>
            </a:xfrm>
            <a:custGeom>
              <a:avLst/>
              <a:gdLst>
                <a:gd name="T0" fmla="*/ 2147483646 w 813"/>
                <a:gd name="T1" fmla="*/ 0 h 1440"/>
                <a:gd name="T2" fmla="*/ 2147483646 w 813"/>
                <a:gd name="T3" fmla="*/ 2147483646 h 1440"/>
                <a:gd name="T4" fmla="*/ 0 60000 65536"/>
                <a:gd name="T5" fmla="*/ 0 60000 65536"/>
                <a:gd name="T6" fmla="*/ 0 w 813"/>
                <a:gd name="T7" fmla="*/ 0 h 1440"/>
                <a:gd name="T8" fmla="*/ 813 w 813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AD1442D-1F43-4631-80B7-28C73BFF5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6726" y="9525"/>
              <a:ext cx="1539875" cy="555625"/>
            </a:xfrm>
            <a:custGeom>
              <a:avLst/>
              <a:gdLst>
                <a:gd name="T0" fmla="*/ 2147483646 w 324"/>
                <a:gd name="T1" fmla="*/ 2147483646 h 117"/>
                <a:gd name="T2" fmla="*/ 0 w 324"/>
                <a:gd name="T3" fmla="*/ 0 h 117"/>
                <a:gd name="T4" fmla="*/ 0 60000 65536"/>
                <a:gd name="T5" fmla="*/ 0 60000 65536"/>
                <a:gd name="T6" fmla="*/ 0 w 324"/>
                <a:gd name="T7" fmla="*/ 0 h 117"/>
                <a:gd name="T8" fmla="*/ 324 w 324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01D59737-DAED-480D-BE55-B039DFA8F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314" y="5013325"/>
              <a:ext cx="1919287" cy="1830388"/>
            </a:xfrm>
            <a:custGeom>
              <a:avLst/>
              <a:gdLst>
                <a:gd name="T0" fmla="*/ 0 w 404"/>
                <a:gd name="T1" fmla="*/ 2147483646 h 385"/>
                <a:gd name="T2" fmla="*/ 2147483646 w 404"/>
                <a:gd name="T3" fmla="*/ 0 h 385"/>
                <a:gd name="T4" fmla="*/ 0 60000 65536"/>
                <a:gd name="T5" fmla="*/ 0 60000 65536"/>
                <a:gd name="T6" fmla="*/ 0 w 404"/>
                <a:gd name="T7" fmla="*/ 0 h 385"/>
                <a:gd name="T8" fmla="*/ 404 w 404"/>
                <a:gd name="T9" fmla="*/ 385 h 3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52CB9219-EBA2-4AC0-8C81-CC6DD987F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2147483646 w 774"/>
                <a:gd name="T1" fmla="*/ 0 h 1440"/>
                <a:gd name="T2" fmla="*/ 2147483646 w 774"/>
                <a:gd name="T3" fmla="*/ 2147483646 h 1440"/>
                <a:gd name="T4" fmla="*/ 0 60000 65536"/>
                <a:gd name="T5" fmla="*/ 0 60000 65536"/>
                <a:gd name="T6" fmla="*/ 0 w 774"/>
                <a:gd name="T7" fmla="*/ 0 h 1440"/>
                <a:gd name="T8" fmla="*/ 774 w 774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BA9DC30-FB97-4E23-8410-DFF408039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9" y="9525"/>
              <a:ext cx="963612" cy="366713"/>
            </a:xfrm>
            <a:custGeom>
              <a:avLst/>
              <a:gdLst>
                <a:gd name="T0" fmla="*/ 2147483646 w 203"/>
                <a:gd name="T1" fmla="*/ 1746473044 h 77"/>
                <a:gd name="T2" fmla="*/ 0 w 203"/>
                <a:gd name="T3" fmla="*/ 0 h 77"/>
                <a:gd name="T4" fmla="*/ 0 60000 65536"/>
                <a:gd name="T5" fmla="*/ 0 60000 65536"/>
                <a:gd name="T6" fmla="*/ 0 w 203"/>
                <a:gd name="T7" fmla="*/ 0 h 77"/>
                <a:gd name="T8" fmla="*/ 203 w 203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2DC0A76-BC73-4F20-B895-D378C2CAC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4964" y="5275263"/>
              <a:ext cx="1666875" cy="1577975"/>
            </a:xfrm>
            <a:custGeom>
              <a:avLst/>
              <a:gdLst>
                <a:gd name="T0" fmla="*/ 0 w 351"/>
                <a:gd name="T1" fmla="*/ 2147483646 h 332"/>
                <a:gd name="T2" fmla="*/ 2147483646 w 351"/>
                <a:gd name="T3" fmla="*/ 0 h 332"/>
                <a:gd name="T4" fmla="*/ 0 60000 65536"/>
                <a:gd name="T5" fmla="*/ 0 60000 65536"/>
                <a:gd name="T6" fmla="*/ 0 w 351"/>
                <a:gd name="T7" fmla="*/ 0 h 332"/>
                <a:gd name="T8" fmla="*/ 351 w 351"/>
                <a:gd name="T9" fmla="*/ 332 h 3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FE185ED5-4952-4A61-B752-D2098C72A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713" y="0"/>
              <a:ext cx="3621087" cy="6843713"/>
            </a:xfrm>
            <a:custGeom>
              <a:avLst/>
              <a:gdLst>
                <a:gd name="T0" fmla="*/ 2147483646 w 762"/>
                <a:gd name="T1" fmla="*/ 0 h 1440"/>
                <a:gd name="T2" fmla="*/ 2147483646 w 762"/>
                <a:gd name="T3" fmla="*/ 2147483646 h 1440"/>
                <a:gd name="T4" fmla="*/ 0 60000 65536"/>
                <a:gd name="T5" fmla="*/ 0 60000 65536"/>
                <a:gd name="T6" fmla="*/ 0 w 762"/>
                <a:gd name="T7" fmla="*/ 0 h 1440"/>
                <a:gd name="T8" fmla="*/ 762 w 762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88317765-00C8-495B-881A-D5133B897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1439" y="9525"/>
              <a:ext cx="665162" cy="257175"/>
            </a:xfrm>
            <a:custGeom>
              <a:avLst/>
              <a:gdLst>
                <a:gd name="T0" fmla="*/ 2147483646 w 140"/>
                <a:gd name="T1" fmla="*/ 1224795938 h 54"/>
                <a:gd name="T2" fmla="*/ 0 w 140"/>
                <a:gd name="T3" fmla="*/ 0 h 54"/>
                <a:gd name="T4" fmla="*/ 0 60000 65536"/>
                <a:gd name="T5" fmla="*/ 0 60000 65536"/>
                <a:gd name="T6" fmla="*/ 0 w 140"/>
                <a:gd name="T7" fmla="*/ 0 h 54"/>
                <a:gd name="T8" fmla="*/ 140 w 140"/>
                <a:gd name="T9" fmla="*/ 54 h 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1696681-832C-4068-B656-4D05A21F7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1014" y="5408613"/>
              <a:ext cx="1525587" cy="1435100"/>
            </a:xfrm>
            <a:custGeom>
              <a:avLst/>
              <a:gdLst>
                <a:gd name="T0" fmla="*/ 0 w 321"/>
                <a:gd name="T1" fmla="*/ 2147483646 h 302"/>
                <a:gd name="T2" fmla="*/ 2147483646 w 321"/>
                <a:gd name="T3" fmla="*/ 0 h 302"/>
                <a:gd name="T4" fmla="*/ 0 60000 65536"/>
                <a:gd name="T5" fmla="*/ 0 60000 65536"/>
                <a:gd name="T6" fmla="*/ 0 w 321"/>
                <a:gd name="T7" fmla="*/ 0 h 302"/>
                <a:gd name="T8" fmla="*/ 321 w 321"/>
                <a:gd name="T9" fmla="*/ 302 h 3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B63DDEDE-8906-445F-AFE1-47F64E7A3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2147483646 w 683"/>
                <a:gd name="T1" fmla="*/ 0 h 1440"/>
                <a:gd name="T2" fmla="*/ 2147483646 w 683"/>
                <a:gd name="T3" fmla="*/ 2147483646 h 1440"/>
                <a:gd name="T4" fmla="*/ 0 60000 65536"/>
                <a:gd name="T5" fmla="*/ 0 60000 65536"/>
                <a:gd name="T6" fmla="*/ 0 w 683"/>
                <a:gd name="T7" fmla="*/ 0 h 1440"/>
                <a:gd name="T8" fmla="*/ 683 w 683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73B605C-2A0D-4665-AB91-48B4527AF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939" y="5518150"/>
              <a:ext cx="1363662" cy="1325563"/>
            </a:xfrm>
            <a:custGeom>
              <a:avLst/>
              <a:gdLst>
                <a:gd name="T0" fmla="*/ 0 w 287"/>
                <a:gd name="T1" fmla="*/ 2147483646 h 279"/>
                <a:gd name="T2" fmla="*/ 2147483646 w 287"/>
                <a:gd name="T3" fmla="*/ 0 h 279"/>
                <a:gd name="T4" fmla="*/ 0 60000 65536"/>
                <a:gd name="T5" fmla="*/ 0 60000 65536"/>
                <a:gd name="T6" fmla="*/ 0 w 287"/>
                <a:gd name="T7" fmla="*/ 0 h 279"/>
                <a:gd name="T8" fmla="*/ 287 w 287"/>
                <a:gd name="T9" fmla="*/ 279 h 2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6533F5FB-4AEC-4AC6-9603-8B1E687FE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2147483646 w 680"/>
                <a:gd name="T1" fmla="*/ 0 h 1440"/>
                <a:gd name="T2" fmla="*/ 2147483646 w 680"/>
                <a:gd name="T3" fmla="*/ 2147483646 h 1440"/>
                <a:gd name="T4" fmla="*/ 0 60000 65536"/>
                <a:gd name="T5" fmla="*/ 0 60000 65536"/>
                <a:gd name="T6" fmla="*/ 0 w 680"/>
                <a:gd name="T7" fmla="*/ 0 h 1440"/>
                <a:gd name="T8" fmla="*/ 680 w 68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77BAB1CD-AC06-4F85-A3AF-1E3B0A1E7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151" y="5694363"/>
              <a:ext cx="1187450" cy="1149350"/>
            </a:xfrm>
            <a:custGeom>
              <a:avLst/>
              <a:gdLst>
                <a:gd name="T0" fmla="*/ 0 w 250"/>
                <a:gd name="T1" fmla="*/ 2147483646 h 242"/>
                <a:gd name="T2" fmla="*/ 2147483646 w 250"/>
                <a:gd name="T3" fmla="*/ 0 h 242"/>
                <a:gd name="T4" fmla="*/ 0 60000 65536"/>
                <a:gd name="T5" fmla="*/ 0 60000 65536"/>
                <a:gd name="T6" fmla="*/ 0 w 250"/>
                <a:gd name="T7" fmla="*/ 0 h 242"/>
                <a:gd name="T8" fmla="*/ 250 w 250"/>
                <a:gd name="T9" fmla="*/ 242 h 2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B7E76CEA-CEC6-45CE-B902-197C19B88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88" y="0"/>
              <a:ext cx="3421062" cy="6843713"/>
            </a:xfrm>
            <a:custGeom>
              <a:avLst/>
              <a:gdLst>
                <a:gd name="T0" fmla="*/ 2147483646 w 720"/>
                <a:gd name="T1" fmla="*/ 0 h 1440"/>
                <a:gd name="T2" fmla="*/ 2147483646 w 720"/>
                <a:gd name="T3" fmla="*/ 2147483646 h 1440"/>
                <a:gd name="T4" fmla="*/ 0 60000 65536"/>
                <a:gd name="T5" fmla="*/ 0 60000 65536"/>
                <a:gd name="T6" fmla="*/ 0 w 720"/>
                <a:gd name="T7" fmla="*/ 0 h 1440"/>
                <a:gd name="T8" fmla="*/ 720 w 72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68119748-3B06-44C5-A9A4-3D7E156E3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7126" y="6049963"/>
              <a:ext cx="879475" cy="793750"/>
            </a:xfrm>
            <a:custGeom>
              <a:avLst/>
              <a:gdLst>
                <a:gd name="T0" fmla="*/ 0 w 185"/>
                <a:gd name="T1" fmla="*/ 2147483646 h 167"/>
                <a:gd name="T2" fmla="*/ 2147483646 w 185"/>
                <a:gd name="T3" fmla="*/ 0 h 167"/>
                <a:gd name="T4" fmla="*/ 0 60000 65536"/>
                <a:gd name="T5" fmla="*/ 0 60000 65536"/>
                <a:gd name="T6" fmla="*/ 0 w 185"/>
                <a:gd name="T7" fmla="*/ 0 h 167"/>
                <a:gd name="T8" fmla="*/ 185 w 185"/>
                <a:gd name="T9" fmla="*/ 167 h 1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88AFB8C-F47C-44D4-930B-5EF68FC34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2147483646 w 572"/>
                <a:gd name="T1" fmla="*/ 0 h 1440"/>
                <a:gd name="T2" fmla="*/ 2147483646 w 572"/>
                <a:gd name="T3" fmla="*/ 2147483646 h 1440"/>
                <a:gd name="T4" fmla="*/ 0 60000 65536"/>
                <a:gd name="T5" fmla="*/ 0 60000 65536"/>
                <a:gd name="T6" fmla="*/ 0 w 572"/>
                <a:gd name="T7" fmla="*/ 0 h 1440"/>
                <a:gd name="T8" fmla="*/ 572 w 572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63DF169F-290F-46F5-9957-EA22EAEE7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8" y="0"/>
              <a:ext cx="2944812" cy="6843713"/>
            </a:xfrm>
            <a:custGeom>
              <a:avLst/>
              <a:gdLst>
                <a:gd name="T0" fmla="*/ 2147483646 w 620"/>
                <a:gd name="T1" fmla="*/ 0 h 1440"/>
                <a:gd name="T2" fmla="*/ 2147483646 w 620"/>
                <a:gd name="T3" fmla="*/ 2147483646 h 1440"/>
                <a:gd name="T4" fmla="*/ 0 60000 65536"/>
                <a:gd name="T5" fmla="*/ 0 60000 65536"/>
                <a:gd name="T6" fmla="*/ 0 w 620"/>
                <a:gd name="T7" fmla="*/ 0 h 1440"/>
                <a:gd name="T8" fmla="*/ 620 w 620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2C104DC3-A7E8-4C8C-B579-CE2EBEBD8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7513" y="0"/>
              <a:ext cx="2403476" cy="6843713"/>
            </a:xfrm>
            <a:custGeom>
              <a:avLst/>
              <a:gdLst>
                <a:gd name="T0" fmla="*/ 2147483646 w 506"/>
                <a:gd name="T1" fmla="*/ 0 h 1440"/>
                <a:gd name="T2" fmla="*/ 2147483646 w 506"/>
                <a:gd name="T3" fmla="*/ 2147483646 h 1440"/>
                <a:gd name="T4" fmla="*/ 0 60000 65536"/>
                <a:gd name="T5" fmla="*/ 0 60000 65536"/>
                <a:gd name="T6" fmla="*/ 0 w 506"/>
                <a:gd name="T7" fmla="*/ 0 h 1440"/>
                <a:gd name="T8" fmla="*/ 506 w 506"/>
                <a:gd name="T9" fmla="*/ 1440 h 14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08F4BC4B-0990-49F7-8335-0C7291F3F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2147483646 w 373"/>
                <a:gd name="T1" fmla="*/ 0 h 673"/>
                <a:gd name="T2" fmla="*/ 0 w 373"/>
                <a:gd name="T3" fmla="*/ 2147483646 h 673"/>
                <a:gd name="T4" fmla="*/ 0 60000 65536"/>
                <a:gd name="T5" fmla="*/ 0 60000 65536"/>
                <a:gd name="T6" fmla="*/ 0 w 373"/>
                <a:gd name="T7" fmla="*/ 0 h 673"/>
                <a:gd name="T8" fmla="*/ 373 w 373"/>
                <a:gd name="T9" fmla="*/ 673 h 6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9961C3D9-30B6-4DF0-9251-3BDCFD05E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6016625"/>
              <a:ext cx="214312" cy="827088"/>
            </a:xfrm>
            <a:custGeom>
              <a:avLst/>
              <a:gdLst>
                <a:gd name="T0" fmla="*/ 0 w 45"/>
                <a:gd name="T1" fmla="*/ 0 h 174"/>
                <a:gd name="T2" fmla="*/ 1020658519 w 45"/>
                <a:gd name="T3" fmla="*/ 2147483646 h 174"/>
                <a:gd name="T4" fmla="*/ 0 60000 65536"/>
                <a:gd name="T5" fmla="*/ 0 60000 65536"/>
                <a:gd name="T6" fmla="*/ 0 w 45"/>
                <a:gd name="T7" fmla="*/ 0 h 174"/>
                <a:gd name="T8" fmla="*/ 45 w 45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A5522AE7-CFB3-4084-A198-B0F39982C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2147483646 w 329"/>
                <a:gd name="T1" fmla="*/ 0 h 469"/>
                <a:gd name="T2" fmla="*/ 0 w 329"/>
                <a:gd name="T3" fmla="*/ 2147483646 h 469"/>
                <a:gd name="T4" fmla="*/ 0 60000 65536"/>
                <a:gd name="T5" fmla="*/ 0 60000 65536"/>
                <a:gd name="T6" fmla="*/ 0 w 329"/>
                <a:gd name="T7" fmla="*/ 0 h 469"/>
                <a:gd name="T8" fmla="*/ 329 w 329"/>
                <a:gd name="T9" fmla="*/ 469 h 4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9284F9B0-6DB3-4F9E-BF2C-075264B54814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1700213"/>
            <a:ext cx="3675063" cy="3470275"/>
            <a:chOff x="697883" y="1816768"/>
            <a:chExt cx="3674476" cy="347042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C9B3AD-8F8E-4D94-8B91-597B436DFD61}"/>
                </a:ext>
              </a:extLst>
            </p:cNvPr>
            <p:cNvSpPr/>
            <p:nvPr/>
          </p:nvSpPr>
          <p:spPr>
            <a:xfrm>
              <a:off x="697883" y="1816768"/>
              <a:ext cx="3674476" cy="5032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>
              <a:extLst>
                <a:ext uri="{FF2B5EF4-FFF2-40B4-BE49-F238E27FC236}">
                  <a16:creationId xmlns:a16="http://schemas.microsoft.com/office/drawing/2014/main" id="{1F1A74F5-3CC3-4849-AA07-6902A120F4FF}"/>
                </a:ext>
              </a:extLst>
            </p:cNvPr>
            <p:cNvSpPr/>
            <p:nvPr/>
          </p:nvSpPr>
          <p:spPr>
            <a:xfrm rot="10800000">
              <a:off x="2380364" y="5014128"/>
              <a:ext cx="315863" cy="27306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51075E7-8FE1-4FC9-86FE-ADC4043BA369}"/>
                </a:ext>
              </a:extLst>
            </p:cNvPr>
            <p:cNvSpPr/>
            <p:nvPr/>
          </p:nvSpPr>
          <p:spPr>
            <a:xfrm>
              <a:off x="704232" y="2393054"/>
              <a:ext cx="3668127" cy="26242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CCFC0242-FB15-4857-BD41-6AC9654E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1B4E7-1A27-4F95-A69B-47833367B5E0}" type="datetimeFigureOut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521A5D7D-D56E-4464-8DA2-8FDCAFD9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53696FA1-924C-4ED4-82C2-B81FA8C6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6144D-9BC0-4844-9F0F-6AFAF86935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04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2">
            <a:extLst>
              <a:ext uri="{FF2B5EF4-FFF2-40B4-BE49-F238E27FC236}">
                <a16:creationId xmlns:a16="http://schemas.microsoft.com/office/drawing/2014/main" id="{F7129127-2120-4130-92A6-CEF684B0519F}"/>
              </a:ext>
            </a:extLst>
          </p:cNvPr>
          <p:cNvGrpSpPr>
            <a:grpSpLocks/>
          </p:cNvGrpSpPr>
          <p:nvPr/>
        </p:nvGrpSpPr>
        <p:grpSpPr bwMode="auto">
          <a:xfrm>
            <a:off x="-330200" y="-58738"/>
            <a:ext cx="12515850" cy="6923088"/>
            <a:chOff x="-329674" y="-51881"/>
            <a:chExt cx="12515851" cy="6923798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761D31D-2F48-426F-8C79-8293137DF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9674" y="1297633"/>
              <a:ext cx="9702801" cy="5574284"/>
            </a:xfrm>
            <a:custGeom>
              <a:avLst/>
              <a:gdLst>
                <a:gd name="T0" fmla="*/ 2147483646 w 2038"/>
                <a:gd name="T1" fmla="*/ 2147483646 h 1169"/>
                <a:gd name="T2" fmla="*/ 2147483646 w 2038"/>
                <a:gd name="T3" fmla="*/ 2147483646 h 1169"/>
                <a:gd name="T4" fmla="*/ 2147483646 w 2038"/>
                <a:gd name="T5" fmla="*/ 500231192 h 1169"/>
                <a:gd name="T6" fmla="*/ 2147483646 w 2038"/>
                <a:gd name="T7" fmla="*/ 2147483646 h 1169"/>
                <a:gd name="T8" fmla="*/ 2147483646 w 2038"/>
                <a:gd name="T9" fmla="*/ 2147483646 h 1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8"/>
                <a:gd name="T16" fmla="*/ 0 h 1169"/>
                <a:gd name="T17" fmla="*/ 2038 w 2038"/>
                <a:gd name="T18" fmla="*/ 1169 h 1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6E2A0F18-DBD4-40BC-AA28-74FDCC94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51" y="2018432"/>
              <a:ext cx="7373939" cy="4848722"/>
            </a:xfrm>
            <a:custGeom>
              <a:avLst/>
              <a:gdLst>
                <a:gd name="T0" fmla="*/ 2147483646 w 1549"/>
                <a:gd name="T1" fmla="*/ 2147483646 h 1017"/>
                <a:gd name="T2" fmla="*/ 2147483646 w 1549"/>
                <a:gd name="T3" fmla="*/ 2147483646 h 1017"/>
                <a:gd name="T4" fmla="*/ 2147483646 w 1549"/>
                <a:gd name="T5" fmla="*/ 1204728629 h 1017"/>
                <a:gd name="T6" fmla="*/ 2147483646 w 1549"/>
                <a:gd name="T7" fmla="*/ 2147483646 h 1017"/>
                <a:gd name="T8" fmla="*/ 2147483646 w 1549"/>
                <a:gd name="T9" fmla="*/ 2147483646 h 10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9"/>
                <a:gd name="T16" fmla="*/ 0 h 1017"/>
                <a:gd name="T17" fmla="*/ 1549 w 1549"/>
                <a:gd name="T18" fmla="*/ 1017 h 10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935D52A0-0744-4F6F-BD1E-48E9FE2E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51" y="1788221"/>
              <a:ext cx="8035926" cy="5083696"/>
            </a:xfrm>
            <a:custGeom>
              <a:avLst/>
              <a:gdLst>
                <a:gd name="T0" fmla="*/ 2147483646 w 1688"/>
                <a:gd name="T1" fmla="*/ 2147483646 h 1066"/>
                <a:gd name="T2" fmla="*/ 2147483646 w 1688"/>
                <a:gd name="T3" fmla="*/ 2147483646 h 1066"/>
                <a:gd name="T4" fmla="*/ 2147483646 w 1688"/>
                <a:gd name="T5" fmla="*/ 2147483646 h 1066"/>
                <a:gd name="T6" fmla="*/ 2147483646 w 1688"/>
                <a:gd name="T7" fmla="*/ 636797305 h 1066"/>
                <a:gd name="T8" fmla="*/ 2147483646 w 1688"/>
                <a:gd name="T9" fmla="*/ 2147483646 h 1066"/>
                <a:gd name="T10" fmla="*/ 2147483646 w 1688"/>
                <a:gd name="T11" fmla="*/ 2147483646 h 10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8"/>
                <a:gd name="T19" fmla="*/ 0 h 1066"/>
                <a:gd name="T20" fmla="*/ 1688 w 1688"/>
                <a:gd name="T21" fmla="*/ 1066 h 10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D373DBEF-8686-475A-8521-1D55E387F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2" y="549844"/>
              <a:ext cx="10334627" cy="6322073"/>
            </a:xfrm>
            <a:custGeom>
              <a:avLst/>
              <a:gdLst>
                <a:gd name="T0" fmla="*/ 2147483646 w 2171"/>
                <a:gd name="T1" fmla="*/ 2147483646 h 1326"/>
                <a:gd name="T2" fmla="*/ 2147483646 w 2171"/>
                <a:gd name="T3" fmla="*/ 2147483646 h 1326"/>
                <a:gd name="T4" fmla="*/ 2147483646 w 2171"/>
                <a:gd name="T5" fmla="*/ 1432097336 h 1326"/>
                <a:gd name="T6" fmla="*/ 0 w 2171"/>
                <a:gd name="T7" fmla="*/ 2147483646 h 13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71"/>
                <a:gd name="T13" fmla="*/ 0 h 1326"/>
                <a:gd name="T14" fmla="*/ 2171 w 2171"/>
                <a:gd name="T15" fmla="*/ 1326 h 13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60C85A0-6A90-40E8-91AE-94A0CFD5E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6186047"/>
              <a:ext cx="504825" cy="681108"/>
            </a:xfrm>
            <a:custGeom>
              <a:avLst/>
              <a:gdLst>
                <a:gd name="T0" fmla="*/ 0 w 106"/>
                <a:gd name="T1" fmla="*/ 0 h 143"/>
                <a:gd name="T2" fmla="*/ 2147483646 w 106"/>
                <a:gd name="T3" fmla="*/ 2147483646 h 143"/>
                <a:gd name="T4" fmla="*/ 0 60000 65536"/>
                <a:gd name="T5" fmla="*/ 0 60000 65536"/>
                <a:gd name="T6" fmla="*/ 0 w 106"/>
                <a:gd name="T7" fmla="*/ 0 h 143"/>
                <a:gd name="T8" fmla="*/ 106 w 106"/>
                <a:gd name="T9" fmla="*/ 143 h 1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02DAB49A-BC3D-4D1C-94A4-23BA3364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2" y="-51881"/>
              <a:ext cx="11091864" cy="6923798"/>
            </a:xfrm>
            <a:custGeom>
              <a:avLst/>
              <a:gdLst>
                <a:gd name="T0" fmla="*/ 2147483646 w 2330"/>
                <a:gd name="T1" fmla="*/ 2147483646 h 1452"/>
                <a:gd name="T2" fmla="*/ 2147483646 w 2330"/>
                <a:gd name="T3" fmla="*/ 2147483646 h 1452"/>
                <a:gd name="T4" fmla="*/ 2147483646 w 2330"/>
                <a:gd name="T5" fmla="*/ 2147483646 h 1452"/>
                <a:gd name="T6" fmla="*/ 0 w 2330"/>
                <a:gd name="T7" fmla="*/ 2147483646 h 1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0"/>
                <a:gd name="T13" fmla="*/ 0 h 1452"/>
                <a:gd name="T14" fmla="*/ 2330 w 2330"/>
                <a:gd name="T15" fmla="*/ 1452 h 1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44D8D7A1-D781-475A-98B1-3D1DC094E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601" y="5275"/>
              <a:ext cx="5788025" cy="6847590"/>
            </a:xfrm>
            <a:custGeom>
              <a:avLst/>
              <a:gdLst>
                <a:gd name="T0" fmla="*/ 2147483646 w 1216"/>
                <a:gd name="T1" fmla="*/ 2147483646 h 1436"/>
                <a:gd name="T2" fmla="*/ 2147483646 w 1216"/>
                <a:gd name="T3" fmla="*/ 2147483646 h 1436"/>
                <a:gd name="T4" fmla="*/ 0 w 1216"/>
                <a:gd name="T5" fmla="*/ 0 h 1436"/>
                <a:gd name="T6" fmla="*/ 0 60000 65536"/>
                <a:gd name="T7" fmla="*/ 0 60000 65536"/>
                <a:gd name="T8" fmla="*/ 0 60000 65536"/>
                <a:gd name="T9" fmla="*/ 0 w 1216"/>
                <a:gd name="T10" fmla="*/ 0 h 1436"/>
                <a:gd name="T11" fmla="*/ 1216 w 1216"/>
                <a:gd name="T12" fmla="*/ 1436 h 1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A8250FB-896F-4F1E-B7D4-40506BE86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2" y="5275"/>
              <a:ext cx="1057276" cy="614426"/>
            </a:xfrm>
            <a:custGeom>
              <a:avLst/>
              <a:gdLst>
                <a:gd name="T0" fmla="*/ 2147483646 w 222"/>
                <a:gd name="T1" fmla="*/ 0 h 129"/>
                <a:gd name="T2" fmla="*/ 0 w 222"/>
                <a:gd name="T3" fmla="*/ 2147483646 h 129"/>
                <a:gd name="T4" fmla="*/ 0 60000 65536"/>
                <a:gd name="T5" fmla="*/ 0 60000 65536"/>
                <a:gd name="T6" fmla="*/ 0 w 222"/>
                <a:gd name="T7" fmla="*/ 0 h 129"/>
                <a:gd name="T8" fmla="*/ 222 w 222"/>
                <a:gd name="T9" fmla="*/ 129 h 1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B2BD4BC-D40E-4902-8051-919D0E20F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889" y="5275"/>
              <a:ext cx="5588000" cy="6866642"/>
            </a:xfrm>
            <a:custGeom>
              <a:avLst/>
              <a:gdLst>
                <a:gd name="T0" fmla="*/ 2147483646 w 1174"/>
                <a:gd name="T1" fmla="*/ 2147483646 h 1440"/>
                <a:gd name="T2" fmla="*/ 2147483646 w 1174"/>
                <a:gd name="T3" fmla="*/ 2147483646 h 1440"/>
                <a:gd name="T4" fmla="*/ 0 w 1174"/>
                <a:gd name="T5" fmla="*/ 0 h 1440"/>
                <a:gd name="T6" fmla="*/ 0 60000 65536"/>
                <a:gd name="T7" fmla="*/ 0 60000 65536"/>
                <a:gd name="T8" fmla="*/ 0 60000 65536"/>
                <a:gd name="T9" fmla="*/ 0 w 1174"/>
                <a:gd name="T10" fmla="*/ 0 h 1440"/>
                <a:gd name="T11" fmla="*/ 1174 w 1174"/>
                <a:gd name="T12" fmla="*/ 1440 h 1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63C50AB-B7ED-4FBD-A563-5963D0775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512"/>
              <a:ext cx="595313" cy="352461"/>
            </a:xfrm>
            <a:custGeom>
              <a:avLst/>
              <a:gdLst>
                <a:gd name="T0" fmla="*/ 2147483646 w 125"/>
                <a:gd name="T1" fmla="*/ 0 h 74"/>
                <a:gd name="T2" fmla="*/ 0 w 125"/>
                <a:gd name="T3" fmla="*/ 1678766980 h 74"/>
                <a:gd name="T4" fmla="*/ 0 60000 65536"/>
                <a:gd name="T5" fmla="*/ 0 60000 65536"/>
                <a:gd name="T6" fmla="*/ 0 w 125"/>
                <a:gd name="T7" fmla="*/ 0 h 74"/>
                <a:gd name="T8" fmla="*/ 125 w 125"/>
                <a:gd name="T9" fmla="*/ 74 h 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6F8DBF0C-83EA-47F5-BC8C-D37E428D4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390" y="5275"/>
              <a:ext cx="5497512" cy="6866642"/>
            </a:xfrm>
            <a:custGeom>
              <a:avLst/>
              <a:gdLst>
                <a:gd name="T0" fmla="*/ 2147483646 w 1155"/>
                <a:gd name="T1" fmla="*/ 2147483646 h 1440"/>
                <a:gd name="T2" fmla="*/ 2147483646 w 1155"/>
                <a:gd name="T3" fmla="*/ 2147483646 h 1440"/>
                <a:gd name="T4" fmla="*/ 0 w 1155"/>
                <a:gd name="T5" fmla="*/ 0 h 1440"/>
                <a:gd name="T6" fmla="*/ 0 60000 65536"/>
                <a:gd name="T7" fmla="*/ 0 60000 65536"/>
                <a:gd name="T8" fmla="*/ 0 60000 65536"/>
                <a:gd name="T9" fmla="*/ 0 w 1155"/>
                <a:gd name="T10" fmla="*/ 0 h 1440"/>
                <a:gd name="T11" fmla="*/ 1155 w 1155"/>
                <a:gd name="T12" fmla="*/ 1440 h 1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F8F3394C-04B5-425C-B656-782593FB1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2" y="5275"/>
              <a:ext cx="357188" cy="214335"/>
            </a:xfrm>
            <a:custGeom>
              <a:avLst/>
              <a:gdLst>
                <a:gd name="T0" fmla="*/ 1701110231 w 75"/>
                <a:gd name="T1" fmla="*/ 0 h 45"/>
                <a:gd name="T2" fmla="*/ 0 w 75"/>
                <a:gd name="T3" fmla="*/ 1020877605 h 45"/>
                <a:gd name="T4" fmla="*/ 0 60000 65536"/>
                <a:gd name="T5" fmla="*/ 0 60000 65536"/>
                <a:gd name="T6" fmla="*/ 0 w 75"/>
                <a:gd name="T7" fmla="*/ 0 h 45"/>
                <a:gd name="T8" fmla="*/ 75 w 75"/>
                <a:gd name="T9" fmla="*/ 45 h 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243505F4-1B2D-49D5-A611-40DC2A7EB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827" y="512"/>
              <a:ext cx="5522913" cy="6871405"/>
            </a:xfrm>
            <a:custGeom>
              <a:avLst/>
              <a:gdLst>
                <a:gd name="T0" fmla="*/ 2147483646 w 1160"/>
                <a:gd name="T1" fmla="*/ 2147483646 h 1441"/>
                <a:gd name="T2" fmla="*/ 2147483646 w 1160"/>
                <a:gd name="T3" fmla="*/ 2147483646 h 1441"/>
                <a:gd name="T4" fmla="*/ 0 w 1160"/>
                <a:gd name="T5" fmla="*/ 0 h 1441"/>
                <a:gd name="T6" fmla="*/ 0 60000 65536"/>
                <a:gd name="T7" fmla="*/ 0 60000 65536"/>
                <a:gd name="T8" fmla="*/ 0 60000 65536"/>
                <a:gd name="T9" fmla="*/ 0 w 1160"/>
                <a:gd name="T10" fmla="*/ 0 h 1441"/>
                <a:gd name="T11" fmla="*/ 1160 w 1160"/>
                <a:gd name="T12" fmla="*/ 1441 h 14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7A43711-E2CB-4DC5-A29A-5BB82107C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3240" y="5275"/>
              <a:ext cx="5413375" cy="6866642"/>
            </a:xfrm>
            <a:custGeom>
              <a:avLst/>
              <a:gdLst>
                <a:gd name="T0" fmla="*/ 2147483646 w 1137"/>
                <a:gd name="T1" fmla="*/ 2147483646 h 1440"/>
                <a:gd name="T2" fmla="*/ 2147483646 w 1137"/>
                <a:gd name="T3" fmla="*/ 2147483646 h 1440"/>
                <a:gd name="T4" fmla="*/ 0 w 1137"/>
                <a:gd name="T5" fmla="*/ 0 h 1440"/>
                <a:gd name="T6" fmla="*/ 0 60000 65536"/>
                <a:gd name="T7" fmla="*/ 0 60000 65536"/>
                <a:gd name="T8" fmla="*/ 0 60000 65536"/>
                <a:gd name="T9" fmla="*/ 0 w 1137"/>
                <a:gd name="T10" fmla="*/ 0 h 1440"/>
                <a:gd name="T11" fmla="*/ 1137 w 1137"/>
                <a:gd name="T12" fmla="*/ 1440 h 1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6F137361-F5FA-488D-8E06-E8797B7D7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577" y="5275"/>
              <a:ext cx="5037138" cy="6861880"/>
            </a:xfrm>
            <a:custGeom>
              <a:avLst/>
              <a:gdLst>
                <a:gd name="T0" fmla="*/ 2147483646 w 1058"/>
                <a:gd name="T1" fmla="*/ 2147483646 h 1439"/>
                <a:gd name="T2" fmla="*/ 2147483646 w 1058"/>
                <a:gd name="T3" fmla="*/ 2147483646 h 1439"/>
                <a:gd name="T4" fmla="*/ 0 w 1058"/>
                <a:gd name="T5" fmla="*/ 0 h 1439"/>
                <a:gd name="T6" fmla="*/ 0 60000 65536"/>
                <a:gd name="T7" fmla="*/ 0 60000 65536"/>
                <a:gd name="T8" fmla="*/ 0 60000 65536"/>
                <a:gd name="T9" fmla="*/ 0 w 1058"/>
                <a:gd name="T10" fmla="*/ 0 h 1439"/>
                <a:gd name="T11" fmla="*/ 1058 w 1058"/>
                <a:gd name="T12" fmla="*/ 1439 h 14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0162AF7E-88F7-40C6-82D6-43F8C4953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290" y="5275"/>
              <a:ext cx="3417887" cy="2741894"/>
            </a:xfrm>
            <a:custGeom>
              <a:avLst/>
              <a:gdLst>
                <a:gd name="T0" fmla="*/ 2147483646 w 718"/>
                <a:gd name="T1" fmla="*/ 2147483646 h 575"/>
                <a:gd name="T2" fmla="*/ 0 w 718"/>
                <a:gd name="T3" fmla="*/ 0 h 575"/>
                <a:gd name="T4" fmla="*/ 0 60000 65536"/>
                <a:gd name="T5" fmla="*/ 0 60000 65536"/>
                <a:gd name="T6" fmla="*/ 0 w 718"/>
                <a:gd name="T7" fmla="*/ 0 h 575"/>
                <a:gd name="T8" fmla="*/ 718 w 718"/>
                <a:gd name="T9" fmla="*/ 575 h 5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F7340DC4-88E1-4B6A-9D06-9351CD4E8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5015" y="10038"/>
              <a:ext cx="2951162" cy="2556137"/>
            </a:xfrm>
            <a:custGeom>
              <a:avLst/>
              <a:gdLst>
                <a:gd name="T0" fmla="*/ 2147483646 w 620"/>
                <a:gd name="T1" fmla="*/ 2147483646 h 536"/>
                <a:gd name="T2" fmla="*/ 0 w 620"/>
                <a:gd name="T3" fmla="*/ 0 h 536"/>
                <a:gd name="T4" fmla="*/ 0 60000 65536"/>
                <a:gd name="T5" fmla="*/ 0 60000 65536"/>
                <a:gd name="T6" fmla="*/ 0 w 620"/>
                <a:gd name="T7" fmla="*/ 0 h 536"/>
                <a:gd name="T8" fmla="*/ 620 w 620"/>
                <a:gd name="T9" fmla="*/ 536 h 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E0C53E31-45D4-4A76-839F-139E46F1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0827" y="5275"/>
              <a:ext cx="2165350" cy="1359040"/>
            </a:xfrm>
            <a:custGeom>
              <a:avLst/>
              <a:gdLst>
                <a:gd name="T0" fmla="*/ 0 w 455"/>
                <a:gd name="T1" fmla="*/ 0 h 285"/>
                <a:gd name="T2" fmla="*/ 2147483646 w 455"/>
                <a:gd name="T3" fmla="*/ 2147483646 h 285"/>
                <a:gd name="T4" fmla="*/ 0 60000 65536"/>
                <a:gd name="T5" fmla="*/ 0 60000 65536"/>
                <a:gd name="T6" fmla="*/ 0 w 455"/>
                <a:gd name="T7" fmla="*/ 0 h 285"/>
                <a:gd name="T8" fmla="*/ 455 w 455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BEA2FE4C-140B-466F-88F5-8867EF5FE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0827" y="5275"/>
              <a:ext cx="895350" cy="535043"/>
            </a:xfrm>
            <a:custGeom>
              <a:avLst/>
              <a:gdLst>
                <a:gd name="T0" fmla="*/ 0 w 188"/>
                <a:gd name="T1" fmla="*/ 0 h 112"/>
                <a:gd name="T2" fmla="*/ 2147483646 w 188"/>
                <a:gd name="T3" fmla="*/ 2147483646 h 112"/>
                <a:gd name="T4" fmla="*/ 0 60000 65536"/>
                <a:gd name="T5" fmla="*/ 0 60000 65536"/>
                <a:gd name="T6" fmla="*/ 0 w 188"/>
                <a:gd name="T7" fmla="*/ 0 h 112"/>
                <a:gd name="T8" fmla="*/ 188 w 188"/>
                <a:gd name="T9" fmla="*/ 112 h 1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75">
            <a:extLst>
              <a:ext uri="{FF2B5EF4-FFF2-40B4-BE49-F238E27FC236}">
                <a16:creationId xmlns:a16="http://schemas.microsoft.com/office/drawing/2014/main" id="{8F1E6B11-7EA6-45A4-B3D1-D5499A14C673}"/>
              </a:ext>
            </a:extLst>
          </p:cNvPr>
          <p:cNvGrpSpPr>
            <a:grpSpLocks/>
          </p:cNvGrpSpPr>
          <p:nvPr/>
        </p:nvGrpSpPr>
        <p:grpSpPr bwMode="auto">
          <a:xfrm>
            <a:off x="804863" y="1698625"/>
            <a:ext cx="5942012" cy="3470275"/>
            <a:chOff x="805336" y="1698331"/>
            <a:chExt cx="5941540" cy="347042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0680D7-F080-4472-9A17-FE4ABFA5F48D}"/>
                </a:ext>
              </a:extLst>
            </p:cNvPr>
            <p:cNvSpPr/>
            <p:nvPr/>
          </p:nvSpPr>
          <p:spPr>
            <a:xfrm>
              <a:off x="805336" y="1698331"/>
              <a:ext cx="5941540" cy="503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9">
              <a:extLst>
                <a:ext uri="{FF2B5EF4-FFF2-40B4-BE49-F238E27FC236}">
                  <a16:creationId xmlns:a16="http://schemas.microsoft.com/office/drawing/2014/main" id="{B43E2022-81C7-429C-A695-756396AFBF07}"/>
                </a:ext>
              </a:extLst>
            </p:cNvPr>
            <p:cNvSpPr/>
            <p:nvPr/>
          </p:nvSpPr>
          <p:spPr>
            <a:xfrm rot="10800000">
              <a:off x="3618163" y="4895691"/>
              <a:ext cx="315887" cy="27306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A440B3-7688-47EA-AD02-A2376A0453CA}"/>
                </a:ext>
              </a:extLst>
            </p:cNvPr>
            <p:cNvSpPr/>
            <p:nvPr/>
          </p:nvSpPr>
          <p:spPr>
            <a:xfrm>
              <a:off x="805336" y="2274618"/>
              <a:ext cx="5941540" cy="26242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/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7AC2CF8B-DFA9-4E67-912B-60DD0B1E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D40AE-FC3B-49D5-B40A-8E65F012E575}" type="datetimeFigureOut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FE4762EC-70FE-420B-90D6-91F81B69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863" y="6227763"/>
            <a:ext cx="5942012" cy="3190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39CD220F-E34B-431E-9084-8208ADC8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7713" y="320675"/>
            <a:ext cx="914400" cy="3190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6CEC6-A61F-43CC-9139-E805FF1D26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50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C8FE6-3D2D-4876-A3AB-57F97D7B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88" y="2359025"/>
            <a:ext cx="3498850" cy="2455863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BA909-3D74-4939-9164-BEEF03DC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5600" y="795338"/>
            <a:ext cx="5949950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B370-5CE1-488C-8E9E-55CFF1C58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863" y="320675"/>
            <a:ext cx="3657600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FAF299-8E8B-477C-9544-FD3B926CE8AA}" type="datetimeFigureOut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283A-299D-4BD2-9072-482B18AF2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4863" y="6227763"/>
            <a:ext cx="10588625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5F7B-0FBE-4717-A298-9E45638E9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563" y="320675"/>
            <a:ext cx="914400" cy="3190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898989"/>
                </a:solidFill>
                <a:latin typeface="Rockwell" panose="02060603020205020403" pitchFamily="18" charset="0"/>
              </a:defRPr>
            </a:lvl1pPr>
          </a:lstStyle>
          <a:p>
            <a:pPr>
              <a:defRPr/>
            </a:pPr>
            <a:fld id="{168F38D4-892A-4013-A1EE-45F0A32324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20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kern="1200" spc="-15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5F66944-5EB0-4BFA-AD78-A13636D5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2786063"/>
            <a:ext cx="3686175" cy="1270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PRIMARY KEY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590DFFD8-72E8-4DA8-A0F2-A34D0C6D99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40738" y="440959"/>
            <a:ext cx="7112000" cy="3084756"/>
          </a:xfrm>
        </p:spPr>
        <p:txBody>
          <a:bodyPr wrap="square" numCol="1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>
              <a:defRPr/>
            </a:pPr>
            <a:r>
              <a:rPr lang="en-US" altLang="en-US" sz="2200" dirty="0">
                <a:latin typeface="Corbel" panose="020B0503020204020204" pitchFamily="34" charset="0"/>
              </a:rPr>
              <a:t>Consider a student table for a primary school that has the columns </a:t>
            </a:r>
            <a:r>
              <a:rPr lang="en-US" altLang="en-US" sz="2200" dirty="0" err="1">
                <a:latin typeface="Corbel" panose="020B0503020204020204" pitchFamily="34" charset="0"/>
              </a:rPr>
              <a:t>student_fullname</a:t>
            </a:r>
            <a:r>
              <a:rPr lang="en-US" altLang="en-US" sz="2200" dirty="0">
                <a:latin typeface="Corbel" panose="020B0503020204020204" pitchFamily="34" charset="0"/>
              </a:rPr>
              <a:t>, </a:t>
            </a:r>
            <a:r>
              <a:rPr lang="en-US" altLang="en-US" sz="2200" dirty="0" err="1">
                <a:latin typeface="Corbel" panose="020B0503020204020204" pitchFamily="34" charset="0"/>
              </a:rPr>
              <a:t>state_oforigin</a:t>
            </a:r>
            <a:r>
              <a:rPr lang="en-US" altLang="en-US" sz="2200" dirty="0">
                <a:latin typeface="Corbel" panose="020B0503020204020204" pitchFamily="34" charset="0"/>
              </a:rPr>
              <a:t> , </a:t>
            </a:r>
            <a:r>
              <a:rPr lang="en-US" altLang="en-US" sz="2200" dirty="0" err="1">
                <a:latin typeface="Corbel" panose="020B0503020204020204" pitchFamily="34" charset="0"/>
              </a:rPr>
              <a:t>student_placeofbirth</a:t>
            </a:r>
            <a:endParaRPr lang="en-US" altLang="en-US" sz="2200" dirty="0">
              <a:latin typeface="Corbel" panose="020B0503020204020204" pitchFamily="34" charset="0"/>
            </a:endParaRPr>
          </a:p>
          <a:p>
            <a:pPr eaLnBrk="1" hangingPunct="1">
              <a:defRPr/>
            </a:pPr>
            <a:r>
              <a:rPr lang="en-US" altLang="en-US" sz="2200" dirty="0">
                <a:latin typeface="Corbel" panose="020B0503020204020204" pitchFamily="34" charset="0"/>
              </a:rPr>
              <a:t>Now, imagine 2 students that have the same </a:t>
            </a:r>
            <a:r>
              <a:rPr lang="en-US" altLang="en-US" sz="2200" dirty="0" err="1">
                <a:latin typeface="Corbel" panose="020B0503020204020204" pitchFamily="34" charset="0"/>
              </a:rPr>
              <a:t>fullname</a:t>
            </a:r>
            <a:r>
              <a:rPr lang="en-US" altLang="en-US" sz="2200" dirty="0">
                <a:latin typeface="Corbel" panose="020B0503020204020204" pitchFamily="34" charset="0"/>
              </a:rPr>
              <a:t> ‘Ola Samuel’, they are both Lagos state and were both born in Lagos state</a:t>
            </a:r>
          </a:p>
          <a:p>
            <a:pPr eaLnBrk="1" hangingPunct="1">
              <a:defRPr/>
            </a:pPr>
            <a:r>
              <a:rPr lang="en-US" altLang="en-US" sz="2200" dirty="0">
                <a:latin typeface="Corbel" panose="020B0503020204020204" pitchFamily="34" charset="0"/>
              </a:rPr>
              <a:t>Below is the snapshot of the student table in the database;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84B384-D287-4305-99E6-6127D21BE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738" y="5510833"/>
            <a:ext cx="7112000" cy="106749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2200" dirty="0">
                <a:latin typeface="Corbel" panose="020B0503020204020204" pitchFamily="34" charset="0"/>
              </a:rPr>
              <a:t>How do we know which of the two “Ola Samuel” have registered if we don’t ask them?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B3FF8-9C00-4489-AAB9-1C4E3C5F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734" y="3685407"/>
            <a:ext cx="6519496" cy="15866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5F66944-5EB0-4BFA-AD78-A13636D5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2786063"/>
            <a:ext cx="3686175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PRIMARY KEY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590DFFD8-72E8-4DA8-A0F2-A34D0C6D99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70400" y="836613"/>
            <a:ext cx="7112000" cy="5289550"/>
          </a:xfrm>
        </p:spPr>
        <p:txBody>
          <a:bodyPr wrap="square" numCol="1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>
              <a:defRPr/>
            </a:pPr>
            <a:r>
              <a:rPr lang="en-US" altLang="en-US" sz="2200" dirty="0">
                <a:latin typeface="Corbel" panose="020B0503020204020204" pitchFamily="34" charset="0"/>
              </a:rPr>
              <a:t>A primary key is that column or columns on your table that uniquely identify each record on a table.</a:t>
            </a:r>
          </a:p>
          <a:p>
            <a:pPr eaLnBrk="1" hangingPunct="1">
              <a:defRPr/>
            </a:pPr>
            <a:r>
              <a:rPr lang="en-US" altLang="en-US" sz="2200" dirty="0">
                <a:latin typeface="Corbel" panose="020B0503020204020204" pitchFamily="34" charset="0"/>
              </a:rPr>
              <a:t>Would it make it better if we introduce a column ‘</a:t>
            </a:r>
            <a:r>
              <a:rPr lang="en-US" altLang="en-US" sz="2200" dirty="0" err="1">
                <a:latin typeface="Corbel" panose="020B0503020204020204" pitchFamily="34" charset="0"/>
              </a:rPr>
              <a:t>student_number</a:t>
            </a:r>
            <a:r>
              <a:rPr lang="en-US" altLang="en-US" sz="2200" dirty="0">
                <a:latin typeface="Corbel" panose="020B0503020204020204" pitchFamily="34" charset="0"/>
              </a:rPr>
              <a:t>’ on the table? This type of field is known as the PRIMARY KEY</a:t>
            </a:r>
          </a:p>
          <a:p>
            <a:pPr eaLnBrk="1" hangingPunct="1">
              <a:defRPr/>
            </a:pPr>
            <a:r>
              <a:rPr lang="en-US" altLang="en-US" sz="2200" dirty="0">
                <a:latin typeface="Corbel" panose="020B0503020204020204" pitchFamily="34" charset="0"/>
              </a:rPr>
              <a:t>A table can have only ONE primary key (although, we can have multiple columns combined) as a Primary Key too (later class)</a:t>
            </a:r>
          </a:p>
          <a:p>
            <a:pPr eaLnBrk="1" hangingPunct="1">
              <a:defRPr/>
            </a:pPr>
            <a:r>
              <a:rPr lang="en-US" altLang="en-US" sz="2200" dirty="0">
                <a:latin typeface="Corbel" panose="020B0503020204020204" pitchFamily="34" charset="0"/>
              </a:rPr>
              <a:t>Primary Key is an example of a constraint just like NOT NULL.</a:t>
            </a:r>
          </a:p>
          <a:p>
            <a:pPr eaLnBrk="1" hangingPunct="1">
              <a:defRPr/>
            </a:pPr>
            <a:r>
              <a:rPr lang="en-US" sz="2200" dirty="0">
                <a:latin typeface="Corbel" panose="020B0503020204020204" pitchFamily="34" charset="0"/>
              </a:rPr>
              <a:t>Primary keys must contain UNIQUE values, and cannot contain NULL values</a:t>
            </a:r>
          </a:p>
          <a:p>
            <a:pPr eaLnBrk="1" hangingPunct="1">
              <a:defRPr/>
            </a:pPr>
            <a:r>
              <a:rPr lang="en-US" sz="2200" dirty="0">
                <a:latin typeface="Corbel" panose="020B0503020204020204" pitchFamily="34" charset="0"/>
              </a:rPr>
              <a:t>In many cases, an AUTO Increment column can also serve as a PRIMARY KEY </a:t>
            </a:r>
            <a:r>
              <a:rPr lang="en-US" sz="2200" dirty="0" err="1">
                <a:latin typeface="Corbel" panose="020B0503020204020204" pitchFamily="34" charset="0"/>
              </a:rPr>
              <a:t>eg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en-US" sz="2200" dirty="0" err="1">
                <a:latin typeface="Corbel" panose="020B0503020204020204" pitchFamily="34" charset="0"/>
              </a:rPr>
              <a:t>student_id</a:t>
            </a:r>
            <a:endParaRPr lang="en-US" sz="2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5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1EAB-D8E7-44DD-A932-FA972071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Primary Key via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A218-F8E9-43C3-BD14-164ACFEA1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9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5F66944-5EB0-4BFA-AD78-A13636D5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2786063"/>
            <a:ext cx="3686175" cy="1270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CREATING PRIMARY KEY VIA QUERY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590DFFD8-72E8-4DA8-A0F2-A34D0C6D99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4700" y="562708"/>
            <a:ext cx="7112000" cy="5511067"/>
          </a:xfrm>
        </p:spPr>
        <p:txBody>
          <a:bodyPr wrap="square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sz="2200" dirty="0">
                <a:latin typeface="Corbel" panose="020B0503020204020204" pitchFamily="34" charset="0"/>
              </a:rPr>
              <a:t>Fresh table creation:</a:t>
            </a:r>
            <a:endParaRPr lang="en-US" sz="2200" dirty="0">
              <a:latin typeface="Corbel" panose="020B0503020204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sz="2200" dirty="0">
                <a:solidFill>
                  <a:srgbClr val="C00000"/>
                </a:solidFill>
                <a:latin typeface="Corbel" panose="020B0503020204020204" pitchFamily="34" charset="0"/>
              </a:rPr>
              <a:t>CREATE table student(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sz="2200" dirty="0">
                <a:solidFill>
                  <a:srgbClr val="C00000"/>
                </a:solidFill>
                <a:latin typeface="Corbel" panose="020B0503020204020204" pitchFamily="34" charset="0"/>
              </a:rPr>
              <a:t>	</a:t>
            </a:r>
            <a:r>
              <a:rPr lang="en-US" altLang="en-US" sz="2200" dirty="0" err="1">
                <a:solidFill>
                  <a:srgbClr val="C00000"/>
                </a:solidFill>
                <a:latin typeface="Corbel" panose="020B0503020204020204" pitchFamily="34" charset="0"/>
              </a:rPr>
              <a:t>student_no</a:t>
            </a:r>
            <a:r>
              <a:rPr lang="en-US" altLang="en-US" sz="2200" dirty="0">
                <a:solidFill>
                  <a:srgbClr val="C00000"/>
                </a:solidFill>
                <a:latin typeface="Corbel" panose="020B0503020204020204" pitchFamily="34" charset="0"/>
              </a:rPr>
              <a:t> INT PRIMARY KEY,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sz="2200" dirty="0">
                <a:solidFill>
                  <a:srgbClr val="C00000"/>
                </a:solidFill>
                <a:latin typeface="Corbel" panose="020B0503020204020204" pitchFamily="34" charset="0"/>
              </a:rPr>
              <a:t>	</a:t>
            </a:r>
            <a:r>
              <a:rPr lang="en-US" altLang="en-US" sz="2200" dirty="0" err="1">
                <a:solidFill>
                  <a:srgbClr val="C00000"/>
                </a:solidFill>
                <a:latin typeface="Corbel" panose="020B0503020204020204" pitchFamily="34" charset="0"/>
              </a:rPr>
              <a:t>student_fullname</a:t>
            </a:r>
            <a:r>
              <a:rPr lang="en-US" altLang="en-US" sz="2200" dirty="0">
                <a:solidFill>
                  <a:srgbClr val="C00000"/>
                </a:solidFill>
                <a:latin typeface="Corbel" panose="020B0503020204020204" pitchFamily="34" charset="0"/>
              </a:rPr>
              <a:t> VARCHAR(50) NOT NULL,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sz="2200" dirty="0">
                <a:solidFill>
                  <a:srgbClr val="C00000"/>
                </a:solidFill>
                <a:latin typeface="Corbel" panose="020B0503020204020204" pitchFamily="34" charset="0"/>
              </a:rPr>
              <a:t>     </a:t>
            </a:r>
            <a:r>
              <a:rPr lang="en-US" altLang="en-US" sz="2200" dirty="0" err="1">
                <a:solidFill>
                  <a:srgbClr val="C00000"/>
                </a:solidFill>
                <a:latin typeface="Corbel" panose="020B0503020204020204" pitchFamily="34" charset="0"/>
              </a:rPr>
              <a:t>student_state</a:t>
            </a:r>
            <a:r>
              <a:rPr lang="en-US" altLang="en-US" sz="2200" dirty="0">
                <a:solidFill>
                  <a:srgbClr val="C00000"/>
                </a:solidFill>
                <a:latin typeface="Corbel" panose="020B0503020204020204" pitchFamily="34" charset="0"/>
              </a:rPr>
              <a:t> VARCHAR(50),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sz="2200" dirty="0">
                <a:solidFill>
                  <a:srgbClr val="C00000"/>
                </a:solidFill>
                <a:latin typeface="Corbel" panose="020B0503020204020204" pitchFamily="34" charset="0"/>
              </a:rPr>
              <a:t>	</a:t>
            </a:r>
            <a:r>
              <a:rPr lang="en-US" altLang="en-US" sz="2200" dirty="0" err="1">
                <a:solidFill>
                  <a:srgbClr val="C00000"/>
                </a:solidFill>
                <a:latin typeface="Corbel" panose="020B0503020204020204" pitchFamily="34" charset="0"/>
              </a:rPr>
              <a:t>student_placeofbirth</a:t>
            </a:r>
            <a:r>
              <a:rPr lang="en-US" altLang="en-US" sz="2200" dirty="0">
                <a:solidFill>
                  <a:srgbClr val="C00000"/>
                </a:solidFill>
                <a:latin typeface="Corbel" panose="020B0503020204020204" pitchFamily="34" charset="0"/>
              </a:rPr>
              <a:t> VARCHAR(50)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sz="2200" dirty="0">
                <a:solidFill>
                  <a:srgbClr val="C00000"/>
                </a:solidFill>
                <a:latin typeface="Corbel" panose="020B0503020204020204" pitchFamily="34" charset="0"/>
              </a:rPr>
              <a:t>)</a:t>
            </a:r>
          </a:p>
          <a:p>
            <a:pPr eaLnBrk="1" hangingPunct="1">
              <a:defRPr/>
            </a:pPr>
            <a:r>
              <a:rPr lang="en-US" altLang="en-US" sz="2200" dirty="0">
                <a:latin typeface="Corbel" panose="020B0503020204020204" pitchFamily="34" charset="0"/>
              </a:rPr>
              <a:t>Adding Primary Key after table is created (no data yet)</a:t>
            </a:r>
          </a:p>
          <a:p>
            <a:pPr eaLnBrk="1" hangingPunct="1">
              <a:buNone/>
              <a:defRPr/>
            </a:pPr>
            <a:r>
              <a:rPr lang="en-US" altLang="en-US" sz="2400" dirty="0">
                <a:latin typeface="Corbel" panose="020B0503020204020204" pitchFamily="34" charset="0"/>
              </a:rPr>
              <a:t>ALTER TABLE </a:t>
            </a:r>
            <a:r>
              <a:rPr lang="en-US" altLang="en-US" sz="2400" i="1" dirty="0" err="1">
                <a:latin typeface="Corbel" panose="020B0503020204020204" pitchFamily="34" charset="0"/>
              </a:rPr>
              <a:t>tablename</a:t>
            </a:r>
            <a:r>
              <a:rPr lang="en-US" altLang="en-US" sz="2400" dirty="0">
                <a:latin typeface="Corbel" panose="020B0503020204020204" pitchFamily="34" charset="0"/>
              </a:rPr>
              <a:t> ADD PRIMARY KEY(column Name);</a:t>
            </a:r>
          </a:p>
          <a:p>
            <a:pPr eaLnBrk="1" hangingPunct="1"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Corbel" panose="020B0503020204020204" pitchFamily="34" charset="0"/>
              </a:rPr>
              <a:t>     ALTER TABLE </a:t>
            </a:r>
            <a:r>
              <a:rPr lang="en-US" altLang="en-US" sz="2400" i="1" dirty="0">
                <a:solidFill>
                  <a:srgbClr val="C00000"/>
                </a:solidFill>
                <a:latin typeface="Corbel" panose="020B0503020204020204" pitchFamily="34" charset="0"/>
              </a:rPr>
              <a:t>student</a:t>
            </a:r>
            <a:r>
              <a:rPr lang="en-US" altLang="en-US" sz="2400" dirty="0">
                <a:solidFill>
                  <a:srgbClr val="C00000"/>
                </a:solidFill>
                <a:latin typeface="Corbel" panose="020B0503020204020204" pitchFamily="34" charset="0"/>
              </a:rPr>
              <a:t> ADD COLUMN </a:t>
            </a:r>
            <a:r>
              <a:rPr lang="en-US" altLang="en-US" sz="2400" dirty="0" err="1">
                <a:solidFill>
                  <a:srgbClr val="C00000"/>
                </a:solidFill>
                <a:latin typeface="Corbel" panose="020B0503020204020204" pitchFamily="34" charset="0"/>
              </a:rPr>
              <a:t>student_no</a:t>
            </a:r>
            <a:r>
              <a:rPr lang="en-US" altLang="en-US" sz="2400" dirty="0">
                <a:solidFill>
                  <a:srgbClr val="C00000"/>
                </a:solidFill>
                <a:latin typeface="Corbel" panose="020B0503020204020204" pitchFamily="34" charset="0"/>
              </a:rPr>
              <a:t> INT NOT NULL PRIMARY KEY; </a:t>
            </a:r>
          </a:p>
        </p:txBody>
      </p:sp>
    </p:spTree>
    <p:extLst>
      <p:ext uri="{BB962C8B-B14F-4D97-AF65-F5344CB8AC3E}">
        <p14:creationId xmlns:p14="http://schemas.microsoft.com/office/powerpoint/2010/main" val="40803530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Corbel</vt:lpstr>
      <vt:lpstr>Rockwell</vt:lpstr>
      <vt:lpstr>Wingdings</vt:lpstr>
      <vt:lpstr>Atlas</vt:lpstr>
      <vt:lpstr>PRIMARY KEY</vt:lpstr>
      <vt:lpstr>PRIMARY KEY</vt:lpstr>
      <vt:lpstr>Creating Primary Key via GUI</vt:lpstr>
      <vt:lpstr>CREATING PRIMARY KEY VIA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KEY</dc:title>
  <dc:creator>Abiola Ilupeju</dc:creator>
  <cp:lastModifiedBy>Abiola Ilupeju</cp:lastModifiedBy>
  <cp:revision>6</cp:revision>
  <dcterms:created xsi:type="dcterms:W3CDTF">2019-11-05T18:28:25Z</dcterms:created>
  <dcterms:modified xsi:type="dcterms:W3CDTF">2019-11-05T19:20:39Z</dcterms:modified>
</cp:coreProperties>
</file>