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" initials="m" lastIdx="1" clrIdx="0">
    <p:extLst>
      <p:ext uri="{19B8F6BF-5375-455C-9EA6-DF929625EA0E}">
        <p15:presenceInfo xmlns:p15="http://schemas.microsoft.com/office/powerpoint/2012/main" userId="m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664" autoAdjust="0"/>
    <p:restoredTop sz="93433" autoAdjust="0"/>
  </p:normalViewPr>
  <p:slideViewPr>
    <p:cSldViewPr snapToGrid="0">
      <p:cViewPr varScale="1">
        <p:scale>
          <a:sx n="109" d="100"/>
          <a:sy n="109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200"/>
    </p:cViewPr>
  </p:sorterViewPr>
  <p:notesViewPr>
    <p:cSldViewPr snapToGrid="0">
      <p:cViewPr varScale="1">
        <p:scale>
          <a:sx n="86" d="100"/>
          <a:sy n="86" d="100"/>
        </p:scale>
        <p:origin x="9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A9B55-4993-442C-BB83-21074E4E0895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FC4B84-2DB3-4331-B8A7-FDBC071125B3}">
      <dgm:prSet phldrT="[Text]" custT="1"/>
      <dgm:spPr/>
      <dgm:t>
        <a:bodyPr/>
        <a:lstStyle/>
        <a:p>
          <a:r>
            <a:rPr lang="fa-IR" sz="1100" b="1" dirty="0" smtClean="0">
              <a:cs typeface="B Nazanin" panose="00000400000000000000" pitchFamily="2" charset="-78"/>
            </a:rPr>
            <a:t>مزیت ها</a:t>
          </a:r>
          <a:endParaRPr lang="en-US" sz="1100" b="1" dirty="0">
            <a:latin typeface="Calibri" panose="020F0502020204030204" pitchFamily="34" charset="0"/>
            <a:cs typeface="B Nazanin" panose="00000400000000000000" pitchFamily="2" charset="-78"/>
          </a:endParaRPr>
        </a:p>
      </dgm:t>
    </dgm:pt>
    <dgm:pt modelId="{087B15A9-AB4F-4549-857E-A5FF5D9D68D1}" type="parTrans" cxnId="{420EB064-9178-4037-934A-B414116C5246}">
      <dgm:prSet/>
      <dgm:spPr/>
      <dgm:t>
        <a:bodyPr/>
        <a:lstStyle/>
        <a:p>
          <a:endParaRPr lang="en-US" sz="2800" b="1"/>
        </a:p>
      </dgm:t>
    </dgm:pt>
    <dgm:pt modelId="{B5C01D4F-837C-4800-B84D-60142F0B3BCD}" type="sibTrans" cxnId="{420EB064-9178-4037-934A-B414116C5246}">
      <dgm:prSet/>
      <dgm:spPr/>
      <dgm:t>
        <a:bodyPr/>
        <a:lstStyle/>
        <a:p>
          <a:endParaRPr lang="en-US" sz="2800" b="1"/>
        </a:p>
      </dgm:t>
    </dgm:pt>
    <dgm:pt modelId="{1F7B47CE-B8B5-4DCB-B9E7-BC1677CF02ED}">
      <dgm:prSet phldrT="[Text]" custT="1"/>
      <dgm:spPr/>
      <dgm:t>
        <a:bodyPr/>
        <a:lstStyle/>
        <a:p>
          <a:r>
            <a:rPr lang="fa-IR" sz="1100" b="1" dirty="0" smtClean="0">
              <a:cs typeface="B Nazanin" panose="00000400000000000000" pitchFamily="2" charset="-78"/>
            </a:rPr>
            <a:t>عملیات روی دادگان</a:t>
          </a:r>
          <a:endParaRPr lang="en-US" sz="1100" b="1" dirty="0" smtClean="0">
            <a:cs typeface="B Nazanin" panose="00000400000000000000" pitchFamily="2" charset="-78"/>
          </a:endParaRPr>
        </a:p>
      </dgm:t>
    </dgm:pt>
    <dgm:pt modelId="{4D4D05CB-42F7-4BD7-A412-8A8B195563E7}" type="parTrans" cxnId="{73A0F7CA-BDD7-4425-A5E1-20F884CBDFCC}">
      <dgm:prSet/>
      <dgm:spPr/>
      <dgm:t>
        <a:bodyPr/>
        <a:lstStyle/>
        <a:p>
          <a:endParaRPr lang="en-US" sz="2800" b="1"/>
        </a:p>
      </dgm:t>
    </dgm:pt>
    <dgm:pt modelId="{543CC209-5824-4469-B1AA-F7E9DE0897AD}" type="sibTrans" cxnId="{73A0F7CA-BDD7-4425-A5E1-20F884CBDFCC}">
      <dgm:prSet/>
      <dgm:spPr/>
      <dgm:t>
        <a:bodyPr/>
        <a:lstStyle/>
        <a:p>
          <a:endParaRPr lang="en-US" sz="2800" b="1"/>
        </a:p>
      </dgm:t>
    </dgm:pt>
    <dgm:pt modelId="{FF3F310D-CE66-4B6E-A3A1-1D2B7C86323A}">
      <dgm:prSet phldrT="[Text]" custT="1"/>
      <dgm:spPr/>
      <dgm:t>
        <a:bodyPr/>
        <a:lstStyle/>
        <a:p>
          <a:r>
            <a:rPr lang="fa-IR" sz="1100" b="1" dirty="0" smtClean="0">
              <a:latin typeface="Calibri" panose="020F0502020204030204" pitchFamily="34" charset="0"/>
              <a:cs typeface="B Nazanin" panose="00000400000000000000" pitchFamily="2" charset="-78"/>
            </a:rPr>
            <a:t>اصول </a:t>
          </a:r>
          <a:r>
            <a:rPr lang="fa-IR" sz="1100" b="1" dirty="0" smtClean="0">
              <a:latin typeface="Calibri" panose="020F0502020204030204" pitchFamily="34" charset="0"/>
              <a:cs typeface="B Nazanin" panose="00000400000000000000" pitchFamily="2" charset="-78"/>
            </a:rPr>
            <a:t>پردازش</a:t>
          </a:r>
          <a:endParaRPr lang="en-US" sz="1100" b="1" dirty="0">
            <a:latin typeface="Calibri" panose="020F0502020204030204" pitchFamily="34" charset="0"/>
            <a:cs typeface="B Nazanin" panose="00000400000000000000" pitchFamily="2" charset="-78"/>
          </a:endParaRPr>
        </a:p>
      </dgm:t>
    </dgm:pt>
    <dgm:pt modelId="{819E898E-9384-4021-AF0D-C3D0179A04DB}" type="parTrans" cxnId="{01D94683-910C-47EC-9561-F9833EC3726F}">
      <dgm:prSet/>
      <dgm:spPr/>
      <dgm:t>
        <a:bodyPr/>
        <a:lstStyle/>
        <a:p>
          <a:endParaRPr lang="en-US" sz="2800" b="1"/>
        </a:p>
      </dgm:t>
    </dgm:pt>
    <dgm:pt modelId="{3E916808-38C5-4578-B5F9-5656DE66403E}" type="sibTrans" cxnId="{01D94683-910C-47EC-9561-F9833EC3726F}">
      <dgm:prSet/>
      <dgm:spPr/>
      <dgm:t>
        <a:bodyPr/>
        <a:lstStyle/>
        <a:p>
          <a:endParaRPr lang="en-US" sz="2800" b="1"/>
        </a:p>
      </dgm:t>
    </dgm:pt>
    <dgm:pt modelId="{A3F489D4-4F15-4743-BC93-F830D8C2510F}">
      <dgm:prSet phldrT="[Text]" custT="1"/>
      <dgm:spPr/>
      <dgm:t>
        <a:bodyPr/>
        <a:lstStyle/>
        <a:p>
          <a:r>
            <a:rPr lang="fa-IR" sz="1100" b="1" dirty="0" smtClean="0">
              <a:cs typeface="B Nazanin" panose="00000400000000000000" pitchFamily="2" charset="-78"/>
            </a:rPr>
            <a:t>کارایی </a:t>
          </a:r>
          <a:r>
            <a:rPr lang="fa-IR" sz="1100" b="1" dirty="0" smtClean="0">
              <a:cs typeface="B Nazanin" panose="00000400000000000000" pitchFamily="2" charset="-78"/>
            </a:rPr>
            <a:t>های اولیه</a:t>
          </a:r>
          <a:endParaRPr lang="en-US" sz="1100" b="1" dirty="0" smtClean="0">
            <a:latin typeface="+mn-lt"/>
            <a:cs typeface="B Nazanin" panose="00000400000000000000" pitchFamily="2" charset="-78"/>
          </a:endParaRPr>
        </a:p>
      </dgm:t>
    </dgm:pt>
    <dgm:pt modelId="{67B22DA4-43D1-4DD0-810D-8F64C815C940}" type="sibTrans" cxnId="{EDCF0D23-C4C9-4AC5-8CBC-E1953C9C7CFF}">
      <dgm:prSet/>
      <dgm:spPr/>
      <dgm:t>
        <a:bodyPr/>
        <a:lstStyle/>
        <a:p>
          <a:endParaRPr lang="en-US" sz="2800" b="1"/>
        </a:p>
      </dgm:t>
    </dgm:pt>
    <dgm:pt modelId="{FAFECD56-2747-4876-9E0D-2E3446721747}" type="parTrans" cxnId="{EDCF0D23-C4C9-4AC5-8CBC-E1953C9C7CFF}">
      <dgm:prSet/>
      <dgm:spPr/>
      <dgm:t>
        <a:bodyPr/>
        <a:lstStyle/>
        <a:p>
          <a:endParaRPr lang="en-US" sz="2800" b="1"/>
        </a:p>
      </dgm:t>
    </dgm:pt>
    <dgm:pt modelId="{3FE5DE7D-DD38-4424-930E-6FC3C039D05F}">
      <dgm:prSet phldrT="[Text]" custT="1"/>
      <dgm:spPr/>
      <dgm:t>
        <a:bodyPr/>
        <a:lstStyle/>
        <a:p>
          <a:endParaRPr lang="en-US" sz="800" b="1" dirty="0"/>
        </a:p>
      </dgm:t>
    </dgm:pt>
    <dgm:pt modelId="{14413B69-1FEA-4648-B89F-284D7272410F}" type="sibTrans" cxnId="{1B3AA549-63C2-4D6D-A981-9AE5323EA88A}">
      <dgm:prSet/>
      <dgm:spPr/>
      <dgm:t>
        <a:bodyPr/>
        <a:lstStyle/>
        <a:p>
          <a:endParaRPr lang="en-US" sz="2800" b="1"/>
        </a:p>
      </dgm:t>
    </dgm:pt>
    <dgm:pt modelId="{68758F24-CB5E-4B0F-9A04-D1A647A6FC7F}" type="parTrans" cxnId="{1B3AA549-63C2-4D6D-A981-9AE5323EA88A}">
      <dgm:prSet/>
      <dgm:spPr/>
      <dgm:t>
        <a:bodyPr/>
        <a:lstStyle/>
        <a:p>
          <a:endParaRPr lang="en-US" sz="2800" b="1"/>
        </a:p>
      </dgm:t>
    </dgm:pt>
    <dgm:pt modelId="{6D808FDD-06A1-4E75-9174-A5A4E1F91D93}">
      <dgm:prSet phldrT="[Text]" custT="1"/>
      <dgm:spPr/>
      <dgm:t>
        <a:bodyPr/>
        <a:lstStyle/>
        <a:p>
          <a:r>
            <a:rPr lang="fa-IR" sz="1100" b="1" dirty="0" smtClean="0">
              <a:cs typeface="B Nazanin" panose="00000400000000000000" pitchFamily="2" charset="-78"/>
            </a:rPr>
            <a:t>نحو، متغیرها و دادگان</a:t>
          </a:r>
          <a:endParaRPr lang="en-US" sz="1100" b="1" dirty="0" smtClean="0">
            <a:latin typeface="+mn-lt"/>
            <a:cs typeface="B Nazanin" panose="00000400000000000000" pitchFamily="2" charset="-78"/>
          </a:endParaRPr>
        </a:p>
      </dgm:t>
    </dgm:pt>
    <dgm:pt modelId="{C7135B3A-B51A-4B93-9168-2E4B9A793ABC}" type="parTrans" cxnId="{4893F55A-FDBC-491B-8851-80FB48644875}">
      <dgm:prSet/>
      <dgm:spPr/>
      <dgm:t>
        <a:bodyPr/>
        <a:lstStyle/>
        <a:p>
          <a:endParaRPr lang="en-US"/>
        </a:p>
      </dgm:t>
    </dgm:pt>
    <dgm:pt modelId="{66865E92-70A7-4066-8974-C37063046B9D}" type="sibTrans" cxnId="{4893F55A-FDBC-491B-8851-80FB48644875}">
      <dgm:prSet/>
      <dgm:spPr/>
      <dgm:t>
        <a:bodyPr/>
        <a:lstStyle/>
        <a:p>
          <a:endParaRPr lang="en-US"/>
        </a:p>
      </dgm:t>
    </dgm:pt>
    <dgm:pt modelId="{F1D49945-8D21-4268-97AD-1D57E13CFB03}">
      <dgm:prSet phldrT="[Text]" custT="1"/>
      <dgm:spPr/>
      <dgm:t>
        <a:bodyPr/>
        <a:lstStyle/>
        <a:p>
          <a:r>
            <a:rPr lang="fa-IR" sz="1100" b="1" dirty="0" smtClean="0">
              <a:latin typeface="Calibri" panose="020F0502020204030204" pitchFamily="34" charset="0"/>
              <a:cs typeface="B Nazanin" panose="00000400000000000000" pitchFamily="2" charset="-78"/>
            </a:rPr>
            <a:t>نمایش نمودار</a:t>
          </a:r>
        </a:p>
        <a:p>
          <a:r>
            <a:rPr lang="en-US" sz="1100" b="1" dirty="0" smtClean="0">
              <a:latin typeface="Calibri" panose="020F0502020204030204" pitchFamily="34" charset="0"/>
              <a:cs typeface="B Nazanin" panose="00000400000000000000" pitchFamily="2" charset="-78"/>
            </a:rPr>
            <a:t>2D / 3D</a:t>
          </a:r>
          <a:endParaRPr lang="en-US" sz="1100" b="1" dirty="0">
            <a:latin typeface="Calibri" panose="020F0502020204030204" pitchFamily="34" charset="0"/>
            <a:cs typeface="B Nazanin" panose="00000400000000000000" pitchFamily="2" charset="-78"/>
          </a:endParaRPr>
        </a:p>
      </dgm:t>
    </dgm:pt>
    <dgm:pt modelId="{EAD385D4-81A9-4EAD-B72D-3A79E94E12BD}" type="parTrans" cxnId="{D6B0EFB1-C0D0-4181-9CC4-CCEF2785B9EC}">
      <dgm:prSet/>
      <dgm:spPr/>
      <dgm:t>
        <a:bodyPr/>
        <a:lstStyle/>
        <a:p>
          <a:endParaRPr lang="en-US"/>
        </a:p>
      </dgm:t>
    </dgm:pt>
    <dgm:pt modelId="{C9615BA3-674B-4A8E-8AC1-DF04F291C2AB}" type="sibTrans" cxnId="{D6B0EFB1-C0D0-4181-9CC4-CCEF2785B9EC}">
      <dgm:prSet/>
      <dgm:spPr/>
      <dgm:t>
        <a:bodyPr/>
        <a:lstStyle/>
        <a:p>
          <a:endParaRPr lang="en-US"/>
        </a:p>
      </dgm:t>
    </dgm:pt>
    <dgm:pt modelId="{8FE50623-4E5C-4F6A-9ED8-375F2621E275}">
      <dgm:prSet phldrT="[Text]" custT="1"/>
      <dgm:spPr/>
      <dgm:t>
        <a:bodyPr/>
        <a:lstStyle/>
        <a:p>
          <a:r>
            <a:rPr lang="fa-IR" sz="1100" b="1" dirty="0" smtClean="0">
              <a:latin typeface="Calibri" panose="020F0502020204030204" pitchFamily="34" charset="0"/>
              <a:cs typeface="B Nazanin" panose="00000400000000000000" pitchFamily="2" charset="-78"/>
            </a:rPr>
            <a:t>توابع، متون، و تفاوت ها</a:t>
          </a:r>
          <a:endParaRPr lang="en-US" sz="1100" b="1" dirty="0">
            <a:latin typeface="Calibri" panose="020F0502020204030204" pitchFamily="34" charset="0"/>
            <a:cs typeface="B Nazanin" panose="00000400000000000000" pitchFamily="2" charset="-78"/>
          </a:endParaRPr>
        </a:p>
      </dgm:t>
    </dgm:pt>
    <dgm:pt modelId="{F91C6FD7-B2DD-450B-8A1C-8441E907E367}" type="parTrans" cxnId="{72C45276-39B7-4858-96D1-BE98BB729C2D}">
      <dgm:prSet/>
      <dgm:spPr/>
      <dgm:t>
        <a:bodyPr/>
        <a:lstStyle/>
        <a:p>
          <a:endParaRPr lang="en-US"/>
        </a:p>
      </dgm:t>
    </dgm:pt>
    <dgm:pt modelId="{ABE4A0B4-6A1F-49AE-8F18-5C02761781B5}" type="sibTrans" cxnId="{72C45276-39B7-4858-96D1-BE98BB729C2D}">
      <dgm:prSet/>
      <dgm:spPr/>
      <dgm:t>
        <a:bodyPr/>
        <a:lstStyle/>
        <a:p>
          <a:endParaRPr lang="en-US"/>
        </a:p>
      </dgm:t>
    </dgm:pt>
    <dgm:pt modelId="{1DF3C960-5E60-447A-AB08-DCDD017DC29B}" type="pres">
      <dgm:prSet presAssocID="{73EA9B55-4993-442C-BB83-21074E4E08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A7E955-0EFE-4B65-A80B-CE3B2BB5A3AC}" type="pres">
      <dgm:prSet presAssocID="{A1FC4B84-2DB3-4331-B8A7-FDBC071125B3}" presName="composite" presStyleCnt="0"/>
      <dgm:spPr/>
      <dgm:t>
        <a:bodyPr/>
        <a:lstStyle/>
        <a:p>
          <a:endParaRPr lang="en-US"/>
        </a:p>
      </dgm:t>
    </dgm:pt>
    <dgm:pt modelId="{72D42336-BD4F-4DAA-B609-429F9AB25018}" type="pres">
      <dgm:prSet presAssocID="{A1FC4B84-2DB3-4331-B8A7-FDBC071125B3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7BE98-DF2B-4325-ADD4-1E3CCACE8B89}" type="pres">
      <dgm:prSet presAssocID="{A1FC4B84-2DB3-4331-B8A7-FDBC071125B3}" presName="descendantText" presStyleLbl="alignAcc1" presStyleIdx="0" presStyleCnt="7" custFlipVert="1" custScaleX="3728" custLinFactNeighborX="-2466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BC05C-85F9-4514-A777-F1CFE778AED1}" type="pres">
      <dgm:prSet presAssocID="{B5C01D4F-837C-4800-B84D-60142F0B3BCD}" presName="sp" presStyleCnt="0"/>
      <dgm:spPr/>
      <dgm:t>
        <a:bodyPr/>
        <a:lstStyle/>
        <a:p>
          <a:endParaRPr lang="en-US"/>
        </a:p>
      </dgm:t>
    </dgm:pt>
    <dgm:pt modelId="{CBF71169-D544-4E50-BC3A-E510F4B682B0}" type="pres">
      <dgm:prSet presAssocID="{A3F489D4-4F15-4743-BC93-F830D8C2510F}" presName="composite" presStyleCnt="0"/>
      <dgm:spPr/>
      <dgm:t>
        <a:bodyPr/>
        <a:lstStyle/>
        <a:p>
          <a:endParaRPr lang="en-US"/>
        </a:p>
      </dgm:t>
    </dgm:pt>
    <dgm:pt modelId="{306993E9-F6F5-48F0-9F9C-136E68998777}" type="pres">
      <dgm:prSet presAssocID="{A3F489D4-4F15-4743-BC93-F830D8C2510F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1A7DC-3CE4-47AE-9602-11405E585C56}" type="pres">
      <dgm:prSet presAssocID="{A3F489D4-4F15-4743-BC93-F830D8C2510F}" presName="descendantText" presStyleLbl="alignAcc1" presStyleIdx="1" presStyleCnt="7" custScaleX="3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7F8A0-AD78-4951-86B3-6ED92A5FE5BF}" type="pres">
      <dgm:prSet presAssocID="{67B22DA4-43D1-4DD0-810D-8F64C815C940}" presName="sp" presStyleCnt="0"/>
      <dgm:spPr/>
      <dgm:t>
        <a:bodyPr/>
        <a:lstStyle/>
        <a:p>
          <a:endParaRPr lang="en-US"/>
        </a:p>
      </dgm:t>
    </dgm:pt>
    <dgm:pt modelId="{7E195C07-4D8C-4E59-AFE7-788567360772}" type="pres">
      <dgm:prSet presAssocID="{6D808FDD-06A1-4E75-9174-A5A4E1F91D93}" presName="composite" presStyleCnt="0"/>
      <dgm:spPr/>
      <dgm:t>
        <a:bodyPr/>
        <a:lstStyle/>
        <a:p>
          <a:endParaRPr lang="en-US"/>
        </a:p>
      </dgm:t>
    </dgm:pt>
    <dgm:pt modelId="{7B4761B8-2440-4C6F-BDFE-435575874D78}" type="pres">
      <dgm:prSet presAssocID="{6D808FDD-06A1-4E75-9174-A5A4E1F91D93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11308-5B5C-4460-B186-232ABDEFEF91}" type="pres">
      <dgm:prSet presAssocID="{6D808FDD-06A1-4E75-9174-A5A4E1F91D93}" presName="descendantText" presStyleLbl="alignAcc1" presStyleIdx="2" presStyleCnt="7" custScaleX="4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3B2A8-89D5-484A-9E54-A7ABAEA75795}" type="pres">
      <dgm:prSet presAssocID="{66865E92-70A7-4066-8974-C37063046B9D}" presName="sp" presStyleCnt="0"/>
      <dgm:spPr/>
      <dgm:t>
        <a:bodyPr/>
        <a:lstStyle/>
        <a:p>
          <a:endParaRPr lang="en-US"/>
        </a:p>
      </dgm:t>
    </dgm:pt>
    <dgm:pt modelId="{FB83957A-E923-450B-89AC-BE81E3E67746}" type="pres">
      <dgm:prSet presAssocID="{1F7B47CE-B8B5-4DCB-B9E7-BC1677CF02ED}" presName="composite" presStyleCnt="0"/>
      <dgm:spPr/>
      <dgm:t>
        <a:bodyPr/>
        <a:lstStyle/>
        <a:p>
          <a:endParaRPr lang="en-US"/>
        </a:p>
      </dgm:t>
    </dgm:pt>
    <dgm:pt modelId="{245B00F1-D7D6-4C07-B71A-4ECA4671E082}" type="pres">
      <dgm:prSet presAssocID="{1F7B47CE-B8B5-4DCB-B9E7-BC1677CF02ED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BDC0C-5616-433B-98B9-013D7B8AD6D8}" type="pres">
      <dgm:prSet presAssocID="{1F7B47CE-B8B5-4DCB-B9E7-BC1677CF02ED}" presName="descendantText" presStyleLbl="alignAcc1" presStyleIdx="3" presStyleCnt="7" custScaleX="6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46BD3-A7D3-4A47-96E3-CC23AB10EF8C}" type="pres">
      <dgm:prSet presAssocID="{543CC209-5824-4469-B1AA-F7E9DE0897AD}" presName="sp" presStyleCnt="0"/>
      <dgm:spPr/>
      <dgm:t>
        <a:bodyPr/>
        <a:lstStyle/>
        <a:p>
          <a:endParaRPr lang="en-US"/>
        </a:p>
      </dgm:t>
    </dgm:pt>
    <dgm:pt modelId="{A63D2A4D-A9BA-44D8-A5B4-928A8873E5BA}" type="pres">
      <dgm:prSet presAssocID="{FF3F310D-CE66-4B6E-A3A1-1D2B7C86323A}" presName="composite" presStyleCnt="0"/>
      <dgm:spPr/>
      <dgm:t>
        <a:bodyPr/>
        <a:lstStyle/>
        <a:p>
          <a:endParaRPr lang="en-US"/>
        </a:p>
      </dgm:t>
    </dgm:pt>
    <dgm:pt modelId="{5E0CBA5E-DB21-4A77-9E11-0E7A6AB76E02}" type="pres">
      <dgm:prSet presAssocID="{FF3F310D-CE66-4B6E-A3A1-1D2B7C86323A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BB958-5E1E-4CDB-B365-3A2E0A4D7B0C}" type="pres">
      <dgm:prSet presAssocID="{FF3F310D-CE66-4B6E-A3A1-1D2B7C86323A}" presName="descendantText" presStyleLbl="alignAcc1" presStyleIdx="4" presStyleCnt="7" custFlipVert="1" custScaleX="3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1C2CD-DE6C-4BCF-8FD4-648CCA556968}" type="pres">
      <dgm:prSet presAssocID="{3E916808-38C5-4578-B5F9-5656DE66403E}" presName="sp" presStyleCnt="0"/>
      <dgm:spPr/>
    </dgm:pt>
    <dgm:pt modelId="{5A948354-FF43-4AA9-B246-2B59F3A89774}" type="pres">
      <dgm:prSet presAssocID="{F1D49945-8D21-4268-97AD-1D57E13CFB03}" presName="composite" presStyleCnt="0"/>
      <dgm:spPr/>
    </dgm:pt>
    <dgm:pt modelId="{11633125-143D-48CC-B064-21A648B15FEC}" type="pres">
      <dgm:prSet presAssocID="{F1D49945-8D21-4268-97AD-1D57E13CFB03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1CC16-188B-4F57-BC36-13BBC76E9B8A}" type="pres">
      <dgm:prSet presAssocID="{F1D49945-8D21-4268-97AD-1D57E13CFB03}" presName="descendantText" presStyleLbl="alignAcc1" presStyleIdx="5" presStyleCnt="7" custScaleX="3755">
        <dgm:presLayoutVars>
          <dgm:bulletEnabled val="1"/>
        </dgm:presLayoutVars>
      </dgm:prSet>
      <dgm:spPr/>
    </dgm:pt>
    <dgm:pt modelId="{12866AB8-DC11-4FDE-ADF7-19BE2BB4029B}" type="pres">
      <dgm:prSet presAssocID="{C9615BA3-674B-4A8E-8AC1-DF04F291C2AB}" presName="sp" presStyleCnt="0"/>
      <dgm:spPr/>
    </dgm:pt>
    <dgm:pt modelId="{21C2B0CB-C8C0-42C5-89C4-24867521446A}" type="pres">
      <dgm:prSet presAssocID="{8FE50623-4E5C-4F6A-9ED8-375F2621E275}" presName="composite" presStyleCnt="0"/>
      <dgm:spPr/>
    </dgm:pt>
    <dgm:pt modelId="{AE2D4FE2-196B-4F1E-BCB2-056F3C51AEDE}" type="pres">
      <dgm:prSet presAssocID="{8FE50623-4E5C-4F6A-9ED8-375F2621E275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BE20E-5427-4353-9BB5-34F28970EDEB}" type="pres">
      <dgm:prSet presAssocID="{8FE50623-4E5C-4F6A-9ED8-375F2621E275}" presName="descendantText" presStyleLbl="alignAcc1" presStyleIdx="6" presStyleCnt="7" custScaleX="3755" custLinFactNeighborX="6374" custLinFactNeighborY="2394">
        <dgm:presLayoutVars>
          <dgm:bulletEnabled val="1"/>
        </dgm:presLayoutVars>
      </dgm:prSet>
      <dgm:spPr/>
    </dgm:pt>
  </dgm:ptLst>
  <dgm:cxnLst>
    <dgm:cxn modelId="{73A0F7CA-BDD7-4425-A5E1-20F884CBDFCC}" srcId="{73EA9B55-4993-442C-BB83-21074E4E0895}" destId="{1F7B47CE-B8B5-4DCB-B9E7-BC1677CF02ED}" srcOrd="3" destOrd="0" parTransId="{4D4D05CB-42F7-4BD7-A412-8A8B195563E7}" sibTransId="{543CC209-5824-4469-B1AA-F7E9DE0897AD}"/>
    <dgm:cxn modelId="{4350B1CD-9EAF-4278-8AA9-D7E9C52683A0}" type="presOf" srcId="{8FE50623-4E5C-4F6A-9ED8-375F2621E275}" destId="{AE2D4FE2-196B-4F1E-BCB2-056F3C51AEDE}" srcOrd="0" destOrd="0" presId="urn:microsoft.com/office/officeart/2005/8/layout/chevron2"/>
    <dgm:cxn modelId="{01D94683-910C-47EC-9561-F9833EC3726F}" srcId="{73EA9B55-4993-442C-BB83-21074E4E0895}" destId="{FF3F310D-CE66-4B6E-A3A1-1D2B7C86323A}" srcOrd="4" destOrd="0" parTransId="{819E898E-9384-4021-AF0D-C3D0179A04DB}" sibTransId="{3E916808-38C5-4578-B5F9-5656DE66403E}"/>
    <dgm:cxn modelId="{EE351305-4D27-4279-8322-25824957CFC1}" type="presOf" srcId="{1F7B47CE-B8B5-4DCB-B9E7-BC1677CF02ED}" destId="{245B00F1-D7D6-4C07-B71A-4ECA4671E082}" srcOrd="0" destOrd="0" presId="urn:microsoft.com/office/officeart/2005/8/layout/chevron2"/>
    <dgm:cxn modelId="{1B3AA549-63C2-4D6D-A981-9AE5323EA88A}" srcId="{A1FC4B84-2DB3-4331-B8A7-FDBC071125B3}" destId="{3FE5DE7D-DD38-4424-930E-6FC3C039D05F}" srcOrd="0" destOrd="0" parTransId="{68758F24-CB5E-4B0F-9A04-D1A647A6FC7F}" sibTransId="{14413B69-1FEA-4648-B89F-284D7272410F}"/>
    <dgm:cxn modelId="{F94AA929-8247-4EF5-ABFE-765FB543C55D}" type="presOf" srcId="{3FE5DE7D-DD38-4424-930E-6FC3C039D05F}" destId="{F0F7BE98-DF2B-4325-ADD4-1E3CCACE8B89}" srcOrd="0" destOrd="0" presId="urn:microsoft.com/office/officeart/2005/8/layout/chevron2"/>
    <dgm:cxn modelId="{5DAA2426-49AC-489A-B5C8-E56A7943C60A}" type="presOf" srcId="{A3F489D4-4F15-4743-BC93-F830D8C2510F}" destId="{306993E9-F6F5-48F0-9F9C-136E68998777}" srcOrd="0" destOrd="0" presId="urn:microsoft.com/office/officeart/2005/8/layout/chevron2"/>
    <dgm:cxn modelId="{D6B0EFB1-C0D0-4181-9CC4-CCEF2785B9EC}" srcId="{73EA9B55-4993-442C-BB83-21074E4E0895}" destId="{F1D49945-8D21-4268-97AD-1D57E13CFB03}" srcOrd="5" destOrd="0" parTransId="{EAD385D4-81A9-4EAD-B72D-3A79E94E12BD}" sibTransId="{C9615BA3-674B-4A8E-8AC1-DF04F291C2AB}"/>
    <dgm:cxn modelId="{420EB064-9178-4037-934A-B414116C5246}" srcId="{73EA9B55-4993-442C-BB83-21074E4E0895}" destId="{A1FC4B84-2DB3-4331-B8A7-FDBC071125B3}" srcOrd="0" destOrd="0" parTransId="{087B15A9-AB4F-4549-857E-A5FF5D9D68D1}" sibTransId="{B5C01D4F-837C-4800-B84D-60142F0B3BCD}"/>
    <dgm:cxn modelId="{F7A2E700-71FC-40F4-B7A1-C2FED1E96F73}" type="presOf" srcId="{F1D49945-8D21-4268-97AD-1D57E13CFB03}" destId="{11633125-143D-48CC-B064-21A648B15FEC}" srcOrd="0" destOrd="0" presId="urn:microsoft.com/office/officeart/2005/8/layout/chevron2"/>
    <dgm:cxn modelId="{CC57106D-2DE1-4A54-BFA6-DE7AA9B16E66}" type="presOf" srcId="{FF3F310D-CE66-4B6E-A3A1-1D2B7C86323A}" destId="{5E0CBA5E-DB21-4A77-9E11-0E7A6AB76E02}" srcOrd="0" destOrd="0" presId="urn:microsoft.com/office/officeart/2005/8/layout/chevron2"/>
    <dgm:cxn modelId="{4893F55A-FDBC-491B-8851-80FB48644875}" srcId="{73EA9B55-4993-442C-BB83-21074E4E0895}" destId="{6D808FDD-06A1-4E75-9174-A5A4E1F91D93}" srcOrd="2" destOrd="0" parTransId="{C7135B3A-B51A-4B93-9168-2E4B9A793ABC}" sibTransId="{66865E92-70A7-4066-8974-C37063046B9D}"/>
    <dgm:cxn modelId="{EDCF0D23-C4C9-4AC5-8CBC-E1953C9C7CFF}" srcId="{73EA9B55-4993-442C-BB83-21074E4E0895}" destId="{A3F489D4-4F15-4743-BC93-F830D8C2510F}" srcOrd="1" destOrd="0" parTransId="{FAFECD56-2747-4876-9E0D-2E3446721747}" sibTransId="{67B22DA4-43D1-4DD0-810D-8F64C815C940}"/>
    <dgm:cxn modelId="{72C45276-39B7-4858-96D1-BE98BB729C2D}" srcId="{73EA9B55-4993-442C-BB83-21074E4E0895}" destId="{8FE50623-4E5C-4F6A-9ED8-375F2621E275}" srcOrd="6" destOrd="0" parTransId="{F91C6FD7-B2DD-450B-8A1C-8441E907E367}" sibTransId="{ABE4A0B4-6A1F-49AE-8F18-5C02761781B5}"/>
    <dgm:cxn modelId="{6150FC6E-7987-4F98-9F9B-3C8252C94C40}" type="presOf" srcId="{6D808FDD-06A1-4E75-9174-A5A4E1F91D93}" destId="{7B4761B8-2440-4C6F-BDFE-435575874D78}" srcOrd="0" destOrd="0" presId="urn:microsoft.com/office/officeart/2005/8/layout/chevron2"/>
    <dgm:cxn modelId="{EB2E5DFD-9EE0-44E6-870E-7122866F0D0E}" type="presOf" srcId="{73EA9B55-4993-442C-BB83-21074E4E0895}" destId="{1DF3C960-5E60-447A-AB08-DCDD017DC29B}" srcOrd="0" destOrd="0" presId="urn:microsoft.com/office/officeart/2005/8/layout/chevron2"/>
    <dgm:cxn modelId="{A676EDC3-7A37-4FFD-BEB3-6F991A1DBAE9}" type="presOf" srcId="{A1FC4B84-2DB3-4331-B8A7-FDBC071125B3}" destId="{72D42336-BD4F-4DAA-B609-429F9AB25018}" srcOrd="0" destOrd="0" presId="urn:microsoft.com/office/officeart/2005/8/layout/chevron2"/>
    <dgm:cxn modelId="{8B3BE32E-AB83-4C9F-92C2-F0F69E1D3A0E}" type="presParOf" srcId="{1DF3C960-5E60-447A-AB08-DCDD017DC29B}" destId="{A4A7E955-0EFE-4B65-A80B-CE3B2BB5A3AC}" srcOrd="0" destOrd="0" presId="urn:microsoft.com/office/officeart/2005/8/layout/chevron2"/>
    <dgm:cxn modelId="{96FF66FA-D06A-404F-BDFB-2D80133B40E8}" type="presParOf" srcId="{A4A7E955-0EFE-4B65-A80B-CE3B2BB5A3AC}" destId="{72D42336-BD4F-4DAA-B609-429F9AB25018}" srcOrd="0" destOrd="0" presId="urn:microsoft.com/office/officeart/2005/8/layout/chevron2"/>
    <dgm:cxn modelId="{EEBE0EA9-8A3D-4CA2-8FE2-523F842034FE}" type="presParOf" srcId="{A4A7E955-0EFE-4B65-A80B-CE3B2BB5A3AC}" destId="{F0F7BE98-DF2B-4325-ADD4-1E3CCACE8B89}" srcOrd="1" destOrd="0" presId="urn:microsoft.com/office/officeart/2005/8/layout/chevron2"/>
    <dgm:cxn modelId="{977AA324-08F8-4099-AC21-320B277829E4}" type="presParOf" srcId="{1DF3C960-5E60-447A-AB08-DCDD017DC29B}" destId="{A44BC05C-85F9-4514-A777-F1CFE778AED1}" srcOrd="1" destOrd="0" presId="urn:microsoft.com/office/officeart/2005/8/layout/chevron2"/>
    <dgm:cxn modelId="{20E2E5E2-18A0-4DC5-AE32-C8A809366504}" type="presParOf" srcId="{1DF3C960-5E60-447A-AB08-DCDD017DC29B}" destId="{CBF71169-D544-4E50-BC3A-E510F4B682B0}" srcOrd="2" destOrd="0" presId="urn:microsoft.com/office/officeart/2005/8/layout/chevron2"/>
    <dgm:cxn modelId="{F30E421F-7032-4C7C-BFEA-1FDCE3BB8629}" type="presParOf" srcId="{CBF71169-D544-4E50-BC3A-E510F4B682B0}" destId="{306993E9-F6F5-48F0-9F9C-136E68998777}" srcOrd="0" destOrd="0" presId="urn:microsoft.com/office/officeart/2005/8/layout/chevron2"/>
    <dgm:cxn modelId="{E0A6C646-6E4A-4BED-8CFA-28F6DAC0667C}" type="presParOf" srcId="{CBF71169-D544-4E50-BC3A-E510F4B682B0}" destId="{9571A7DC-3CE4-47AE-9602-11405E585C56}" srcOrd="1" destOrd="0" presId="urn:microsoft.com/office/officeart/2005/8/layout/chevron2"/>
    <dgm:cxn modelId="{F406151B-3CA0-442F-8127-47AAC110582F}" type="presParOf" srcId="{1DF3C960-5E60-447A-AB08-DCDD017DC29B}" destId="{9EA7F8A0-AD78-4951-86B3-6ED92A5FE5BF}" srcOrd="3" destOrd="0" presId="urn:microsoft.com/office/officeart/2005/8/layout/chevron2"/>
    <dgm:cxn modelId="{EDEC7FF7-D164-4B6C-A72B-D67CD0F91F89}" type="presParOf" srcId="{1DF3C960-5E60-447A-AB08-DCDD017DC29B}" destId="{7E195C07-4D8C-4E59-AFE7-788567360772}" srcOrd="4" destOrd="0" presId="urn:microsoft.com/office/officeart/2005/8/layout/chevron2"/>
    <dgm:cxn modelId="{7B04543E-2B03-402C-A1FF-BDFEC552249B}" type="presParOf" srcId="{7E195C07-4D8C-4E59-AFE7-788567360772}" destId="{7B4761B8-2440-4C6F-BDFE-435575874D78}" srcOrd="0" destOrd="0" presId="urn:microsoft.com/office/officeart/2005/8/layout/chevron2"/>
    <dgm:cxn modelId="{7310D45B-829F-4D3D-9021-9322277FEAD4}" type="presParOf" srcId="{7E195C07-4D8C-4E59-AFE7-788567360772}" destId="{DAB11308-5B5C-4460-B186-232ABDEFEF91}" srcOrd="1" destOrd="0" presId="urn:microsoft.com/office/officeart/2005/8/layout/chevron2"/>
    <dgm:cxn modelId="{731E65D8-4199-46B9-BD05-2D8E7BFCADC2}" type="presParOf" srcId="{1DF3C960-5E60-447A-AB08-DCDD017DC29B}" destId="{F673B2A8-89D5-484A-9E54-A7ABAEA75795}" srcOrd="5" destOrd="0" presId="urn:microsoft.com/office/officeart/2005/8/layout/chevron2"/>
    <dgm:cxn modelId="{EB74F1E3-586E-4915-BC7B-CEEE154BA930}" type="presParOf" srcId="{1DF3C960-5E60-447A-AB08-DCDD017DC29B}" destId="{FB83957A-E923-450B-89AC-BE81E3E67746}" srcOrd="6" destOrd="0" presId="urn:microsoft.com/office/officeart/2005/8/layout/chevron2"/>
    <dgm:cxn modelId="{E8DBEEB8-C71F-4C71-9CE5-ECB222CD8C7F}" type="presParOf" srcId="{FB83957A-E923-450B-89AC-BE81E3E67746}" destId="{245B00F1-D7D6-4C07-B71A-4ECA4671E082}" srcOrd="0" destOrd="0" presId="urn:microsoft.com/office/officeart/2005/8/layout/chevron2"/>
    <dgm:cxn modelId="{9B692904-0B6D-45F3-8671-F191054B1916}" type="presParOf" srcId="{FB83957A-E923-450B-89AC-BE81E3E67746}" destId="{1AFBDC0C-5616-433B-98B9-013D7B8AD6D8}" srcOrd="1" destOrd="0" presId="urn:microsoft.com/office/officeart/2005/8/layout/chevron2"/>
    <dgm:cxn modelId="{F3928399-FED8-4FCB-983C-DC7D4FE7BA7F}" type="presParOf" srcId="{1DF3C960-5E60-447A-AB08-DCDD017DC29B}" destId="{2D246BD3-A7D3-4A47-96E3-CC23AB10EF8C}" srcOrd="7" destOrd="0" presId="urn:microsoft.com/office/officeart/2005/8/layout/chevron2"/>
    <dgm:cxn modelId="{C453E7A6-A9BA-472D-B865-AA758EDFCF08}" type="presParOf" srcId="{1DF3C960-5E60-447A-AB08-DCDD017DC29B}" destId="{A63D2A4D-A9BA-44D8-A5B4-928A8873E5BA}" srcOrd="8" destOrd="0" presId="urn:microsoft.com/office/officeart/2005/8/layout/chevron2"/>
    <dgm:cxn modelId="{5D0B53F9-3868-46DD-A796-C1B249A4A76F}" type="presParOf" srcId="{A63D2A4D-A9BA-44D8-A5B4-928A8873E5BA}" destId="{5E0CBA5E-DB21-4A77-9E11-0E7A6AB76E02}" srcOrd="0" destOrd="0" presId="urn:microsoft.com/office/officeart/2005/8/layout/chevron2"/>
    <dgm:cxn modelId="{6387DCBE-9B9B-4B3F-87DC-20EB3AAA35DC}" type="presParOf" srcId="{A63D2A4D-A9BA-44D8-A5B4-928A8873E5BA}" destId="{4A0BB958-5E1E-4CDB-B365-3A2E0A4D7B0C}" srcOrd="1" destOrd="0" presId="urn:microsoft.com/office/officeart/2005/8/layout/chevron2"/>
    <dgm:cxn modelId="{43EEC5DE-6203-4B8B-BBF1-D9DF2BA4D454}" type="presParOf" srcId="{1DF3C960-5E60-447A-AB08-DCDD017DC29B}" destId="{23D1C2CD-DE6C-4BCF-8FD4-648CCA556968}" srcOrd="9" destOrd="0" presId="urn:microsoft.com/office/officeart/2005/8/layout/chevron2"/>
    <dgm:cxn modelId="{9E6D81B5-C3D1-4150-A6A3-1B51C1497FF2}" type="presParOf" srcId="{1DF3C960-5E60-447A-AB08-DCDD017DC29B}" destId="{5A948354-FF43-4AA9-B246-2B59F3A89774}" srcOrd="10" destOrd="0" presId="urn:microsoft.com/office/officeart/2005/8/layout/chevron2"/>
    <dgm:cxn modelId="{C409E0F2-5882-4E0A-9BC8-9ADAE01DB733}" type="presParOf" srcId="{5A948354-FF43-4AA9-B246-2B59F3A89774}" destId="{11633125-143D-48CC-B064-21A648B15FEC}" srcOrd="0" destOrd="0" presId="urn:microsoft.com/office/officeart/2005/8/layout/chevron2"/>
    <dgm:cxn modelId="{EAF246CF-0133-46B8-A268-1CDE587035EF}" type="presParOf" srcId="{5A948354-FF43-4AA9-B246-2B59F3A89774}" destId="{47B1CC16-188B-4F57-BC36-13BBC76E9B8A}" srcOrd="1" destOrd="0" presId="urn:microsoft.com/office/officeart/2005/8/layout/chevron2"/>
    <dgm:cxn modelId="{5DED8159-00B9-48C2-8484-DC9C3248021C}" type="presParOf" srcId="{1DF3C960-5E60-447A-AB08-DCDD017DC29B}" destId="{12866AB8-DC11-4FDE-ADF7-19BE2BB4029B}" srcOrd="11" destOrd="0" presId="urn:microsoft.com/office/officeart/2005/8/layout/chevron2"/>
    <dgm:cxn modelId="{DFAB6D35-FC60-44C0-B283-FFC847B233E3}" type="presParOf" srcId="{1DF3C960-5E60-447A-AB08-DCDD017DC29B}" destId="{21C2B0CB-C8C0-42C5-89C4-24867521446A}" srcOrd="12" destOrd="0" presId="urn:microsoft.com/office/officeart/2005/8/layout/chevron2"/>
    <dgm:cxn modelId="{D915E910-55E1-4EA9-8FAF-53E3B3120A67}" type="presParOf" srcId="{21C2B0CB-C8C0-42C5-89C4-24867521446A}" destId="{AE2D4FE2-196B-4F1E-BCB2-056F3C51AEDE}" srcOrd="0" destOrd="0" presId="urn:microsoft.com/office/officeart/2005/8/layout/chevron2"/>
    <dgm:cxn modelId="{08E06206-27A1-4485-82D6-E4E20CEC653D}" type="presParOf" srcId="{21C2B0CB-C8C0-42C5-89C4-24867521446A}" destId="{9CFBE20E-5427-4353-9BB5-34F28970ED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97A3EB-C06F-47AA-9875-680B48F6BEE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96EAB-BC73-4604-A2E8-70F966DFF0E2}">
      <dgm:prSet phldrT="[Text]"/>
      <dgm:spPr/>
      <dgm:t>
        <a:bodyPr/>
        <a:lstStyle/>
        <a:p>
          <a:pPr rtl="1"/>
          <a:r>
            <a:rPr lang="fa-IR" b="1" dirty="0" smtClean="0">
              <a:solidFill>
                <a:srgbClr val="FF0000"/>
              </a:solidFill>
            </a:rPr>
            <a:t>مبانی و نصب ابزارها</a:t>
          </a:r>
          <a:endParaRPr lang="en-US" b="1" dirty="0">
            <a:solidFill>
              <a:srgbClr val="FF0000"/>
            </a:solidFill>
          </a:endParaRPr>
        </a:p>
      </dgm:t>
    </dgm:pt>
    <dgm:pt modelId="{4B962691-7C47-459A-91F6-F0D7C345B436}" type="parTrans" cxnId="{140270C3-EBC4-4996-91B8-BF4350DD72A5}">
      <dgm:prSet/>
      <dgm:spPr/>
      <dgm:t>
        <a:bodyPr/>
        <a:lstStyle/>
        <a:p>
          <a:endParaRPr lang="en-US"/>
        </a:p>
      </dgm:t>
    </dgm:pt>
    <dgm:pt modelId="{A6329FF9-0709-44F0-BAE0-37447A9AEC66}" type="sibTrans" cxnId="{140270C3-EBC4-4996-91B8-BF4350DD72A5}">
      <dgm:prSet/>
      <dgm:spPr/>
      <dgm:t>
        <a:bodyPr/>
        <a:lstStyle/>
        <a:p>
          <a:endParaRPr lang="en-US"/>
        </a:p>
      </dgm:t>
    </dgm:pt>
    <dgm:pt modelId="{88B88D06-EAB1-4412-BD14-9D29A0004607}">
      <dgm:prSet phldrT="[Text]"/>
      <dgm:spPr/>
      <dgm:t>
        <a:bodyPr/>
        <a:lstStyle/>
        <a:p>
          <a:pPr rtl="1"/>
          <a:r>
            <a:rPr lang="fa-IR" b="1" dirty="0" smtClean="0">
              <a:solidFill>
                <a:srgbClr val="FFC000"/>
              </a:solidFill>
            </a:rPr>
            <a:t>مزیت پایتون</a:t>
          </a:r>
          <a:endParaRPr lang="en-US" b="1" dirty="0">
            <a:solidFill>
              <a:srgbClr val="FFC000"/>
            </a:solidFill>
          </a:endParaRPr>
        </a:p>
      </dgm:t>
    </dgm:pt>
    <dgm:pt modelId="{294D335C-918D-45E7-A7AC-600B87C85ADF}" type="parTrans" cxnId="{A6384711-FDD6-425D-8666-48AEC14472F1}">
      <dgm:prSet/>
      <dgm:spPr/>
      <dgm:t>
        <a:bodyPr/>
        <a:lstStyle/>
        <a:p>
          <a:endParaRPr lang="en-US"/>
        </a:p>
      </dgm:t>
    </dgm:pt>
    <dgm:pt modelId="{CF0983D5-6F81-4431-B0AC-C0E5D8497887}" type="sibTrans" cxnId="{A6384711-FDD6-425D-8666-48AEC14472F1}">
      <dgm:prSet/>
      <dgm:spPr/>
      <dgm:t>
        <a:bodyPr/>
        <a:lstStyle/>
        <a:p>
          <a:endParaRPr lang="en-US"/>
        </a:p>
      </dgm:t>
    </dgm:pt>
    <dgm:pt modelId="{A3B96E92-E69E-41F2-8659-6671E3BAEBDD}">
      <dgm:prSet phldrT="[Text]"/>
      <dgm:spPr/>
      <dgm:t>
        <a:bodyPr/>
        <a:lstStyle/>
        <a:p>
          <a:pPr rtl="1"/>
          <a:r>
            <a:rPr lang="fa-IR" b="1" dirty="0" smtClean="0">
              <a:solidFill>
                <a:schemeClr val="accent6"/>
              </a:solidFill>
            </a:rPr>
            <a:t>مشخصه های پایه ای</a:t>
          </a:r>
          <a:endParaRPr lang="en-US" b="1" dirty="0">
            <a:solidFill>
              <a:schemeClr val="accent6"/>
            </a:solidFill>
          </a:endParaRPr>
        </a:p>
      </dgm:t>
    </dgm:pt>
    <dgm:pt modelId="{7D8C78CD-C61D-4FCE-A1A3-60A66BAA554B}" type="parTrans" cxnId="{2E92299F-D04B-4932-BA46-FED7CE68E0C5}">
      <dgm:prSet/>
      <dgm:spPr/>
      <dgm:t>
        <a:bodyPr/>
        <a:lstStyle/>
        <a:p>
          <a:endParaRPr lang="en-US"/>
        </a:p>
      </dgm:t>
    </dgm:pt>
    <dgm:pt modelId="{084421CE-B179-4972-BA88-91CEA2888A24}" type="sibTrans" cxnId="{2E92299F-D04B-4932-BA46-FED7CE68E0C5}">
      <dgm:prSet/>
      <dgm:spPr/>
      <dgm:t>
        <a:bodyPr/>
        <a:lstStyle/>
        <a:p>
          <a:endParaRPr lang="en-US"/>
        </a:p>
      </dgm:t>
    </dgm:pt>
    <dgm:pt modelId="{EDBFAB45-9809-442F-A549-E0D4C468B8E2}">
      <dgm:prSet phldrT="[Text]"/>
      <dgm:spPr/>
      <dgm:t>
        <a:bodyPr/>
        <a:lstStyle/>
        <a:p>
          <a:pPr rtl="1"/>
          <a:r>
            <a:rPr lang="fa-IR" b="1" dirty="0" smtClean="0">
              <a:solidFill>
                <a:srgbClr val="00B0F0"/>
              </a:solidFill>
            </a:rPr>
            <a:t>دست گرمی در چند کد</a:t>
          </a:r>
          <a:endParaRPr lang="en-US" b="1" dirty="0">
            <a:solidFill>
              <a:srgbClr val="00B0F0"/>
            </a:solidFill>
          </a:endParaRPr>
        </a:p>
      </dgm:t>
    </dgm:pt>
    <dgm:pt modelId="{3D2FABBB-7B10-4EE0-9FA1-33E18CD0E9CD}" type="parTrans" cxnId="{1A3EA833-75EE-4793-832D-CA204031DB62}">
      <dgm:prSet/>
      <dgm:spPr/>
      <dgm:t>
        <a:bodyPr/>
        <a:lstStyle/>
        <a:p>
          <a:endParaRPr lang="en-US"/>
        </a:p>
      </dgm:t>
    </dgm:pt>
    <dgm:pt modelId="{3BA513C5-7190-421A-A17F-AD0CE160C987}" type="sibTrans" cxnId="{1A3EA833-75EE-4793-832D-CA204031DB62}">
      <dgm:prSet/>
      <dgm:spPr/>
      <dgm:t>
        <a:bodyPr/>
        <a:lstStyle/>
        <a:p>
          <a:endParaRPr lang="en-US"/>
        </a:p>
      </dgm:t>
    </dgm:pt>
    <dgm:pt modelId="{51175908-8060-4562-8520-D4E7F7983CB6}">
      <dgm:prSet phldrT="[Text]"/>
      <dgm:spPr/>
      <dgm:t>
        <a:bodyPr/>
        <a:lstStyle/>
        <a:p>
          <a:pPr algn="r" rtl="1"/>
          <a:r>
            <a:rPr lang="fa-IR" b="1" dirty="0" smtClean="0">
              <a:solidFill>
                <a:srgbClr val="7030A0"/>
              </a:solidFill>
            </a:rPr>
            <a:t>آزمایش </a:t>
          </a:r>
          <a:endParaRPr lang="en-US" b="1" dirty="0">
            <a:solidFill>
              <a:srgbClr val="7030A0"/>
            </a:solidFill>
          </a:endParaRPr>
        </a:p>
      </dgm:t>
    </dgm:pt>
    <dgm:pt modelId="{117B0648-60C8-4D74-A7CB-F1A0689787C9}" type="parTrans" cxnId="{9E600313-A983-46D3-966A-221690A7AF07}">
      <dgm:prSet/>
      <dgm:spPr/>
      <dgm:t>
        <a:bodyPr/>
        <a:lstStyle/>
        <a:p>
          <a:endParaRPr lang="en-US"/>
        </a:p>
      </dgm:t>
    </dgm:pt>
    <dgm:pt modelId="{F4ACE088-CBF9-4DD9-B204-B74ED95B5910}" type="sibTrans" cxnId="{9E600313-A983-46D3-966A-221690A7AF07}">
      <dgm:prSet/>
      <dgm:spPr/>
      <dgm:t>
        <a:bodyPr/>
        <a:lstStyle/>
        <a:p>
          <a:endParaRPr lang="en-US"/>
        </a:p>
      </dgm:t>
    </dgm:pt>
    <dgm:pt modelId="{27BF7AAA-208E-475B-AD8E-51E99AEF928E}" type="pres">
      <dgm:prSet presAssocID="{C197A3EB-C06F-47AA-9875-680B48F6BEE2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D7F7D55A-DBC3-4431-8612-AEE11F315E38}" type="pres">
      <dgm:prSet presAssocID="{C197A3EB-C06F-47AA-9875-680B48F6BEE2}" presName="arrowNode" presStyleLbl="node1" presStyleIdx="0" presStyleCnt="1"/>
      <dgm:spPr/>
    </dgm:pt>
    <dgm:pt modelId="{B765DF11-1E2B-4022-9258-3DFE14991748}" type="pres">
      <dgm:prSet presAssocID="{BEB96EAB-BC73-4604-A2E8-70F966DFF0E2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138E2-5AB5-405D-A7C4-E45D7A4A4630}" type="pres">
      <dgm:prSet presAssocID="{88B88D06-EAB1-4412-BD14-9D29A0004607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D77E0-651C-43AF-AF93-076075908C07}" type="pres">
      <dgm:prSet presAssocID="{CF0983D5-6F81-4431-B0AC-C0E5D8497887}" presName="dotNode2" presStyleCnt="0"/>
      <dgm:spPr/>
    </dgm:pt>
    <dgm:pt modelId="{19E2C554-DFAE-4CF8-9F58-181A0637E1FC}" type="pres">
      <dgm:prSet presAssocID="{CF0983D5-6F81-4431-B0AC-C0E5D8497887}" presName="dotRepeatNode" presStyleLbl="fgShp" presStyleIdx="0" presStyleCnt="3"/>
      <dgm:spPr/>
      <dgm:t>
        <a:bodyPr/>
        <a:lstStyle/>
        <a:p>
          <a:endParaRPr lang="en-US"/>
        </a:p>
      </dgm:t>
    </dgm:pt>
    <dgm:pt modelId="{268629CB-30E8-4575-962A-09CBD8FAA6BB}" type="pres">
      <dgm:prSet presAssocID="{A3B96E92-E69E-41F2-8659-6671E3BAEBDD}" presName="txNode3" presStyleLbl="revTx" presStyleIdx="2" presStyleCnt="5" custScaleX="120971" custLinFactNeighborX="-6597" custLinFactNeighborY="2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46355-E2B2-48B6-B7F0-026CAD47BEBD}" type="pres">
      <dgm:prSet presAssocID="{084421CE-B179-4972-BA88-91CEA2888A24}" presName="dotNode3" presStyleCnt="0"/>
      <dgm:spPr/>
    </dgm:pt>
    <dgm:pt modelId="{CEAB814F-A281-45AE-B2BD-F3C83CE37901}" type="pres">
      <dgm:prSet presAssocID="{084421CE-B179-4972-BA88-91CEA2888A24}" presName="dotRepeatNode" presStyleLbl="fgShp" presStyleIdx="1" presStyleCnt="3"/>
      <dgm:spPr/>
      <dgm:t>
        <a:bodyPr/>
        <a:lstStyle/>
        <a:p>
          <a:endParaRPr lang="en-US"/>
        </a:p>
      </dgm:t>
    </dgm:pt>
    <dgm:pt modelId="{0112A4B4-4647-40F1-845E-8F95B5E415AE}" type="pres">
      <dgm:prSet presAssocID="{EDBFAB45-9809-442F-A549-E0D4C468B8E2}" presName="txNode4" presStyleLbl="revTx" presStyleIdx="3" presStyleCnt="5" custScaleX="1439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B1DA1-B582-4171-B841-40C9FDBEFE9D}" type="pres">
      <dgm:prSet presAssocID="{3BA513C5-7190-421A-A17F-AD0CE160C987}" presName="dotNode4" presStyleCnt="0"/>
      <dgm:spPr/>
    </dgm:pt>
    <dgm:pt modelId="{1723CF85-3572-428B-9355-22D18AF3D28B}" type="pres">
      <dgm:prSet presAssocID="{3BA513C5-7190-421A-A17F-AD0CE160C987}" presName="dotRepeatNode" presStyleLbl="fgShp" presStyleIdx="2" presStyleCnt="3"/>
      <dgm:spPr/>
      <dgm:t>
        <a:bodyPr/>
        <a:lstStyle/>
        <a:p>
          <a:endParaRPr lang="en-US"/>
        </a:p>
      </dgm:t>
    </dgm:pt>
    <dgm:pt modelId="{A0CC4362-A0EE-435D-9E2B-7B01F2C06B13}" type="pres">
      <dgm:prSet presAssocID="{51175908-8060-4562-8520-D4E7F7983CB6}" presName="txNode5" presStyleLbl="revTx" presStyleIdx="4" presStyleCnt="5" custFlipHor="1" custScaleX="109850" custScaleY="219772" custLinFactNeighborX="12794" custLinFactNeighborY="-19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0496A3-F305-4B40-A8FD-DB199035B5F1}" type="presOf" srcId="{C197A3EB-C06F-47AA-9875-680B48F6BEE2}" destId="{27BF7AAA-208E-475B-AD8E-51E99AEF928E}" srcOrd="0" destOrd="0" presId="urn:microsoft.com/office/officeart/2009/3/layout/DescendingProcess"/>
    <dgm:cxn modelId="{DFEF685F-9E7C-46CA-A965-9BF06BE3E61C}" type="presOf" srcId="{084421CE-B179-4972-BA88-91CEA2888A24}" destId="{CEAB814F-A281-45AE-B2BD-F3C83CE37901}" srcOrd="0" destOrd="0" presId="urn:microsoft.com/office/officeart/2009/3/layout/DescendingProcess"/>
    <dgm:cxn modelId="{56D826A6-6B1E-4800-B96A-477EE8A70C89}" type="presOf" srcId="{BEB96EAB-BC73-4604-A2E8-70F966DFF0E2}" destId="{B765DF11-1E2B-4022-9258-3DFE14991748}" srcOrd="0" destOrd="0" presId="urn:microsoft.com/office/officeart/2009/3/layout/DescendingProcess"/>
    <dgm:cxn modelId="{FFC91859-20EE-4F62-899D-7E3C354B4D43}" type="presOf" srcId="{3BA513C5-7190-421A-A17F-AD0CE160C987}" destId="{1723CF85-3572-428B-9355-22D18AF3D28B}" srcOrd="0" destOrd="0" presId="urn:microsoft.com/office/officeart/2009/3/layout/DescendingProcess"/>
    <dgm:cxn modelId="{1123405B-D687-4FAF-BEE2-CDBF829BB77B}" type="presOf" srcId="{EDBFAB45-9809-442F-A549-E0D4C468B8E2}" destId="{0112A4B4-4647-40F1-845E-8F95B5E415AE}" srcOrd="0" destOrd="0" presId="urn:microsoft.com/office/officeart/2009/3/layout/DescendingProcess"/>
    <dgm:cxn modelId="{CEB4027D-0F45-48E4-9005-36A2689B2892}" type="presOf" srcId="{A3B96E92-E69E-41F2-8659-6671E3BAEBDD}" destId="{268629CB-30E8-4575-962A-09CBD8FAA6BB}" srcOrd="0" destOrd="0" presId="urn:microsoft.com/office/officeart/2009/3/layout/DescendingProcess"/>
    <dgm:cxn modelId="{71703030-B70B-4B2F-8620-A63605D688E1}" type="presOf" srcId="{88B88D06-EAB1-4412-BD14-9D29A0004607}" destId="{88C138E2-5AB5-405D-A7C4-E45D7A4A4630}" srcOrd="0" destOrd="0" presId="urn:microsoft.com/office/officeart/2009/3/layout/DescendingProcess"/>
    <dgm:cxn modelId="{1A3EA833-75EE-4793-832D-CA204031DB62}" srcId="{C197A3EB-C06F-47AA-9875-680B48F6BEE2}" destId="{EDBFAB45-9809-442F-A549-E0D4C468B8E2}" srcOrd="3" destOrd="0" parTransId="{3D2FABBB-7B10-4EE0-9FA1-33E18CD0E9CD}" sibTransId="{3BA513C5-7190-421A-A17F-AD0CE160C987}"/>
    <dgm:cxn modelId="{DABEF649-7685-4B44-A88C-A5782D261E21}" type="presOf" srcId="{CF0983D5-6F81-4431-B0AC-C0E5D8497887}" destId="{19E2C554-DFAE-4CF8-9F58-181A0637E1FC}" srcOrd="0" destOrd="0" presId="urn:microsoft.com/office/officeart/2009/3/layout/DescendingProcess"/>
    <dgm:cxn modelId="{A6384711-FDD6-425D-8666-48AEC14472F1}" srcId="{C197A3EB-C06F-47AA-9875-680B48F6BEE2}" destId="{88B88D06-EAB1-4412-BD14-9D29A0004607}" srcOrd="1" destOrd="0" parTransId="{294D335C-918D-45E7-A7AC-600B87C85ADF}" sibTransId="{CF0983D5-6F81-4431-B0AC-C0E5D8497887}"/>
    <dgm:cxn modelId="{8D9B74A3-5B9B-4ACE-AFB6-F9F11F9D3E8E}" type="presOf" srcId="{51175908-8060-4562-8520-D4E7F7983CB6}" destId="{A0CC4362-A0EE-435D-9E2B-7B01F2C06B13}" srcOrd="0" destOrd="0" presId="urn:microsoft.com/office/officeart/2009/3/layout/DescendingProcess"/>
    <dgm:cxn modelId="{140270C3-EBC4-4996-91B8-BF4350DD72A5}" srcId="{C197A3EB-C06F-47AA-9875-680B48F6BEE2}" destId="{BEB96EAB-BC73-4604-A2E8-70F966DFF0E2}" srcOrd="0" destOrd="0" parTransId="{4B962691-7C47-459A-91F6-F0D7C345B436}" sibTransId="{A6329FF9-0709-44F0-BAE0-37447A9AEC66}"/>
    <dgm:cxn modelId="{2E92299F-D04B-4932-BA46-FED7CE68E0C5}" srcId="{C197A3EB-C06F-47AA-9875-680B48F6BEE2}" destId="{A3B96E92-E69E-41F2-8659-6671E3BAEBDD}" srcOrd="2" destOrd="0" parTransId="{7D8C78CD-C61D-4FCE-A1A3-60A66BAA554B}" sibTransId="{084421CE-B179-4972-BA88-91CEA2888A24}"/>
    <dgm:cxn modelId="{9E600313-A983-46D3-966A-221690A7AF07}" srcId="{C197A3EB-C06F-47AA-9875-680B48F6BEE2}" destId="{51175908-8060-4562-8520-D4E7F7983CB6}" srcOrd="4" destOrd="0" parTransId="{117B0648-60C8-4D74-A7CB-F1A0689787C9}" sibTransId="{F4ACE088-CBF9-4DD9-B204-B74ED95B5910}"/>
    <dgm:cxn modelId="{E4735D70-499F-4475-9B4B-59F9DA4F0ED6}" type="presParOf" srcId="{27BF7AAA-208E-475B-AD8E-51E99AEF928E}" destId="{D7F7D55A-DBC3-4431-8612-AEE11F315E38}" srcOrd="0" destOrd="0" presId="urn:microsoft.com/office/officeart/2009/3/layout/DescendingProcess"/>
    <dgm:cxn modelId="{709704A4-B038-44D2-886A-483092C65C34}" type="presParOf" srcId="{27BF7AAA-208E-475B-AD8E-51E99AEF928E}" destId="{B765DF11-1E2B-4022-9258-3DFE14991748}" srcOrd="1" destOrd="0" presId="urn:microsoft.com/office/officeart/2009/3/layout/DescendingProcess"/>
    <dgm:cxn modelId="{AEA040E8-549A-4113-B29D-25AFEECA98CF}" type="presParOf" srcId="{27BF7AAA-208E-475B-AD8E-51E99AEF928E}" destId="{88C138E2-5AB5-405D-A7C4-E45D7A4A4630}" srcOrd="2" destOrd="0" presId="urn:microsoft.com/office/officeart/2009/3/layout/DescendingProcess"/>
    <dgm:cxn modelId="{13CC675B-7878-47A3-86FB-7645577F68F8}" type="presParOf" srcId="{27BF7AAA-208E-475B-AD8E-51E99AEF928E}" destId="{B34D77E0-651C-43AF-AF93-076075908C07}" srcOrd="3" destOrd="0" presId="urn:microsoft.com/office/officeart/2009/3/layout/DescendingProcess"/>
    <dgm:cxn modelId="{AA203A84-252D-481C-B4BC-D1AEE40F412F}" type="presParOf" srcId="{B34D77E0-651C-43AF-AF93-076075908C07}" destId="{19E2C554-DFAE-4CF8-9F58-181A0637E1FC}" srcOrd="0" destOrd="0" presId="urn:microsoft.com/office/officeart/2009/3/layout/DescendingProcess"/>
    <dgm:cxn modelId="{1B4698D5-2884-4EC4-A97D-0F7B49959554}" type="presParOf" srcId="{27BF7AAA-208E-475B-AD8E-51E99AEF928E}" destId="{268629CB-30E8-4575-962A-09CBD8FAA6BB}" srcOrd="4" destOrd="0" presId="urn:microsoft.com/office/officeart/2009/3/layout/DescendingProcess"/>
    <dgm:cxn modelId="{D53C1023-E455-4FE8-A779-7DDAF704C241}" type="presParOf" srcId="{27BF7AAA-208E-475B-AD8E-51E99AEF928E}" destId="{13746355-E2B2-48B6-B7F0-026CAD47BEBD}" srcOrd="5" destOrd="0" presId="urn:microsoft.com/office/officeart/2009/3/layout/DescendingProcess"/>
    <dgm:cxn modelId="{A5ED591A-9E55-4E37-983E-7B38E52C310E}" type="presParOf" srcId="{13746355-E2B2-48B6-B7F0-026CAD47BEBD}" destId="{CEAB814F-A281-45AE-B2BD-F3C83CE37901}" srcOrd="0" destOrd="0" presId="urn:microsoft.com/office/officeart/2009/3/layout/DescendingProcess"/>
    <dgm:cxn modelId="{B3A782FF-260D-49D8-98A9-20B7BFA5C04E}" type="presParOf" srcId="{27BF7AAA-208E-475B-AD8E-51E99AEF928E}" destId="{0112A4B4-4647-40F1-845E-8F95B5E415AE}" srcOrd="6" destOrd="0" presId="urn:microsoft.com/office/officeart/2009/3/layout/DescendingProcess"/>
    <dgm:cxn modelId="{8772F8F7-6F09-45AE-8F5E-2AEB3C434E8C}" type="presParOf" srcId="{27BF7AAA-208E-475B-AD8E-51E99AEF928E}" destId="{1FEB1DA1-B582-4171-B841-40C9FDBEFE9D}" srcOrd="7" destOrd="0" presId="urn:microsoft.com/office/officeart/2009/3/layout/DescendingProcess"/>
    <dgm:cxn modelId="{2FF90154-5628-49C0-B823-C2D9057E5629}" type="presParOf" srcId="{1FEB1DA1-B582-4171-B841-40C9FDBEFE9D}" destId="{1723CF85-3572-428B-9355-22D18AF3D28B}" srcOrd="0" destOrd="0" presId="urn:microsoft.com/office/officeart/2009/3/layout/DescendingProcess"/>
    <dgm:cxn modelId="{1FE2E1E7-3DDC-4207-AF73-7AC8548BC0E4}" type="presParOf" srcId="{27BF7AAA-208E-475B-AD8E-51E99AEF928E}" destId="{A0CC4362-A0EE-435D-9E2B-7B01F2C06B13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42336-BD4F-4DAA-B609-429F9AB25018}">
      <dsp:nvSpPr>
        <dsp:cNvPr id="0" name=""/>
        <dsp:cNvSpPr/>
      </dsp:nvSpPr>
      <dsp:spPr>
        <a:xfrm rot="5400000">
          <a:off x="374318" y="173426"/>
          <a:ext cx="1129542" cy="79067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b="1" kern="1200" dirty="0" smtClean="0">
              <a:cs typeface="B Nazanin" panose="00000400000000000000" pitchFamily="2" charset="-78"/>
            </a:rPr>
            <a:t>مزیت ها</a:t>
          </a:r>
          <a:endParaRPr lang="en-US" sz="1100" b="1" kern="1200" dirty="0">
            <a:latin typeface="Calibri" panose="020F0502020204030204" pitchFamily="34" charset="0"/>
            <a:cs typeface="B Nazanin" panose="00000400000000000000" pitchFamily="2" charset="-78"/>
          </a:endParaRPr>
        </a:p>
      </dsp:txBody>
      <dsp:txXfrm rot="-5400000">
        <a:off x="543750" y="399335"/>
        <a:ext cx="790679" cy="338863"/>
      </dsp:txXfrm>
    </dsp:sp>
    <dsp:sp modelId="{F0F7BE98-DF2B-4325-ADD4-1E3CCACE8B89}">
      <dsp:nvSpPr>
        <dsp:cNvPr id="0" name=""/>
        <dsp:cNvSpPr/>
      </dsp:nvSpPr>
      <dsp:spPr>
        <a:xfrm rot="16200000" flipV="1">
          <a:off x="985664" y="369747"/>
          <a:ext cx="734202" cy="26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800" b="1" kern="1200" dirty="0"/>
        </a:p>
      </dsp:txBody>
      <dsp:txXfrm rot="-5400000">
        <a:off x="1351416" y="4127"/>
        <a:ext cx="2565" cy="733938"/>
      </dsp:txXfrm>
    </dsp:sp>
    <dsp:sp modelId="{306993E9-F6F5-48F0-9F9C-136E68998777}">
      <dsp:nvSpPr>
        <dsp:cNvPr id="0" name=""/>
        <dsp:cNvSpPr/>
      </dsp:nvSpPr>
      <dsp:spPr>
        <a:xfrm rot="5400000">
          <a:off x="374318" y="1043229"/>
          <a:ext cx="1129542" cy="790679"/>
        </a:xfrm>
        <a:prstGeom prst="chevron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b="1" kern="1200" dirty="0" smtClean="0">
              <a:cs typeface="B Nazanin" panose="00000400000000000000" pitchFamily="2" charset="-78"/>
            </a:rPr>
            <a:t>کارایی </a:t>
          </a:r>
          <a:r>
            <a:rPr lang="fa-IR" sz="1100" b="1" kern="1200" dirty="0" smtClean="0">
              <a:cs typeface="B Nazanin" panose="00000400000000000000" pitchFamily="2" charset="-78"/>
            </a:rPr>
            <a:t>های اولیه</a:t>
          </a:r>
          <a:endParaRPr lang="en-US" sz="1100" b="1" kern="1200" dirty="0" smtClean="0">
            <a:latin typeface="+mn-lt"/>
            <a:cs typeface="B Nazanin" panose="00000400000000000000" pitchFamily="2" charset="-78"/>
          </a:endParaRPr>
        </a:p>
      </dsp:txBody>
      <dsp:txXfrm rot="-5400000">
        <a:off x="543750" y="1269138"/>
        <a:ext cx="790679" cy="338863"/>
      </dsp:txXfrm>
    </dsp:sp>
    <dsp:sp modelId="{9571A7DC-3CE4-47AE-9602-11405E585C56}">
      <dsp:nvSpPr>
        <dsp:cNvPr id="0" name=""/>
        <dsp:cNvSpPr/>
      </dsp:nvSpPr>
      <dsp:spPr>
        <a:xfrm rot="5400000">
          <a:off x="1001554" y="1239871"/>
          <a:ext cx="734588" cy="2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761B8-2440-4C6F-BDFE-435575874D78}">
      <dsp:nvSpPr>
        <dsp:cNvPr id="0" name=""/>
        <dsp:cNvSpPr/>
      </dsp:nvSpPr>
      <dsp:spPr>
        <a:xfrm rot="5400000">
          <a:off x="374318" y="1913032"/>
          <a:ext cx="1129542" cy="790679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b="1" kern="1200" dirty="0" smtClean="0">
              <a:cs typeface="B Nazanin" panose="00000400000000000000" pitchFamily="2" charset="-78"/>
            </a:rPr>
            <a:t>نحو، متغیرها و دادگان</a:t>
          </a:r>
          <a:endParaRPr lang="en-US" sz="1100" b="1" kern="1200" dirty="0" smtClean="0">
            <a:latin typeface="+mn-lt"/>
            <a:cs typeface="B Nazanin" panose="00000400000000000000" pitchFamily="2" charset="-78"/>
          </a:endParaRPr>
        </a:p>
      </dsp:txBody>
      <dsp:txXfrm rot="-5400000">
        <a:off x="543750" y="2138941"/>
        <a:ext cx="790679" cy="338863"/>
      </dsp:txXfrm>
    </dsp:sp>
    <dsp:sp modelId="{DAB11308-5B5C-4460-B186-232ABDEFEF91}">
      <dsp:nvSpPr>
        <dsp:cNvPr id="0" name=""/>
        <dsp:cNvSpPr/>
      </dsp:nvSpPr>
      <dsp:spPr>
        <a:xfrm rot="5400000">
          <a:off x="1006192" y="2109146"/>
          <a:ext cx="734202" cy="31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B00F1-D7D6-4C07-B71A-4ECA4671E082}">
      <dsp:nvSpPr>
        <dsp:cNvPr id="0" name=""/>
        <dsp:cNvSpPr/>
      </dsp:nvSpPr>
      <dsp:spPr>
        <a:xfrm rot="5400000">
          <a:off x="374318" y="2782835"/>
          <a:ext cx="1129542" cy="790679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b="1" kern="1200" dirty="0" smtClean="0">
              <a:cs typeface="B Nazanin" panose="00000400000000000000" pitchFamily="2" charset="-78"/>
            </a:rPr>
            <a:t>عملیات روی دادگان</a:t>
          </a:r>
          <a:endParaRPr lang="en-US" sz="1100" b="1" kern="1200" dirty="0" smtClean="0">
            <a:cs typeface="B Nazanin" panose="00000400000000000000" pitchFamily="2" charset="-78"/>
          </a:endParaRPr>
        </a:p>
      </dsp:txBody>
      <dsp:txXfrm rot="-5400000">
        <a:off x="543750" y="3008744"/>
        <a:ext cx="790679" cy="338863"/>
      </dsp:txXfrm>
    </dsp:sp>
    <dsp:sp modelId="{1AFBDC0C-5616-433B-98B9-013D7B8AD6D8}">
      <dsp:nvSpPr>
        <dsp:cNvPr id="0" name=""/>
        <dsp:cNvSpPr/>
      </dsp:nvSpPr>
      <dsp:spPr>
        <a:xfrm rot="5400000">
          <a:off x="1026790" y="2976862"/>
          <a:ext cx="734202" cy="72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CBA5E-DB21-4A77-9E11-0E7A6AB76E02}">
      <dsp:nvSpPr>
        <dsp:cNvPr id="0" name=""/>
        <dsp:cNvSpPr/>
      </dsp:nvSpPr>
      <dsp:spPr>
        <a:xfrm rot="5400000">
          <a:off x="374318" y="3652638"/>
          <a:ext cx="1129542" cy="790679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b="1" kern="1200" dirty="0" smtClean="0">
              <a:latin typeface="Calibri" panose="020F0502020204030204" pitchFamily="34" charset="0"/>
              <a:cs typeface="B Nazanin" panose="00000400000000000000" pitchFamily="2" charset="-78"/>
            </a:rPr>
            <a:t>اصول </a:t>
          </a:r>
          <a:r>
            <a:rPr lang="fa-IR" sz="1100" b="1" kern="1200" dirty="0" smtClean="0">
              <a:latin typeface="Calibri" panose="020F0502020204030204" pitchFamily="34" charset="0"/>
              <a:cs typeface="B Nazanin" panose="00000400000000000000" pitchFamily="2" charset="-78"/>
            </a:rPr>
            <a:t>پردازش</a:t>
          </a:r>
          <a:endParaRPr lang="en-US" sz="1100" b="1" kern="1200" dirty="0">
            <a:latin typeface="Calibri" panose="020F0502020204030204" pitchFamily="34" charset="0"/>
            <a:cs typeface="B Nazanin" panose="00000400000000000000" pitchFamily="2" charset="-78"/>
          </a:endParaRPr>
        </a:p>
      </dsp:txBody>
      <dsp:txXfrm rot="-5400000">
        <a:off x="543750" y="3878547"/>
        <a:ext cx="790679" cy="338863"/>
      </dsp:txXfrm>
    </dsp:sp>
    <dsp:sp modelId="{4A0BB958-5E1E-4CDB-B365-3A2E0A4D7B0C}">
      <dsp:nvSpPr>
        <dsp:cNvPr id="0" name=""/>
        <dsp:cNvSpPr/>
      </dsp:nvSpPr>
      <dsp:spPr>
        <a:xfrm rot="16200000" flipV="1">
          <a:off x="1001747" y="3849087"/>
          <a:ext cx="734202" cy="2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33125-143D-48CC-B064-21A648B15FEC}">
      <dsp:nvSpPr>
        <dsp:cNvPr id="0" name=""/>
        <dsp:cNvSpPr/>
      </dsp:nvSpPr>
      <dsp:spPr>
        <a:xfrm rot="5400000">
          <a:off x="374318" y="4522441"/>
          <a:ext cx="1129542" cy="790679"/>
        </a:xfrm>
        <a:prstGeom prst="chevron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b="1" kern="1200" dirty="0" smtClean="0">
              <a:latin typeface="Calibri" panose="020F0502020204030204" pitchFamily="34" charset="0"/>
              <a:cs typeface="B Nazanin" panose="00000400000000000000" pitchFamily="2" charset="-78"/>
            </a:rPr>
            <a:t>نمایش نمودار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latin typeface="Calibri" panose="020F0502020204030204" pitchFamily="34" charset="0"/>
              <a:cs typeface="B Nazanin" panose="00000400000000000000" pitchFamily="2" charset="-78"/>
            </a:rPr>
            <a:t>2D / 3D</a:t>
          </a:r>
          <a:endParaRPr lang="en-US" sz="1100" b="1" kern="1200" dirty="0">
            <a:latin typeface="Calibri" panose="020F0502020204030204" pitchFamily="34" charset="0"/>
            <a:cs typeface="B Nazanin" panose="00000400000000000000" pitchFamily="2" charset="-78"/>
          </a:endParaRPr>
        </a:p>
      </dsp:txBody>
      <dsp:txXfrm rot="-5400000">
        <a:off x="543750" y="4748350"/>
        <a:ext cx="790679" cy="338863"/>
      </dsp:txXfrm>
    </dsp:sp>
    <dsp:sp modelId="{47B1CC16-188B-4F57-BC36-13BBC76E9B8A}">
      <dsp:nvSpPr>
        <dsp:cNvPr id="0" name=""/>
        <dsp:cNvSpPr/>
      </dsp:nvSpPr>
      <dsp:spPr>
        <a:xfrm rot="5400000">
          <a:off x="1003776" y="4718742"/>
          <a:ext cx="734202" cy="2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D4FE2-196B-4F1E-BCB2-056F3C51AEDE}">
      <dsp:nvSpPr>
        <dsp:cNvPr id="0" name=""/>
        <dsp:cNvSpPr/>
      </dsp:nvSpPr>
      <dsp:spPr>
        <a:xfrm rot="5400000">
          <a:off x="374318" y="5392243"/>
          <a:ext cx="1129542" cy="790679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b="1" kern="1200" dirty="0" smtClean="0">
              <a:latin typeface="Calibri" panose="020F0502020204030204" pitchFamily="34" charset="0"/>
              <a:cs typeface="B Nazanin" panose="00000400000000000000" pitchFamily="2" charset="-78"/>
            </a:rPr>
            <a:t>توابع، متون، و تفاوت ها</a:t>
          </a:r>
          <a:endParaRPr lang="en-US" sz="1100" b="1" kern="1200" dirty="0">
            <a:latin typeface="Calibri" panose="020F0502020204030204" pitchFamily="34" charset="0"/>
            <a:cs typeface="B Nazanin" panose="00000400000000000000" pitchFamily="2" charset="-78"/>
          </a:endParaRPr>
        </a:p>
      </dsp:txBody>
      <dsp:txXfrm rot="-5400000">
        <a:off x="543750" y="5618152"/>
        <a:ext cx="790679" cy="338863"/>
      </dsp:txXfrm>
    </dsp:sp>
    <dsp:sp modelId="{9CFBE20E-5427-4353-9BB5-34F28970EDEB}">
      <dsp:nvSpPr>
        <dsp:cNvPr id="0" name=""/>
        <dsp:cNvSpPr/>
      </dsp:nvSpPr>
      <dsp:spPr>
        <a:xfrm rot="5400000">
          <a:off x="1008422" y="5606122"/>
          <a:ext cx="734202" cy="27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7D55A-DBC3-4431-8612-AEE11F315E38}">
      <dsp:nvSpPr>
        <dsp:cNvPr id="0" name=""/>
        <dsp:cNvSpPr/>
      </dsp:nvSpPr>
      <dsp:spPr>
        <a:xfrm rot="4396374">
          <a:off x="2691374" y="917918"/>
          <a:ext cx="5244800" cy="365759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C554-DFAE-4CF8-9F58-181A0637E1FC}">
      <dsp:nvSpPr>
        <dsp:cNvPr id="0" name=""/>
        <dsp:cNvSpPr/>
      </dsp:nvSpPr>
      <dsp:spPr>
        <a:xfrm>
          <a:off x="4656092" y="1395507"/>
          <a:ext cx="132447" cy="13244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B814F-A281-45AE-B2BD-F3C83CE37901}">
      <dsp:nvSpPr>
        <dsp:cNvPr id="0" name=""/>
        <dsp:cNvSpPr/>
      </dsp:nvSpPr>
      <dsp:spPr>
        <a:xfrm>
          <a:off x="5562994" y="2127007"/>
          <a:ext cx="132447" cy="13244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3CF85-3572-428B-9355-22D18AF3D28B}">
      <dsp:nvSpPr>
        <dsp:cNvPr id="0" name=""/>
        <dsp:cNvSpPr/>
      </dsp:nvSpPr>
      <dsp:spPr>
        <a:xfrm>
          <a:off x="6242669" y="2982448"/>
          <a:ext cx="132447" cy="13244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5DF11-1E2B-4022-9258-3DFE14991748}">
      <dsp:nvSpPr>
        <dsp:cNvPr id="0" name=""/>
        <dsp:cNvSpPr/>
      </dsp:nvSpPr>
      <dsp:spPr>
        <a:xfrm>
          <a:off x="2339778" y="-291073"/>
          <a:ext cx="2472761" cy="97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kern="1200" dirty="0" smtClean="0">
              <a:solidFill>
                <a:srgbClr val="FF0000"/>
              </a:solidFill>
            </a:rPr>
            <a:t>مبانی و نصب ابزارها</a:t>
          </a:r>
          <a:endParaRPr lang="en-US" sz="3200" b="1" kern="1200" dirty="0">
            <a:solidFill>
              <a:srgbClr val="FF0000"/>
            </a:solidFill>
          </a:endParaRPr>
        </a:p>
      </dsp:txBody>
      <dsp:txXfrm>
        <a:off x="2339778" y="-291073"/>
        <a:ext cx="2472761" cy="972092"/>
      </dsp:txXfrm>
    </dsp:sp>
    <dsp:sp modelId="{88C138E2-5AB5-405D-A7C4-E45D7A4A4630}">
      <dsp:nvSpPr>
        <dsp:cNvPr id="0" name=""/>
        <dsp:cNvSpPr/>
      </dsp:nvSpPr>
      <dsp:spPr>
        <a:xfrm>
          <a:off x="5414021" y="975684"/>
          <a:ext cx="3608894" cy="97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kern="1200" dirty="0" smtClean="0">
              <a:solidFill>
                <a:srgbClr val="FFC000"/>
              </a:solidFill>
            </a:rPr>
            <a:t>مزیت پایتون</a:t>
          </a:r>
          <a:endParaRPr lang="en-US" sz="3200" b="1" kern="1200" dirty="0">
            <a:solidFill>
              <a:srgbClr val="FFC000"/>
            </a:solidFill>
          </a:endParaRPr>
        </a:p>
      </dsp:txBody>
      <dsp:txXfrm>
        <a:off x="5414021" y="975684"/>
        <a:ext cx="3608894" cy="972092"/>
      </dsp:txXfrm>
    </dsp:sp>
    <dsp:sp modelId="{268629CB-30E8-4575-962A-09CBD8FAA6BB}">
      <dsp:nvSpPr>
        <dsp:cNvPr id="0" name=""/>
        <dsp:cNvSpPr/>
      </dsp:nvSpPr>
      <dsp:spPr>
        <a:xfrm>
          <a:off x="1848869" y="1734616"/>
          <a:ext cx="3476403" cy="97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kern="1200" dirty="0" smtClean="0">
              <a:solidFill>
                <a:schemeClr val="accent6"/>
              </a:solidFill>
            </a:rPr>
            <a:t>مشخصه های پایه ای</a:t>
          </a:r>
          <a:endParaRPr lang="en-US" sz="3200" b="1" kern="1200" dirty="0">
            <a:solidFill>
              <a:schemeClr val="accent6"/>
            </a:solidFill>
          </a:endParaRPr>
        </a:p>
      </dsp:txBody>
      <dsp:txXfrm>
        <a:off x="1848869" y="1734616"/>
        <a:ext cx="3476403" cy="972092"/>
      </dsp:txXfrm>
    </dsp:sp>
    <dsp:sp modelId="{0112A4B4-4647-40F1-845E-8F95B5E415AE}">
      <dsp:nvSpPr>
        <dsp:cNvPr id="0" name=""/>
        <dsp:cNvSpPr/>
      </dsp:nvSpPr>
      <dsp:spPr>
        <a:xfrm>
          <a:off x="6332306" y="2562626"/>
          <a:ext cx="3175783" cy="97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kern="1200" dirty="0" smtClean="0">
              <a:solidFill>
                <a:srgbClr val="00B0F0"/>
              </a:solidFill>
            </a:rPr>
            <a:t>دست گرمی در چند کد</a:t>
          </a:r>
          <a:endParaRPr lang="en-US" sz="3200" b="1" kern="1200" dirty="0">
            <a:solidFill>
              <a:srgbClr val="00B0F0"/>
            </a:solidFill>
          </a:endParaRPr>
        </a:p>
      </dsp:txBody>
      <dsp:txXfrm>
        <a:off x="6332306" y="2562626"/>
        <a:ext cx="3175783" cy="972092"/>
      </dsp:txXfrm>
    </dsp:sp>
    <dsp:sp modelId="{A0CC4362-A0EE-435D-9E2B-7B01F2C06B13}">
      <dsp:nvSpPr>
        <dsp:cNvPr id="0" name=""/>
        <dsp:cNvSpPr/>
      </dsp:nvSpPr>
      <dsp:spPr>
        <a:xfrm flipH="1">
          <a:off x="5944295" y="4041446"/>
          <a:ext cx="3670713" cy="2136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kern="1200" dirty="0" smtClean="0">
              <a:solidFill>
                <a:srgbClr val="7030A0"/>
              </a:solidFill>
            </a:rPr>
            <a:t>آزمایش </a:t>
          </a:r>
          <a:endParaRPr lang="en-US" sz="3200" b="1" kern="1200" dirty="0">
            <a:solidFill>
              <a:srgbClr val="7030A0"/>
            </a:solidFill>
          </a:endParaRPr>
        </a:p>
      </dsp:txBody>
      <dsp:txXfrm>
        <a:off x="5944295" y="4041446"/>
        <a:ext cx="3670713" cy="2136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3881A-CBFC-4E5C-946B-1E6D2F16D4D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78EF6-B7E2-489B-9559-036F8227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0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DF1DD-AB4A-4968-A565-F6245FF814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EB59E-0A42-4CAC-944F-4775C81D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7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5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diagramLayout" Target="../diagrams/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C9B4-3F44-4DA1-AD1A-BDA7EB5BA2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5466-6C3E-4F42-BA9F-84C28AC17DA7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Diagram 7"/>
          <p:cNvGraphicFramePr/>
          <p:nvPr userDrawn="1">
            <p:extLst>
              <p:ext uri="{D42A27DB-BD31-4B8C-83A1-F6EECF244321}">
                <p14:modId xmlns:p14="http://schemas.microsoft.com/office/powerpoint/2010/main" val="3862056211"/>
              </p:ext>
            </p:extLst>
          </p:nvPr>
        </p:nvGraphicFramePr>
        <p:xfrm>
          <a:off x="148774" y="365125"/>
          <a:ext cx="1941284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74737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579" y="143795"/>
            <a:ext cx="9144000" cy="1107489"/>
          </a:xfrm>
        </p:spPr>
        <p:txBody>
          <a:bodyPr/>
          <a:lstStyle/>
          <a:p>
            <a:r>
              <a:rPr lang="fa-IR" dirty="0" smtClean="0"/>
              <a:t>به نام دوست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901952"/>
            <a:ext cx="10040112" cy="3035808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fa-IR" sz="5400" dirty="0"/>
              <a:t>برنامه نویسی پایتون </a:t>
            </a:r>
            <a:r>
              <a:rPr lang="fa-IR" sz="5400" dirty="0" smtClean="0"/>
              <a:t>مقدماتی</a:t>
            </a:r>
            <a:endParaRPr lang="en-US" sz="5400" dirty="0" smtClean="0"/>
          </a:p>
          <a:p>
            <a:pPr rtl="1"/>
            <a:endParaRPr lang="en-US" sz="5400" dirty="0"/>
          </a:p>
          <a:p>
            <a:pPr rtl="1"/>
            <a:r>
              <a:rPr lang="fa-IR" sz="5400" dirty="0" smtClean="0"/>
              <a:t>مدرس : مجتبی معطری</a:t>
            </a:r>
          </a:p>
          <a:p>
            <a:pPr rtl="1"/>
            <a:endParaRPr lang="fa-IR" sz="5400" dirty="0"/>
          </a:p>
          <a:p>
            <a:pPr rtl="1"/>
            <a:r>
              <a:rPr lang="fa-IR" sz="5400" dirty="0" smtClean="0"/>
              <a:t>فصل اول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43795"/>
            <a:ext cx="1936376" cy="6776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نوشتن یک کد ساده در </a:t>
            </a:r>
            <a:r>
              <a:rPr lang="en-US" dirty="0" err="1"/>
              <a:t>Pycharm</a:t>
            </a:r>
            <a:r>
              <a:rPr lang="fa-IR" dirty="0"/>
              <a:t> </a:t>
            </a:r>
            <a:r>
              <a:rPr lang="fa-IR" dirty="0" smtClean="0"/>
              <a:t>(3)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751" y="3425125"/>
            <a:ext cx="4159777" cy="3272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325608"/>
            <a:ext cx="6366413" cy="1976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461" y="3425125"/>
            <a:ext cx="6347290" cy="327030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18156" y="1325608"/>
            <a:ext cx="4410344" cy="467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54656" y="1669425"/>
            <a:ext cx="3235793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lvl="1" algn="r" rtl="1"/>
            <a:r>
              <a:rPr lang="fa-IR" dirty="0"/>
              <a:t>ابتدا در </a:t>
            </a:r>
            <a:r>
              <a:rPr lang="en-US" dirty="0"/>
              <a:t>HelloWorld.py</a:t>
            </a:r>
            <a:r>
              <a:rPr lang="fa-IR" dirty="0"/>
              <a:t>، دستوری را یادداشت می کنیم مثلا:</a:t>
            </a:r>
            <a:br>
              <a:rPr lang="fa-IR" dirty="0"/>
            </a:br>
            <a:r>
              <a:rPr lang="en-US" dirty="0"/>
              <a:t>print(‘HelloWorld’)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7487" y="5997844"/>
            <a:ext cx="3235793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lvl="1" algn="r" rtl="1"/>
            <a:r>
              <a:rPr lang="fa-IR" dirty="0" smtClean="0"/>
              <a:t>سپس از منوی </a:t>
            </a:r>
            <a:r>
              <a:rPr lang="en-US" dirty="0" smtClean="0"/>
              <a:t>Run</a:t>
            </a:r>
            <a:r>
              <a:rPr lang="fa-IR" dirty="0" smtClean="0"/>
              <a:t>  گزینه سوم را انتخاب می کنیم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19489" y="3179003"/>
            <a:ext cx="352604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lvl="1" algn="r" rtl="1"/>
            <a:r>
              <a:rPr lang="fa-IR" dirty="0" smtClean="0"/>
              <a:t>در پایین صفحه نتیجه چاپ می شود.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7532847" y="4659640"/>
            <a:ext cx="1069383" cy="825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038367" y="2950787"/>
            <a:ext cx="1069383" cy="825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5946" y="392920"/>
            <a:ext cx="1225296" cy="93268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نوتبوک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900" y="1325608"/>
            <a:ext cx="9740900" cy="4672236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قابلیت ایجاد و اشتراک ساده ی متون چندرسانه ای پایتون</a:t>
            </a:r>
          </a:p>
          <a:p>
            <a:pPr lvl="1" algn="r" rtl="1"/>
            <a:r>
              <a:rPr lang="fa-IR" dirty="0" smtClean="0"/>
              <a:t>توانایی نوشتن و اجرای کد پایتون</a:t>
            </a:r>
          </a:p>
          <a:p>
            <a:pPr lvl="1" algn="r" rtl="1"/>
            <a:r>
              <a:rPr lang="fa-IR" dirty="0" smtClean="0"/>
              <a:t>خروجی با قالب معین و قابل نمایش در مرورگر همراه با جداول، اشکال ، معادلات  و نمایش ها.</a:t>
            </a:r>
          </a:p>
          <a:p>
            <a:pPr lvl="1" algn="r" rtl="1"/>
            <a:r>
              <a:rPr lang="fa-IR" dirty="0" smtClean="0"/>
              <a:t>قابلیت ترکیب متون سبک دار با معادلات ریاضی و کد.</a:t>
            </a:r>
          </a:p>
          <a:p>
            <a:pPr marL="457200" lvl="1" indent="0" algn="r" rtl="1">
              <a:buNone/>
            </a:pPr>
            <a:r>
              <a:rPr lang="fa-IR" dirty="0" smtClean="0"/>
              <a:t>این ابزار، کمک زیادی به محاسبات علمی و محققین و برنامه نویسان و مهندسین کرده است.</a:t>
            </a:r>
          </a:p>
          <a:p>
            <a:pPr marL="457200" lvl="1" indent="0" algn="r" rtl="1">
              <a:buNone/>
            </a:pPr>
            <a:r>
              <a:rPr lang="fa-IR" dirty="0" smtClean="0"/>
              <a:t>با نصب </a:t>
            </a:r>
            <a:r>
              <a:rPr lang="en-US" dirty="0" smtClean="0"/>
              <a:t>anaconda</a:t>
            </a:r>
            <a:r>
              <a:rPr lang="fa-IR" dirty="0" smtClean="0"/>
              <a:t> این ابزار نیز در دسترس است: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17" y="3933017"/>
            <a:ext cx="5869013" cy="116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16" y="4983541"/>
            <a:ext cx="5869013" cy="18744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64966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31F20"/>
                </a:solidFill>
                <a:latin typeface="PalatinoLTStd-Roman"/>
              </a:rPr>
              <a:t>Jupyter</a:t>
            </a:r>
            <a:r>
              <a:rPr lang="en-US" dirty="0">
                <a:solidFill>
                  <a:srgbClr val="231F20"/>
                </a:solidFill>
                <a:latin typeface="PalatinoLTStd-Roman"/>
              </a:rPr>
              <a:t> dashboard.</a:t>
            </a:r>
            <a:br>
              <a:rPr lang="en-US" dirty="0">
                <a:solidFill>
                  <a:srgbClr val="231F20"/>
                </a:solidFill>
                <a:latin typeface="PalatinoLTStd-Roman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32500" y="40543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a-IR" dirty="0" smtClean="0">
                <a:solidFill>
                  <a:srgbClr val="231F20"/>
                </a:solidFill>
                <a:latin typeface="PalatinoLTStd-Roman"/>
              </a:rPr>
              <a:t>نحوه باز کردن جاپیتر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5946" y="392920"/>
            <a:ext cx="1225296" cy="93268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310" y="1269809"/>
            <a:ext cx="10515600" cy="4351338"/>
          </a:xfrm>
        </p:spPr>
        <p:txBody>
          <a:bodyPr>
            <a:normAutofit/>
          </a:bodyPr>
          <a:lstStyle/>
          <a:p>
            <a:pPr lvl="1" algn="r" rtl="1"/>
            <a:endParaRPr lang="fa-IR" dirty="0" smtClean="0"/>
          </a:p>
          <a:p>
            <a:pPr algn="r" rt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6851" y="143795"/>
            <a:ext cx="1936376" cy="6776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71406289"/>
              </p:ext>
            </p:extLst>
          </p:nvPr>
        </p:nvGraphicFramePr>
        <p:xfrm>
          <a:off x="-466162" y="356826"/>
          <a:ext cx="11546541" cy="607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7446269" y="685034"/>
            <a:ext cx="4450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1"/>
            <a:r>
              <a:rPr lang="fa-IR" sz="3200" b="1" dirty="0" smtClean="0"/>
              <a:t>سیر پیشرفت </a:t>
            </a:r>
            <a:r>
              <a:rPr lang="fa-IR" sz="3200" b="1" dirty="0" smtClean="0"/>
              <a:t>آموزش فصل اول: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796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سطوح مختلف برنامه نویسی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605"/>
            <a:ext cx="10515600" cy="4672236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زبان سطح ماشین</a:t>
            </a:r>
          </a:p>
          <a:p>
            <a:pPr lvl="1" algn="r" rtl="1"/>
            <a:r>
              <a:rPr lang="fa-IR" dirty="0" smtClean="0"/>
              <a:t>تقریبا غیرممکن </a:t>
            </a:r>
          </a:p>
          <a:p>
            <a:pPr lvl="1" algn="r" rtl="1"/>
            <a:r>
              <a:rPr lang="fa-IR" dirty="0" smtClean="0"/>
              <a:t>بسیار زمان بر</a:t>
            </a:r>
          </a:p>
          <a:p>
            <a:pPr lvl="1" algn="r" rtl="1"/>
            <a:r>
              <a:rPr lang="fa-IR" dirty="0" smtClean="0"/>
              <a:t>توابع نامفهوم</a:t>
            </a:r>
          </a:p>
          <a:p>
            <a:pPr algn="r" rtl="1"/>
            <a:r>
              <a:rPr lang="fa-IR" dirty="0" smtClean="0"/>
              <a:t>زبان اسمبلی</a:t>
            </a:r>
          </a:p>
          <a:p>
            <a:pPr lvl="1" algn="r" rtl="1"/>
            <a:r>
              <a:rPr lang="fa-IR" dirty="0" smtClean="0"/>
              <a:t>آدرس ها و تخصیص حافظه، نام ندارند</a:t>
            </a:r>
          </a:p>
          <a:p>
            <a:pPr lvl="1" algn="r" rtl="1"/>
            <a:r>
              <a:rPr lang="fa-IR" dirty="0" smtClean="0"/>
              <a:t>خواندن مشکل</a:t>
            </a:r>
          </a:p>
          <a:p>
            <a:pPr lvl="1" algn="r" rtl="1"/>
            <a:r>
              <a:rPr lang="fa-IR" dirty="0" smtClean="0"/>
              <a:t>وابسته به نوع ماشین تغییر می کند و استقلال از پلتفورم ندارد</a:t>
            </a:r>
          </a:p>
          <a:p>
            <a:pPr algn="r" rtl="1"/>
            <a:r>
              <a:rPr lang="fa-IR" dirty="0" smtClean="0"/>
              <a:t>زبان سطح بالا </a:t>
            </a:r>
          </a:p>
          <a:p>
            <a:pPr lvl="1" algn="r" rtl="1"/>
            <a:r>
              <a:rPr lang="fa-IR" dirty="0" smtClean="0"/>
              <a:t>تغییرپذیری ساده، قابلیت خطایابی ساده</a:t>
            </a:r>
          </a:p>
          <a:p>
            <a:pPr lvl="1" algn="r" rtl="1"/>
            <a:r>
              <a:rPr lang="fa-IR" dirty="0" smtClean="0"/>
              <a:t>کد قابل حمل، قابل اجرا روی چندین ماشین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43795"/>
            <a:ext cx="1761241" cy="6776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اصطلاحات پایه در زبان سطح بالا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6" y="1325608"/>
            <a:ext cx="10857854" cy="4672236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en-US" dirty="0" smtClean="0"/>
              <a:t>Compile</a:t>
            </a:r>
            <a:endParaRPr lang="fa-IR" dirty="0" smtClean="0"/>
          </a:p>
          <a:p>
            <a:pPr lvl="1" algn="r" rtl="1"/>
            <a:r>
              <a:rPr lang="fa-IR" dirty="0" smtClean="0"/>
              <a:t>تبدیل زبان سطح بالا و روزمره به زبان ماشین</a:t>
            </a:r>
          </a:p>
          <a:p>
            <a:pPr algn="r" rtl="1"/>
            <a:r>
              <a:rPr lang="en-US" dirty="0" smtClean="0"/>
              <a:t>Compiler</a:t>
            </a:r>
            <a:endParaRPr lang="fa-IR" dirty="0" smtClean="0"/>
          </a:p>
          <a:p>
            <a:pPr lvl="1" algn="r" rtl="1"/>
            <a:r>
              <a:rPr lang="fa-IR" dirty="0" smtClean="0"/>
              <a:t>نرم افزاری که کد زبان سطح بالا را به زبان ماشین تبدیل می کند.</a:t>
            </a:r>
          </a:p>
          <a:p>
            <a:pPr lvl="1" algn="r" rtl="1"/>
            <a:r>
              <a:rPr lang="en-US" dirty="0" smtClean="0"/>
              <a:t>C, Java , C# , C++</a:t>
            </a:r>
            <a:r>
              <a:rPr lang="fa-IR" dirty="0" smtClean="0"/>
              <a:t> کامپایلر هستند</a:t>
            </a:r>
          </a:p>
          <a:p>
            <a:pPr algn="r" rtl="1"/>
            <a:r>
              <a:rPr lang="en-US" dirty="0" smtClean="0"/>
              <a:t>Interpreter </a:t>
            </a:r>
            <a:r>
              <a:rPr lang="fa-IR" dirty="0" smtClean="0"/>
              <a:t> یا مفسر</a:t>
            </a:r>
          </a:p>
          <a:p>
            <a:pPr lvl="1" algn="r" rtl="1"/>
            <a:r>
              <a:rPr lang="fa-IR" dirty="0" smtClean="0"/>
              <a:t>خواندن هر گزاره به طور مجزا، کامپایل کردن گزاره، اجرا کردن و  مراجعه به گزاره بعد</a:t>
            </a:r>
          </a:p>
          <a:p>
            <a:pPr lvl="1" algn="r" rtl="1"/>
            <a:r>
              <a:rPr lang="en-US" dirty="0" smtClean="0"/>
              <a:t>Python</a:t>
            </a:r>
            <a:r>
              <a:rPr lang="fa-IR" dirty="0" smtClean="0"/>
              <a:t>، </a:t>
            </a:r>
            <a:r>
              <a:rPr lang="en-US" dirty="0" smtClean="0"/>
              <a:t>Ruby</a:t>
            </a:r>
            <a:r>
              <a:rPr lang="fa-IR" dirty="0" smtClean="0"/>
              <a:t> و </a:t>
            </a:r>
            <a:r>
              <a:rPr lang="en-US" dirty="0" smtClean="0"/>
              <a:t>Perl</a:t>
            </a:r>
            <a:r>
              <a:rPr lang="fa-IR" dirty="0" smtClean="0"/>
              <a:t> نمونه هایی از نرم افزارهای برنامه نویسی مفسر هستند.</a:t>
            </a:r>
          </a:p>
          <a:p>
            <a:pPr lvl="1" algn="r" rtl="1"/>
            <a:r>
              <a:rPr lang="fa-IR" dirty="0" smtClean="0"/>
              <a:t>مفسرها کم سرعت، ولی با قابلیت بالای خطایابی هستند.</a:t>
            </a:r>
          </a:p>
          <a:p>
            <a:pPr algn="r" rtl="1"/>
            <a:r>
              <a:rPr lang="fa-IR" dirty="0" smtClean="0"/>
              <a:t>برنامه نویسی شیءگرا </a:t>
            </a:r>
            <a:r>
              <a:rPr lang="en-US" dirty="0" smtClean="0"/>
              <a:t>(Object Oriented Programming)</a:t>
            </a:r>
            <a:endParaRPr lang="fa-IR" dirty="0" smtClean="0"/>
          </a:p>
          <a:p>
            <a:pPr lvl="1" algn="r" rtl="1"/>
            <a:r>
              <a:rPr lang="fa-IR" dirty="0" smtClean="0"/>
              <a:t>بیان برنامه ها براساس اشیا و کلاس ها</a:t>
            </a:r>
          </a:p>
          <a:p>
            <a:pPr lvl="1" algn="r" rtl="1"/>
            <a:r>
              <a:rPr lang="fa-IR" dirty="0" smtClean="0"/>
              <a:t>استفاده از امکانات ارث بری، پلیمرفیسم و ...</a:t>
            </a:r>
          </a:p>
          <a:p>
            <a:pPr lvl="1" algn="r" rtl="1"/>
            <a:r>
              <a:rPr lang="fa-IR" dirty="0" smtClean="0"/>
              <a:t>مدیریت ساده ی کدهای حجیم، توسعه و استفاده دوباره</a:t>
            </a:r>
          </a:p>
        </p:txBody>
      </p:sp>
      <p:sp>
        <p:nvSpPr>
          <p:cNvPr id="4" name="Oval 3"/>
          <p:cNvSpPr/>
          <p:nvPr/>
        </p:nvSpPr>
        <p:spPr>
          <a:xfrm>
            <a:off x="495946" y="392920"/>
            <a:ext cx="1225296" cy="93268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محیطهای مناسب برای تسهیل برنامه نویسی پایتون(1)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6" y="1325608"/>
            <a:ext cx="10857854" cy="4672236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آناکندا </a:t>
            </a:r>
            <a:r>
              <a:rPr lang="en-US" dirty="0" smtClean="0"/>
              <a:t>(Anaconda)</a:t>
            </a:r>
          </a:p>
          <a:p>
            <a:pPr lvl="1" algn="r" rtl="1"/>
            <a:r>
              <a:rPr lang="fa-IR" sz="1600" dirty="0" smtClean="0"/>
              <a:t>محیطی برای تسهیل استفاده، بروزرسانی و سفارشی کردن امکانات پردازش اطلاعات و ابزاهای مهندسی</a:t>
            </a:r>
          </a:p>
          <a:p>
            <a:pPr lvl="1" algn="r" rtl="1"/>
            <a:r>
              <a:rPr lang="fa-IR" sz="1600" dirty="0" smtClean="0"/>
              <a:t>فراهم بودن کتابخانه های مهم برای پردازش سیگنال، تصویر، تحلیل آماری و...</a:t>
            </a:r>
          </a:p>
          <a:p>
            <a:pPr lvl="1" algn="r" rtl="1"/>
            <a:r>
              <a:rPr lang="fa-IR" sz="1600" dirty="0" smtClean="0"/>
              <a:t>حاوی بیش از 250 پکیج علوم داده ها </a:t>
            </a:r>
            <a:r>
              <a:rPr lang="en-US" sz="1600" dirty="0" smtClean="0"/>
              <a:t>(data science)</a:t>
            </a:r>
            <a:endParaRPr lang="fa-IR" sz="1600" dirty="0" smtClean="0"/>
          </a:p>
          <a:p>
            <a:pPr lvl="1" algn="r" rtl="1"/>
            <a:r>
              <a:rPr lang="fa-IR" sz="1600" dirty="0" smtClean="0"/>
              <a:t>بروزرسانی ساده ی کتابخانه های نصب شده </a:t>
            </a:r>
          </a:p>
          <a:p>
            <a:pPr lvl="1" algn="r" rtl="1"/>
            <a:r>
              <a:rPr lang="fa-IR" dirty="0" smtClean="0"/>
              <a:t>روش نصب و اجرا: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2907" y="2904143"/>
            <a:ext cx="538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/>
              <a:t>رجوع به و بارگزاری فایل نصبی  </a:t>
            </a:r>
            <a:r>
              <a:rPr lang="en-US" sz="1400" dirty="0"/>
              <a:t>https://www.continnum.io/downloads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9" y="3165753"/>
            <a:ext cx="2645887" cy="1815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317" y="4981502"/>
            <a:ext cx="2614335" cy="18764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125" y="4962973"/>
            <a:ext cx="2685669" cy="1895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725" y="3165753"/>
            <a:ext cx="2640571" cy="181574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375570" y="4736479"/>
            <a:ext cx="1069383" cy="402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3815813" y="5691752"/>
            <a:ext cx="1069383" cy="402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flipV="1">
            <a:off x="5264771" y="4742179"/>
            <a:ext cx="1069383" cy="373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174" y="3357212"/>
            <a:ext cx="3681605" cy="12287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6200000">
            <a:off x="6571004" y="3849767"/>
            <a:ext cx="1069383" cy="402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98500" y="4809782"/>
            <a:ext cx="3769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/>
              <a:t>با تایپ</a:t>
            </a:r>
            <a:r>
              <a:rPr lang="en-US" sz="1600" dirty="0" smtClean="0"/>
              <a:t>”python” </a:t>
            </a:r>
            <a:r>
              <a:rPr lang="fa-IR" sz="1600" dirty="0" smtClean="0"/>
              <a:t> در صفحه، محیط پایتون برای برنامه نویسی آماده می شود.</a:t>
            </a:r>
          </a:p>
          <a:p>
            <a:pPr algn="r" rtl="1"/>
            <a:r>
              <a:rPr lang="fa-IR" sz="1600" dirty="0" smtClean="0"/>
              <a:t>با دستور </a:t>
            </a:r>
            <a:r>
              <a:rPr lang="en-US" sz="1600" dirty="0" err="1" smtClean="0"/>
              <a:t>conda</a:t>
            </a:r>
            <a:r>
              <a:rPr lang="en-US" sz="1600" dirty="0" smtClean="0"/>
              <a:t> </a:t>
            </a:r>
            <a:r>
              <a:rPr lang="en-US" sz="1600" dirty="0" err="1" smtClean="0"/>
              <a:t>envs</a:t>
            </a:r>
            <a:r>
              <a:rPr lang="en-US" sz="1600" dirty="0" smtClean="0"/>
              <a:t> list</a:t>
            </a:r>
            <a:r>
              <a:rPr lang="fa-IR" sz="1600" dirty="0" smtClean="0"/>
              <a:t> لیستی از محیطها ظاهر می شود.</a:t>
            </a:r>
          </a:p>
          <a:p>
            <a:pPr algn="r" rtl="1"/>
            <a:r>
              <a:rPr lang="fa-IR" sz="1600" dirty="0" smtClean="0"/>
              <a:t>بادستور </a:t>
            </a:r>
            <a:r>
              <a:rPr lang="en-US" sz="1600" dirty="0" err="1" smtClean="0"/>
              <a:t>conda</a:t>
            </a:r>
            <a:r>
              <a:rPr lang="en-US" sz="1600" dirty="0" smtClean="0"/>
              <a:t> enable </a:t>
            </a:r>
            <a:r>
              <a:rPr lang="fa-IR" sz="1600" dirty="0" smtClean="0"/>
              <a:t> </a:t>
            </a:r>
            <a:r>
              <a:rPr lang="en-US" sz="1600" dirty="0" smtClean="0"/>
              <a:t>&lt;</a:t>
            </a:r>
            <a:r>
              <a:rPr lang="en-US" sz="1600" dirty="0" err="1" smtClean="0"/>
              <a:t>environment_path</a:t>
            </a:r>
            <a:r>
              <a:rPr lang="en-US" sz="1600" dirty="0" smtClean="0"/>
              <a:t>&gt; </a:t>
            </a:r>
          </a:p>
          <a:p>
            <a:pPr algn="r" rtl="1"/>
            <a:r>
              <a:rPr lang="fa-IR" sz="1600" dirty="0" smtClean="0"/>
              <a:t>محیط دلخواه فعال می شود.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495946" y="392920"/>
            <a:ext cx="1225296" cy="93268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محیطهای مناسب برای تسهیل برنامه نویسی </a:t>
            </a:r>
            <a:r>
              <a:rPr lang="fa-IR" dirty="0" smtClean="0"/>
              <a:t>پایتون(2)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900" y="1325608"/>
            <a:ext cx="9740900" cy="4672236"/>
          </a:xfrm>
        </p:spPr>
        <p:txBody>
          <a:bodyPr>
            <a:normAutofit/>
          </a:bodyPr>
          <a:lstStyle/>
          <a:p>
            <a:pPr algn="r" rtl="1"/>
            <a:r>
              <a:rPr lang="en-US" dirty="0" err="1" smtClean="0"/>
              <a:t>Pycharm</a:t>
            </a:r>
            <a:endParaRPr lang="en-US" dirty="0" smtClean="0"/>
          </a:p>
          <a:p>
            <a:pPr lvl="1" algn="r" rtl="1"/>
            <a:r>
              <a:rPr lang="fa-IR" sz="1600" dirty="0" smtClean="0"/>
              <a:t>محیط یکپارچه، جامع برای توسعه ی نرم افزار</a:t>
            </a:r>
          </a:p>
          <a:p>
            <a:pPr lvl="1" algn="r" rtl="1"/>
            <a:r>
              <a:rPr lang="fa-IR" sz="1600" dirty="0" smtClean="0"/>
              <a:t>با امکانات مختلف مانند خطایابی، سفارشی کردن دستورها و کلیدمیانبر، محیط گرافیکی برای ارتباط با محیط های مختلف مانند آناکندا </a:t>
            </a:r>
          </a:p>
          <a:p>
            <a:pPr lvl="1" algn="r" rtl="1"/>
            <a:r>
              <a:rPr lang="fa-IR" sz="1600" dirty="0" smtClean="0"/>
              <a:t>محیط بین پلتفورمی، قابلیت طراحی وب سایت، سیستم کنترل نسخه، آزمایش واحد های برنامه، توسعه گروهی نرم افزار و اشتراک کد</a:t>
            </a:r>
          </a:p>
          <a:p>
            <a:pPr lvl="1" algn="r" rtl="1"/>
            <a:r>
              <a:rPr lang="fa-IR" dirty="0" smtClean="0"/>
              <a:t>روش نصب در ویندوز: مراجعه به </a:t>
            </a:r>
            <a:r>
              <a:rPr lang="en-US" sz="2000" i="1" dirty="0"/>
              <a:t>https://www.jetbrains.com/PyCharm/download/</a:t>
            </a:r>
            <a:r>
              <a:rPr lang="en-US" sz="2000" dirty="0"/>
              <a:t> </a:t>
            </a:r>
            <a:endParaRPr lang="en-US" dirty="0" smtClean="0"/>
          </a:p>
          <a:p>
            <a:pPr lvl="1" algn="r" rtl="1"/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38" y="3069926"/>
            <a:ext cx="3718614" cy="34832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39641" y="3853969"/>
            <a:ext cx="12691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نسخه 64 بیتی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4559239" y="3183339"/>
            <a:ext cx="1069383" cy="825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80" y="2969141"/>
            <a:ext cx="3048710" cy="13469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15" y="4407055"/>
            <a:ext cx="2685639" cy="2264362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437993" y="4120808"/>
            <a:ext cx="1069383" cy="529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32701" y="2958362"/>
            <a:ext cx="1712479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fa-IR" sz="1400" dirty="0" smtClean="0">
                <a:solidFill>
                  <a:srgbClr val="FF0000"/>
                </a:solidFill>
              </a:rPr>
              <a:t>وارد کردن تنظیمات نرم افزار از نسخه های گذشته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7993" y="6209920"/>
            <a:ext cx="212716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solidFill>
                  <a:srgbClr val="FF0000"/>
                </a:solidFill>
              </a:rPr>
              <a:t>انتخاب سبک و طرح پیش زمینه (سیاه یا سفید)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180" y="5004543"/>
            <a:ext cx="2172635" cy="1729636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6200000">
            <a:off x="7922117" y="5113854"/>
            <a:ext cx="1069383" cy="850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73252" y="4189796"/>
            <a:ext cx="2134058" cy="7386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r" rtl="1"/>
            <a:r>
              <a:rPr lang="fa-IR" sz="1400" dirty="0" smtClean="0">
                <a:solidFill>
                  <a:srgbClr val="FF0000"/>
                </a:solidFill>
              </a:rPr>
              <a:t>صفحه ی اول </a:t>
            </a:r>
            <a:r>
              <a:rPr lang="en-US" sz="1400" dirty="0" err="1" smtClean="0">
                <a:solidFill>
                  <a:srgbClr val="FF0000"/>
                </a:solidFill>
              </a:rPr>
              <a:t>pycharm</a:t>
            </a:r>
            <a:endParaRPr lang="fa-IR" sz="1400" dirty="0" smtClean="0">
              <a:solidFill>
                <a:srgbClr val="FF0000"/>
              </a:solidFill>
            </a:endParaRPr>
          </a:p>
          <a:p>
            <a:pPr algn="r" rtl="1"/>
            <a:r>
              <a:rPr lang="fa-IR" sz="1400" dirty="0" smtClean="0">
                <a:solidFill>
                  <a:srgbClr val="FF0000"/>
                </a:solidFill>
              </a:rPr>
              <a:t>ایجاد فایل ها و مسیر یک پروژه جدید / باز کردن پروژه ی قبلی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574245" flipV="1">
            <a:off x="10180901" y="5974278"/>
            <a:ext cx="424875" cy="602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6883" y="5004543"/>
            <a:ext cx="909894" cy="993301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495946" y="392920"/>
            <a:ext cx="1225296" cy="93268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روش تنظیم مفسر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900" y="1325608"/>
            <a:ext cx="9740900" cy="4672236"/>
          </a:xfrm>
        </p:spPr>
        <p:txBody>
          <a:bodyPr>
            <a:normAutofit/>
          </a:bodyPr>
          <a:lstStyle/>
          <a:p>
            <a:pPr algn="r" rtl="1"/>
            <a:r>
              <a:rPr lang="en-US" dirty="0" err="1" smtClean="0"/>
              <a:t>Pycharm</a:t>
            </a:r>
            <a:endParaRPr lang="en-US" dirty="0" smtClean="0"/>
          </a:p>
          <a:p>
            <a:pPr lvl="1" algn="r" rtl="1"/>
            <a:r>
              <a:rPr lang="fa-IR" sz="1600" dirty="0" smtClean="0"/>
              <a:t>محیط یکپارچه، جامع برای توسعه ی نرم افزار</a:t>
            </a:r>
          </a:p>
          <a:p>
            <a:pPr lvl="1" algn="r" rtl="1"/>
            <a:r>
              <a:rPr lang="fa-IR" sz="1600" dirty="0" smtClean="0"/>
              <a:t>با امکانات مختلف مانند خطایابی، سفارشی کردن دستورها و کلیدمیانبر، محیط گرافیکی برای ارتباط با محیط های مختلف مانند آناکندا </a:t>
            </a:r>
          </a:p>
          <a:p>
            <a:pPr lvl="1" algn="r" rtl="1"/>
            <a:r>
              <a:rPr lang="fa-IR" sz="1600" dirty="0" smtClean="0"/>
              <a:t>محیط بین پلتفورمی، قابلیت طراحی وب سایت، سیستم کنترل نسخه، آزمایش واحد های برنامه، توسعه گروهی نرم افزار و اشتراک کد</a:t>
            </a:r>
          </a:p>
          <a:p>
            <a:pPr lvl="1" algn="r" rtl="1"/>
            <a:r>
              <a:rPr lang="fa-IR" dirty="0" smtClean="0"/>
              <a:t>روش نصب در ویندوز: مراجعه به </a:t>
            </a:r>
            <a:r>
              <a:rPr lang="en-US" sz="2000" i="1" dirty="0"/>
              <a:t>https://www.jetbrains.com/PyCharm/download/</a:t>
            </a:r>
            <a:r>
              <a:rPr lang="en-US" sz="2000" dirty="0"/>
              <a:t> </a:t>
            </a:r>
            <a:endParaRPr lang="en-US" dirty="0" smtClean="0"/>
          </a:p>
          <a:p>
            <a:pPr lvl="1" algn="r" rtl="1"/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14780" y="3117514"/>
            <a:ext cx="3235793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rgbClr val="FF0000"/>
                </a:solidFill>
              </a:rPr>
              <a:t>از صفحه اول </a:t>
            </a:r>
            <a:r>
              <a:rPr lang="en-US" sz="1600" b="1" dirty="0" err="1" smtClean="0">
                <a:solidFill>
                  <a:srgbClr val="FF0000"/>
                </a:solidFill>
              </a:rPr>
              <a:t>Pycharm</a:t>
            </a:r>
            <a:r>
              <a:rPr lang="fa-IR" sz="1600" b="1" dirty="0" smtClean="0">
                <a:solidFill>
                  <a:srgbClr val="FF0000"/>
                </a:solidFill>
              </a:rPr>
              <a:t> گزینه </a:t>
            </a:r>
            <a:r>
              <a:rPr lang="en-US" sz="1600" b="1" dirty="0" smtClean="0">
                <a:solidFill>
                  <a:srgbClr val="FF0000"/>
                </a:solidFill>
              </a:rPr>
              <a:t>configure</a:t>
            </a:r>
            <a:r>
              <a:rPr lang="fa-IR" sz="1600" b="1" dirty="0" smtClean="0">
                <a:solidFill>
                  <a:srgbClr val="FF0000"/>
                </a:solidFill>
              </a:rPr>
              <a:t> و سپس </a:t>
            </a:r>
            <a:r>
              <a:rPr lang="en-US" sz="1600" b="1" dirty="0" smtClean="0">
                <a:solidFill>
                  <a:srgbClr val="FF0000"/>
                </a:solidFill>
              </a:rPr>
              <a:t>settings</a:t>
            </a:r>
            <a:r>
              <a:rPr lang="fa-IR" sz="1600" b="1" dirty="0" smtClean="0">
                <a:solidFill>
                  <a:srgbClr val="FF0000"/>
                </a:solidFill>
              </a:rPr>
              <a:t> را انتخاب می کنیم 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69" y="3702289"/>
            <a:ext cx="3101804" cy="293735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4878880" y="3715198"/>
            <a:ext cx="1069383" cy="825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454" y="3122768"/>
            <a:ext cx="3675939" cy="186953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31632" y="4248430"/>
            <a:ext cx="2541722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r" rtl="1"/>
            <a:r>
              <a:rPr lang="fa-IR" sz="1400" b="1" dirty="0" smtClean="0">
                <a:solidFill>
                  <a:srgbClr val="FF0000"/>
                </a:solidFill>
              </a:rPr>
              <a:t>در کزینه ی </a:t>
            </a:r>
            <a:r>
              <a:rPr lang="en-US" sz="1400" b="1" dirty="0" smtClean="0">
                <a:solidFill>
                  <a:srgbClr val="FF0000"/>
                </a:solidFill>
              </a:rPr>
              <a:t>system interpreter</a:t>
            </a:r>
            <a:r>
              <a:rPr lang="fa-IR" sz="1400" b="1" dirty="0" smtClean="0">
                <a:solidFill>
                  <a:srgbClr val="FF0000"/>
                </a:solidFill>
              </a:rPr>
              <a:t> مسیر </a:t>
            </a:r>
            <a:r>
              <a:rPr lang="en-US" sz="1400" b="1" dirty="0" smtClean="0">
                <a:solidFill>
                  <a:srgbClr val="FF0000"/>
                </a:solidFill>
              </a:rPr>
              <a:t>python.exe</a:t>
            </a:r>
            <a:r>
              <a:rPr lang="fa-IR" sz="1400" b="1" dirty="0" smtClean="0">
                <a:solidFill>
                  <a:srgbClr val="FF0000"/>
                </a:solidFill>
              </a:rPr>
              <a:t> را وارد می نماییم.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25" y="5034243"/>
            <a:ext cx="3724567" cy="1823757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7109481" y="4834395"/>
            <a:ext cx="1069383" cy="529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40108" y="5290553"/>
            <a:ext cx="3087829" cy="7386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 smtClean="0">
                <a:solidFill>
                  <a:srgbClr val="FF0000"/>
                </a:solidFill>
              </a:rPr>
              <a:t>سپس حین ایجاد پروژه ی جدید، در بخش </a:t>
            </a:r>
            <a:r>
              <a:rPr lang="en-US" sz="1400" b="1" dirty="0" smtClean="0">
                <a:solidFill>
                  <a:srgbClr val="FF0000"/>
                </a:solidFill>
              </a:rPr>
              <a:t>existing interpreter</a:t>
            </a:r>
            <a:r>
              <a:rPr lang="fa-IR" sz="1400" b="1" dirty="0" smtClean="0">
                <a:solidFill>
                  <a:srgbClr val="FF0000"/>
                </a:solidFill>
              </a:rPr>
              <a:t> گزینه ی </a:t>
            </a:r>
            <a:r>
              <a:rPr lang="en-US" sz="1400" b="1" dirty="0" smtClean="0">
                <a:solidFill>
                  <a:srgbClr val="FF0000"/>
                </a:solidFill>
              </a:rPr>
              <a:t>python3.6</a:t>
            </a:r>
            <a:r>
              <a:rPr lang="fa-IR" sz="1400" b="1" dirty="0" smtClean="0">
                <a:solidFill>
                  <a:srgbClr val="FF0000"/>
                </a:solidFill>
              </a:rPr>
              <a:t> را انتخاب میکنیم.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41" y="3702289"/>
            <a:ext cx="3101804" cy="2937357"/>
          </a:xfrm>
          <a:prstGeom prst="rect">
            <a:avLst/>
          </a:prstGeom>
        </p:spPr>
      </p:pic>
      <p:sp>
        <p:nvSpPr>
          <p:cNvPr id="26" name="Down Arrow 25"/>
          <p:cNvSpPr/>
          <p:nvPr/>
        </p:nvSpPr>
        <p:spPr>
          <a:xfrm rot="16200000">
            <a:off x="4830252" y="3715198"/>
            <a:ext cx="1069383" cy="825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5946" y="392920"/>
            <a:ext cx="1225296" cy="93268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نوشتن یک کد ساده در </a:t>
            </a:r>
            <a:r>
              <a:rPr lang="en-US" dirty="0" err="1" smtClean="0"/>
              <a:t>Pycharm</a:t>
            </a:r>
            <a:r>
              <a:rPr lang="fa-IR" dirty="0" smtClean="0"/>
              <a:t> (1)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50159"/>
            <a:ext cx="5327181" cy="41391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4847" y="1580827"/>
            <a:ext cx="10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/>
              <a:t>ابتدا پروژه جدیدی را با انتخاب گزینه اول منو سمت چپ ایجاد می کنیم. سپس با انتخاب برنامه مفسر کلید </a:t>
            </a:r>
            <a:r>
              <a:rPr lang="en-US" b="1" dirty="0" smtClean="0"/>
              <a:t>create</a:t>
            </a:r>
            <a:r>
              <a:rPr lang="fa-IR" b="1" dirty="0" smtClean="0"/>
              <a:t> را فشار می دهیم.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17" y="1951500"/>
            <a:ext cx="4369429" cy="413777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 rot="16200000">
            <a:off x="5561309" y="3270503"/>
            <a:ext cx="1069383" cy="825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946" y="392920"/>
            <a:ext cx="1225296" cy="93268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نوشتن یک کد ساده در </a:t>
            </a:r>
            <a:r>
              <a:rPr lang="en-US" dirty="0" err="1"/>
              <a:t>Pycharm</a:t>
            </a:r>
            <a:r>
              <a:rPr lang="fa-IR" dirty="0"/>
              <a:t> </a:t>
            </a:r>
            <a:r>
              <a:rPr lang="fa-IR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900" y="1325608"/>
            <a:ext cx="9740900" cy="4672236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/>
              <a:t>از منوی </a:t>
            </a:r>
            <a:r>
              <a:rPr lang="en-US" dirty="0" smtClean="0"/>
              <a:t>project</a:t>
            </a:r>
            <a:r>
              <a:rPr lang="fa-IR" dirty="0" smtClean="0"/>
              <a:t>، روی پوشه با نام پروژه کلیک راست میکنیم، و </a:t>
            </a:r>
            <a:r>
              <a:rPr lang="en-US" dirty="0" smtClean="0"/>
              <a:t>new </a:t>
            </a:r>
            <a:r>
              <a:rPr lang="fa-IR" dirty="0" smtClean="0"/>
              <a:t> و سپس</a:t>
            </a:r>
            <a:r>
              <a:rPr lang="en-US" dirty="0" smtClean="0"/>
              <a:t>python file </a:t>
            </a:r>
            <a:r>
              <a:rPr lang="fa-IR" dirty="0" smtClean="0"/>
              <a:t> را فشار می دهیم. اسم فایل جدید را تایپ کرده و اینتر می زنیم.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2264844"/>
            <a:ext cx="4712033" cy="3252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11" y="2264844"/>
            <a:ext cx="4489210" cy="328531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>
            <a:off x="6161688" y="3431383"/>
            <a:ext cx="1069383" cy="825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946" y="392920"/>
            <a:ext cx="1225296" cy="932688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26390</TotalTime>
  <Words>765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 Nazanin</vt:lpstr>
      <vt:lpstr>Calibri</vt:lpstr>
      <vt:lpstr>Calibri Light</vt:lpstr>
      <vt:lpstr>PalatinoLTStd-Roman</vt:lpstr>
      <vt:lpstr>Times New Roman</vt:lpstr>
      <vt:lpstr>Office Theme</vt:lpstr>
      <vt:lpstr>به نام دوست</vt:lpstr>
      <vt:lpstr>PowerPoint Presentation</vt:lpstr>
      <vt:lpstr>سطوح مختلف برنامه نویسی</vt:lpstr>
      <vt:lpstr>اصطلاحات پایه در زبان سطح بالا</vt:lpstr>
      <vt:lpstr>محیطهای مناسب برای تسهیل برنامه نویسی پایتون(1)</vt:lpstr>
      <vt:lpstr>محیطهای مناسب برای تسهیل برنامه نویسی پایتون(2)</vt:lpstr>
      <vt:lpstr>روش تنظیم مفسر پروژه</vt:lpstr>
      <vt:lpstr>نوشتن یک کد ساده در Pycharm (1)</vt:lpstr>
      <vt:lpstr>نوشتن یک کد ساده در Pycharm (2)</vt:lpstr>
      <vt:lpstr>نوشتن یک کد ساده در Pycharm (3)</vt:lpstr>
      <vt:lpstr>نوتبوک Jupyter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الرحیم</dc:title>
  <dc:creator>m3</dc:creator>
  <cp:lastModifiedBy>moatary2</cp:lastModifiedBy>
  <cp:revision>510</cp:revision>
  <dcterms:created xsi:type="dcterms:W3CDTF">2019-09-04T08:56:39Z</dcterms:created>
  <dcterms:modified xsi:type="dcterms:W3CDTF">2020-04-17T17:53:48Z</dcterms:modified>
</cp:coreProperties>
</file>