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4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</p:sldIdLst>
  <p:sldSz cx="9144000" cy="6858000" type="screen4x3"/>
  <p:notesSz cx="7023100" cy="93091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a Stasio" initials="J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0D79C-3E3F-B049-8998-7DA92DF59B79}" v="78" dt="2019-09-26T21:46:50.331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75" autoAdjust="0"/>
    <p:restoredTop sz="94242" autoAdjust="0"/>
  </p:normalViewPr>
  <p:slideViewPr>
    <p:cSldViewPr>
      <p:cViewPr varScale="1">
        <p:scale>
          <a:sx n="62" d="100"/>
          <a:sy n="62" d="100"/>
        </p:scale>
        <p:origin x="1620" y="56"/>
      </p:cViewPr>
      <p:guideLst>
        <p:guide orient="horz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840"/>
    </p:cViewPr>
  </p:sorterViewPr>
  <p:notesViewPr>
    <p:cSldViewPr>
      <p:cViewPr varScale="1">
        <p:scale>
          <a:sx n="51" d="100"/>
          <a:sy n="51" d="100"/>
        </p:scale>
        <p:origin x="-2668" y="-96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nan Osores" userId="S::hosores@unlam.edu.ar::1958587b-4a28-444c-bd07-646d0c4e7ef5" providerId="AD" clId="Web-{D55774B1-0DA7-4EE5-99E0-3E5D06D435C4}"/>
    <pc:docChg chg="modSld">
      <pc:chgData name="Hernan Osores" userId="S::hosores@unlam.edu.ar::1958587b-4a28-444c-bd07-646d0c4e7ef5" providerId="AD" clId="Web-{D55774B1-0DA7-4EE5-99E0-3E5D06D435C4}" dt="2018-05-03T17:51:31.512" v="0"/>
      <pc:docMkLst>
        <pc:docMk/>
      </pc:docMkLst>
      <pc:sldChg chg="modSp">
        <pc:chgData name="Hernan Osores" userId="S::hosores@unlam.edu.ar::1958587b-4a28-444c-bd07-646d0c4e7ef5" providerId="AD" clId="Web-{D55774B1-0DA7-4EE5-99E0-3E5D06D435C4}" dt="2018-05-03T17:51:31.512" v="0"/>
        <pc:sldMkLst>
          <pc:docMk/>
          <pc:sldMk cId="453679174" sldId="384"/>
        </pc:sldMkLst>
        <pc:spChg chg="mod">
          <ac:chgData name="Hernan Osores" userId="S::hosores@unlam.edu.ar::1958587b-4a28-444c-bd07-646d0c4e7ef5" providerId="AD" clId="Web-{D55774B1-0DA7-4EE5-99E0-3E5D06D435C4}" dt="2018-05-03T17:51:31.512" v="0"/>
          <ac:spMkLst>
            <pc:docMk/>
            <pc:sldMk cId="453679174" sldId="384"/>
            <ac:spMk id="2" creationId="{00000000-0000-0000-0000-000000000000}"/>
          </ac:spMkLst>
        </pc:spChg>
      </pc:sldChg>
    </pc:docChg>
  </pc:docChgLst>
  <pc:docChgLst>
    <pc:chgData name="Hernan Osores" userId="S::hosores@unlam.edu.ar::1958587b-4a28-444c-bd07-646d0c4e7ef5" providerId="AD" clId="Web-{39A1735E-DE22-4B02-9236-41DFFB981BC1}"/>
    <pc:docChg chg="modSld">
      <pc:chgData name="Hernan Osores" userId="S::hosores@unlam.edu.ar::1958587b-4a28-444c-bd07-646d0c4e7ef5" providerId="AD" clId="Web-{39A1735E-DE22-4B02-9236-41DFFB981BC1}" dt="2019-05-09T19:40:01.798" v="37" actId="20577"/>
      <pc:docMkLst>
        <pc:docMk/>
      </pc:docMkLst>
      <pc:sldChg chg="modSp">
        <pc:chgData name="Hernan Osores" userId="S::hosores@unlam.edu.ar::1958587b-4a28-444c-bd07-646d0c4e7ef5" providerId="AD" clId="Web-{39A1735E-DE22-4B02-9236-41DFFB981BC1}" dt="2019-05-09T19:18:54.279" v="4" actId="20577"/>
        <pc:sldMkLst>
          <pc:docMk/>
          <pc:sldMk cId="3605804194" sldId="364"/>
        </pc:sldMkLst>
        <pc:spChg chg="mod">
          <ac:chgData name="Hernan Osores" userId="S::hosores@unlam.edu.ar::1958587b-4a28-444c-bd07-646d0c4e7ef5" providerId="AD" clId="Web-{39A1735E-DE22-4B02-9236-41DFFB981BC1}" dt="2019-05-09T19:18:54.279" v="4" actId="20577"/>
          <ac:spMkLst>
            <pc:docMk/>
            <pc:sldMk cId="3605804194" sldId="364"/>
            <ac:spMk id="6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9A1735E-DE22-4B02-9236-41DFFB981BC1}" dt="2019-05-09T19:20:33.576" v="6" actId="14100"/>
        <pc:sldMkLst>
          <pc:docMk/>
          <pc:sldMk cId="3605804194" sldId="367"/>
        </pc:sldMkLst>
        <pc:spChg chg="mod">
          <ac:chgData name="Hernan Osores" userId="S::hosores@unlam.edu.ar::1958587b-4a28-444c-bd07-646d0c4e7ef5" providerId="AD" clId="Web-{39A1735E-DE22-4B02-9236-41DFFB981BC1}" dt="2019-05-09T19:20:33.576" v="6" actId="14100"/>
          <ac:spMkLst>
            <pc:docMk/>
            <pc:sldMk cId="3605804194" sldId="367"/>
            <ac:spMk id="6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39A1735E-DE22-4B02-9236-41DFFB981BC1}" dt="2019-05-09T19:21:50.592" v="9" actId="20577"/>
        <pc:sldMkLst>
          <pc:docMk/>
          <pc:sldMk cId="840137442" sldId="383"/>
        </pc:sldMkLst>
        <pc:spChg chg="mod">
          <ac:chgData name="Hernan Osores" userId="S::hosores@unlam.edu.ar::1958587b-4a28-444c-bd07-646d0c4e7ef5" providerId="AD" clId="Web-{39A1735E-DE22-4B02-9236-41DFFB981BC1}" dt="2019-05-09T19:21:50.592" v="9" actId="20577"/>
          <ac:spMkLst>
            <pc:docMk/>
            <pc:sldMk cId="840137442" sldId="383"/>
            <ac:spMk id="5" creationId="{108B9688-1444-4ECB-B742-C36A02E2F58A}"/>
          </ac:spMkLst>
        </pc:spChg>
      </pc:sldChg>
      <pc:sldChg chg="modSp">
        <pc:chgData name="Hernan Osores" userId="S::hosores@unlam.edu.ar::1958587b-4a28-444c-bd07-646d0c4e7ef5" providerId="AD" clId="Web-{39A1735E-DE22-4B02-9236-41DFFB981BC1}" dt="2019-05-09T19:39:57.798" v="35" actId="20577"/>
        <pc:sldMkLst>
          <pc:docMk/>
          <pc:sldMk cId="453679174" sldId="384"/>
        </pc:sldMkLst>
        <pc:spChg chg="mod">
          <ac:chgData name="Hernan Osores" userId="S::hosores@unlam.edu.ar::1958587b-4a28-444c-bd07-646d0c4e7ef5" providerId="AD" clId="Web-{39A1735E-DE22-4B02-9236-41DFFB981BC1}" dt="2019-05-09T19:39:57.798" v="35" actId="20577"/>
          <ac:spMkLst>
            <pc:docMk/>
            <pc:sldMk cId="453679174" sldId="384"/>
            <ac:spMk id="3" creationId="{C3D22C47-7B2C-4C44-AEA9-B7E04D35F83E}"/>
          </ac:spMkLst>
        </pc:spChg>
      </pc:sldChg>
      <pc:sldChg chg="modSp">
        <pc:chgData name="Hernan Osores" userId="S::hosores@unlam.edu.ar::1958587b-4a28-444c-bd07-646d0c4e7ef5" providerId="AD" clId="Web-{39A1735E-DE22-4B02-9236-41DFFB981BC1}" dt="2019-05-09T19:37:30.923" v="31" actId="20577"/>
        <pc:sldMkLst>
          <pc:docMk/>
          <pc:sldMk cId="1020176518" sldId="385"/>
        </pc:sldMkLst>
        <pc:spChg chg="mod">
          <ac:chgData name="Hernan Osores" userId="S::hosores@unlam.edu.ar::1958587b-4a28-444c-bd07-646d0c4e7ef5" providerId="AD" clId="Web-{39A1735E-DE22-4B02-9236-41DFFB981BC1}" dt="2019-05-09T19:37:30.923" v="31" actId="20577"/>
          <ac:spMkLst>
            <pc:docMk/>
            <pc:sldMk cId="1020176518" sldId="385"/>
            <ac:spMk id="6" creationId="{00000000-0000-0000-0000-000000000000}"/>
          </ac:spMkLst>
        </pc:spChg>
      </pc:sldChg>
    </pc:docChg>
  </pc:docChgLst>
  <pc:docChgLst>
    <pc:chgData name="Hernan Osores" userId="S::hosores@unlam.edu.ar::1958587b-4a28-444c-bd07-646d0c4e7ef5" providerId="AD" clId="Web-{95D0D79C-3E3F-B049-8998-7DA92DF59B79}"/>
    <pc:docChg chg="modSld">
      <pc:chgData name="Hernan Osores" userId="S::hosores@unlam.edu.ar::1958587b-4a28-444c-bd07-646d0c4e7ef5" providerId="AD" clId="Web-{95D0D79C-3E3F-B049-8998-7DA92DF59B79}" dt="2019-09-26T21:46:50.331" v="77" actId="20577"/>
      <pc:docMkLst>
        <pc:docMk/>
      </pc:docMkLst>
      <pc:sldChg chg="modSp">
        <pc:chgData name="Hernan Osores" userId="S::hosores@unlam.edu.ar::1958587b-4a28-444c-bd07-646d0c4e7ef5" providerId="AD" clId="Web-{95D0D79C-3E3F-B049-8998-7DA92DF59B79}" dt="2019-09-26T21:44:13.917" v="41" actId="20577"/>
        <pc:sldMkLst>
          <pc:docMk/>
          <pc:sldMk cId="3605804194" sldId="349"/>
        </pc:sldMkLst>
        <pc:spChg chg="mod">
          <ac:chgData name="Hernan Osores" userId="S::hosores@unlam.edu.ar::1958587b-4a28-444c-bd07-646d0c4e7ef5" providerId="AD" clId="Web-{95D0D79C-3E3F-B049-8998-7DA92DF59B79}" dt="2019-09-26T21:44:13.917" v="41" actId="20577"/>
          <ac:spMkLst>
            <pc:docMk/>
            <pc:sldMk cId="3605804194" sldId="349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95D0D79C-3E3F-B049-8998-7DA92DF59B79}" dt="2019-09-26T21:43:53.604" v="38" actId="20577"/>
        <pc:sldMkLst>
          <pc:docMk/>
          <pc:sldMk cId="3605804194" sldId="350"/>
        </pc:sldMkLst>
        <pc:spChg chg="mod">
          <ac:chgData name="Hernan Osores" userId="S::hosores@unlam.edu.ar::1958587b-4a28-444c-bd07-646d0c4e7ef5" providerId="AD" clId="Web-{95D0D79C-3E3F-B049-8998-7DA92DF59B79}" dt="2019-09-26T21:43:53.604" v="38" actId="20577"/>
          <ac:spMkLst>
            <pc:docMk/>
            <pc:sldMk cId="3605804194" sldId="350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95D0D79C-3E3F-B049-8998-7DA92DF59B79}" dt="2019-09-26T21:44:40.825" v="51" actId="20577"/>
        <pc:sldMkLst>
          <pc:docMk/>
          <pc:sldMk cId="3605804194" sldId="351"/>
        </pc:sldMkLst>
        <pc:spChg chg="mod">
          <ac:chgData name="Hernan Osores" userId="S::hosores@unlam.edu.ar::1958587b-4a28-444c-bd07-646d0c4e7ef5" providerId="AD" clId="Web-{95D0D79C-3E3F-B049-8998-7DA92DF59B79}" dt="2019-09-26T21:44:40.825" v="51" actId="20577"/>
          <ac:spMkLst>
            <pc:docMk/>
            <pc:sldMk cId="3605804194" sldId="351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95D0D79C-3E3F-B049-8998-7DA92DF59B79}" dt="2019-09-26T21:46:50.331" v="77" actId="20577"/>
        <pc:sldMkLst>
          <pc:docMk/>
          <pc:sldMk cId="3605804194" sldId="352"/>
        </pc:sldMkLst>
        <pc:spChg chg="mod">
          <ac:chgData name="Hernan Osores" userId="S::hosores@unlam.edu.ar::1958587b-4a28-444c-bd07-646d0c4e7ef5" providerId="AD" clId="Web-{95D0D79C-3E3F-B049-8998-7DA92DF59B79}" dt="2019-09-26T21:46:50.331" v="77" actId="20577"/>
          <ac:spMkLst>
            <pc:docMk/>
            <pc:sldMk cId="3605804194" sldId="352"/>
            <ac:spMk id="3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95D0D79C-3E3F-B049-8998-7DA92DF59B79}" dt="2019-09-26T21:45:00.107" v="52" actId="1076"/>
        <pc:sldMkLst>
          <pc:docMk/>
          <pc:sldMk cId="3605804194" sldId="353"/>
        </pc:sldMkLst>
        <pc:spChg chg="mod">
          <ac:chgData name="Hernan Osores" userId="S::hosores@unlam.edu.ar::1958587b-4a28-444c-bd07-646d0c4e7ef5" providerId="AD" clId="Web-{95D0D79C-3E3F-B049-8998-7DA92DF59B79}" dt="2019-09-26T21:45:00.107" v="52" actId="1076"/>
          <ac:spMkLst>
            <pc:docMk/>
            <pc:sldMk cId="3605804194" sldId="353"/>
            <ac:spMk id="4" creationId="{F6FE3078-C79A-40ED-A552-F4221BFEB7D7}"/>
          </ac:spMkLst>
        </pc:spChg>
      </pc:sldChg>
      <pc:sldChg chg="modSp">
        <pc:chgData name="Hernan Osores" userId="S::hosores@unlam.edu.ar::1958587b-4a28-444c-bd07-646d0c4e7ef5" providerId="AD" clId="Web-{95D0D79C-3E3F-B049-8998-7DA92DF59B79}" dt="2019-09-26T20:13:43.062" v="8" actId="20577"/>
        <pc:sldMkLst>
          <pc:docMk/>
          <pc:sldMk cId="3605804194" sldId="367"/>
        </pc:sldMkLst>
        <pc:spChg chg="mod">
          <ac:chgData name="Hernan Osores" userId="S::hosores@unlam.edu.ar::1958587b-4a28-444c-bd07-646d0c4e7ef5" providerId="AD" clId="Web-{95D0D79C-3E3F-B049-8998-7DA92DF59B79}" dt="2019-09-26T20:13:43.062" v="8" actId="20577"/>
          <ac:spMkLst>
            <pc:docMk/>
            <pc:sldMk cId="3605804194" sldId="367"/>
            <ac:spMk id="6" creationId="{00000000-0000-0000-0000-000000000000}"/>
          </ac:spMkLst>
        </pc:spChg>
      </pc:sldChg>
      <pc:sldChg chg="modSp">
        <pc:chgData name="Hernan Osores" userId="S::hosores@unlam.edu.ar::1958587b-4a28-444c-bd07-646d0c4e7ef5" providerId="AD" clId="Web-{95D0D79C-3E3F-B049-8998-7DA92DF59B79}" dt="2019-09-26T20:32:38.336" v="10" actId="1076"/>
        <pc:sldMkLst>
          <pc:docMk/>
          <pc:sldMk cId="1454437288" sldId="382"/>
        </pc:sldMkLst>
        <pc:graphicFrameChg chg="mod">
          <ac:chgData name="Hernan Osores" userId="S::hosores@unlam.edu.ar::1958587b-4a28-444c-bd07-646d0c4e7ef5" providerId="AD" clId="Web-{95D0D79C-3E3F-B049-8998-7DA92DF59B79}" dt="2019-09-26T20:32:38.336" v="10" actId="1076"/>
          <ac:graphicFrameMkLst>
            <pc:docMk/>
            <pc:sldMk cId="1454437288" sldId="382"/>
            <ac:graphicFrameMk id="5" creationId="{856F57FB-7AC6-4742-B57D-BE29950118ED}"/>
          </ac:graphicFrameMkLst>
        </pc:graphicFrameChg>
      </pc:sldChg>
      <pc:sldChg chg="modSp">
        <pc:chgData name="Hernan Osores" userId="S::hosores@unlam.edu.ar::1958587b-4a28-444c-bd07-646d0c4e7ef5" providerId="AD" clId="Web-{95D0D79C-3E3F-B049-8998-7DA92DF59B79}" dt="2019-09-26T20:39:24.245" v="17" actId="20577"/>
        <pc:sldMkLst>
          <pc:docMk/>
          <pc:sldMk cId="453679174" sldId="384"/>
        </pc:sldMkLst>
        <pc:spChg chg="mod">
          <ac:chgData name="Hernan Osores" userId="S::hosores@unlam.edu.ar::1958587b-4a28-444c-bd07-646d0c4e7ef5" providerId="AD" clId="Web-{95D0D79C-3E3F-B049-8998-7DA92DF59B79}" dt="2019-09-26T20:39:24.245" v="17" actId="20577"/>
          <ac:spMkLst>
            <pc:docMk/>
            <pc:sldMk cId="453679174" sldId="384"/>
            <ac:spMk id="3" creationId="{C3D22C47-7B2C-4C44-AEA9-B7E04D35F83E}"/>
          </ac:spMkLst>
        </pc:spChg>
      </pc:sldChg>
      <pc:sldChg chg="modSp">
        <pc:chgData name="Hernan Osores" userId="S::hosores@unlam.edu.ar::1958587b-4a28-444c-bd07-646d0c4e7ef5" providerId="AD" clId="Web-{95D0D79C-3E3F-B049-8998-7DA92DF59B79}" dt="2019-09-26T21:23:56.754" v="28" actId="20577"/>
        <pc:sldMkLst>
          <pc:docMk/>
          <pc:sldMk cId="3760359392" sldId="390"/>
        </pc:sldMkLst>
        <pc:spChg chg="mod">
          <ac:chgData name="Hernan Osores" userId="S::hosores@unlam.edu.ar::1958587b-4a28-444c-bd07-646d0c4e7ef5" providerId="AD" clId="Web-{95D0D79C-3E3F-B049-8998-7DA92DF59B79}" dt="2019-09-26T21:23:56.754" v="28" actId="20577"/>
          <ac:spMkLst>
            <pc:docMk/>
            <pc:sldMk cId="3760359392" sldId="390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65CA2D4-094E-48F7-9E06-42143F59D099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51E7E98C-E50F-40A2-A561-002C91555AD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6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E467C250-A218-43FB-AD95-3331D2A81DF1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E2FF7759-803D-4F76-9AEC-98B2D9A07B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7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66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498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63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136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901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1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3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06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25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839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17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430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FF7759-803D-4F76-9AEC-98B2D9A07B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81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3400" y="1500426"/>
            <a:ext cx="74771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Microsoft</a:t>
            </a:r>
            <a:r>
              <a:rPr lang="en-US" baseline="100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®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Official Course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3" name="Picture 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758770"/>
            <a:ext cx="2590800" cy="95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ynamics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4177" y="2514600"/>
            <a:ext cx="9144000" cy="2514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3108233" y="2514600"/>
            <a:ext cx="5687423" cy="13716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400" baseline="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r>
              <a:rPr lang="en-US" dirty="0"/>
              <a:t>&lt;Number&gt;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108233" y="3886200"/>
            <a:ext cx="5638800" cy="114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Course title starts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93478"/>
            <a:ext cx="4710223" cy="1016322"/>
          </a:xfrm>
          <a:prstGeom prst="rect">
            <a:avLst/>
          </a:prstGeom>
        </p:spPr>
      </p:pic>
      <p:pic>
        <p:nvPicPr>
          <p:cNvPr id="10" name="Picture 9"/>
          <p:cNvPicPr>
            <a:picLocks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514600"/>
            <a:ext cx="3063240" cy="2514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5998843"/>
            <a:ext cx="1814119" cy="69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93914" y="-76200"/>
            <a:ext cx="9448800" cy="7239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2286000" y="2514600"/>
            <a:ext cx="6858000" cy="881743"/>
          </a:xfrm>
          <a:prstGeom prst="rect">
            <a:avLst/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2590800" y="2514600"/>
            <a:ext cx="5638800" cy="88174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Module &lt;Number</a:t>
            </a:r>
            <a:r>
              <a:rPr lang="en-US" dirty="0"/>
              <a:t>&gt;</a:t>
            </a:r>
          </a:p>
        </p:txBody>
      </p:sp>
      <p:sp>
        <p:nvSpPr>
          <p:cNvPr id="9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2590800" y="3505200"/>
            <a:ext cx="5624732" cy="14325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Module title starts here</a:t>
            </a:r>
          </a:p>
        </p:txBody>
      </p:sp>
    </p:spTree>
    <p:extLst>
      <p:ext uri="{BB962C8B-B14F-4D97-AF65-F5344CB8AC3E}">
        <p14:creationId xmlns:p14="http://schemas.microsoft.com/office/powerpoint/2010/main" val="20434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pt Slide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181723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pt Slid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2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28 </a:t>
            </a:r>
            <a:r>
              <a:rPr lang="en-US" dirty="0" err="1"/>
              <a:t>pt</a:t>
            </a:r>
            <a:r>
              <a:rPr lang="en-US" dirty="0"/>
              <a:t> Slide Title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229600" cy="510540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0070C0"/>
              </a:buClr>
              <a:buFont typeface="Arial" pitchFamily="34" charset="0"/>
              <a:buChar char="•"/>
              <a:defRPr sz="2800" b="0"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>
              <a:buClr>
                <a:srgbClr val="0070C0"/>
              </a:buClr>
              <a:buFont typeface="Arial" pitchFamily="34" charset="0"/>
              <a:buChar char="•"/>
              <a:defRPr sz="2400" b="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>
              <a:buClr>
                <a:srgbClr val="0070C0"/>
              </a:buClr>
              <a:buFont typeface="Arial" pitchFamily="34" charset="0"/>
              <a:buChar char="•"/>
              <a:defRPr sz="2000" b="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819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324600"/>
            <a:ext cx="28956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0"/>
            <a:ext cx="8229600" cy="822960"/>
          </a:xfrm>
        </p:spPr>
        <p:txBody>
          <a:bodyPr>
            <a:noAutofit/>
          </a:bodyPr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32pt Slide Title</a:t>
            </a:r>
          </a:p>
        </p:txBody>
      </p:sp>
    </p:spTree>
    <p:extLst>
      <p:ext uri="{BB962C8B-B14F-4D97-AF65-F5344CB8AC3E}">
        <p14:creationId xmlns:p14="http://schemas.microsoft.com/office/powerpoint/2010/main" val="4148112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9B7DB-8367-4EA5-BD31-DC3A1C807884}" type="datetimeFigureOut">
              <a:rPr lang="en-US" smtClean="0"/>
              <a:pPr/>
              <a:t>10/28/2021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D814DA60-3BEE-4BCE-BEDB-E433FD9709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0" r:id="rId4"/>
    <p:sldLayoutId id="2147483661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statements/set-transaction-isolation-level-transact-sql?view=sql-server-ver15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6600"/>
          </a:solidFill>
        </p:spPr>
        <p:txBody>
          <a:bodyPr/>
          <a:lstStyle/>
          <a:p>
            <a:r>
              <a:rPr lang="en-US" sz="3600" dirty="0"/>
              <a:t>Universidad Nacional de La Matanza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04800" y="1143000"/>
            <a:ext cx="8077200" cy="5181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buNone/>
            </a:pPr>
            <a:endParaRPr lang="es-AR" sz="3200" b="1" dirty="0"/>
          </a:p>
          <a:p>
            <a:pPr algn="ctr">
              <a:buNone/>
            </a:pPr>
            <a:r>
              <a:rPr lang="en-US" sz="3200" dirty="0"/>
              <a:t>Tecnicatura en </a:t>
            </a:r>
            <a:r>
              <a:rPr lang="es-AR" sz="3200" dirty="0"/>
              <a:t>Desarrollo</a:t>
            </a:r>
            <a:r>
              <a:rPr lang="en-US" sz="3200" dirty="0"/>
              <a:t> Web</a:t>
            </a:r>
            <a:endParaRPr lang="es-AR" sz="3200" b="1" dirty="0"/>
          </a:p>
          <a:p>
            <a:pPr algn="ctr">
              <a:buNone/>
            </a:pPr>
            <a:r>
              <a:rPr lang="es-AR" sz="6600" b="1" dirty="0"/>
              <a:t>Base de Datos II</a:t>
            </a:r>
          </a:p>
          <a:p>
            <a:pPr>
              <a:buNone/>
            </a:pPr>
            <a:endParaRPr lang="es-AR" sz="3200" b="1" dirty="0"/>
          </a:p>
          <a:p>
            <a:pPr>
              <a:buNone/>
            </a:pPr>
            <a:endParaRPr lang="es-AR" sz="3200" b="1" dirty="0"/>
          </a:p>
          <a:p>
            <a:pPr>
              <a:buNone/>
            </a:pPr>
            <a:endParaRPr lang="es-AR" sz="3200" b="1" dirty="0"/>
          </a:p>
          <a:p>
            <a:pPr>
              <a:buNone/>
            </a:pPr>
            <a:r>
              <a:rPr lang="es-AR" sz="2000" b="1" dirty="0"/>
              <a:t>Ing. Hernan Alejandro Osores</a:t>
            </a:r>
          </a:p>
          <a:p>
            <a:pPr>
              <a:buNone/>
            </a:pPr>
            <a:endParaRPr lang="en-US" sz="3200" dirty="0"/>
          </a:p>
          <a:p>
            <a:pPr>
              <a:buFont typeface="Wingdings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7729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s-AR" sz="4800" b="1" dirty="0"/>
              <a:t>Manejo de Errores con SQL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077200" cy="1981200"/>
          </a:xfrm>
          <a:prstGeom prst="rect">
            <a:avLst/>
          </a:prstGeom>
        </p:spPr>
        <p:txBody>
          <a:bodyPr anchor="t"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3600" b="1" dirty="0"/>
              <a:t>Sentencia THROW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Ejemplo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THROW 51000,'The record does not exist.', 1;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Resultado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AR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084BE5-26EE-4C44-AF5B-AC82677C370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291840"/>
            <a:ext cx="5105400" cy="135636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97C9BA-7B14-4943-B7F2-96F9866F7A33}"/>
              </a:ext>
            </a:extLst>
          </p:cNvPr>
          <p:cNvSpPr txBox="1">
            <a:spLocks/>
          </p:cNvSpPr>
          <p:nvPr/>
        </p:nvSpPr>
        <p:spPr>
          <a:xfrm>
            <a:off x="533400" y="4724400"/>
            <a:ext cx="8077200" cy="1981200"/>
          </a:xfrm>
          <a:prstGeom prst="rect">
            <a:avLst/>
          </a:prstGeom>
        </p:spPr>
        <p:txBody>
          <a:bodyPr anchor="t"/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s-AR" sz="3600" b="1" dirty="0"/>
              <a:t>Sentencia RAISERROR (deprecado)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s-AR" sz="3600" b="1" dirty="0"/>
              <a:t>Sentencia PRINT </a:t>
            </a:r>
          </a:p>
        </p:txBody>
      </p:sp>
    </p:spTree>
    <p:extLst>
      <p:ext uri="{BB962C8B-B14F-4D97-AF65-F5344CB8AC3E}">
        <p14:creationId xmlns:p14="http://schemas.microsoft.com/office/powerpoint/2010/main" val="196782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s-AR" sz="4800" b="1" dirty="0"/>
              <a:t>Transacciones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077200" cy="5181600"/>
          </a:xfrm>
          <a:prstGeom prst="rect">
            <a:avLst/>
          </a:prstGeom>
        </p:spPr>
        <p:txBody>
          <a:bodyPr anchor="t"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3600" b="1" dirty="0"/>
              <a:t>Transacciones Explícitas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TRANSACTION,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 TRANSACTION,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ROLLBACK TRANSACTION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AR" sz="3600" b="1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AR" sz="3600" b="1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3600" b="1" dirty="0"/>
              <a:t>Transacciones Implícitas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IMPLICIT_TRANSACTIONS 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A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96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s-AR" sz="4800" b="1" dirty="0"/>
              <a:t>Transacciones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3810000" cy="5181600"/>
          </a:xfrm>
          <a:prstGeom prst="rect">
            <a:avLst/>
          </a:prstGeom>
        </p:spPr>
        <p:txBody>
          <a:bodyPr anchor="t"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variable @@ERROR devuelve el código de error producido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A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PUBS</a:t>
            </a:r>
            <a:endParaRPr lang="es-A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TRAN</a:t>
            </a:r>
            <a:endParaRPr lang="es-A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authors </a:t>
            </a:r>
            <a:endParaRPr lang="es-A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state = 'FL'</a:t>
            </a:r>
            <a:endParaRPr lang="es-A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state = 'KS'</a:t>
            </a:r>
            <a:endParaRPr lang="es-A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@@ERROR &lt;&gt; 0 BEGIN</a:t>
            </a:r>
            <a:endParaRPr lang="es-A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ROLLBACK TRAN</a:t>
            </a:r>
            <a:endParaRPr lang="es-A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GOTO ON_ERROR</a:t>
            </a:r>
            <a:endParaRPr lang="es-A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END</a:t>
            </a:r>
            <a:endParaRPr lang="es-A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C1296E-3831-4F5B-A26C-750EFAEB88E4}"/>
              </a:ext>
            </a:extLst>
          </p:cNvPr>
          <p:cNvSpPr txBox="1">
            <a:spLocks/>
          </p:cNvSpPr>
          <p:nvPr/>
        </p:nvSpPr>
        <p:spPr>
          <a:xfrm>
            <a:off x="4648200" y="1714500"/>
            <a:ext cx="3810000" cy="4305300"/>
          </a:xfrm>
          <a:prstGeom prst="rect">
            <a:avLst/>
          </a:prstGeom>
        </p:spPr>
        <p:txBody>
          <a:bodyPr anchor="t"/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jobs 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min_lvl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min_lvl</a:t>
            </a: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- 10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@@ERROR &lt;&gt; 0 BEGIN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ROLLBACK TRAN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GOTO ON_ERROR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END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 TRAN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ON_ERROR: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authors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WHERE state = 'FL'</a:t>
            </a:r>
            <a:endParaRPr lang="es-A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044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s-AR" sz="4800" b="1" dirty="0"/>
              <a:t>Niveles de Aislamiento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077200" cy="5181600"/>
          </a:xfrm>
          <a:prstGeom prst="rect">
            <a:avLst/>
          </a:prstGeom>
        </p:spPr>
        <p:txBody>
          <a:bodyPr anchor="t"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3600" b="1" dirty="0"/>
              <a:t>READ UNCOMMITTED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3600" b="1" dirty="0"/>
              <a:t>READ COMMITTED 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3600" b="1" dirty="0"/>
              <a:t>REPEATABLE READ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3600" b="1" dirty="0"/>
              <a:t>SNAPSHOT</a:t>
            </a: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3600" b="1" dirty="0"/>
              <a:t>SERIALIZABLE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AR" sz="3600" b="1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1400" b="1" u="sng" dirty="0">
                <a:hlinkClick r:id="rId3"/>
              </a:rPr>
              <a:t>https://docs.microsoft.com/en-us/sql/t-sql/statements/set-transaction-isolation-level-transact-sql?view=sql-server-ver15</a:t>
            </a:r>
            <a:endParaRPr lang="es-AR" sz="1400" b="1" u="sng" dirty="0"/>
          </a:p>
        </p:txBody>
      </p:sp>
    </p:spTree>
    <p:extLst>
      <p:ext uri="{BB962C8B-B14F-4D97-AF65-F5344CB8AC3E}">
        <p14:creationId xmlns:p14="http://schemas.microsoft.com/office/powerpoint/2010/main" val="33008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s-AR" sz="4800" b="1" dirty="0"/>
              <a:t>Niveles de Aislamiento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077200" cy="5181600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b="1" u="sng" dirty="0"/>
              <a:t>Sintaxis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b="0" i="0" dirty="0">
                <a:solidFill>
                  <a:srgbClr val="008000"/>
                </a:solidFill>
                <a:effectLst/>
                <a:latin typeface="SFMono-Regular"/>
              </a:rPr>
              <a:t>-- </a:t>
            </a:r>
            <a:r>
              <a:rPr lang="es-AR" b="0" i="0" dirty="0" err="1">
                <a:solidFill>
                  <a:srgbClr val="008000"/>
                </a:solidFill>
                <a:effectLst/>
                <a:latin typeface="SFMono-Regular"/>
              </a:rPr>
              <a:t>Syntax</a:t>
            </a:r>
            <a:r>
              <a:rPr lang="es-AR" b="0" i="0" dirty="0">
                <a:solidFill>
                  <a:srgbClr val="008000"/>
                </a:solidFill>
                <a:effectLst/>
                <a:latin typeface="SFMono-Regular"/>
              </a:rPr>
              <a:t> </a:t>
            </a:r>
            <a:r>
              <a:rPr lang="es-AR" b="0" i="0" dirty="0" err="1">
                <a:solidFill>
                  <a:srgbClr val="008000"/>
                </a:solidFill>
                <a:effectLst/>
                <a:latin typeface="SFMono-Regular"/>
              </a:rPr>
              <a:t>for</a:t>
            </a:r>
            <a:r>
              <a:rPr lang="es-AR" b="0" i="0" dirty="0">
                <a:solidFill>
                  <a:srgbClr val="008000"/>
                </a:solidFill>
                <a:effectLst/>
                <a:latin typeface="SFMono-Regular"/>
              </a:rPr>
              <a:t> SQL Server and Azure SQL </a:t>
            </a:r>
            <a:r>
              <a:rPr lang="es-AR" b="0" i="0" dirty="0" err="1">
                <a:solidFill>
                  <a:srgbClr val="008000"/>
                </a:solidFill>
                <a:effectLst/>
                <a:latin typeface="SFMono-Regular"/>
              </a:rPr>
              <a:t>Database</a:t>
            </a:r>
            <a:r>
              <a:rPr lang="es-A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b="0" i="0" dirty="0">
                <a:solidFill>
                  <a:srgbClr val="0101FD"/>
                </a:solidFill>
                <a:effectLst/>
                <a:latin typeface="SFMono-Regular"/>
              </a:rPr>
              <a:t>SET</a:t>
            </a:r>
            <a:r>
              <a:rPr lang="es-A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s-AR" b="0" i="0" dirty="0">
                <a:solidFill>
                  <a:srgbClr val="0101FD"/>
                </a:solidFill>
                <a:effectLst/>
                <a:latin typeface="SFMono-Regular"/>
              </a:rPr>
              <a:t>TRANSACTION</a:t>
            </a:r>
            <a:r>
              <a:rPr lang="es-A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s-AR" b="0" i="0" dirty="0">
                <a:solidFill>
                  <a:srgbClr val="0101FD"/>
                </a:solidFill>
                <a:effectLst/>
                <a:latin typeface="SFMono-Regular"/>
              </a:rPr>
              <a:t>ISOLATION</a:t>
            </a:r>
            <a:r>
              <a:rPr lang="es-A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s-AR" b="0" i="0" dirty="0">
                <a:solidFill>
                  <a:srgbClr val="0101FD"/>
                </a:solidFill>
                <a:effectLst/>
                <a:latin typeface="SFMono-Regular"/>
              </a:rPr>
              <a:t>LEVEL</a:t>
            </a:r>
            <a:r>
              <a:rPr lang="es-AR" b="0" i="0" dirty="0">
                <a:solidFill>
                  <a:srgbClr val="171717"/>
                </a:solidFill>
                <a:effectLst/>
                <a:latin typeface="SFMono-Regular"/>
              </a:rPr>
              <a:t> { </a:t>
            </a:r>
            <a:r>
              <a:rPr lang="es-AR" b="0" i="0" dirty="0">
                <a:solidFill>
                  <a:srgbClr val="0101FD"/>
                </a:solidFill>
                <a:effectLst/>
                <a:latin typeface="SFMono-Regular"/>
              </a:rPr>
              <a:t>READ</a:t>
            </a:r>
            <a:r>
              <a:rPr lang="es-A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s-AR" b="0" i="0" dirty="0">
                <a:solidFill>
                  <a:srgbClr val="0101FD"/>
                </a:solidFill>
                <a:effectLst/>
                <a:latin typeface="SFMono-Regular"/>
              </a:rPr>
              <a:t>UNCOMMITTED</a:t>
            </a:r>
            <a:r>
              <a:rPr lang="es-AR" b="0" i="0" dirty="0">
                <a:solidFill>
                  <a:srgbClr val="171717"/>
                </a:solidFill>
                <a:effectLst/>
                <a:latin typeface="SFMono-Regular"/>
              </a:rPr>
              <a:t> | </a:t>
            </a:r>
            <a:r>
              <a:rPr lang="es-AR" b="0" i="0" dirty="0">
                <a:solidFill>
                  <a:srgbClr val="0101FD"/>
                </a:solidFill>
                <a:effectLst/>
                <a:latin typeface="SFMono-Regular"/>
              </a:rPr>
              <a:t>READ</a:t>
            </a:r>
            <a:r>
              <a:rPr lang="es-A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s-AR" b="0" i="0" dirty="0">
                <a:solidFill>
                  <a:srgbClr val="0101FD"/>
                </a:solidFill>
                <a:effectLst/>
                <a:latin typeface="SFMono-Regular"/>
              </a:rPr>
              <a:t>COMMITTED</a:t>
            </a:r>
            <a:r>
              <a:rPr lang="es-AR" b="0" i="0" dirty="0">
                <a:solidFill>
                  <a:srgbClr val="171717"/>
                </a:solidFill>
                <a:effectLst/>
                <a:latin typeface="SFMono-Regular"/>
              </a:rPr>
              <a:t> | </a:t>
            </a:r>
            <a:r>
              <a:rPr lang="es-AR" b="0" i="0" dirty="0">
                <a:solidFill>
                  <a:srgbClr val="0101FD"/>
                </a:solidFill>
                <a:effectLst/>
                <a:latin typeface="SFMono-Regular"/>
              </a:rPr>
              <a:t>REPEATABLE</a:t>
            </a:r>
            <a:r>
              <a:rPr lang="es-AR" b="0" i="0" dirty="0">
                <a:solidFill>
                  <a:srgbClr val="171717"/>
                </a:solidFill>
                <a:effectLst/>
                <a:latin typeface="SFMono-Regular"/>
              </a:rPr>
              <a:t> </a:t>
            </a:r>
            <a:r>
              <a:rPr lang="es-AR" b="0" i="0" dirty="0">
                <a:solidFill>
                  <a:srgbClr val="0101FD"/>
                </a:solidFill>
                <a:effectLst/>
                <a:latin typeface="SFMono-Regular"/>
              </a:rPr>
              <a:t>READ</a:t>
            </a:r>
            <a:r>
              <a:rPr lang="es-AR" b="0" i="0" dirty="0">
                <a:solidFill>
                  <a:srgbClr val="171717"/>
                </a:solidFill>
                <a:effectLst/>
                <a:latin typeface="SFMono-Regular"/>
              </a:rPr>
              <a:t> | </a:t>
            </a:r>
            <a:r>
              <a:rPr lang="es-AR" b="0" i="0" dirty="0">
                <a:solidFill>
                  <a:srgbClr val="0101FD"/>
                </a:solidFill>
                <a:effectLst/>
                <a:latin typeface="SFMono-Regular"/>
              </a:rPr>
              <a:t>SNAPSHOT</a:t>
            </a:r>
            <a:r>
              <a:rPr lang="es-AR" b="0" i="0" dirty="0">
                <a:solidFill>
                  <a:srgbClr val="171717"/>
                </a:solidFill>
                <a:effectLst/>
                <a:latin typeface="SFMono-Regular"/>
              </a:rPr>
              <a:t> | </a:t>
            </a:r>
            <a:r>
              <a:rPr lang="es-AR" b="0" i="0" dirty="0">
                <a:solidFill>
                  <a:srgbClr val="0101FD"/>
                </a:solidFill>
                <a:effectLst/>
                <a:latin typeface="SFMono-Regular"/>
              </a:rPr>
              <a:t>SERIALIZABLE</a:t>
            </a:r>
            <a:r>
              <a:rPr lang="es-AR" b="0" i="0" dirty="0">
                <a:solidFill>
                  <a:srgbClr val="171717"/>
                </a:solidFill>
                <a:effectLst/>
                <a:latin typeface="SFMono-Regular"/>
              </a:rPr>
              <a:t> }</a:t>
            </a:r>
            <a:endParaRPr lang="es-AR" b="1" u="sng" dirty="0"/>
          </a:p>
        </p:txBody>
      </p:sp>
    </p:spTree>
    <p:extLst>
      <p:ext uri="{BB962C8B-B14F-4D97-AF65-F5344CB8AC3E}">
        <p14:creationId xmlns:p14="http://schemas.microsoft.com/office/powerpoint/2010/main" val="191167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686800" cy="822960"/>
          </a:xfrm>
        </p:spPr>
        <p:txBody>
          <a:bodyPr/>
          <a:lstStyle/>
          <a:p>
            <a:r>
              <a:rPr lang="en-US" sz="4800" dirty="0"/>
              <a:t>DEFINICION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381000" y="1066800"/>
            <a:ext cx="8305800" cy="51816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AR" dirty="0"/>
              <a:t>Tienen un ámbito bien definido. El procedimiento almacenado, la función o el </a:t>
            </a:r>
            <a:r>
              <a:rPr lang="es-AR" dirty="0" err="1"/>
              <a:t>batch</a:t>
            </a:r>
            <a:r>
              <a:rPr lang="es-AR" dirty="0"/>
              <a:t> en el que se declaran.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s-AR" dirty="0"/>
              <a:t>Las variables de tipo tabla producen menos recopilaciones de los procedimientos almacenados en los que se encuentran que si utilizamos tablas temporales.</a:t>
            </a:r>
          </a:p>
          <a:p>
            <a:r>
              <a:rPr lang="es-AR" dirty="0"/>
              <a:t>Las variables de tabla no necesitan de bloqueos ni de tantos recursos como las tablas temporales.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0CAC28-80A1-418D-8EA9-1CFDD1212D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144000" cy="822960"/>
          </a:xfrm>
          <a:prstGeom prst="rect">
            <a:avLst/>
          </a:prstGeom>
          <a:solidFill>
            <a:srgbClr val="007A0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kern="1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s-AR" sz="4800" b="1"/>
              <a:t>Variables Tabla en SQL Server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s-AR" sz="4800" b="1" dirty="0"/>
              <a:t>Variables Tabla en SQL Server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077200" cy="5486400"/>
          </a:xfrm>
          <a:prstGeom prst="rect">
            <a:avLst/>
          </a:prstGeom>
        </p:spPr>
        <p:txBody>
          <a:bodyPr anchor="t"/>
          <a:lstStyle/>
          <a:p>
            <a:pPr marL="0" indent="0">
              <a:buNone/>
            </a:pPr>
            <a:r>
              <a:rPr lang="es-AR" sz="3600" b="1" dirty="0"/>
              <a:t>Inconvenientes </a:t>
            </a:r>
            <a:endParaRPr lang="es-AR" sz="3600" dirty="0"/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podemos cambiar la definición de la tabla una vez declarada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podemos utilizar índices que no sean agrupados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se pueden utilizar en INSERT INTO ni en SELECT INTO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A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podemos utilizar funciones en las restricciones</a:t>
            </a:r>
            <a:endParaRPr lang="es-AR" sz="32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60580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s-AR" sz="4800" b="1" dirty="0"/>
              <a:t>Variables Tabla en SQL Server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077200" cy="5486400"/>
          </a:xfrm>
          <a:prstGeom prst="rect">
            <a:avLst/>
          </a:prstGeom>
        </p:spPr>
        <p:txBody>
          <a:bodyPr anchor="t"/>
          <a:lstStyle/>
          <a:p>
            <a:pPr marL="0" indent="0">
              <a:buNone/>
            </a:pPr>
            <a:r>
              <a:rPr lang="es-AR" sz="3600" b="1" dirty="0"/>
              <a:t>Ejemplo: </a:t>
            </a:r>
            <a:endParaRPr lang="es-AR" sz="3600" dirty="0"/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A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AR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 @VariableTabla TABLE (Campo1 </a:t>
            </a:r>
            <a:r>
              <a:rPr lang="es-A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s-A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Campo2 </a:t>
            </a:r>
            <a:r>
              <a:rPr lang="es-AR" sz="2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s-A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(50))</a:t>
            </a:r>
            <a:br>
              <a:rPr lang="es-A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@VariableTabla VALUES (1,'Primer campo')</a:t>
            </a:r>
            <a:br>
              <a:rPr lang="es-A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@VariableTabla VALUES (2,'Segundo campo')</a:t>
            </a:r>
            <a:br>
              <a:rPr lang="es-A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@VariableTabla</a:t>
            </a:r>
            <a:endParaRPr lang="es-AR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55317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s-AR" sz="4800" b="1" dirty="0"/>
              <a:t>Variables del Sistema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077200" cy="5486400"/>
          </a:xfrm>
          <a:prstGeom prst="rect">
            <a:avLst/>
          </a:prstGeom>
        </p:spPr>
        <p:txBody>
          <a:bodyPr anchor="t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Los nombres de estas variables comienzan con el doble símbolo @@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pueden asignarse valores. Solamente consultar.</a:t>
            </a:r>
            <a:endParaRPr lang="es-AR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convert(money, substring(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context_info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1, 8))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master..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sysprocesses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@@spid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este ejemplo @@spid devuelve el identificador de la conexión actual.</a:t>
            </a: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61567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s-AR" sz="4800" b="1" dirty="0"/>
              <a:t>Control de Flujo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077200" cy="5486400"/>
          </a:xfrm>
          <a:prstGeom prst="rect">
            <a:avLst/>
          </a:prstGeom>
        </p:spPr>
        <p:txBody>
          <a:bodyPr anchor="t"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3600" dirty="0"/>
              <a:t>Bloque Begin </a:t>
            </a:r>
            <a:r>
              <a:rPr lang="es-AR" sz="3600" dirty="0" err="1"/>
              <a:t>End</a:t>
            </a:r>
            <a:endParaRPr lang="es-AR" sz="36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3600" dirty="0"/>
              <a:t>Bloque IF..</a:t>
            </a:r>
            <a:r>
              <a:rPr lang="es-AR" sz="3600" dirty="0" err="1"/>
              <a:t>else</a:t>
            </a:r>
            <a:endParaRPr lang="es-AR" sz="36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3600" dirty="0"/>
              <a:t>Construcción WHILE, BREAK y CONTINUE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3600" dirty="0"/>
              <a:t>GOTO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3600" dirty="0"/>
              <a:t>WAITFOR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3600" dirty="0"/>
              <a:t>Sentencia EXECUTE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AR" sz="3600" dirty="0"/>
              <a:t>Expresión CASE </a:t>
            </a:r>
          </a:p>
        </p:txBody>
      </p:sp>
    </p:spTree>
    <p:extLst>
      <p:ext uri="{BB962C8B-B14F-4D97-AF65-F5344CB8AC3E}">
        <p14:creationId xmlns:p14="http://schemas.microsoft.com/office/powerpoint/2010/main" val="4116214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s-AR" sz="4800" b="1" dirty="0"/>
              <a:t>Control de Flujo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4343400" cy="5486400"/>
          </a:xfrm>
          <a:prstGeom prst="rect">
            <a:avLst/>
          </a:prstGeom>
        </p:spPr>
        <p:txBody>
          <a:bodyPr anchor="t"/>
          <a:lstStyle/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nombre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nota,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nota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when 0 then 'libre’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when 1 then 'libre’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when 2 then 'libre’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when 3 then 'libre’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when 4 then 'regular’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when 5 then 'regular’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when 6 then 'regular’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when 7 then 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promocionado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 when 8 then 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promocionado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 when 9 then 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promocionado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when 10 then '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promocionado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alumnus;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AR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876C93-6CE3-406E-A081-879913274D83}"/>
              </a:ext>
            </a:extLst>
          </p:cNvPr>
          <p:cNvSpPr txBox="1">
            <a:spLocks/>
          </p:cNvSpPr>
          <p:nvPr/>
        </p:nvSpPr>
        <p:spPr>
          <a:xfrm>
            <a:off x="5181600" y="1066800"/>
            <a:ext cx="3733800" cy="5486400"/>
          </a:xfrm>
          <a:prstGeom prst="rect">
            <a:avLst/>
          </a:prstGeom>
        </p:spPr>
        <p:txBody>
          <a:bodyPr anchor="t"/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2800" b="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2400" b="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257300" indent="-342900" algn="l" defTabSz="914400" rtl="0" eaLnBrk="1" latinLnBrk="0" hangingPunct="1">
              <a:spcBef>
                <a:spcPct val="20000"/>
              </a:spcBef>
              <a:buClr>
                <a:srgbClr val="0070C0"/>
              </a:buClr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 (Searched)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nombre, nota, resultado=</a:t>
            </a:r>
            <a:b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case </a:t>
            </a:r>
            <a:b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	</a:t>
            </a:r>
            <a:r>
              <a:rPr lang="es-A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nota&lt;4 </a:t>
            </a:r>
            <a:r>
              <a:rPr lang="es-A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'libre’</a:t>
            </a:r>
            <a:b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	</a:t>
            </a:r>
            <a:r>
              <a:rPr lang="es-A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nota &gt;=4 and nota&lt;7 </a:t>
            </a:r>
            <a:r>
              <a:rPr lang="es-A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'regular’</a:t>
            </a:r>
            <a:b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	</a:t>
            </a:r>
            <a:r>
              <a:rPr lang="es-A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nota&gt;=7 </a:t>
            </a:r>
            <a:r>
              <a:rPr lang="es-A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'promocionado’</a:t>
            </a:r>
            <a:b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	</a:t>
            </a:r>
            <a:r>
              <a:rPr lang="es-A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'sin nota'</a:t>
            </a:r>
            <a:b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s-A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b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AR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alumnos;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itchFamily="34" charset="0"/>
              <a:buNone/>
            </a:pP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298050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s-AR" sz="4800" b="1" dirty="0"/>
              <a:t>Manejo de Errores con SQL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077200" cy="5486400"/>
          </a:xfrm>
          <a:prstGeom prst="rect">
            <a:avLst/>
          </a:prstGeom>
        </p:spPr>
        <p:txBody>
          <a:bodyPr anchor="t"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3600" b="1" dirty="0"/>
              <a:t>TRY - CATCH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/>
              <a:t>BEGIN TRY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/>
              <a:t>     { </a:t>
            </a:r>
            <a:r>
              <a:rPr lang="en-US" sz="3600" dirty="0" err="1"/>
              <a:t>sql_statement</a:t>
            </a:r>
            <a:r>
              <a:rPr lang="en-US" sz="3600" dirty="0"/>
              <a:t> | </a:t>
            </a:r>
            <a:r>
              <a:rPr lang="en-US" sz="3600" dirty="0" err="1"/>
              <a:t>statement_block</a:t>
            </a:r>
            <a:r>
              <a:rPr lang="en-US" sz="3600" dirty="0"/>
              <a:t> 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/>
              <a:t>END TRY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/>
              <a:t>BEGIN CATCH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/>
              <a:t>     { </a:t>
            </a:r>
            <a:r>
              <a:rPr lang="en-US" sz="3600" dirty="0" err="1"/>
              <a:t>sql_statement</a:t>
            </a:r>
            <a:r>
              <a:rPr lang="en-US" sz="3600" dirty="0"/>
              <a:t> | </a:t>
            </a:r>
            <a:r>
              <a:rPr lang="en-US" sz="3600" dirty="0" err="1"/>
              <a:t>statement_block</a:t>
            </a:r>
            <a:r>
              <a:rPr lang="en-US" sz="3600" dirty="0"/>
              <a:t> }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600" dirty="0"/>
              <a:t>END CATCH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1768446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22960"/>
          </a:xfrm>
          <a:solidFill>
            <a:srgbClr val="007A00"/>
          </a:solidFill>
        </p:spPr>
        <p:txBody>
          <a:bodyPr/>
          <a:lstStyle/>
          <a:p>
            <a:r>
              <a:rPr lang="es-AR" sz="4800" b="1" dirty="0"/>
              <a:t>Manejo de Errores con SQL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066800"/>
            <a:ext cx="8077200" cy="5486400"/>
          </a:xfrm>
          <a:prstGeom prst="rect">
            <a:avLst/>
          </a:prstGeom>
        </p:spPr>
        <p:txBody>
          <a:bodyPr anchor="t"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3600" b="1" dirty="0"/>
              <a:t>Ejemplo: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TRY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SELECT *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sys.messages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WHERE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message_id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21;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TRY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   --Error!!!!!!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 CATCH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SELECT ERROR_NUMBER () AS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ErrorNumber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CATCH;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-AR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endParaRPr lang="es-A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583097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Module 0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C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 0 Template</Template>
  <TotalTime>8910</TotalTime>
  <Words>755</Words>
  <Application>Microsoft Office PowerPoint</Application>
  <PresentationFormat>On-screen Show (4:3)</PresentationFormat>
  <Paragraphs>130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Segoe UI</vt:lpstr>
      <vt:lpstr>Segoe UI Light</vt:lpstr>
      <vt:lpstr>SFMono-Regular</vt:lpstr>
      <vt:lpstr>Symbol</vt:lpstr>
      <vt:lpstr>Times New Roman</vt:lpstr>
      <vt:lpstr>Wingdings</vt:lpstr>
      <vt:lpstr>Module 0 Template</vt:lpstr>
      <vt:lpstr>Universidad Nacional de La Matanza</vt:lpstr>
      <vt:lpstr>DEFINICION</vt:lpstr>
      <vt:lpstr>Variables Tabla en SQL Server</vt:lpstr>
      <vt:lpstr>Variables Tabla en SQL Server</vt:lpstr>
      <vt:lpstr>Variables del Sistema</vt:lpstr>
      <vt:lpstr>Control de Flujo</vt:lpstr>
      <vt:lpstr>Control de Flujo</vt:lpstr>
      <vt:lpstr>Manejo de Errores con SQL</vt:lpstr>
      <vt:lpstr>Manejo de Errores con SQL</vt:lpstr>
      <vt:lpstr>Manejo de Errores con SQL</vt:lpstr>
      <vt:lpstr>Transacciones</vt:lpstr>
      <vt:lpstr>Transacciones</vt:lpstr>
      <vt:lpstr>Niveles de Aislamiento</vt:lpstr>
      <vt:lpstr>Niveles de Aislamiento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UMA-PC</dc:creator>
  <cp:lastModifiedBy>Eliana Pardieux</cp:lastModifiedBy>
  <cp:revision>186</cp:revision>
  <cp:lastPrinted>2012-08-28T00:39:50Z</cp:lastPrinted>
  <dcterms:created xsi:type="dcterms:W3CDTF">2013-03-06T12:06:20Z</dcterms:created>
  <dcterms:modified xsi:type="dcterms:W3CDTF">2021-10-29T01:09:08Z</dcterms:modified>
</cp:coreProperties>
</file>