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20" r:id="rId6"/>
    <p:sldId id="344" r:id="rId7"/>
    <p:sldId id="345" r:id="rId8"/>
    <p:sldId id="346" r:id="rId9"/>
    <p:sldId id="347" r:id="rId10"/>
    <p:sldId id="348" r:id="rId11"/>
    <p:sldId id="349" r:id="rId12"/>
    <p:sldId id="343" r:id="rId13"/>
    <p:sldId id="325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49371"/>
    <a:srgbClr val="19AD53"/>
    <a:srgbClr val="006C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20"/>
    <p:restoredTop sz="86067"/>
  </p:normalViewPr>
  <p:slideViewPr>
    <p:cSldViewPr snapToGrid="0" snapToObjects="1">
      <p:cViewPr varScale="1">
        <p:scale>
          <a:sx n="89" d="100"/>
          <a:sy n="89" d="100"/>
        </p:scale>
        <p:origin x="-13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70ED0-E21C-5A4E-9D80-1ACB6D6850F8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CBA4-CC9F-6B41-A66E-22F418F48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2246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D6D112-B0BB-044D-BF05-388B9E13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6A0265F-9C0B-1E4F-8DE0-DED7D155E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656E17-EFBC-304F-97E1-F3640B48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1889DA3-382B-A449-BAB1-DC11EF09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0D94B39-BE74-C540-9752-7133C941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868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8745B0-D8FD-F24F-9A4D-E1B7547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87AF567-B129-AD45-9523-42DDAA5F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EB22391-3D8A-0544-828E-7A010166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EA6CE5F-1418-8E45-880F-DF0A9E3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34EE54D-F16A-9144-BB22-E284A35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347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4BEDCFE-DA35-1D49-A7E5-DDED6763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9F16C4B-EED4-D44F-B29A-ED86FBD7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3EB6457-58B7-644C-844B-1E7F118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BF8F9AA-E0CA-CB40-BEB3-FBF9BC1C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3DD3BB9-6B3E-3A42-9F7D-72D1CCB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771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35EE32-96C7-8641-B240-6B22BF93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D46E58-40D7-B146-8B31-B0B63C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41916A8-DC69-3D45-9798-918C52D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37AD7CD-0CEC-2C41-A8A8-9224C4F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98CE2E3-6340-1444-8966-1BF2FAA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396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701450-3D2A-0248-8A62-DA82889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274C2E4-264A-9347-8CFA-954A01D3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60AE51-4B66-E24E-98CB-5179A027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228ED5-D364-4844-B7F6-2A948496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3E56BD-1316-5643-80FA-E8BEF43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73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0C67A-DEAC-BC4B-84F1-5759700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FAA25A-6E4F-EA41-9F7E-A90FBEAF5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D0C53A23-CD98-274D-8E42-F2C8FCA8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AC06107-6067-8F4F-9614-DB483D5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1BD556E-5C88-3D4D-8D58-C42297A7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3444F23-8198-1F4E-948A-E71716CB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292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4682C84-832D-6D40-B79B-B5F47A03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9294758-4804-614F-9849-DC4EE0C7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166F693-B716-9D4A-8488-664F1600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0CA3BC-0543-E543-99C6-26F8B56E9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4E7CFF8C-6A22-BE49-A800-E1F8ACE11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127F0560-8B9D-1149-9A03-EF43149C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4BFC60B1-32D7-9341-BC5B-846DA1C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C8A6B013-3C64-A346-B390-DECB3BB3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34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439431-8B39-1C40-A31F-CC71501D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DABD83E2-1E7F-8E49-B835-600C16BC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3A40D8A-0356-3A43-B089-8AB1995B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42E356A-5D7B-8C4C-B7F7-2FE8193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55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67936B9-E3BF-7F42-9C7F-A2ECC728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2A594C6-60E0-3E42-B58C-5FA13C4B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E756B61-C8BD-E549-B956-9FAD3277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13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AFA15C-73D0-6149-B4C5-400E1FD4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99F410-05C9-C440-B21E-C2804801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AF37592-4B14-2A4B-94E2-7062B0C9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15232E1-7E6A-934B-858E-BC5E6C1E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7D1DDF2-5D0E-584F-83CC-92F8BDD0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927FC97-5AAC-894C-920E-167B76A7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948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11A739-A882-BF4C-9609-C4CD20E4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BA71880-976E-114C-B545-E30BA3C3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FEB6229-75AB-5B47-9176-4D24E945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A59A65C-5321-2F4D-9554-D1404D00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F2F99FD-3218-DB49-93E2-908F29D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D10798C-BB0B-BD4B-B81E-0E6C92F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430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74A967A-DB23-EF4E-960C-8B5E506B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A6A7984-FFCE-454F-AED1-377DB21A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40E9454-98D6-114B-8DF2-BAAB433E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6767-45E2-434D-B75A-5A247CEE9971}" type="datetimeFigureOut">
              <a:rPr lang="es-AR" smtClean="0"/>
              <a:pPr/>
              <a:t>17/10/2024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13F4018-9E56-FB45-849B-079EA3F7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803106B-F297-D444-BC99-168AFAEB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697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6590560" cy="2991416"/>
          </a:xfrm>
        </p:spPr>
        <p:txBody>
          <a:bodyPr anchor="b">
            <a:normAutofit/>
          </a:bodyPr>
          <a:lstStyle/>
          <a:p>
            <a:pPr algn="l"/>
            <a:r>
              <a:rPr lang="es-AR" b="1" dirty="0" smtClean="0">
                <a:solidFill>
                  <a:srgbClr val="149371"/>
                </a:solidFill>
              </a:rPr>
              <a:t>Seguridad</a:t>
            </a:r>
            <a:endParaRPr lang="es-AR" b="1" dirty="0">
              <a:solidFill>
                <a:srgbClr val="14937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C31C994-F7C9-554C-BE93-9DAAE1A3F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306704" cy="2163551"/>
          </a:xfrm>
        </p:spPr>
        <p:txBody>
          <a:bodyPr anchor="t">
            <a:normAutofit/>
          </a:bodyPr>
          <a:lstStyle/>
          <a:p>
            <a:pPr algn="l"/>
            <a:r>
              <a:rPr lang="es-AR" dirty="0" smtClean="0"/>
              <a:t>Base de Datos 2 – Gestión de Datos</a:t>
            </a:r>
            <a:endParaRPr lang="es-AR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31503" y="2749314"/>
            <a:ext cx="3217333" cy="1977319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0334" y="5716586"/>
            <a:ext cx="1464837" cy="920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71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29398BB-6F62-472B-88B2-8D942FEBF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F076673-2450-47A0-8561-8A207DE17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r>
              <a:rPr lang="es-AR" sz="4800" b="1"/>
              <a:t>Muchas gracias</a:t>
            </a:r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52143" y="4270301"/>
            <a:ext cx="2229761" cy="1370373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63000" y="2215529"/>
            <a:ext cx="3030272" cy="2234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45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149371"/>
                </a:solidFill>
                <a:latin typeface="+mn-lt"/>
              </a:rPr>
              <a:t>Contenido</a:t>
            </a: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333948"/>
            <a:ext cx="732681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Seguridad General en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Seguridad en Usuarios y Esquemas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Seguridad en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Seguridad =&gt; Elementos Protegibles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Servidor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Base de Datos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Esquema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Seguridad </a:t>
            </a:r>
            <a:r>
              <a:rPr lang="es-AR" sz="3600" b="1" dirty="0" smtClean="0"/>
              <a:t>Jerarquía de Cifrado</a:t>
            </a:r>
            <a:endParaRPr lang="es-AR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 General en SQL Server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333948"/>
            <a:ext cx="7915693" cy="372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Tipos de Inicio de Sesión en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36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Usuario local de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Cuenta de Dominio de Active </a:t>
            </a:r>
            <a:r>
              <a:rPr lang="es-AR" sz="2800" b="1" i="1" dirty="0" err="1" smtClean="0"/>
              <a:t>Directoy</a:t>
            </a:r>
            <a:endParaRPr lang="es-AR" sz="2800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Grupo de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Inicio de Sesión de </a:t>
            </a:r>
            <a:r>
              <a:rPr lang="es-AR" sz="2800" b="1" i="1" dirty="0" err="1" smtClean="0"/>
              <a:t>SQLServer</a:t>
            </a:r>
            <a:endParaRPr lang="es-AR" sz="2800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Usuarios de la Base de Datos</a:t>
            </a:r>
            <a:endParaRPr lang="es-AR" sz="28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 General en SQL Server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109579"/>
            <a:ext cx="6965689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Acceso a la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Creación de Inicios de Sesión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Sesión de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i="1" dirty="0" smtClean="0"/>
              <a:t>Sesión de 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Creación de usuarios en la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Esquemas de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Linaje de Datos, integridad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 </a:t>
            </a:r>
            <a:r>
              <a:rPr lang="es-AR" b="1" dirty="0" smtClean="0">
                <a:solidFill>
                  <a:srgbClr val="00B050"/>
                </a:solidFill>
              </a:rPr>
              <a:t>Amenazas de SQL 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323191"/>
            <a:ext cx="5969776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Inyección de Código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Riegos en el canal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Amenazas de infraestructura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Riesgos de la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Riegos de </a:t>
            </a:r>
            <a:r>
              <a:rPr lang="es-AR" sz="3600" b="1" dirty="0" err="1" smtClean="0"/>
              <a:t>ransomware</a:t>
            </a:r>
            <a:endParaRPr lang="es-AR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884578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Seguridad: Entidades y objetos de Base de Datos</a:t>
            </a: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323191"/>
            <a:ext cx="7113935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Entidades de 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Nivel SQL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Base de Datos.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Inicio de Sesión cuenta </a:t>
            </a:r>
            <a:r>
              <a:rPr lang="es-AR" sz="2800" b="1" dirty="0" err="1" smtClean="0"/>
              <a:t>sa</a:t>
            </a:r>
            <a:endParaRPr lang="es-AR" sz="28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Usuario y esquema </a:t>
            </a:r>
            <a:r>
              <a:rPr lang="es-AR" sz="2800" b="1" dirty="0" err="1" smtClean="0"/>
              <a:t>dbo</a:t>
            </a:r>
            <a:endParaRPr lang="es-AR" sz="28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Rol Publico: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AR" sz="2400" b="1" i="1" dirty="0" smtClean="0"/>
              <a:t>Base de Datos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AR" sz="2400" b="1" i="1" dirty="0" smtClean="0"/>
              <a:t>Servidor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800" b="1" dirty="0" smtClean="0"/>
              <a:t>Usuario y esquema </a:t>
            </a:r>
            <a:r>
              <a:rPr lang="es-AR" sz="2800" b="1" dirty="0" err="1" smtClean="0"/>
              <a:t>sys</a:t>
            </a:r>
            <a:endParaRPr lang="es-AR" sz="28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altLang="es-AR" sz="2800" b="1" dirty="0" smtClean="0"/>
              <a:t>Inicio de sesión Basado en certificados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altLang="es-AR" sz="2800" b="1" dirty="0" smtClean="0"/>
              <a:t>Usuario </a:t>
            </a:r>
            <a:r>
              <a:rPr lang="es-AR" altLang="es-AR" sz="2800" b="1" dirty="0" err="1" smtClean="0"/>
              <a:t>guest</a:t>
            </a:r>
            <a:endParaRPr lang="es-AR" altLang="es-AR" sz="2800" b="1" dirty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884578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Seguridad: Elementos protegibles</a:t>
            </a: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958340" y="1323191"/>
            <a:ext cx="409625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Ámbito protegible: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200" b="1" i="1" dirty="0" smtClean="0"/>
              <a:t>Servidor.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200" b="1" i="1" dirty="0" smtClean="0"/>
              <a:t>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200" b="1" i="1" dirty="0" smtClean="0"/>
              <a:t>Esquema</a:t>
            </a:r>
            <a:endParaRPr lang="es-AR" sz="32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" y="204396"/>
            <a:ext cx="11451321" cy="1118796"/>
          </a:xfrm>
        </p:spPr>
        <p:txBody>
          <a:bodyPr/>
          <a:lstStyle/>
          <a:p>
            <a:r>
              <a:rPr lang="es-AR" b="1" dirty="0" smtClean="0">
                <a:solidFill>
                  <a:srgbClr val="00B050"/>
                </a:solidFill>
              </a:rPr>
              <a:t>Seguridad: Jerarquía de Permisos en Base de Datos</a:t>
            </a: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</a:t>
            </a:r>
            <a:r>
              <a:rPr lang="es-ES" b="1" dirty="0" smtClean="0"/>
              <a:t>Base de Datos</a:t>
            </a:r>
            <a:endParaRPr lang="es-AR" b="1" dirty="0"/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237D0EAC-9605-E84C-9F99-D38A2A3C6B94}"/>
              </a:ext>
            </a:extLst>
          </p:cNvPr>
          <p:cNvSpPr/>
          <p:nvPr/>
        </p:nvSpPr>
        <p:spPr>
          <a:xfrm>
            <a:off x="376518" y="1109579"/>
            <a:ext cx="121135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Cifrado y </a:t>
            </a:r>
            <a:r>
              <a:rPr lang="es-AR" sz="2400" b="1" dirty="0" smtClean="0"/>
              <a:t>Certificado</a:t>
            </a: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Mecanismos de Cifrado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Funciones </a:t>
            </a:r>
            <a:r>
              <a:rPr lang="es-AR" sz="2400" b="1" dirty="0" err="1" smtClean="0"/>
              <a:t>Transact</a:t>
            </a:r>
            <a:r>
              <a:rPr lang="es-AR" sz="2400" b="1" dirty="0" smtClean="0"/>
              <a:t>-SQL</a:t>
            </a: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Claves Asimétricas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Claves Simétricas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Cifrado de datos de transparente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Configuración del Motor </a:t>
            </a:r>
            <a:r>
              <a:rPr lang="es-AR" sz="2400" b="1" dirty="0" err="1" smtClean="0"/>
              <a:t>SQLServer</a:t>
            </a:r>
            <a:r>
              <a:rPr lang="es-AR" sz="2400" b="1" dirty="0" smtClean="0"/>
              <a:t> para cifrar conexiones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i="1" dirty="0" smtClean="0"/>
              <a:t>1ro. Utilización de Certificados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i="1" dirty="0" smtClean="0"/>
              <a:t>2do. Opciones de Cifrado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Cifrado de </a:t>
            </a:r>
            <a:r>
              <a:rPr lang="es-AR" sz="2400" b="1" dirty="0" smtClean="0"/>
              <a:t>paquetes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Certificados auto firmados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i="1" dirty="0" smtClean="0"/>
              <a:t>Generados por 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i="1" dirty="0" smtClean="0"/>
              <a:t>Script </a:t>
            </a:r>
            <a:r>
              <a:rPr lang="es-AR" b="1" i="1" dirty="0" err="1" smtClean="0"/>
              <a:t>PowerShell</a:t>
            </a:r>
            <a:endParaRPr lang="es-A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Funciones y vistas de catalogo de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3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29398BB-6F62-472B-88B2-8D942FEBF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F076673-2450-47A0-8561-8A207DE17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r>
              <a:rPr lang="es-AR" sz="4800" b="1" dirty="0" smtClean="0"/>
              <a:t>¿Dudas?</a:t>
            </a:r>
            <a:endParaRPr lang="es-AR" sz="4800" b="1" dirty="0"/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="" xmlns:a16="http://schemas.microsoft.com/office/drawing/2014/main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52143" y="4270301"/>
            <a:ext cx="2229761" cy="1370373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="" xmlns:a16="http://schemas.microsoft.com/office/drawing/2014/main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63000" y="2215529"/>
            <a:ext cx="3030272" cy="2234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455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D1BCD0BD9F714E9DD9B3694EDD0D35" ma:contentTypeVersion="17" ma:contentTypeDescription="Crear nuevo documento." ma:contentTypeScope="" ma:versionID="c8a0d1c822da9f229e32919427af3c63">
  <xsd:schema xmlns:xsd="http://www.w3.org/2001/XMLSchema" xmlns:xs="http://www.w3.org/2001/XMLSchema" xmlns:p="http://schemas.microsoft.com/office/2006/metadata/properties" xmlns:ns2="5b002bd5-e723-43b5-b754-e154bb5f793b" xmlns:ns3="591b9562-7750-46ff-82dd-d56f3e118a49" targetNamespace="http://schemas.microsoft.com/office/2006/metadata/properties" ma:root="true" ma:fieldsID="92df04e0b1f31833158e4ae772f74c93" ns2:_="" ns3:_="">
    <xsd:import namespace="5b002bd5-e723-43b5-b754-e154bb5f793b"/>
    <xsd:import namespace="591b9562-7750-46ff-82dd-d56f3e118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02bd5-e723-43b5-b754-e154bb5f7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b9562-7750-46ff-82dd-d56f3e118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3c3b1a-410e-46ad-a348-137b3a977277}" ma:internalName="TaxCatchAll" ma:showField="CatchAllData" ma:web="591b9562-7750-46ff-82dd-d56f3e118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002bd5-e723-43b5-b754-e154bb5f793b">
      <Terms xmlns="http://schemas.microsoft.com/office/infopath/2007/PartnerControls"/>
    </lcf76f155ced4ddcb4097134ff3c332f>
    <TaxCatchAll xmlns="591b9562-7750-46ff-82dd-d56f3e118a49" xsi:nil="true"/>
  </documentManagement>
</p:properties>
</file>

<file path=customXml/itemProps1.xml><?xml version="1.0" encoding="utf-8"?>
<ds:datastoreItem xmlns:ds="http://schemas.openxmlformats.org/officeDocument/2006/customXml" ds:itemID="{2A6725FC-9E16-4A42-A649-FCD04475E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02bd5-e723-43b5-b754-e154bb5f793b"/>
    <ds:schemaRef ds:uri="591b9562-7750-46ff-82dd-d56f3e118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7BB6C2-3276-46E9-B72A-7BC77725F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E26EAD-4838-44A2-AE96-B7258BE6E7E8}">
  <ds:schemaRefs>
    <ds:schemaRef ds:uri="http://schemas.microsoft.com/office/2006/metadata/properties"/>
    <ds:schemaRef ds:uri="http://schemas.microsoft.com/office/infopath/2007/PartnerControls"/>
    <ds:schemaRef ds:uri="5b002bd5-e723-43b5-b754-e154bb5f793b"/>
    <ds:schemaRef ds:uri="591b9562-7750-46ff-82dd-d56f3e118a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303</Words>
  <Application>Microsoft Office PowerPoint</Application>
  <PresentationFormat>Personalizado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Seguridad</vt:lpstr>
      <vt:lpstr>Contenido</vt:lpstr>
      <vt:lpstr>Seguridad General en SQL Server </vt:lpstr>
      <vt:lpstr>Seguridad General en SQL Server </vt:lpstr>
      <vt:lpstr>Seguridad Amenazas de SQL  </vt:lpstr>
      <vt:lpstr>Seguridad: Entidades y objetos de Base de Datos</vt:lpstr>
      <vt:lpstr>Seguridad: Elementos protegibles</vt:lpstr>
      <vt:lpstr>Seguridad: Jerarquía de Permisos en Base de Datos</vt:lpstr>
      <vt:lpstr>¿Dudas?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Profesional Supervisada</dc:title>
  <dc:creator>Ardanaz Silvana</dc:creator>
  <cp:lastModifiedBy>Usuario</cp:lastModifiedBy>
  <cp:revision>242</cp:revision>
  <dcterms:created xsi:type="dcterms:W3CDTF">2020-03-24T00:51:17Z</dcterms:created>
  <dcterms:modified xsi:type="dcterms:W3CDTF">2024-10-17T11:42:12Z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0x01010098D1BCD0BD9F714E9DD9B3694EDD0D35</vt:lpwstr>
  </property>
</Properties>
</file>