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57211A-8D1C-471A-91BE-F694A10A033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F0A3EB-45B2-441B-850C-56A2F4F402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1/14/2022 6:40:09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C58B935-312E-4650-8F36-F5F37103F6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2022-01-14T16:40:11Z</dcterms:created>
  <dcterms:modified xsi:type="dcterms:W3CDTF">2022-01-14T16:40:11Z</dcterms:modified>
</cp:coreProperties>
</file>