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74" autoAdjust="0"/>
  </p:normalViewPr>
  <p:slideViewPr>
    <p:cSldViewPr snapToGrid="0">
      <p:cViewPr varScale="1">
        <p:scale>
          <a:sx n="50" d="100"/>
          <a:sy n="50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FD0D-5050-44D8-A0C3-3821CE8D16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3B3D2-41E6-4922-AF9F-E99436F7E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boundary object is defined as an artifact or a concept with enough structure to support activities within separate social worlds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 business 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diagram that illustrates how an industry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functions. It shows important elements in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maps out how those elements relate to each other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Understanding stage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crucial because it helps to clarify the goal of the customer.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problem has been clearly stated, the data scientist can define the analytic approach to solve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3B3D2-41E6-4922-AF9F-E99436F7E4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6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Scripts enables you to develop realistic view and improve the quality. of the Test results produced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 data 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structured business view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required to support business processes, record business events, and track related performance measures. This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focuses on identifying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in the business but not its processing flow or physical characteristics.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1: Gathering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2: Handling missing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3: Taking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further with feature extraction.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4: Deciding which key factors are important.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5: Splitting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training &amp; testing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3B3D2-41E6-4922-AF9F-E99436F7E4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preparation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referred to as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preprocessing”) is the process of transforming raw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scientists and analysts can run it through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3B3D2-41E6-4922-AF9F-E99436F7E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step in building out a domain model is thinking about what entities (or objects, or models are used) and the relationship between them.                 exist in the domain.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modeling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set of tools and techniques used to understand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collect, update, and store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3B3D2-41E6-4922-AF9F-E99436F7E4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to estimate the generalization accuracy of a model on future (unseen/out-of-sample) data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is defined as the systematic study of a research artifact (here: modeling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methods) to determine its usefulness, effect, or impact [31]. IS Evaluation methods in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area of conceptual information modeling can be classified in empirical and non-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empirical approaches and further distinguished as illustrated in Table 1.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1. Overview of model evaluation methods (adapted and modified from [32])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Non-empirical evaluation methods Empirical evaluation methods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comparison: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methods are compared by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the same domain with different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and investigate how the various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represent the same problem,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a checklist of features (e.g.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[33]).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technique refers to the use of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questionnaires to gather human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opinions, and impressions on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methods (e.g. [34]).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modeling: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technique uses meta models of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as an analysis basis. It is at-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tempted to evaluate methods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ally investigating analogies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dissimi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their meta models (e.g. [35]).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Laboratory experiment: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laboratory experiment,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variables, such as different model-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methods, are manipulated in order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measure the effect on dependent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like accuracy or time costs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modeling (e.g. [36]).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 approach: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technique aims at comparing meth-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a predefined set of method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metrics. Metric values are compared to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values which address complex-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appropriateness of a method (e.g.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[37]).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experiment: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Researchers perform the investigation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concrete business organizations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trying to maintain control over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significant independent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Examples in the field of IS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were not identified.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Paradigmatic analysis: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technique refers to the analysis of Case study: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technique focuses the systematic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underlying assumptions of methods,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g., the view of IS development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view on language functions, the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 of IS etc. (e.g. [21]).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 of a particular group or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that utilizes the investigated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method. The investigation is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conducted without intervening (e.g.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[38]).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3B3D2-41E6-4922-AF9F-E99436F7E4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simply, putting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production, means making your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available to your other business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3B3D2-41E6-4922-AF9F-E99436F7E4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804D-F950-414B-9977-B6CF7C017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 and ML (Phases)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834A8-F4D8-47D8-AB8E-759A1797B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Moayid </a:t>
            </a:r>
            <a:r>
              <a:rPr lang="en-US" dirty="0" err="1"/>
              <a:t>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11084-BC22-4FCD-B158-70CB12A1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Business Understanding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3CB298-3E82-4917-8E9B-C82AA069D638}"/>
              </a:ext>
            </a:extLst>
          </p:cNvPr>
          <p:cNvSpPr txBox="1"/>
          <p:nvPr/>
        </p:nvSpPr>
        <p:spPr>
          <a:xfrm>
            <a:off x="659301" y="3598232"/>
            <a:ext cx="267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Represent, abstract domain, Identify boundary objects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FCD26709-CDA5-4A4D-A907-AF319A043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33241" y="1177555"/>
            <a:ext cx="6417110" cy="3736157"/>
          </a:xfrm>
        </p:spPr>
      </p:pic>
    </p:spTree>
    <p:extLst>
      <p:ext uri="{BB962C8B-B14F-4D97-AF65-F5344CB8AC3E}">
        <p14:creationId xmlns:p14="http://schemas.microsoft.com/office/powerpoint/2010/main" val="344586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8489-1FED-4C00-B03F-835ADEFF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Data Understanding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B9DA921B-89D1-4ABA-9DDA-617E438A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95" y="3531204"/>
            <a:ext cx="3026557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Modeling Script, extending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ACDDFCD8-65F9-4005-86A5-DBECB89AA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994" y="1225500"/>
            <a:ext cx="6542010" cy="34345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65803D-0E25-4396-A308-8D251E65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5983-9F21-4EF0-B97F-BD12733E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Attribute selection, cleaning, transformation</a:t>
            </a:r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60EE244-1B85-493E-9FE2-07905500C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226728"/>
            <a:ext cx="4821551" cy="357387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E1BE9-2B8C-459E-AD43-78C10BF4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E256-62F5-4A92-9373-8C41724D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Representation of domain models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95617B-4DDF-4408-8844-9A020E5F5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7" r="-3" b="-3"/>
          <a:stretch/>
        </p:blipFill>
        <p:spPr>
          <a:xfrm>
            <a:off x="4424199" y="1013570"/>
            <a:ext cx="6630653" cy="40801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6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F0FD3-101E-487C-BD7F-DFA7A14E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3E51-861C-4EF6-AC4A-29C74AB8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Transparency, Understandability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0E6F6B5-1AF1-4458-82BA-503DFA15D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98" y="1226728"/>
            <a:ext cx="6505154" cy="37132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7FE3DF-E1A1-4C13-8DD6-BB219150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3328-A3A5-4460-9974-D42EFE4A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sz="1900"/>
              <a:t>Documentation</a:t>
            </a:r>
          </a:p>
          <a:p>
            <a:r>
              <a:rPr lang="en-US" sz="1900"/>
              <a:t>The </a:t>
            </a:r>
            <a:r>
              <a:rPr lang="en-US" sz="1900" b="1"/>
              <a:t>deployment documentation</a:t>
            </a:r>
            <a:r>
              <a:rPr lang="en-US" sz="1900"/>
              <a:t> might include training materials for new users and test plans to verify a successful </a:t>
            </a:r>
            <a:r>
              <a:rPr lang="en-US" sz="1900" b="1"/>
              <a:t>deployment</a:t>
            </a:r>
            <a:r>
              <a:rPr lang="en-US" sz="1900"/>
              <a:t> that can be reused when updating the software after the initial </a:t>
            </a:r>
            <a:r>
              <a:rPr lang="en-US" sz="1900" b="1"/>
              <a:t>deployment.</a:t>
            </a:r>
          </a:p>
          <a:p>
            <a:endParaRPr lang="en-US" sz="1900" b="1"/>
          </a:p>
          <a:p>
            <a:pPr marL="0" indent="0">
              <a:buNone/>
            </a:pPr>
            <a:endParaRPr lang="en-US" sz="19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C6C7B4C-06CA-405E-B424-F4B97F3F3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825963"/>
            <a:ext cx="4821551" cy="24469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2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895-B014-4E27-8B02-412536E7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214266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923708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824</Words>
  <Application>Microsoft Office PowerPoint</Application>
  <PresentationFormat>Widescreen</PresentationFormat>
  <Paragraphs>106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CM and ML (Phases)</vt:lpstr>
      <vt:lpstr>Business Understanding</vt:lpstr>
      <vt:lpstr>Data Understanding</vt:lpstr>
      <vt:lpstr>Data Preparation</vt:lpstr>
      <vt:lpstr>Modeling</vt:lpstr>
      <vt:lpstr>Evaluation</vt:lpstr>
      <vt:lpstr>Deployment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 and ML (Phases)</dc:title>
  <dc:creator>Moayid Ali Zaidi</dc:creator>
  <cp:lastModifiedBy>Moayid Ali Zaidi</cp:lastModifiedBy>
  <cp:revision>1</cp:revision>
  <dcterms:created xsi:type="dcterms:W3CDTF">2020-10-22T10:14:10Z</dcterms:created>
  <dcterms:modified xsi:type="dcterms:W3CDTF">2020-10-22T10:54:22Z</dcterms:modified>
</cp:coreProperties>
</file>