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naheim" panose="020B0604020202020204" charset="0"/>
      <p:regular r:id="rId26"/>
    </p:embeddedFont>
    <p:embeddedFont>
      <p:font typeface="Calibri" panose="020F0502020204030204" pitchFamily="34" charset="0"/>
      <p:regular r:id="rId27"/>
      <p:bold r:id="rId28"/>
      <p:italic r:id="rId29"/>
      <p:boldItalic r:id="rId30"/>
    </p:embeddedFont>
    <p:embeddedFont>
      <p:font typeface="Lato" panose="020B0604020202020204" charset="0"/>
      <p:regular r:id="rId31"/>
      <p:bold r:id="rId32"/>
      <p:italic r:id="rId33"/>
      <p:boldItalic r:id="rId34"/>
    </p:embeddedFont>
    <p:embeddedFont>
      <p:font typeface="Barlow Medium" panose="020B0604020202020204" charset="0"/>
      <p:regular r:id="rId35"/>
      <p:bold r:id="rId36"/>
      <p:italic r:id="rId37"/>
      <p:boldItalic r:id="rId38"/>
    </p:embeddedFont>
    <p:embeddedFont>
      <p:font typeface="Bebas Neue" panose="020B0604020202020204" charset="0"/>
      <p:regular r:id="rId39"/>
    </p:embeddedFont>
    <p:embeddedFont>
      <p:font typeface="Patrick Hand" panose="020B0604020202020204" charset="0"/>
      <p:regular r:id="rId40"/>
    </p:embeddedFont>
    <p:embeddedFont>
      <p:font typeface="Montserrat" panose="020B0604020202020204" charset="0"/>
      <p:regular r:id="rId41"/>
      <p:bold r:id="rId42"/>
      <p:italic r:id="rId43"/>
      <p:boldItalic r:id="rId44"/>
    </p:embeddedFont>
    <p:embeddedFont>
      <p:font typeface="Montserrat ExtraBold" panose="020B0604020202020204" charset="0"/>
      <p:bold r:id="rId45"/>
      <p:boldItalic r:id="rId46"/>
    </p:embeddedFont>
    <p:embeddedFont>
      <p:font typeface="Poppi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5" d="100"/>
          <a:sy n="85" d="100"/>
        </p:scale>
        <p:origin x="96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3" name="Google Shape;13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7" name="Google Shape;1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0" name="Google Shape;13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1" name="Google Shape;13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9" name="Google Shape;13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0" name="Google Shape;14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7" name="Google Shape;14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3" name="Google Shape;14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9" name="Google Shape;14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4" name="Google Shape;144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13b840ea7d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0" name="Google Shape;1530;g13b840ea7d8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3b840ea7d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6" name="Google Shape;1536;g13b840ea7d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2" name="Google Shape;162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1" name="Google Shape;10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9" name="Google Shape;10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7" name="Google Shape;10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35100" y="3735075"/>
            <a:ext cx="28794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_3">
    <p:bg>
      <p:bgPr>
        <a:solidFill>
          <a:schemeClr val="accent3"/>
        </a:solidFill>
        <a:effectLst/>
      </p:bgPr>
    </p:bg>
    <p:spTree>
      <p:nvGrpSpPr>
        <p:cNvPr id="1" name="Shape 77"/>
        <p:cNvGrpSpPr/>
        <p:nvPr/>
      </p:nvGrpSpPr>
      <p:grpSpPr>
        <a:xfrm>
          <a:off x="0" y="0"/>
          <a:ext cx="0" cy="0"/>
          <a:chOff x="0" y="0"/>
          <a:chExt cx="0" cy="0"/>
        </a:xfrm>
      </p:grpSpPr>
      <p:sp>
        <p:nvSpPr>
          <p:cNvPr id="78" name="Google Shape;78;p11"/>
          <p:cNvSpPr/>
          <p:nvPr/>
        </p:nvSpPr>
        <p:spPr>
          <a:xfrm rot="2699923" flipH="1">
            <a:off x="-798094" y="872280"/>
            <a:ext cx="5136977" cy="403388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 name="Google Shape;79;p11"/>
          <p:cNvSpPr/>
          <p:nvPr/>
        </p:nvSpPr>
        <p:spPr>
          <a:xfrm rot="-9154638" flipH="1">
            <a:off x="4119374" y="-730832"/>
            <a:ext cx="5136988" cy="5079749"/>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 name="Google Shape;80;p11"/>
          <p:cNvSpPr/>
          <p:nvPr/>
        </p:nvSpPr>
        <p:spPr>
          <a:xfrm rot="-7121299">
            <a:off x="2460957" y="-339764"/>
            <a:ext cx="7043532" cy="7068136"/>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 name="Google Shape;81;p11"/>
          <p:cNvSpPr/>
          <p:nvPr/>
        </p:nvSpPr>
        <p:spPr>
          <a:xfrm rot="4406594">
            <a:off x="183526" y="-1446441"/>
            <a:ext cx="6720692" cy="6705672"/>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 name="Google Shape;82;p11"/>
          <p:cNvSpPr txBox="1">
            <a:spLocks noGrp="1"/>
          </p:cNvSpPr>
          <p:nvPr>
            <p:ph type="title"/>
          </p:nvPr>
        </p:nvSpPr>
        <p:spPr>
          <a:xfrm>
            <a:off x="1284000" y="540000"/>
            <a:ext cx="65760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83" name="Google Shape;83;p11"/>
          <p:cNvSpPr txBox="1">
            <a:spLocks noGrp="1"/>
          </p:cNvSpPr>
          <p:nvPr>
            <p:ph type="subTitle" idx="1"/>
          </p:nvPr>
        </p:nvSpPr>
        <p:spPr>
          <a:xfrm>
            <a:off x="1284000" y="1246025"/>
            <a:ext cx="65760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11"/>
          <p:cNvSpPr txBox="1">
            <a:spLocks noGrp="1"/>
          </p:cNvSpPr>
          <p:nvPr>
            <p:ph type="title" idx="2"/>
          </p:nvPr>
        </p:nvSpPr>
        <p:spPr>
          <a:xfrm>
            <a:off x="1284000" y="1996138"/>
            <a:ext cx="65760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85" name="Google Shape;85;p11"/>
          <p:cNvSpPr txBox="1">
            <a:spLocks noGrp="1"/>
          </p:cNvSpPr>
          <p:nvPr>
            <p:ph type="subTitle" idx="3"/>
          </p:nvPr>
        </p:nvSpPr>
        <p:spPr>
          <a:xfrm>
            <a:off x="1284000" y="2702163"/>
            <a:ext cx="65760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11"/>
          <p:cNvSpPr txBox="1">
            <a:spLocks noGrp="1"/>
          </p:cNvSpPr>
          <p:nvPr>
            <p:ph type="title" idx="4"/>
          </p:nvPr>
        </p:nvSpPr>
        <p:spPr>
          <a:xfrm>
            <a:off x="1284000" y="3452288"/>
            <a:ext cx="65760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87" name="Google Shape;87;p11"/>
          <p:cNvSpPr txBox="1">
            <a:spLocks noGrp="1"/>
          </p:cNvSpPr>
          <p:nvPr>
            <p:ph type="subTitle" idx="5"/>
          </p:nvPr>
        </p:nvSpPr>
        <p:spPr>
          <a:xfrm>
            <a:off x="1284000" y="4158313"/>
            <a:ext cx="65760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1_1_1_1_2">
    <p:bg>
      <p:bgPr>
        <a:solidFill>
          <a:schemeClr val="dk2"/>
        </a:solidFill>
        <a:effectLst/>
      </p:bgPr>
    </p:bg>
    <p:spTree>
      <p:nvGrpSpPr>
        <p:cNvPr id="1" name="Shape 88"/>
        <p:cNvGrpSpPr/>
        <p:nvPr/>
      </p:nvGrpSpPr>
      <p:grpSpPr>
        <a:xfrm>
          <a:off x="0" y="0"/>
          <a:ext cx="0" cy="0"/>
          <a:chOff x="0" y="0"/>
          <a:chExt cx="0" cy="0"/>
        </a:xfrm>
      </p:grpSpPr>
      <p:sp>
        <p:nvSpPr>
          <p:cNvPr id="89" name="Google Shape;89;p12"/>
          <p:cNvSpPr/>
          <p:nvPr/>
        </p:nvSpPr>
        <p:spPr>
          <a:xfrm rot="-5400036" flipH="1">
            <a:off x="4762490"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2"/>
          <p:cNvSpPr/>
          <p:nvPr/>
        </p:nvSpPr>
        <p:spPr>
          <a:xfrm rot="-5400036" flipH="1">
            <a:off x="847747" y="-847719"/>
            <a:ext cx="5143500" cy="6838938"/>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rot="-5400036" flipH="1">
            <a:off x="4131387"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txBox="1">
            <a:spLocks noGrp="1"/>
          </p:cNvSpPr>
          <p:nvPr>
            <p:ph type="title"/>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_1">
    <p:bg>
      <p:bgPr>
        <a:solidFill>
          <a:schemeClr val="accent3"/>
        </a:solidFill>
        <a:effectLst/>
      </p:bgPr>
    </p:bg>
    <p:spTree>
      <p:nvGrpSpPr>
        <p:cNvPr id="1" name="Shape 93"/>
        <p:cNvGrpSpPr/>
        <p:nvPr/>
      </p:nvGrpSpPr>
      <p:grpSpPr>
        <a:xfrm>
          <a:off x="0" y="0"/>
          <a:ext cx="0" cy="0"/>
          <a:chOff x="0" y="0"/>
          <a:chExt cx="0" cy="0"/>
        </a:xfrm>
      </p:grpSpPr>
      <p:sp>
        <p:nvSpPr>
          <p:cNvPr id="94" name="Google Shape;94;p13"/>
          <p:cNvSpPr/>
          <p:nvPr/>
        </p:nvSpPr>
        <p:spPr>
          <a:xfrm rot="1077026">
            <a:off x="-451651" y="-2378121"/>
            <a:ext cx="10535104" cy="8078420"/>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rot="1077026">
            <a:off x="-511091" y="-2134826"/>
            <a:ext cx="10535104" cy="7475195"/>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txBox="1">
            <a:spLocks noGrp="1"/>
          </p:cNvSpPr>
          <p:nvPr>
            <p:ph type="title"/>
          </p:nvPr>
        </p:nvSpPr>
        <p:spPr>
          <a:xfrm>
            <a:off x="4773975" y="1447050"/>
            <a:ext cx="3609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7" name="Google Shape;97;p13"/>
          <p:cNvSpPr txBox="1">
            <a:spLocks noGrp="1"/>
          </p:cNvSpPr>
          <p:nvPr>
            <p:ph type="subTitle" idx="1"/>
          </p:nvPr>
        </p:nvSpPr>
        <p:spPr>
          <a:xfrm>
            <a:off x="4773975" y="2019753"/>
            <a:ext cx="3609600" cy="121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dk2"/>
        </a:solidFill>
        <a:effectLst/>
      </p:bgPr>
    </p:bg>
    <p:spTree>
      <p:nvGrpSpPr>
        <p:cNvPr id="1" name="Shape 98"/>
        <p:cNvGrpSpPr/>
        <p:nvPr/>
      </p:nvGrpSpPr>
      <p:grpSpPr>
        <a:xfrm>
          <a:off x="0" y="0"/>
          <a:ext cx="0" cy="0"/>
          <a:chOff x="0" y="0"/>
          <a:chExt cx="0" cy="0"/>
        </a:xfrm>
      </p:grpSpPr>
      <p:sp>
        <p:nvSpPr>
          <p:cNvPr id="99" name="Google Shape;99;p14"/>
          <p:cNvSpPr/>
          <p:nvPr/>
        </p:nvSpPr>
        <p:spPr>
          <a:xfrm rot="-36" flipH="1">
            <a:off x="-218050" y="-2190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0" name="Google Shape;100;p14"/>
          <p:cNvSpPr/>
          <p:nvPr/>
        </p:nvSpPr>
        <p:spPr>
          <a:xfrm rot="10799964" flipH="1">
            <a:off x="4506350" y="-1047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14"/>
          <p:cNvSpPr/>
          <p:nvPr/>
        </p:nvSpPr>
        <p:spPr>
          <a:xfrm rot="-36" flipH="1">
            <a:off x="-65660" y="-12671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 name="Google Shape;102;p14"/>
          <p:cNvSpPr/>
          <p:nvPr/>
        </p:nvSpPr>
        <p:spPr>
          <a:xfrm rot="10799964" flipH="1">
            <a:off x="4277740" y="-6575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 name="Google Shape;103;p14"/>
          <p:cNvSpPr txBox="1">
            <a:spLocks noGrp="1"/>
          </p:cNvSpPr>
          <p:nvPr>
            <p:ph type="subTitle" idx="1"/>
          </p:nvPr>
        </p:nvSpPr>
        <p:spPr>
          <a:xfrm>
            <a:off x="760625" y="3499875"/>
            <a:ext cx="23841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04" name="Google Shape;104;p14"/>
          <p:cNvSpPr txBox="1">
            <a:spLocks noGrp="1"/>
          </p:cNvSpPr>
          <p:nvPr>
            <p:ph type="subTitle" idx="2"/>
          </p:nvPr>
        </p:nvSpPr>
        <p:spPr>
          <a:xfrm>
            <a:off x="3413513" y="3499875"/>
            <a:ext cx="23841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05" name="Google Shape;105;p14"/>
          <p:cNvSpPr txBox="1">
            <a:spLocks noGrp="1"/>
          </p:cNvSpPr>
          <p:nvPr>
            <p:ph type="subTitle" idx="3"/>
          </p:nvPr>
        </p:nvSpPr>
        <p:spPr>
          <a:xfrm>
            <a:off x="6029988" y="3499875"/>
            <a:ext cx="23841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06" name="Google Shape;106;p14"/>
          <p:cNvSpPr txBox="1">
            <a:spLocks noGrp="1"/>
          </p:cNvSpPr>
          <p:nvPr>
            <p:ph type="title"/>
          </p:nvPr>
        </p:nvSpPr>
        <p:spPr>
          <a:xfrm>
            <a:off x="760475" y="1551725"/>
            <a:ext cx="2384100" cy="52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7" name="Google Shape;107;p14"/>
          <p:cNvSpPr txBox="1">
            <a:spLocks noGrp="1"/>
          </p:cNvSpPr>
          <p:nvPr>
            <p:ph type="title" idx="4"/>
          </p:nvPr>
        </p:nvSpPr>
        <p:spPr>
          <a:xfrm>
            <a:off x="3413375" y="1551725"/>
            <a:ext cx="2384100" cy="52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8" name="Google Shape;108;p14"/>
          <p:cNvSpPr txBox="1">
            <a:spLocks noGrp="1"/>
          </p:cNvSpPr>
          <p:nvPr>
            <p:ph type="title" idx="5"/>
          </p:nvPr>
        </p:nvSpPr>
        <p:spPr>
          <a:xfrm>
            <a:off x="6029850" y="1551725"/>
            <a:ext cx="2384100" cy="52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9" name="Google Shape;109;p14"/>
          <p:cNvSpPr txBox="1">
            <a:spLocks noGrp="1"/>
          </p:cNvSpPr>
          <p:nvPr>
            <p:ph type="title" idx="6"/>
          </p:nvPr>
        </p:nvSpPr>
        <p:spPr>
          <a:xfrm>
            <a:off x="728375" y="530525"/>
            <a:ext cx="7687200" cy="463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110"/>
        <p:cNvGrpSpPr/>
        <p:nvPr/>
      </p:nvGrpSpPr>
      <p:grpSpPr>
        <a:xfrm>
          <a:off x="0" y="0"/>
          <a:ext cx="0" cy="0"/>
          <a:chOff x="0" y="0"/>
          <a:chExt cx="0" cy="0"/>
        </a:xfrm>
      </p:grpSpPr>
      <p:sp>
        <p:nvSpPr>
          <p:cNvPr id="111" name="Google Shape;111;p15"/>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 name="Google Shape;112;p15"/>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15"/>
          <p:cNvSpPr txBox="1">
            <a:spLocks noGrp="1"/>
          </p:cNvSpPr>
          <p:nvPr>
            <p:ph type="title"/>
          </p:nvPr>
        </p:nvSpPr>
        <p:spPr>
          <a:xfrm flipH="1">
            <a:off x="2002500" y="1877563"/>
            <a:ext cx="5139000" cy="72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4" name="Google Shape;114;p15"/>
          <p:cNvSpPr txBox="1">
            <a:spLocks noGrp="1"/>
          </p:cNvSpPr>
          <p:nvPr>
            <p:ph type="title" idx="2"/>
          </p:nvPr>
        </p:nvSpPr>
        <p:spPr>
          <a:xfrm flipH="1">
            <a:off x="3848854" y="626138"/>
            <a:ext cx="14463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5" name="Google Shape;115;p15"/>
          <p:cNvSpPr txBox="1">
            <a:spLocks noGrp="1"/>
          </p:cNvSpPr>
          <p:nvPr>
            <p:ph type="subTitle" idx="1"/>
          </p:nvPr>
        </p:nvSpPr>
        <p:spPr>
          <a:xfrm flipH="1">
            <a:off x="2002350" y="2638763"/>
            <a:ext cx="5139000" cy="41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 name="Shape 116"/>
        <p:cNvGrpSpPr/>
        <p:nvPr/>
      </p:nvGrpSpPr>
      <p:grpSpPr>
        <a:xfrm>
          <a:off x="0" y="0"/>
          <a:ext cx="0" cy="0"/>
          <a:chOff x="0" y="0"/>
          <a:chExt cx="0" cy="0"/>
        </a:xfrm>
      </p:grpSpPr>
      <p:sp>
        <p:nvSpPr>
          <p:cNvPr id="117" name="Google Shape;117;p16"/>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58A582"/>
              </a:solidFill>
              <a:latin typeface="Patrick Hand"/>
              <a:ea typeface="Patrick Hand"/>
              <a:cs typeface="Patrick Hand"/>
              <a:sym typeface="Patrick Hand"/>
            </a:endParaRPr>
          </a:p>
        </p:txBody>
      </p:sp>
      <p:sp>
        <p:nvSpPr>
          <p:cNvPr id="119" name="Google Shape;119;p16"/>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B6060"/>
              </a:solidFill>
              <a:latin typeface="Barlow Medium"/>
              <a:ea typeface="Barlow Medium"/>
              <a:cs typeface="Barlow Medium"/>
              <a:sym typeface="Barlow Medium"/>
            </a:endParaRPr>
          </a:p>
        </p:txBody>
      </p:sp>
      <p:sp>
        <p:nvSpPr>
          <p:cNvPr id="120" name="Google Shape;120;p16"/>
          <p:cNvSpPr txBox="1">
            <a:spLocks noGrp="1"/>
          </p:cNvSpPr>
          <p:nvPr>
            <p:ph type="title"/>
          </p:nvPr>
        </p:nvSpPr>
        <p:spPr>
          <a:xfrm>
            <a:off x="4415200" y="2588100"/>
            <a:ext cx="4013700" cy="597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1" name="Google Shape;121;p16"/>
          <p:cNvSpPr txBox="1">
            <a:spLocks noGrp="1"/>
          </p:cNvSpPr>
          <p:nvPr>
            <p:ph type="subTitle" idx="1"/>
          </p:nvPr>
        </p:nvSpPr>
        <p:spPr>
          <a:xfrm>
            <a:off x="4415000" y="3325325"/>
            <a:ext cx="4013700" cy="1283100"/>
          </a:xfrm>
          <a:prstGeom prst="rect">
            <a:avLst/>
          </a:prstGeom>
          <a:noFill/>
          <a:ln>
            <a:noFill/>
          </a:ln>
        </p:spPr>
        <p:txBody>
          <a:bodyPr spcFirstLastPara="1" wrap="square" lIns="91425" tIns="91425" rIns="91425" bIns="91425" anchor="ctr" anchorCtr="0">
            <a:noAutofit/>
          </a:bodyPr>
          <a:lstStyle>
            <a:lvl1pPr lvl="0" algn="r">
              <a:lnSpc>
                <a:spcPct val="115000"/>
              </a:lnSpc>
              <a:spcBef>
                <a:spcPts val="0"/>
              </a:spcBef>
              <a:spcAft>
                <a:spcPts val="0"/>
              </a:spcAft>
              <a:buSzPts val="1800"/>
              <a:buNone/>
              <a:defRPr sz="18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122"/>
        <p:cNvGrpSpPr/>
        <p:nvPr/>
      </p:nvGrpSpPr>
      <p:grpSpPr>
        <a:xfrm>
          <a:off x="0" y="0"/>
          <a:ext cx="0" cy="0"/>
          <a:chOff x="0" y="0"/>
          <a:chExt cx="0" cy="0"/>
        </a:xfrm>
      </p:grpSpPr>
      <p:sp>
        <p:nvSpPr>
          <p:cNvPr id="123" name="Google Shape;123;p17"/>
          <p:cNvSpPr/>
          <p:nvPr/>
        </p:nvSpPr>
        <p:spPr>
          <a:xfrm rot="-5096909">
            <a:off x="-3030721" y="-954161"/>
            <a:ext cx="9823495" cy="7954192"/>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txBox="1">
            <a:spLocks noGrp="1"/>
          </p:cNvSpPr>
          <p:nvPr>
            <p:ph type="ctrTitle"/>
          </p:nvPr>
        </p:nvSpPr>
        <p:spPr>
          <a:xfrm>
            <a:off x="748675" y="669825"/>
            <a:ext cx="4284000" cy="99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5" name="Google Shape;125;p17"/>
          <p:cNvSpPr txBox="1">
            <a:spLocks noGrp="1"/>
          </p:cNvSpPr>
          <p:nvPr>
            <p:ph type="subTitle" idx="1"/>
          </p:nvPr>
        </p:nvSpPr>
        <p:spPr>
          <a:xfrm>
            <a:off x="748675" y="1704550"/>
            <a:ext cx="4293900" cy="182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6" name="Google Shape;126;p17"/>
          <p:cNvSpPr txBox="1"/>
          <p:nvPr/>
        </p:nvSpPr>
        <p:spPr>
          <a:xfrm>
            <a:off x="748675" y="4131300"/>
            <a:ext cx="4008300" cy="45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100"/>
              <a:buFont typeface="Arial"/>
              <a:buNone/>
            </a:pPr>
            <a:r>
              <a:rPr lang="en" sz="1100" b="0" i="0" u="none" strike="noStrike" cap="none">
                <a:solidFill>
                  <a:schemeClr val="lt1"/>
                </a:solidFill>
                <a:latin typeface="Poppins"/>
                <a:ea typeface="Poppins"/>
                <a:cs typeface="Poppins"/>
                <a:sym typeface="Poppins"/>
              </a:rPr>
              <a:t>CREDITS: This presentation template was created by </a:t>
            </a:r>
            <a:r>
              <a:rPr lang="en" sz="1100" b="0" i="0" u="none" strike="noStrike" cap="none">
                <a:solidFill>
                  <a:schemeClr val="hlink"/>
                </a:solidFill>
                <a:uFill>
                  <a:noFill/>
                </a:uFill>
                <a:latin typeface="Poppins"/>
                <a:ea typeface="Poppins"/>
                <a:cs typeface="Poppins"/>
                <a:sym typeface="Poppins"/>
                <a:hlinkClick r:id="rId2"/>
              </a:rPr>
              <a:t>Slidesgo</a:t>
            </a:r>
            <a:r>
              <a:rPr lang="en" sz="1100" b="0" i="0" u="none" strike="noStrike" cap="none">
                <a:solidFill>
                  <a:schemeClr val="lt1"/>
                </a:solidFill>
                <a:latin typeface="Poppins"/>
                <a:ea typeface="Poppins"/>
                <a:cs typeface="Poppins"/>
                <a:sym typeface="Poppins"/>
              </a:rPr>
              <a:t>, including icons by </a:t>
            </a:r>
            <a:r>
              <a:rPr lang="en" sz="1100" b="0" i="0" u="none" strike="noStrike" cap="none">
                <a:solidFill>
                  <a:schemeClr val="hlink"/>
                </a:solidFill>
                <a:uFill>
                  <a:noFill/>
                </a:uFill>
                <a:latin typeface="Poppins"/>
                <a:ea typeface="Poppins"/>
                <a:cs typeface="Poppins"/>
                <a:sym typeface="Poppins"/>
                <a:hlinkClick r:id="rId3"/>
              </a:rPr>
              <a:t>Flaticon</a:t>
            </a:r>
            <a:r>
              <a:rPr lang="en" sz="1100" b="0" i="0" u="none" strike="noStrike" cap="none">
                <a:solidFill>
                  <a:schemeClr val="lt1"/>
                </a:solidFill>
                <a:latin typeface="Poppins"/>
                <a:ea typeface="Poppins"/>
                <a:cs typeface="Poppins"/>
                <a:sym typeface="Poppins"/>
              </a:rPr>
              <a:t>, infographics &amp; images by </a:t>
            </a:r>
            <a:r>
              <a:rPr lang="en" sz="1100" b="0" i="0" u="none" strike="noStrike" cap="none">
                <a:solidFill>
                  <a:schemeClr val="hlink"/>
                </a:solidFill>
                <a:uFill>
                  <a:noFill/>
                </a:uFill>
                <a:latin typeface="Poppins"/>
                <a:ea typeface="Poppins"/>
                <a:cs typeface="Poppins"/>
                <a:sym typeface="Poppins"/>
                <a:hlinkClick r:id="rId4"/>
              </a:rPr>
              <a:t>Freepik</a:t>
            </a:r>
            <a:r>
              <a:rPr lang="en" sz="1000" b="0" i="0" u="none" strike="noStrike" cap="none">
                <a:solidFill>
                  <a:schemeClr val="lt1"/>
                </a:solidFill>
                <a:latin typeface="Anaheim"/>
                <a:ea typeface="Anaheim"/>
                <a:cs typeface="Anaheim"/>
                <a:sym typeface="Anaheim"/>
              </a:rPr>
              <a:t>,</a:t>
            </a:r>
            <a:r>
              <a:rPr lang="en" sz="1000" b="0" i="0" u="none" strike="noStrike" cap="none">
                <a:solidFill>
                  <a:srgbClr val="434343"/>
                </a:solidFill>
                <a:latin typeface="Anaheim"/>
                <a:ea typeface="Anaheim"/>
                <a:cs typeface="Anaheim"/>
                <a:sym typeface="Anaheim"/>
              </a:rPr>
              <a:t> </a:t>
            </a:r>
            <a:r>
              <a:rPr lang="en" sz="1100" b="0" i="0" u="none" strike="noStrike" cap="none">
                <a:solidFill>
                  <a:schemeClr val="lt1"/>
                </a:solidFill>
                <a:latin typeface="Poppins"/>
                <a:ea typeface="Poppins"/>
                <a:cs typeface="Poppins"/>
                <a:sym typeface="Poppins"/>
              </a:rPr>
              <a:t>and illustrations by </a:t>
            </a:r>
            <a:r>
              <a:rPr lang="en" sz="1100" b="0" i="0" u="none" strike="noStrike" cap="none">
                <a:solidFill>
                  <a:schemeClr val="hlink"/>
                </a:solidFill>
                <a:uFill>
                  <a:noFill/>
                </a:uFill>
                <a:latin typeface="Poppins"/>
                <a:ea typeface="Poppins"/>
                <a:cs typeface="Poppins"/>
                <a:sym typeface="Poppins"/>
                <a:hlinkClick r:id="rId5"/>
              </a:rPr>
              <a:t>Storyset</a:t>
            </a:r>
            <a:endParaRPr sz="1100" b="0" i="0" u="none" strike="noStrike" cap="none">
              <a:solidFill>
                <a:schemeClr val="lt1"/>
              </a:solidFill>
              <a:latin typeface="Poppins"/>
              <a:ea typeface="Poppins"/>
              <a:cs typeface="Poppins"/>
              <a:sym typeface="Poppi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27"/>
        <p:cNvGrpSpPr/>
        <p:nvPr/>
      </p:nvGrpSpPr>
      <p:grpSpPr>
        <a:xfrm>
          <a:off x="0" y="0"/>
          <a:ext cx="0" cy="0"/>
          <a:chOff x="0" y="0"/>
          <a:chExt cx="0" cy="0"/>
        </a:xfrm>
      </p:grpSpPr>
      <p:sp>
        <p:nvSpPr>
          <p:cNvPr id="128" name="Google Shape;128;p18"/>
          <p:cNvSpPr/>
          <p:nvPr/>
        </p:nvSpPr>
        <p:spPr>
          <a:xfrm rot="-5541284" flipH="1">
            <a:off x="2826278" y="-1542061"/>
            <a:ext cx="5509574" cy="8226446"/>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 name="Google Shape;129;p18"/>
          <p:cNvSpPr/>
          <p:nvPr/>
        </p:nvSpPr>
        <p:spPr>
          <a:xfrm rot="-5899740" flipH="1">
            <a:off x="-96631" y="-2002755"/>
            <a:ext cx="9124937" cy="978075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0" name="Google Shape;130;p18"/>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1" name="Google Shape;131;p18"/>
          <p:cNvSpPr txBox="1">
            <a:spLocks noGrp="1"/>
          </p:cNvSpPr>
          <p:nvPr>
            <p:ph type="body" idx="1"/>
          </p:nvPr>
        </p:nvSpPr>
        <p:spPr>
          <a:xfrm>
            <a:off x="720000" y="1152475"/>
            <a:ext cx="7704000" cy="3456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2"/>
        <p:cNvGrpSpPr/>
        <p:nvPr/>
      </p:nvGrpSpPr>
      <p:grpSpPr>
        <a:xfrm>
          <a:off x="0" y="0"/>
          <a:ext cx="0" cy="0"/>
          <a:chOff x="0" y="0"/>
          <a:chExt cx="0" cy="0"/>
        </a:xfrm>
      </p:grpSpPr>
      <p:sp>
        <p:nvSpPr>
          <p:cNvPr id="133" name="Google Shape;133;p19"/>
          <p:cNvSpPr/>
          <p:nvPr/>
        </p:nvSpPr>
        <p:spPr>
          <a:xfrm rot="-7820636">
            <a:off x="-2764275" y="1083460"/>
            <a:ext cx="9454879" cy="6719979"/>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txBox="1">
            <a:spLocks noGrp="1"/>
          </p:cNvSpPr>
          <p:nvPr>
            <p:ph type="title"/>
          </p:nvPr>
        </p:nvSpPr>
        <p:spPr>
          <a:xfrm>
            <a:off x="715100" y="3316350"/>
            <a:ext cx="4449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5" name="Google Shape;135;p19"/>
          <p:cNvSpPr txBox="1">
            <a:spLocks noGrp="1"/>
          </p:cNvSpPr>
          <p:nvPr>
            <p:ph type="title" idx="2"/>
          </p:nvPr>
        </p:nvSpPr>
        <p:spPr>
          <a:xfrm>
            <a:off x="715100" y="2303100"/>
            <a:ext cx="13674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6" name="Google Shape;136;p19"/>
          <p:cNvSpPr txBox="1">
            <a:spLocks noGrp="1"/>
          </p:cNvSpPr>
          <p:nvPr>
            <p:ph type="subTitle" idx="1"/>
          </p:nvPr>
        </p:nvSpPr>
        <p:spPr>
          <a:xfrm>
            <a:off x="715100" y="4230800"/>
            <a:ext cx="4449000" cy="37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137"/>
        <p:cNvGrpSpPr/>
        <p:nvPr/>
      </p:nvGrpSpPr>
      <p:grpSpPr>
        <a:xfrm>
          <a:off x="0" y="0"/>
          <a:ext cx="0" cy="0"/>
          <a:chOff x="0" y="0"/>
          <a:chExt cx="0" cy="0"/>
        </a:xfrm>
      </p:grpSpPr>
      <p:sp>
        <p:nvSpPr>
          <p:cNvPr id="138" name="Google Shape;138;p20"/>
          <p:cNvSpPr/>
          <p:nvPr/>
        </p:nvSpPr>
        <p:spPr>
          <a:xfrm rot="-5400072" flipH="1">
            <a:off x="5044603" y="1191726"/>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9" name="Google Shape;139;p20"/>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 name="Google Shape;140;p20"/>
          <p:cNvSpPr txBox="1">
            <a:spLocks noGrp="1"/>
          </p:cNvSpPr>
          <p:nvPr>
            <p:ph type="subTitle" idx="1"/>
          </p:nvPr>
        </p:nvSpPr>
        <p:spPr>
          <a:xfrm>
            <a:off x="719988"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1" name="Google Shape;141;p20"/>
          <p:cNvSpPr txBox="1">
            <a:spLocks noGrp="1"/>
          </p:cNvSpPr>
          <p:nvPr>
            <p:ph type="subTitle" idx="2"/>
          </p:nvPr>
        </p:nvSpPr>
        <p:spPr>
          <a:xfrm>
            <a:off x="3898763"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2" name="Google Shape;142;p20"/>
          <p:cNvSpPr txBox="1">
            <a:spLocks noGrp="1"/>
          </p:cNvSpPr>
          <p:nvPr>
            <p:ph type="subTitle" idx="3"/>
          </p:nvPr>
        </p:nvSpPr>
        <p:spPr>
          <a:xfrm>
            <a:off x="720150"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3" name="Google Shape;143;p20"/>
          <p:cNvSpPr txBox="1">
            <a:spLocks noGrp="1"/>
          </p:cNvSpPr>
          <p:nvPr>
            <p:ph type="subTitle" idx="4"/>
          </p:nvPr>
        </p:nvSpPr>
        <p:spPr>
          <a:xfrm>
            <a:off x="3898925"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4" name="Google Shape;144;p20"/>
          <p:cNvSpPr txBox="1">
            <a:spLocks noGrp="1"/>
          </p:cNvSpPr>
          <p:nvPr>
            <p:ph type="title"/>
          </p:nvPr>
        </p:nvSpPr>
        <p:spPr>
          <a:xfrm>
            <a:off x="720000" y="535000"/>
            <a:ext cx="58005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3699419" flipH="1">
            <a:off x="2131963" y="-12072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2772700" y="905475"/>
            <a:ext cx="5656200" cy="1431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atin typeface="Lato"/>
                <a:ea typeface="Lato"/>
                <a:cs typeface="Lato"/>
                <a:sym typeface="Lato"/>
              </a:defRPr>
            </a:lvl2pPr>
            <a:lvl3pPr lvl="2" algn="l">
              <a:lnSpc>
                <a:spcPct val="100000"/>
              </a:lnSpc>
              <a:spcBef>
                <a:spcPts val="0"/>
              </a:spcBef>
              <a:spcAft>
                <a:spcPts val="0"/>
              </a:spcAft>
              <a:buSzPts val="3500"/>
              <a:buNone/>
              <a:defRPr>
                <a:latin typeface="Lato"/>
                <a:ea typeface="Lato"/>
                <a:cs typeface="Lato"/>
                <a:sym typeface="Lato"/>
              </a:defRPr>
            </a:lvl3pPr>
            <a:lvl4pPr lvl="3" algn="l">
              <a:lnSpc>
                <a:spcPct val="100000"/>
              </a:lnSpc>
              <a:spcBef>
                <a:spcPts val="0"/>
              </a:spcBef>
              <a:spcAft>
                <a:spcPts val="0"/>
              </a:spcAft>
              <a:buSzPts val="3500"/>
              <a:buNone/>
              <a:defRPr>
                <a:latin typeface="Lato"/>
                <a:ea typeface="Lato"/>
                <a:cs typeface="Lato"/>
                <a:sym typeface="Lato"/>
              </a:defRPr>
            </a:lvl4pPr>
            <a:lvl5pPr lvl="4" algn="l">
              <a:lnSpc>
                <a:spcPct val="100000"/>
              </a:lnSpc>
              <a:spcBef>
                <a:spcPts val="0"/>
              </a:spcBef>
              <a:spcAft>
                <a:spcPts val="0"/>
              </a:spcAft>
              <a:buSzPts val="3500"/>
              <a:buNone/>
              <a:defRPr>
                <a:latin typeface="Lato"/>
                <a:ea typeface="Lato"/>
                <a:cs typeface="Lato"/>
                <a:sym typeface="Lato"/>
              </a:defRPr>
            </a:lvl5pPr>
            <a:lvl6pPr lvl="5" algn="l">
              <a:lnSpc>
                <a:spcPct val="100000"/>
              </a:lnSpc>
              <a:spcBef>
                <a:spcPts val="0"/>
              </a:spcBef>
              <a:spcAft>
                <a:spcPts val="0"/>
              </a:spcAft>
              <a:buSzPts val="3500"/>
              <a:buNone/>
              <a:defRPr>
                <a:latin typeface="Lato"/>
                <a:ea typeface="Lato"/>
                <a:cs typeface="Lato"/>
                <a:sym typeface="Lato"/>
              </a:defRPr>
            </a:lvl6pPr>
            <a:lvl7pPr lvl="6" algn="l">
              <a:lnSpc>
                <a:spcPct val="100000"/>
              </a:lnSpc>
              <a:spcBef>
                <a:spcPts val="0"/>
              </a:spcBef>
              <a:spcAft>
                <a:spcPts val="0"/>
              </a:spcAft>
              <a:buSzPts val="3500"/>
              <a:buNone/>
              <a:defRPr>
                <a:latin typeface="Lato"/>
                <a:ea typeface="Lato"/>
                <a:cs typeface="Lato"/>
                <a:sym typeface="Lato"/>
              </a:defRPr>
            </a:lvl7pPr>
            <a:lvl8pPr lvl="7" algn="l">
              <a:lnSpc>
                <a:spcPct val="100000"/>
              </a:lnSpc>
              <a:spcBef>
                <a:spcPts val="0"/>
              </a:spcBef>
              <a:spcAft>
                <a:spcPts val="0"/>
              </a:spcAft>
              <a:buSzPts val="3500"/>
              <a:buNone/>
              <a:defRPr>
                <a:latin typeface="Lato"/>
                <a:ea typeface="Lato"/>
                <a:cs typeface="Lato"/>
                <a:sym typeface="Lato"/>
              </a:defRPr>
            </a:lvl8pPr>
            <a:lvl9pPr lvl="8" algn="l">
              <a:lnSpc>
                <a:spcPct val="100000"/>
              </a:lnSpc>
              <a:spcBef>
                <a:spcPts val="0"/>
              </a:spcBef>
              <a:spcAft>
                <a:spcPts val="0"/>
              </a:spcAft>
              <a:buSzPts val="3500"/>
              <a:buNone/>
              <a:defRPr>
                <a:latin typeface="Lato"/>
                <a:ea typeface="Lato"/>
                <a:cs typeface="Lato"/>
                <a:sym typeface="Lato"/>
              </a:defRPr>
            </a:lvl9pPr>
          </a:lstStyle>
          <a:p>
            <a:endParaRPr/>
          </a:p>
        </p:txBody>
      </p:sp>
      <p:sp>
        <p:nvSpPr>
          <p:cNvPr id="15" name="Google Shape;15;p3"/>
          <p:cNvSpPr txBox="1">
            <a:spLocks noGrp="1"/>
          </p:cNvSpPr>
          <p:nvPr>
            <p:ph type="subTitle" idx="1"/>
          </p:nvPr>
        </p:nvSpPr>
        <p:spPr>
          <a:xfrm>
            <a:off x="4200200" y="2345575"/>
            <a:ext cx="4194600" cy="812100"/>
          </a:xfrm>
          <a:prstGeom prst="rect">
            <a:avLst/>
          </a:prstGeom>
          <a:noFill/>
          <a:ln>
            <a:noFill/>
          </a:ln>
        </p:spPr>
        <p:txBody>
          <a:bodyPr spcFirstLastPara="1" wrap="square" lIns="91425" tIns="91425" rIns="91425" bIns="91425" anchor="ctr" anchorCtr="0">
            <a:noAutofit/>
          </a:bodyPr>
          <a:lstStyle>
            <a:lvl1pPr lvl="0" algn="r">
              <a:lnSpc>
                <a:spcPct val="115000"/>
              </a:lnSpc>
              <a:spcBef>
                <a:spcPts val="0"/>
              </a:spcBef>
              <a:spcAft>
                <a:spcPts val="0"/>
              </a:spcAft>
              <a:buSzPts val="1400"/>
              <a:buNone/>
              <a:defRPr sz="1600">
                <a:solidFill>
                  <a:schemeClr val="lt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3"/>
        </a:solidFill>
        <a:effectLst/>
      </p:bgPr>
    </p:bg>
    <p:spTree>
      <p:nvGrpSpPr>
        <p:cNvPr id="1" name="Shape 145"/>
        <p:cNvGrpSpPr/>
        <p:nvPr/>
      </p:nvGrpSpPr>
      <p:grpSpPr>
        <a:xfrm>
          <a:off x="0" y="0"/>
          <a:ext cx="0" cy="0"/>
          <a:chOff x="0" y="0"/>
          <a:chExt cx="0" cy="0"/>
        </a:xfrm>
      </p:grpSpPr>
      <p:sp>
        <p:nvSpPr>
          <p:cNvPr id="146" name="Google Shape;146;p21"/>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7" name="Google Shape;147;p21"/>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8" name="Google Shape;148;p21"/>
          <p:cNvSpPr txBox="1">
            <a:spLocks noGrp="1"/>
          </p:cNvSpPr>
          <p:nvPr>
            <p:ph type="title"/>
          </p:nvPr>
        </p:nvSpPr>
        <p:spPr>
          <a:xfrm>
            <a:off x="1653075" y="1449700"/>
            <a:ext cx="2867100" cy="76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9" name="Google Shape;149;p21"/>
          <p:cNvSpPr txBox="1">
            <a:spLocks noGrp="1"/>
          </p:cNvSpPr>
          <p:nvPr>
            <p:ph type="subTitle" idx="1"/>
          </p:nvPr>
        </p:nvSpPr>
        <p:spPr>
          <a:xfrm>
            <a:off x="1653063" y="2345575"/>
            <a:ext cx="2867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0" name="Google Shape;150;p21"/>
          <p:cNvSpPr txBox="1">
            <a:spLocks noGrp="1"/>
          </p:cNvSpPr>
          <p:nvPr>
            <p:ph type="title" idx="2"/>
          </p:nvPr>
        </p:nvSpPr>
        <p:spPr>
          <a:xfrm>
            <a:off x="5538251" y="1449700"/>
            <a:ext cx="2867100" cy="76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1" name="Google Shape;151;p21"/>
          <p:cNvSpPr txBox="1">
            <a:spLocks noGrp="1"/>
          </p:cNvSpPr>
          <p:nvPr>
            <p:ph type="subTitle" idx="3"/>
          </p:nvPr>
        </p:nvSpPr>
        <p:spPr>
          <a:xfrm>
            <a:off x="5538243" y="2345575"/>
            <a:ext cx="2867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2" name="Google Shape;152;p21"/>
          <p:cNvSpPr txBox="1">
            <a:spLocks noGrp="1"/>
          </p:cNvSpPr>
          <p:nvPr>
            <p:ph type="title" idx="4"/>
          </p:nvPr>
        </p:nvSpPr>
        <p:spPr>
          <a:xfrm>
            <a:off x="1653075" y="3187950"/>
            <a:ext cx="2867100" cy="76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3" name="Google Shape;153;p21"/>
          <p:cNvSpPr txBox="1">
            <a:spLocks noGrp="1"/>
          </p:cNvSpPr>
          <p:nvPr>
            <p:ph type="subTitle" idx="5"/>
          </p:nvPr>
        </p:nvSpPr>
        <p:spPr>
          <a:xfrm>
            <a:off x="1653063" y="4083775"/>
            <a:ext cx="2867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4" name="Google Shape;154;p21"/>
          <p:cNvSpPr txBox="1">
            <a:spLocks noGrp="1"/>
          </p:cNvSpPr>
          <p:nvPr>
            <p:ph type="title" idx="6"/>
          </p:nvPr>
        </p:nvSpPr>
        <p:spPr>
          <a:xfrm>
            <a:off x="5538252" y="3187950"/>
            <a:ext cx="2867100" cy="76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5" name="Google Shape;155;p21"/>
          <p:cNvSpPr txBox="1">
            <a:spLocks noGrp="1"/>
          </p:cNvSpPr>
          <p:nvPr>
            <p:ph type="subTitle" idx="7"/>
          </p:nvPr>
        </p:nvSpPr>
        <p:spPr>
          <a:xfrm>
            <a:off x="5538243" y="4083775"/>
            <a:ext cx="2867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6" name="Google Shape;156;p21"/>
          <p:cNvSpPr txBox="1">
            <a:spLocks noGrp="1"/>
          </p:cNvSpPr>
          <p:nvPr>
            <p:ph type="title" idx="8"/>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1" name="Shape 157"/>
        <p:cNvGrpSpPr/>
        <p:nvPr/>
      </p:nvGrpSpPr>
      <p:grpSpPr>
        <a:xfrm>
          <a:off x="0" y="0"/>
          <a:ext cx="0" cy="0"/>
          <a:chOff x="0" y="0"/>
          <a:chExt cx="0" cy="0"/>
        </a:xfrm>
      </p:grpSpPr>
      <p:sp>
        <p:nvSpPr>
          <p:cNvPr id="158" name="Google Shape;158;p22"/>
          <p:cNvSpPr/>
          <p:nvPr/>
        </p:nvSpPr>
        <p:spPr>
          <a:xfrm rot="-10799924">
            <a:off x="-159178" y="1321179"/>
            <a:ext cx="9823464" cy="7954200"/>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2"/>
          <p:cNvSpPr txBox="1">
            <a:spLocks noGrp="1"/>
          </p:cNvSpPr>
          <p:nvPr>
            <p:ph type="title"/>
          </p:nvPr>
        </p:nvSpPr>
        <p:spPr>
          <a:xfrm>
            <a:off x="3865000" y="4076600"/>
            <a:ext cx="4563900" cy="531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1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60" name="Google Shape;160;p22"/>
          <p:cNvSpPr txBox="1">
            <a:spLocks noGrp="1"/>
          </p:cNvSpPr>
          <p:nvPr>
            <p:ph type="subTitle" idx="1"/>
          </p:nvPr>
        </p:nvSpPr>
        <p:spPr>
          <a:xfrm>
            <a:off x="3992500" y="2676625"/>
            <a:ext cx="4436100" cy="1400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200">
                <a:solidFill>
                  <a:schemeClr val="lt1"/>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23"/>
          <p:cNvSpPr/>
          <p:nvPr/>
        </p:nvSpPr>
        <p:spPr>
          <a:xfrm rot="10799942" flipH="1">
            <a:off x="-144703" y="2613951"/>
            <a:ext cx="9536346" cy="5292918"/>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3"/>
          <p:cNvSpPr txBox="1">
            <a:spLocks noGrp="1"/>
          </p:cNvSpPr>
          <p:nvPr>
            <p:ph type="title"/>
          </p:nvPr>
        </p:nvSpPr>
        <p:spPr>
          <a:xfrm>
            <a:off x="724900" y="3657600"/>
            <a:ext cx="7704000" cy="951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1_2">
    <p:bg>
      <p:bgPr>
        <a:solidFill>
          <a:schemeClr val="lt1"/>
        </a:solid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720000" y="1908300"/>
            <a:ext cx="4083900" cy="125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6" name="Google Shape;166;p24"/>
          <p:cNvSpPr txBox="1">
            <a:spLocks noGrp="1"/>
          </p:cNvSpPr>
          <p:nvPr>
            <p:ph type="subTitle" idx="1"/>
          </p:nvPr>
        </p:nvSpPr>
        <p:spPr>
          <a:xfrm>
            <a:off x="715100" y="3258525"/>
            <a:ext cx="4083900" cy="100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67" name="Google Shape;167;p24"/>
          <p:cNvSpPr/>
          <p:nvPr/>
        </p:nvSpPr>
        <p:spPr>
          <a:xfrm rot="-5400033" flipH="1">
            <a:off x="-5183492" y="-19289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68"/>
        <p:cNvGrpSpPr/>
        <p:nvPr/>
      </p:nvGrpSpPr>
      <p:grpSpPr>
        <a:xfrm>
          <a:off x="0" y="0"/>
          <a:ext cx="0" cy="0"/>
          <a:chOff x="0" y="0"/>
          <a:chExt cx="0" cy="0"/>
        </a:xfrm>
      </p:grpSpPr>
      <p:sp>
        <p:nvSpPr>
          <p:cNvPr id="169" name="Google Shape;169;p25"/>
          <p:cNvSpPr/>
          <p:nvPr/>
        </p:nvSpPr>
        <p:spPr>
          <a:xfrm rot="-129427">
            <a:off x="-563426" y="-4868445"/>
            <a:ext cx="10009567" cy="838631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5"/>
          <p:cNvSpPr txBox="1">
            <a:spLocks noGrp="1"/>
          </p:cNvSpPr>
          <p:nvPr>
            <p:ph type="title" hasCustomPrompt="1"/>
          </p:nvPr>
        </p:nvSpPr>
        <p:spPr>
          <a:xfrm>
            <a:off x="715100" y="535000"/>
            <a:ext cx="6576000" cy="1251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9600"/>
              <a:buNone/>
              <a:defRPr sz="90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a:r>
              <a:t>xx%</a:t>
            </a:r>
          </a:p>
        </p:txBody>
      </p:sp>
      <p:sp>
        <p:nvSpPr>
          <p:cNvPr id="171" name="Google Shape;171;p25"/>
          <p:cNvSpPr txBox="1">
            <a:spLocks noGrp="1"/>
          </p:cNvSpPr>
          <p:nvPr>
            <p:ph type="subTitle" idx="1"/>
          </p:nvPr>
        </p:nvSpPr>
        <p:spPr>
          <a:xfrm>
            <a:off x="715100" y="1615450"/>
            <a:ext cx="6576000" cy="43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latin typeface="Poppins"/>
                <a:ea typeface="Poppins"/>
                <a:cs typeface="Poppins"/>
                <a:sym typeface="Poppins"/>
              </a:defRPr>
            </a:lvl1pPr>
            <a:lvl2pPr lvl="1" algn="ctr">
              <a:lnSpc>
                <a:spcPct val="100000"/>
              </a:lnSpc>
              <a:spcBef>
                <a:spcPts val="120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172"/>
        <p:cNvGrpSpPr/>
        <p:nvPr/>
      </p:nvGrpSpPr>
      <p:grpSpPr>
        <a:xfrm>
          <a:off x="0" y="0"/>
          <a:ext cx="0" cy="0"/>
          <a:chOff x="0" y="0"/>
          <a:chExt cx="0" cy="0"/>
        </a:xfrm>
      </p:grpSpPr>
      <p:sp>
        <p:nvSpPr>
          <p:cNvPr id="173" name="Google Shape;173;p26"/>
          <p:cNvSpPr/>
          <p:nvPr/>
        </p:nvSpPr>
        <p:spPr>
          <a:xfrm rot="-486386" flipH="1">
            <a:off x="-1902568" y="-640257"/>
            <a:ext cx="12387502" cy="596078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486381" flipH="1">
            <a:off x="-289330" y="-808575"/>
            <a:ext cx="10000337" cy="596078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BLANK_1_1_1_1_2_1">
    <p:bg>
      <p:bgPr>
        <a:solidFill>
          <a:schemeClr val="accent3"/>
        </a:solidFill>
        <a:effectLst/>
      </p:bgPr>
    </p:bg>
    <p:spTree>
      <p:nvGrpSpPr>
        <p:cNvPr id="1" name="Shape 176"/>
        <p:cNvGrpSpPr/>
        <p:nvPr/>
      </p:nvGrpSpPr>
      <p:grpSpPr>
        <a:xfrm>
          <a:off x="0" y="0"/>
          <a:ext cx="0" cy="0"/>
          <a:chOff x="0" y="0"/>
          <a:chExt cx="0" cy="0"/>
        </a:xfrm>
      </p:grpSpPr>
      <p:sp>
        <p:nvSpPr>
          <p:cNvPr id="177" name="Google Shape;177;p27"/>
          <p:cNvSpPr/>
          <p:nvPr/>
        </p:nvSpPr>
        <p:spPr>
          <a:xfrm rot="-9708718" flipH="1">
            <a:off x="4327104" y="-249784"/>
            <a:ext cx="5143497" cy="5483643"/>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7"/>
          <p:cNvSpPr/>
          <p:nvPr/>
        </p:nvSpPr>
        <p:spPr>
          <a:xfrm rot="-9942330" flipH="1">
            <a:off x="4501069" y="230937"/>
            <a:ext cx="4631551" cy="408864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7"/>
          <p:cNvSpPr/>
          <p:nvPr/>
        </p:nvSpPr>
        <p:spPr>
          <a:xfrm rot="-9942329" flipH="1">
            <a:off x="-901844" y="-630180"/>
            <a:ext cx="10442362" cy="7154713"/>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7"/>
          <p:cNvSpPr txBox="1">
            <a:spLocks noGrp="1"/>
          </p:cNvSpPr>
          <p:nvPr>
            <p:ph type="title"/>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181"/>
        <p:cNvGrpSpPr/>
        <p:nvPr/>
      </p:nvGrpSpPr>
      <p:grpSpPr>
        <a:xfrm>
          <a:off x="0" y="0"/>
          <a:ext cx="0" cy="0"/>
          <a:chOff x="0" y="0"/>
          <a:chExt cx="0" cy="0"/>
        </a:xfrm>
      </p:grpSpPr>
      <p:sp>
        <p:nvSpPr>
          <p:cNvPr id="182" name="Google Shape;182;p28"/>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8"/>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8"/>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8"/>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8"/>
          <p:cNvSpPr txBox="1">
            <a:spLocks noGrp="1"/>
          </p:cNvSpPr>
          <p:nvPr>
            <p:ph type="title"/>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1_1_1">
    <p:bg>
      <p:bgPr>
        <a:solidFill>
          <a:schemeClr val="dk2"/>
        </a:solidFill>
        <a:effectLst/>
      </p:bgPr>
    </p:bg>
    <p:spTree>
      <p:nvGrpSpPr>
        <p:cNvPr id="1" name="Shape 187"/>
        <p:cNvGrpSpPr/>
        <p:nvPr/>
      </p:nvGrpSpPr>
      <p:grpSpPr>
        <a:xfrm>
          <a:off x="0" y="0"/>
          <a:ext cx="0" cy="0"/>
          <a:chOff x="0" y="0"/>
          <a:chExt cx="0" cy="0"/>
        </a:xfrm>
      </p:grpSpPr>
      <p:sp>
        <p:nvSpPr>
          <p:cNvPr id="188" name="Google Shape;188;p29"/>
          <p:cNvSpPr/>
          <p:nvPr/>
        </p:nvSpPr>
        <p:spPr>
          <a:xfrm rot="-3600025">
            <a:off x="-616625" y="-3632715"/>
            <a:ext cx="9406596" cy="1123082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rot="-3600029">
            <a:off x="-1174861" y="-3715080"/>
            <a:ext cx="10705227" cy="10205333"/>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txBox="1">
            <a:spLocks noGrp="1"/>
          </p:cNvSpPr>
          <p:nvPr>
            <p:ph type="title"/>
          </p:nvPr>
        </p:nvSpPr>
        <p:spPr>
          <a:xfrm flipH="1">
            <a:off x="737593" y="1675682"/>
            <a:ext cx="3077400" cy="56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1" name="Google Shape;191;p29"/>
          <p:cNvSpPr txBox="1">
            <a:spLocks noGrp="1"/>
          </p:cNvSpPr>
          <p:nvPr>
            <p:ph type="subTitle" idx="1"/>
          </p:nvPr>
        </p:nvSpPr>
        <p:spPr>
          <a:xfrm flipH="1">
            <a:off x="737593" y="2241118"/>
            <a:ext cx="3077400" cy="122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CUSTOM_1_1_1_1">
    <p:bg>
      <p:bgPr>
        <a:solidFill>
          <a:schemeClr val="accent3"/>
        </a:solidFill>
        <a:effectLst/>
      </p:bgPr>
    </p:bg>
    <p:spTree>
      <p:nvGrpSpPr>
        <p:cNvPr id="1" name="Shape 192"/>
        <p:cNvGrpSpPr/>
        <p:nvPr/>
      </p:nvGrpSpPr>
      <p:grpSpPr>
        <a:xfrm>
          <a:off x="0" y="0"/>
          <a:ext cx="0" cy="0"/>
          <a:chOff x="0" y="0"/>
          <a:chExt cx="0" cy="0"/>
        </a:xfrm>
      </p:grpSpPr>
      <p:sp>
        <p:nvSpPr>
          <p:cNvPr id="193" name="Google Shape;193;p30"/>
          <p:cNvSpPr/>
          <p:nvPr/>
        </p:nvSpPr>
        <p:spPr>
          <a:xfrm rot="-1503190" flipH="1">
            <a:off x="-933447" y="-2997749"/>
            <a:ext cx="11438521" cy="8826707"/>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rot="-1503190" flipH="1">
            <a:off x="-1372020" y="-1943563"/>
            <a:ext cx="11438521" cy="7475191"/>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0"/>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58A582"/>
              </a:solidFill>
              <a:latin typeface="Patrick Hand"/>
              <a:ea typeface="Patrick Hand"/>
              <a:cs typeface="Patrick Hand"/>
              <a:sym typeface="Patrick Hand"/>
            </a:endParaRPr>
          </a:p>
        </p:txBody>
      </p:sp>
      <p:sp>
        <p:nvSpPr>
          <p:cNvPr id="196" name="Google Shape;196;p30"/>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B6060"/>
              </a:solidFill>
              <a:latin typeface="Barlow Medium"/>
              <a:ea typeface="Barlow Medium"/>
              <a:cs typeface="Barlow Medium"/>
              <a:sym typeface="Barlow Medium"/>
            </a:endParaRPr>
          </a:p>
        </p:txBody>
      </p:sp>
      <p:sp>
        <p:nvSpPr>
          <p:cNvPr id="197" name="Google Shape;197;p30"/>
          <p:cNvSpPr txBox="1">
            <a:spLocks noGrp="1"/>
          </p:cNvSpPr>
          <p:nvPr>
            <p:ph type="title"/>
          </p:nvPr>
        </p:nvSpPr>
        <p:spPr>
          <a:xfrm>
            <a:off x="4273200" y="1675644"/>
            <a:ext cx="3151500" cy="59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8" name="Google Shape;198;p30"/>
          <p:cNvSpPr txBox="1">
            <a:spLocks noGrp="1"/>
          </p:cNvSpPr>
          <p:nvPr>
            <p:ph type="subTitle" idx="1"/>
          </p:nvPr>
        </p:nvSpPr>
        <p:spPr>
          <a:xfrm>
            <a:off x="4273200" y="2273256"/>
            <a:ext cx="3151500" cy="119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16"/>
        <p:cNvGrpSpPr/>
        <p:nvPr/>
      </p:nvGrpSpPr>
      <p:grpSpPr>
        <a:xfrm>
          <a:off x="0" y="0"/>
          <a:ext cx="0" cy="0"/>
          <a:chOff x="0" y="0"/>
          <a:chExt cx="0" cy="0"/>
        </a:xfrm>
      </p:grpSpPr>
      <p:sp>
        <p:nvSpPr>
          <p:cNvPr id="17" name="Google Shape;17;p4"/>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 name="Google Shape;18;p4"/>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 name="Google Shape;19;p4"/>
          <p:cNvSpPr txBox="1">
            <a:spLocks noGrp="1"/>
          </p:cNvSpPr>
          <p:nvPr>
            <p:ph type="title"/>
          </p:nvPr>
        </p:nvSpPr>
        <p:spPr>
          <a:xfrm>
            <a:off x="1558200" y="1742775"/>
            <a:ext cx="2690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700" b="1">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 name="Google Shape;20;p4"/>
          <p:cNvSpPr txBox="1">
            <a:spLocks noGrp="1"/>
          </p:cNvSpPr>
          <p:nvPr>
            <p:ph type="title" idx="2"/>
          </p:nvPr>
        </p:nvSpPr>
        <p:spPr>
          <a:xfrm>
            <a:off x="739425" y="1742775"/>
            <a:ext cx="7479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1" name="Google Shape;21;p4"/>
          <p:cNvSpPr txBox="1">
            <a:spLocks noGrp="1"/>
          </p:cNvSpPr>
          <p:nvPr>
            <p:ph type="subTitle" idx="1"/>
          </p:nvPr>
        </p:nvSpPr>
        <p:spPr>
          <a:xfrm>
            <a:off x="1558200" y="2253100"/>
            <a:ext cx="2690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title" idx="3"/>
          </p:nvPr>
        </p:nvSpPr>
        <p:spPr>
          <a:xfrm>
            <a:off x="5232600" y="1742775"/>
            <a:ext cx="2690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700" b="1">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4"/>
          <p:cNvSpPr txBox="1">
            <a:spLocks noGrp="1"/>
          </p:cNvSpPr>
          <p:nvPr>
            <p:ph type="title" idx="4"/>
          </p:nvPr>
        </p:nvSpPr>
        <p:spPr>
          <a:xfrm>
            <a:off x="4380425" y="1742775"/>
            <a:ext cx="7479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4" name="Google Shape;24;p4"/>
          <p:cNvSpPr txBox="1">
            <a:spLocks noGrp="1"/>
          </p:cNvSpPr>
          <p:nvPr>
            <p:ph type="subTitle" idx="5"/>
          </p:nvPr>
        </p:nvSpPr>
        <p:spPr>
          <a:xfrm>
            <a:off x="5232600" y="2253100"/>
            <a:ext cx="2690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title" idx="6"/>
          </p:nvPr>
        </p:nvSpPr>
        <p:spPr>
          <a:xfrm>
            <a:off x="5248524" y="3532175"/>
            <a:ext cx="2690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700" b="1">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6" name="Google Shape;26;p4"/>
          <p:cNvSpPr txBox="1">
            <a:spLocks noGrp="1"/>
          </p:cNvSpPr>
          <p:nvPr>
            <p:ph type="title" idx="7"/>
          </p:nvPr>
        </p:nvSpPr>
        <p:spPr>
          <a:xfrm>
            <a:off x="4380425" y="3532175"/>
            <a:ext cx="7479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4"/>
          <p:cNvSpPr txBox="1">
            <a:spLocks noGrp="1"/>
          </p:cNvSpPr>
          <p:nvPr>
            <p:ph type="subTitle" idx="8"/>
          </p:nvPr>
        </p:nvSpPr>
        <p:spPr>
          <a:xfrm>
            <a:off x="5250189" y="4042500"/>
            <a:ext cx="2690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title" idx="9"/>
          </p:nvPr>
        </p:nvSpPr>
        <p:spPr>
          <a:xfrm>
            <a:off x="1558200" y="3532175"/>
            <a:ext cx="2690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700" b="1">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4"/>
          <p:cNvSpPr txBox="1">
            <a:spLocks noGrp="1"/>
          </p:cNvSpPr>
          <p:nvPr>
            <p:ph type="title" idx="13"/>
          </p:nvPr>
        </p:nvSpPr>
        <p:spPr>
          <a:xfrm>
            <a:off x="739674" y="3532175"/>
            <a:ext cx="7209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0" name="Google Shape;30;p4"/>
          <p:cNvSpPr txBox="1">
            <a:spLocks noGrp="1"/>
          </p:cNvSpPr>
          <p:nvPr>
            <p:ph type="subTitle" idx="14"/>
          </p:nvPr>
        </p:nvSpPr>
        <p:spPr>
          <a:xfrm>
            <a:off x="1558200" y="4042500"/>
            <a:ext cx="2690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title" idx="15"/>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solidFill>
          <a:schemeClr val="accent3"/>
        </a:solidFill>
        <a:effectLst/>
      </p:bgPr>
    </p:bg>
    <p:spTree>
      <p:nvGrpSpPr>
        <p:cNvPr id="1" name="Shape 199"/>
        <p:cNvGrpSpPr/>
        <p:nvPr/>
      </p:nvGrpSpPr>
      <p:grpSpPr>
        <a:xfrm>
          <a:off x="0" y="0"/>
          <a:ext cx="0" cy="0"/>
          <a:chOff x="0" y="0"/>
          <a:chExt cx="0" cy="0"/>
        </a:xfrm>
      </p:grpSpPr>
      <p:sp>
        <p:nvSpPr>
          <p:cNvPr id="200" name="Google Shape;200;p31"/>
          <p:cNvSpPr/>
          <p:nvPr/>
        </p:nvSpPr>
        <p:spPr>
          <a:xfrm rot="1799963" flipH="1">
            <a:off x="127773" y="-2554371"/>
            <a:ext cx="5410470" cy="8996723"/>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1" name="Google Shape;201;p31"/>
          <p:cNvSpPr/>
          <p:nvPr/>
        </p:nvSpPr>
        <p:spPr>
          <a:xfrm rot="-9268275" flipH="1">
            <a:off x="3760339" y="-522949"/>
            <a:ext cx="5410477" cy="1020566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 name="Google Shape;202;p31"/>
          <p:cNvSpPr/>
          <p:nvPr/>
        </p:nvSpPr>
        <p:spPr>
          <a:xfrm rot="-9268275" flipH="1">
            <a:off x="3898756" y="1253"/>
            <a:ext cx="5410477" cy="837278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 name="Google Shape;203;p31"/>
          <p:cNvSpPr/>
          <p:nvPr/>
        </p:nvSpPr>
        <p:spPr>
          <a:xfrm rot="2699947" flipH="1">
            <a:off x="-985224" y="-1611645"/>
            <a:ext cx="7406009" cy="6966017"/>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 name="Google Shape;204;p31"/>
          <p:cNvSpPr txBox="1">
            <a:spLocks noGrp="1"/>
          </p:cNvSpPr>
          <p:nvPr>
            <p:ph type="title"/>
          </p:nvPr>
        </p:nvSpPr>
        <p:spPr>
          <a:xfrm>
            <a:off x="1566600" y="333771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5" name="Google Shape;205;p31"/>
          <p:cNvSpPr txBox="1">
            <a:spLocks noGrp="1"/>
          </p:cNvSpPr>
          <p:nvPr>
            <p:ph type="subTitle" idx="1"/>
          </p:nvPr>
        </p:nvSpPr>
        <p:spPr>
          <a:xfrm>
            <a:off x="1566600" y="39242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6" name="Google Shape;206;p31"/>
          <p:cNvSpPr txBox="1">
            <a:spLocks noGrp="1"/>
          </p:cNvSpPr>
          <p:nvPr>
            <p:ph type="title" idx="2"/>
          </p:nvPr>
        </p:nvSpPr>
        <p:spPr>
          <a:xfrm>
            <a:off x="5241000" y="333771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7" name="Google Shape;207;p31"/>
          <p:cNvSpPr txBox="1">
            <a:spLocks noGrp="1"/>
          </p:cNvSpPr>
          <p:nvPr>
            <p:ph type="subTitle" idx="3"/>
          </p:nvPr>
        </p:nvSpPr>
        <p:spPr>
          <a:xfrm>
            <a:off x="5241000" y="39242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8" name="Google Shape;208;p31"/>
          <p:cNvSpPr txBox="1">
            <a:spLocks noGrp="1"/>
          </p:cNvSpPr>
          <p:nvPr>
            <p:ph type="title" idx="4"/>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10"/>
        <p:cNvGrpSpPr/>
        <p:nvPr/>
      </p:nvGrpSpPr>
      <p:grpSpPr>
        <a:xfrm>
          <a:off x="0" y="0"/>
          <a:ext cx="0" cy="0"/>
          <a:chOff x="0" y="0"/>
          <a:chExt cx="0" cy="0"/>
        </a:xfrm>
      </p:grpSpPr>
      <p:sp>
        <p:nvSpPr>
          <p:cNvPr id="211" name="Google Shape;211;p33"/>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3"/>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13"/>
        <p:cNvGrpSpPr/>
        <p:nvPr/>
      </p:nvGrpSpPr>
      <p:grpSpPr>
        <a:xfrm>
          <a:off x="0" y="0"/>
          <a:ext cx="0" cy="0"/>
          <a:chOff x="0" y="0"/>
          <a:chExt cx="0" cy="0"/>
        </a:xfrm>
      </p:grpSpPr>
      <p:sp>
        <p:nvSpPr>
          <p:cNvPr id="214" name="Google Shape;214;p34"/>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4"/>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2"/>
        <p:cNvGrpSpPr/>
        <p:nvPr/>
      </p:nvGrpSpPr>
      <p:grpSpPr>
        <a:xfrm>
          <a:off x="0" y="0"/>
          <a:ext cx="0" cy="0"/>
          <a:chOff x="0" y="0"/>
          <a:chExt cx="0" cy="0"/>
        </a:xfrm>
      </p:grpSpPr>
      <p:sp>
        <p:nvSpPr>
          <p:cNvPr id="33" name="Google Shape;33;p5"/>
          <p:cNvSpPr/>
          <p:nvPr/>
        </p:nvSpPr>
        <p:spPr>
          <a:xfrm rot="-3699419">
            <a:off x="-1697087" y="-13545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txBox="1">
            <a:spLocks noGrp="1"/>
          </p:cNvSpPr>
          <p:nvPr>
            <p:ph type="subTitle" idx="1"/>
          </p:nvPr>
        </p:nvSpPr>
        <p:spPr>
          <a:xfrm>
            <a:off x="715100" y="894950"/>
            <a:ext cx="4066500" cy="87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5" name="Google Shape;35;p5"/>
          <p:cNvSpPr txBox="1">
            <a:spLocks noGrp="1"/>
          </p:cNvSpPr>
          <p:nvPr>
            <p:ph type="subTitle" idx="2"/>
          </p:nvPr>
        </p:nvSpPr>
        <p:spPr>
          <a:xfrm>
            <a:off x="715100" y="1690925"/>
            <a:ext cx="4066500" cy="12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6"/>
        <p:cNvGrpSpPr/>
        <p:nvPr/>
      </p:nvGrpSpPr>
      <p:grpSpPr>
        <a:xfrm>
          <a:off x="0" y="0"/>
          <a:ext cx="0" cy="0"/>
          <a:chOff x="0" y="0"/>
          <a:chExt cx="0" cy="0"/>
        </a:xfrm>
      </p:grpSpPr>
      <p:sp>
        <p:nvSpPr>
          <p:cNvPr id="37" name="Google Shape;37;p6"/>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Google Shape;38;p6"/>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 name="Google Shape;39;p6"/>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0" name="Google Shape;40;p6"/>
          <p:cNvSpPr txBox="1">
            <a:spLocks noGrp="1"/>
          </p:cNvSpPr>
          <p:nvPr>
            <p:ph type="body" idx="1"/>
          </p:nvPr>
        </p:nvSpPr>
        <p:spPr>
          <a:xfrm>
            <a:off x="720000" y="1466850"/>
            <a:ext cx="5814300" cy="2316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algn="l">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algn="l">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algn="l">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algn="l">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algn="l">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algn="l">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algn="l">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41"/>
        <p:cNvGrpSpPr/>
        <p:nvPr/>
      </p:nvGrpSpPr>
      <p:grpSpPr>
        <a:xfrm>
          <a:off x="0" y="0"/>
          <a:ext cx="0" cy="0"/>
          <a:chOff x="0" y="0"/>
          <a:chExt cx="0" cy="0"/>
        </a:xfrm>
      </p:grpSpPr>
      <p:sp>
        <p:nvSpPr>
          <p:cNvPr id="42" name="Google Shape;42;p7"/>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txBox="1">
            <a:spLocks noGrp="1"/>
          </p:cNvSpPr>
          <p:nvPr>
            <p:ph type="title"/>
          </p:nvPr>
        </p:nvSpPr>
        <p:spPr>
          <a:xfrm flipH="1">
            <a:off x="4203150" y="2487163"/>
            <a:ext cx="4207500" cy="1047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4" name="Google Shape;44;p7"/>
          <p:cNvSpPr txBox="1">
            <a:spLocks noGrp="1"/>
          </p:cNvSpPr>
          <p:nvPr>
            <p:ph type="title" idx="2"/>
          </p:nvPr>
        </p:nvSpPr>
        <p:spPr>
          <a:xfrm flipH="1">
            <a:off x="7043250" y="1388138"/>
            <a:ext cx="13674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5" name="Google Shape;45;p7"/>
          <p:cNvSpPr txBox="1">
            <a:spLocks noGrp="1"/>
          </p:cNvSpPr>
          <p:nvPr>
            <p:ph type="subTitle" idx="1"/>
          </p:nvPr>
        </p:nvSpPr>
        <p:spPr>
          <a:xfrm flipH="1">
            <a:off x="3704850" y="3400763"/>
            <a:ext cx="4705800" cy="416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3"/>
        </a:solidFill>
        <a:effectLst/>
      </p:bgPr>
    </p:bg>
    <p:spTree>
      <p:nvGrpSpPr>
        <p:cNvPr id="1" name="Shape 46"/>
        <p:cNvGrpSpPr/>
        <p:nvPr/>
      </p:nvGrpSpPr>
      <p:grpSpPr>
        <a:xfrm>
          <a:off x="0" y="0"/>
          <a:ext cx="0" cy="0"/>
          <a:chOff x="0" y="0"/>
          <a:chExt cx="0" cy="0"/>
        </a:xfrm>
      </p:grpSpPr>
      <p:sp>
        <p:nvSpPr>
          <p:cNvPr id="47" name="Google Shape;47;p8"/>
          <p:cNvSpPr/>
          <p:nvPr/>
        </p:nvSpPr>
        <p:spPr>
          <a:xfrm rot="5400072">
            <a:off x="249654" y="554799"/>
            <a:ext cx="5136966" cy="4033908"/>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
          <p:cNvSpPr/>
          <p:nvPr/>
        </p:nvSpPr>
        <p:spPr>
          <a:xfrm rot="5399964" flipH="1">
            <a:off x="2190744" y="-1800204"/>
            <a:ext cx="5162562" cy="8743896"/>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 name="Google Shape;49;p8"/>
          <p:cNvSpPr txBox="1">
            <a:spLocks noGrp="1"/>
          </p:cNvSpPr>
          <p:nvPr>
            <p:ph type="title"/>
          </p:nvPr>
        </p:nvSpPr>
        <p:spPr>
          <a:xfrm>
            <a:off x="5723400" y="1574900"/>
            <a:ext cx="26838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0" name="Google Shape;50;p8"/>
          <p:cNvSpPr txBox="1">
            <a:spLocks noGrp="1"/>
          </p:cNvSpPr>
          <p:nvPr>
            <p:ph type="subTitle" idx="1"/>
          </p:nvPr>
        </p:nvSpPr>
        <p:spPr>
          <a:xfrm>
            <a:off x="6070800" y="2038031"/>
            <a:ext cx="23364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8"/>
          <p:cNvSpPr txBox="1">
            <a:spLocks noGrp="1"/>
          </p:cNvSpPr>
          <p:nvPr>
            <p:ph type="title" idx="2"/>
          </p:nvPr>
        </p:nvSpPr>
        <p:spPr>
          <a:xfrm>
            <a:off x="1705700" y="2647400"/>
            <a:ext cx="26838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2" name="Google Shape;52;p8"/>
          <p:cNvSpPr txBox="1">
            <a:spLocks noGrp="1"/>
          </p:cNvSpPr>
          <p:nvPr>
            <p:ph type="subTitle" idx="3"/>
          </p:nvPr>
        </p:nvSpPr>
        <p:spPr>
          <a:xfrm>
            <a:off x="2053100" y="3110531"/>
            <a:ext cx="23364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8"/>
          <p:cNvSpPr txBox="1">
            <a:spLocks noGrp="1"/>
          </p:cNvSpPr>
          <p:nvPr>
            <p:ph type="title" idx="4"/>
          </p:nvPr>
        </p:nvSpPr>
        <p:spPr>
          <a:xfrm>
            <a:off x="5723400" y="3566325"/>
            <a:ext cx="26838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54" name="Google Shape;54;p8"/>
          <p:cNvSpPr txBox="1">
            <a:spLocks noGrp="1"/>
          </p:cNvSpPr>
          <p:nvPr>
            <p:ph type="subTitle" idx="5"/>
          </p:nvPr>
        </p:nvSpPr>
        <p:spPr>
          <a:xfrm>
            <a:off x="6070800" y="4029456"/>
            <a:ext cx="23364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8"/>
          <p:cNvSpPr txBox="1">
            <a:spLocks noGrp="1"/>
          </p:cNvSpPr>
          <p:nvPr>
            <p:ph type="title" idx="6"/>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6"/>
        <p:cNvGrpSpPr/>
        <p:nvPr/>
      </p:nvGrpSpPr>
      <p:grpSpPr>
        <a:xfrm>
          <a:off x="0" y="0"/>
          <a:ext cx="0" cy="0"/>
          <a:chOff x="0" y="0"/>
          <a:chExt cx="0" cy="0"/>
        </a:xfrm>
      </p:grpSpPr>
      <p:sp>
        <p:nvSpPr>
          <p:cNvPr id="57" name="Google Shape;57;p9"/>
          <p:cNvSpPr/>
          <p:nvPr/>
        </p:nvSpPr>
        <p:spPr>
          <a:xfrm rot="-98" flipH="1">
            <a:off x="-176787" y="-1092039"/>
            <a:ext cx="9497574" cy="5143230"/>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txBox="1">
            <a:spLocks noGrp="1"/>
          </p:cNvSpPr>
          <p:nvPr>
            <p:ph type="title"/>
          </p:nvPr>
        </p:nvSpPr>
        <p:spPr>
          <a:xfrm>
            <a:off x="2061100" y="535000"/>
            <a:ext cx="6367800" cy="2017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72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59"/>
        <p:cNvGrpSpPr/>
        <p:nvPr/>
      </p:nvGrpSpPr>
      <p:grpSpPr>
        <a:xfrm>
          <a:off x="0" y="0"/>
          <a:ext cx="0" cy="0"/>
          <a:chOff x="0" y="0"/>
          <a:chExt cx="0" cy="0"/>
        </a:xfrm>
      </p:grpSpPr>
      <p:sp>
        <p:nvSpPr>
          <p:cNvPr id="60" name="Google Shape;60;p10"/>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 name="Google Shape;61;p10"/>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 name="Google Shape;62;p10"/>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 name="Google Shape;63;p10"/>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10"/>
          <p:cNvSpPr txBox="1">
            <a:spLocks noGrp="1"/>
          </p:cNvSpPr>
          <p:nvPr>
            <p:ph type="title"/>
          </p:nvPr>
        </p:nvSpPr>
        <p:spPr>
          <a:xfrm>
            <a:off x="720000" y="16828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5" name="Google Shape;65;p10"/>
          <p:cNvSpPr txBox="1">
            <a:spLocks noGrp="1"/>
          </p:cNvSpPr>
          <p:nvPr>
            <p:ph type="subTitle" idx="1"/>
          </p:nvPr>
        </p:nvSpPr>
        <p:spPr>
          <a:xfrm>
            <a:off x="720000"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10"/>
          <p:cNvSpPr txBox="1">
            <a:spLocks noGrp="1"/>
          </p:cNvSpPr>
          <p:nvPr>
            <p:ph type="title" idx="2"/>
          </p:nvPr>
        </p:nvSpPr>
        <p:spPr>
          <a:xfrm>
            <a:off x="3419269" y="16828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7" name="Google Shape;67;p10"/>
          <p:cNvSpPr txBox="1">
            <a:spLocks noGrp="1"/>
          </p:cNvSpPr>
          <p:nvPr>
            <p:ph type="subTitle" idx="3"/>
          </p:nvPr>
        </p:nvSpPr>
        <p:spPr>
          <a:xfrm>
            <a:off x="3419269"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0"/>
          <p:cNvSpPr txBox="1">
            <a:spLocks noGrp="1"/>
          </p:cNvSpPr>
          <p:nvPr>
            <p:ph type="title" idx="4"/>
          </p:nvPr>
        </p:nvSpPr>
        <p:spPr>
          <a:xfrm>
            <a:off x="720000" y="31162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 name="Google Shape;69;p10"/>
          <p:cNvSpPr txBox="1">
            <a:spLocks noGrp="1"/>
          </p:cNvSpPr>
          <p:nvPr>
            <p:ph type="subTitle" idx="5"/>
          </p:nvPr>
        </p:nvSpPr>
        <p:spPr>
          <a:xfrm>
            <a:off x="720000"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10"/>
          <p:cNvSpPr txBox="1">
            <a:spLocks noGrp="1"/>
          </p:cNvSpPr>
          <p:nvPr>
            <p:ph type="title" idx="6"/>
          </p:nvPr>
        </p:nvSpPr>
        <p:spPr>
          <a:xfrm>
            <a:off x="3419269" y="31162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1" name="Google Shape;71;p10"/>
          <p:cNvSpPr txBox="1">
            <a:spLocks noGrp="1"/>
          </p:cNvSpPr>
          <p:nvPr>
            <p:ph type="subTitle" idx="7"/>
          </p:nvPr>
        </p:nvSpPr>
        <p:spPr>
          <a:xfrm>
            <a:off x="3419269"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10"/>
          <p:cNvSpPr txBox="1">
            <a:spLocks noGrp="1"/>
          </p:cNvSpPr>
          <p:nvPr>
            <p:ph type="title" idx="8"/>
          </p:nvPr>
        </p:nvSpPr>
        <p:spPr>
          <a:xfrm>
            <a:off x="6118545" y="16828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3" name="Google Shape;73;p10"/>
          <p:cNvSpPr txBox="1">
            <a:spLocks noGrp="1"/>
          </p:cNvSpPr>
          <p:nvPr>
            <p:ph type="subTitle" idx="9"/>
          </p:nvPr>
        </p:nvSpPr>
        <p:spPr>
          <a:xfrm>
            <a:off x="6118545" y="22693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0"/>
          <p:cNvSpPr txBox="1">
            <a:spLocks noGrp="1"/>
          </p:cNvSpPr>
          <p:nvPr>
            <p:ph type="title" idx="13"/>
          </p:nvPr>
        </p:nvSpPr>
        <p:spPr>
          <a:xfrm>
            <a:off x="6118545" y="311625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700" b="1">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75" name="Google Shape;75;p10"/>
          <p:cNvSpPr txBox="1">
            <a:spLocks noGrp="1"/>
          </p:cNvSpPr>
          <p:nvPr>
            <p:ph type="subTitle" idx="14"/>
          </p:nvPr>
        </p:nvSpPr>
        <p:spPr>
          <a:xfrm>
            <a:off x="6118545" y="3702775"/>
            <a:ext cx="2305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0"/>
          <p:cNvSpPr txBox="1">
            <a:spLocks noGrp="1"/>
          </p:cNvSpPr>
          <p:nvPr>
            <p:ph type="title" idx="15"/>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5"/>
          <p:cNvSpPr/>
          <p:nvPr/>
        </p:nvSpPr>
        <p:spPr>
          <a:xfrm>
            <a:off x="744450" y="3198525"/>
            <a:ext cx="3886500" cy="426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2200" b="1" i="0" u="none" strike="noStrike" cap="none">
                <a:solidFill>
                  <a:srgbClr val="000000"/>
                </a:solidFill>
                <a:latin typeface="Arial"/>
                <a:ea typeface="Arial"/>
                <a:cs typeface="Arial"/>
                <a:sym typeface="Arial"/>
              </a:rPr>
              <a:t>Project Presentation </a:t>
            </a:r>
            <a:endParaRPr sz="2200" b="1" i="0" u="none" strike="noStrike" cap="none">
              <a:solidFill>
                <a:srgbClr val="000000"/>
              </a:solidFill>
              <a:latin typeface="Arial"/>
              <a:ea typeface="Arial"/>
              <a:cs typeface="Arial"/>
              <a:sym typeface="Arial"/>
            </a:endParaRPr>
          </a:p>
        </p:txBody>
      </p:sp>
      <p:sp>
        <p:nvSpPr>
          <p:cNvPr id="221" name="Google Shape;221;p35"/>
          <p:cNvSpPr txBox="1">
            <a:spLocks noGrp="1"/>
          </p:cNvSpPr>
          <p:nvPr>
            <p:ph type="ctrTitle"/>
          </p:nvPr>
        </p:nvSpPr>
        <p:spPr>
          <a:xfrm>
            <a:off x="722725" y="1853638"/>
            <a:ext cx="4658400" cy="12501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5200"/>
              <a:buNone/>
            </a:pPr>
            <a:r>
              <a:rPr lang="en"/>
              <a:t>S&amp;P500 stock market</a:t>
            </a:r>
            <a:endParaRPr/>
          </a:p>
        </p:txBody>
      </p:sp>
      <p:grpSp>
        <p:nvGrpSpPr>
          <p:cNvPr id="222" name="Google Shape;222;p35"/>
          <p:cNvGrpSpPr/>
          <p:nvPr/>
        </p:nvGrpSpPr>
        <p:grpSpPr>
          <a:xfrm>
            <a:off x="5200643" y="793126"/>
            <a:ext cx="3313718" cy="3759286"/>
            <a:chOff x="5200643" y="793126"/>
            <a:chExt cx="3313718" cy="3759286"/>
          </a:xfrm>
        </p:grpSpPr>
        <p:sp>
          <p:nvSpPr>
            <p:cNvPr id="223" name="Google Shape;223;p35"/>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5"/>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5" name="Google Shape;225;p35"/>
            <p:cNvGrpSpPr/>
            <p:nvPr/>
          </p:nvGrpSpPr>
          <p:grpSpPr>
            <a:xfrm>
              <a:off x="5533506" y="2488418"/>
              <a:ext cx="2753126" cy="2001694"/>
              <a:chOff x="5533506" y="2488418"/>
              <a:chExt cx="2753126" cy="2001694"/>
            </a:xfrm>
          </p:grpSpPr>
          <p:sp>
            <p:nvSpPr>
              <p:cNvPr id="226" name="Google Shape;226;p35"/>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5"/>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5"/>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5"/>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5"/>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5"/>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 name="Google Shape;232;p35"/>
            <p:cNvGrpSpPr/>
            <p:nvPr/>
          </p:nvGrpSpPr>
          <p:grpSpPr>
            <a:xfrm>
              <a:off x="5397634" y="1247552"/>
              <a:ext cx="543069" cy="551860"/>
              <a:chOff x="5294709" y="1524927"/>
              <a:chExt cx="543069" cy="551860"/>
            </a:xfrm>
          </p:grpSpPr>
          <p:sp>
            <p:nvSpPr>
              <p:cNvPr id="233" name="Google Shape;233;p35"/>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5"/>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5"/>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35"/>
            <p:cNvGrpSpPr/>
            <p:nvPr/>
          </p:nvGrpSpPr>
          <p:grpSpPr>
            <a:xfrm>
              <a:off x="7631397" y="1329903"/>
              <a:ext cx="638038" cy="554126"/>
              <a:chOff x="7631397" y="1329903"/>
              <a:chExt cx="638038" cy="554126"/>
            </a:xfrm>
          </p:grpSpPr>
          <p:sp>
            <p:nvSpPr>
              <p:cNvPr id="237" name="Google Shape;237;p35"/>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5"/>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5"/>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5"/>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5"/>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35"/>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5"/>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5"/>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5"/>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5"/>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5"/>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5"/>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5"/>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5"/>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5"/>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5"/>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5"/>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5"/>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5"/>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5"/>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5"/>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5"/>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5"/>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5"/>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5"/>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5"/>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5"/>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5"/>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5"/>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5"/>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5"/>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5"/>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5"/>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5"/>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5"/>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5"/>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5"/>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5"/>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5"/>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5"/>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5"/>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5"/>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5"/>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5"/>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5"/>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5"/>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5"/>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5"/>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5"/>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5"/>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5"/>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5"/>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5"/>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5"/>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5"/>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5"/>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5"/>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5"/>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5"/>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5"/>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5"/>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5"/>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5"/>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5"/>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5"/>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5"/>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5"/>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5"/>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5"/>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5"/>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5"/>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5"/>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5"/>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5"/>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5"/>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5"/>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5"/>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5"/>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5"/>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5"/>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5"/>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5"/>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5"/>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5"/>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5"/>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5"/>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5"/>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5"/>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5"/>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5"/>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5"/>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5"/>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5"/>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5"/>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5"/>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5"/>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5"/>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5"/>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5"/>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5"/>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5"/>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5"/>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5"/>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5"/>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5"/>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5"/>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5"/>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5"/>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5"/>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5"/>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5"/>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5"/>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5"/>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5"/>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5"/>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5"/>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5"/>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5"/>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5"/>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5"/>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5"/>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5"/>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5"/>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5"/>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5"/>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5"/>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5"/>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5"/>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5"/>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5"/>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5"/>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5"/>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5"/>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5"/>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5"/>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5"/>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5"/>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5"/>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5"/>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5"/>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5"/>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5"/>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5"/>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5"/>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5"/>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5"/>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5"/>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5"/>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5"/>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5"/>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5"/>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5"/>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5"/>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5"/>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5"/>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5"/>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5"/>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5"/>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5"/>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5"/>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5"/>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5"/>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5"/>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5"/>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5"/>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5"/>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5"/>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5"/>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5"/>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5"/>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5"/>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5"/>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5"/>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5"/>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5"/>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5"/>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5"/>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5"/>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5"/>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5"/>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5"/>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5"/>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5"/>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5"/>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5"/>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5"/>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5"/>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5"/>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5"/>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5"/>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5"/>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5"/>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5"/>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5"/>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5"/>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5"/>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5"/>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5"/>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5"/>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5"/>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5"/>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5"/>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5"/>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5"/>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5"/>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5"/>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5"/>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5"/>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5"/>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5"/>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5"/>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5"/>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5"/>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5"/>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5"/>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5"/>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5"/>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5"/>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5"/>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5"/>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5"/>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5"/>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5"/>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5"/>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5"/>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5"/>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4"/>
        <p:cNvGrpSpPr/>
        <p:nvPr/>
      </p:nvGrpSpPr>
      <p:grpSpPr>
        <a:xfrm>
          <a:off x="0" y="0"/>
          <a:ext cx="0" cy="0"/>
          <a:chOff x="0" y="0"/>
          <a:chExt cx="0" cy="0"/>
        </a:xfrm>
      </p:grpSpPr>
      <p:sp>
        <p:nvSpPr>
          <p:cNvPr id="1335" name="Google Shape;1335;p44"/>
          <p:cNvSpPr txBox="1">
            <a:spLocks noGrp="1"/>
          </p:cNvSpPr>
          <p:nvPr>
            <p:ph type="title" idx="15"/>
          </p:nvPr>
        </p:nvSpPr>
        <p:spPr>
          <a:xfrm>
            <a:off x="720000" y="532925"/>
            <a:ext cx="7704000" cy="97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dirty="0"/>
              <a:t>1-Wikipedia List of S&amp;P </a:t>
            </a:r>
            <a:r>
              <a:rPr lang="en" sz="2800" dirty="0" smtClean="0"/>
              <a:t>500 </a:t>
            </a:r>
            <a:r>
              <a:rPr lang="en" sz="2800" dirty="0"/>
              <a:t>companies</a:t>
            </a:r>
            <a:endParaRPr sz="2800" dirty="0"/>
          </a:p>
        </p:txBody>
      </p:sp>
      <p:sp>
        <p:nvSpPr>
          <p:cNvPr id="1336" name="Google Shape;1336;p44"/>
          <p:cNvSpPr txBox="1">
            <a:spLocks noGrp="1"/>
          </p:cNvSpPr>
          <p:nvPr>
            <p:ph type="subTitle" idx="5"/>
          </p:nvPr>
        </p:nvSpPr>
        <p:spPr>
          <a:xfrm>
            <a:off x="3437100" y="1523550"/>
            <a:ext cx="5387400" cy="129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dirty="0">
                <a:solidFill>
                  <a:schemeClr val="dk1"/>
                </a:solidFill>
                <a:latin typeface="Poppins"/>
                <a:ea typeface="Poppins"/>
                <a:cs typeface="Poppins"/>
                <a:sym typeface="Poppins"/>
              </a:rPr>
              <a:t>Contains data about the companies that are part of the S&amp;P 500 stock market like its foundation date, where its HQs, its symbol in the market … etc</a:t>
            </a:r>
            <a:endParaRPr dirty="0">
              <a:solidFill>
                <a:schemeClr val="dk1"/>
              </a:solidFill>
              <a:latin typeface="Poppins"/>
              <a:ea typeface="Poppins"/>
              <a:cs typeface="Poppins"/>
              <a:sym typeface="Poppins"/>
            </a:endParaRPr>
          </a:p>
        </p:txBody>
      </p:sp>
      <p:sp>
        <p:nvSpPr>
          <p:cNvPr id="1337" name="Google Shape;1337;p44"/>
          <p:cNvSpPr txBox="1">
            <a:spLocks noGrp="1"/>
          </p:cNvSpPr>
          <p:nvPr>
            <p:ph type="title"/>
          </p:nvPr>
        </p:nvSpPr>
        <p:spPr>
          <a:xfrm>
            <a:off x="720000" y="1682850"/>
            <a:ext cx="27171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2500"/>
              <a:buFont typeface="Arial"/>
              <a:buNone/>
            </a:pPr>
            <a:r>
              <a:rPr lang="en" sz="2400"/>
              <a:t>Descriptions :</a:t>
            </a:r>
            <a:endParaRPr sz="2400"/>
          </a:p>
        </p:txBody>
      </p:sp>
      <p:sp>
        <p:nvSpPr>
          <p:cNvPr id="1338" name="Google Shape;1338;p44"/>
          <p:cNvSpPr txBox="1">
            <a:spLocks noGrp="1"/>
          </p:cNvSpPr>
          <p:nvPr>
            <p:ph type="title"/>
          </p:nvPr>
        </p:nvSpPr>
        <p:spPr>
          <a:xfrm>
            <a:off x="720000" y="3151600"/>
            <a:ext cx="271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400"/>
              <a:t>               ETL:</a:t>
            </a:r>
            <a:endParaRPr sz="2400"/>
          </a:p>
        </p:txBody>
      </p:sp>
      <p:sp>
        <p:nvSpPr>
          <p:cNvPr id="1339" name="Google Shape;1339;p44"/>
          <p:cNvSpPr txBox="1">
            <a:spLocks noGrp="1"/>
          </p:cNvSpPr>
          <p:nvPr>
            <p:ph type="subTitle" idx="5"/>
          </p:nvPr>
        </p:nvSpPr>
        <p:spPr>
          <a:xfrm>
            <a:off x="3199475" y="2967925"/>
            <a:ext cx="5387400" cy="129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solidFill>
                  <a:schemeClr val="dk1"/>
                </a:solidFill>
                <a:latin typeface="Poppins"/>
                <a:ea typeface="Poppins"/>
                <a:cs typeface="Poppins"/>
                <a:sym typeface="Poppins"/>
              </a:rPr>
              <a:t>the data was extracted using excel’s feature extract table from web and saved as a CSV file, we dropped the unnecessary columns like (SEC fillings, data founded, headquarters, CIK, data first added)</a:t>
            </a:r>
            <a:endParaRPr>
              <a:solidFill>
                <a:schemeClr val="dk1"/>
              </a:solidFill>
              <a:latin typeface="Poppins"/>
              <a:ea typeface="Poppins"/>
              <a:cs typeface="Poppins"/>
              <a:sym typeface="Poppins"/>
            </a:endParaRPr>
          </a:p>
        </p:txBody>
      </p:sp>
      <p:sp>
        <p:nvSpPr>
          <p:cNvPr id="1340" name="Google Shape;1340;p44"/>
          <p:cNvSpPr/>
          <p:nvPr/>
        </p:nvSpPr>
        <p:spPr>
          <a:xfrm>
            <a:off x="8424000" y="68757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1" name="Google Shape;1341;p44"/>
          <p:cNvGrpSpPr/>
          <p:nvPr/>
        </p:nvGrpSpPr>
        <p:grpSpPr>
          <a:xfrm>
            <a:off x="8583862" y="808375"/>
            <a:ext cx="401200" cy="442125"/>
            <a:chOff x="1022338" y="3408375"/>
            <a:chExt cx="401200" cy="442125"/>
          </a:xfrm>
        </p:grpSpPr>
        <p:sp>
          <p:nvSpPr>
            <p:cNvPr id="1342" name="Google Shape;1342;p44"/>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44"/>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44"/>
            <p:cNvSpPr/>
            <p:nvPr/>
          </p:nvSpPr>
          <p:spPr>
            <a:xfrm>
              <a:off x="1035688" y="3408375"/>
              <a:ext cx="387850" cy="351375"/>
            </a:xfrm>
            <a:custGeom>
              <a:avLst/>
              <a:gdLst/>
              <a:ahLst/>
              <a:cxnLst/>
              <a:rect l="l" t="t" r="r" b="b"/>
              <a:pathLst>
                <a:path w="15514" h="14055" extrusionOk="0">
                  <a:moveTo>
                    <a:pt x="1566" y="1"/>
                  </a:moveTo>
                  <a:cubicBezTo>
                    <a:pt x="712" y="1"/>
                    <a:pt x="0" y="712"/>
                    <a:pt x="0" y="1566"/>
                  </a:cubicBezTo>
                  <a:lnTo>
                    <a:pt x="0" y="14055"/>
                  </a:lnTo>
                  <a:cubicBezTo>
                    <a:pt x="463" y="13699"/>
                    <a:pt x="997" y="13521"/>
                    <a:pt x="1566" y="13521"/>
                  </a:cubicBezTo>
                  <a:lnTo>
                    <a:pt x="14980" y="13521"/>
                  </a:lnTo>
                  <a:cubicBezTo>
                    <a:pt x="15158" y="13521"/>
                    <a:pt x="15336" y="13557"/>
                    <a:pt x="15514" y="13628"/>
                  </a:cubicBezTo>
                  <a:lnTo>
                    <a:pt x="15514" y="4946"/>
                  </a:lnTo>
                  <a:lnTo>
                    <a:pt x="14482" y="4270"/>
                  </a:lnTo>
                  <a:lnTo>
                    <a:pt x="13201" y="5089"/>
                  </a:lnTo>
                  <a:cubicBezTo>
                    <a:pt x="13130" y="5142"/>
                    <a:pt x="13041" y="5169"/>
                    <a:pt x="12947" y="5169"/>
                  </a:cubicBezTo>
                  <a:cubicBezTo>
                    <a:pt x="12854" y="5169"/>
                    <a:pt x="12756" y="5142"/>
                    <a:pt x="12667" y="5089"/>
                  </a:cubicBezTo>
                  <a:cubicBezTo>
                    <a:pt x="12525" y="5017"/>
                    <a:pt x="12418" y="4840"/>
                    <a:pt x="12418" y="4662"/>
                  </a:cubicBezTo>
                  <a:lnTo>
                    <a:pt x="12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48"/>
        <p:cNvGrpSpPr/>
        <p:nvPr/>
      </p:nvGrpSpPr>
      <p:grpSpPr>
        <a:xfrm>
          <a:off x="0" y="0"/>
          <a:ext cx="0" cy="0"/>
          <a:chOff x="0" y="0"/>
          <a:chExt cx="0" cy="0"/>
        </a:xfrm>
      </p:grpSpPr>
      <p:sp>
        <p:nvSpPr>
          <p:cNvPr id="1349" name="Google Shape;1349;p45"/>
          <p:cNvSpPr txBox="1">
            <a:spLocks noGrp="1"/>
          </p:cNvSpPr>
          <p:nvPr>
            <p:ph type="title"/>
          </p:nvPr>
        </p:nvSpPr>
        <p:spPr>
          <a:xfrm>
            <a:off x="-81100" y="210900"/>
            <a:ext cx="6576000" cy="82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sz="2600"/>
              <a:t>2-Kaggle’s S&amp;P 500 daily monitoring</a:t>
            </a:r>
            <a:endParaRPr sz="2600"/>
          </a:p>
        </p:txBody>
      </p:sp>
      <p:sp>
        <p:nvSpPr>
          <p:cNvPr id="1350" name="Google Shape;1350;p45"/>
          <p:cNvSpPr txBox="1">
            <a:spLocks noGrp="1"/>
          </p:cNvSpPr>
          <p:nvPr>
            <p:ph type="subTitle" idx="1"/>
          </p:nvPr>
        </p:nvSpPr>
        <p:spPr>
          <a:xfrm>
            <a:off x="459300" y="1331350"/>
            <a:ext cx="6576000" cy="44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1900" b="1"/>
              <a:t>Date of creation</a:t>
            </a:r>
            <a:r>
              <a:rPr lang="en" sz="1800" b="1"/>
              <a:t>:</a:t>
            </a:r>
            <a:r>
              <a:rPr lang="en"/>
              <a:t> 4 years ago</a:t>
            </a:r>
            <a:endParaRPr/>
          </a:p>
        </p:txBody>
      </p:sp>
      <p:sp>
        <p:nvSpPr>
          <p:cNvPr id="1351" name="Google Shape;1351;p45"/>
          <p:cNvSpPr/>
          <p:nvPr/>
        </p:nvSpPr>
        <p:spPr>
          <a:xfrm>
            <a:off x="6460193" y="37338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2" name="Google Shape;1352;p45"/>
          <p:cNvGrpSpPr/>
          <p:nvPr/>
        </p:nvGrpSpPr>
        <p:grpSpPr>
          <a:xfrm>
            <a:off x="6609718" y="457321"/>
            <a:ext cx="401200" cy="442125"/>
            <a:chOff x="1022338" y="3408375"/>
            <a:chExt cx="401200" cy="442125"/>
          </a:xfrm>
        </p:grpSpPr>
        <p:sp>
          <p:nvSpPr>
            <p:cNvPr id="1353" name="Google Shape;1353;p45"/>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45"/>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45"/>
            <p:cNvSpPr/>
            <p:nvPr/>
          </p:nvSpPr>
          <p:spPr>
            <a:xfrm>
              <a:off x="1035688" y="3408375"/>
              <a:ext cx="387850" cy="351375"/>
            </a:xfrm>
            <a:custGeom>
              <a:avLst/>
              <a:gdLst/>
              <a:ahLst/>
              <a:cxnLst/>
              <a:rect l="l" t="t" r="r" b="b"/>
              <a:pathLst>
                <a:path w="15514" h="14055" extrusionOk="0">
                  <a:moveTo>
                    <a:pt x="1566" y="1"/>
                  </a:moveTo>
                  <a:cubicBezTo>
                    <a:pt x="712" y="1"/>
                    <a:pt x="0" y="712"/>
                    <a:pt x="0" y="1566"/>
                  </a:cubicBezTo>
                  <a:lnTo>
                    <a:pt x="0" y="14055"/>
                  </a:lnTo>
                  <a:cubicBezTo>
                    <a:pt x="463" y="13699"/>
                    <a:pt x="997" y="13521"/>
                    <a:pt x="1566" y="13521"/>
                  </a:cubicBezTo>
                  <a:lnTo>
                    <a:pt x="14980" y="13521"/>
                  </a:lnTo>
                  <a:cubicBezTo>
                    <a:pt x="15158" y="13521"/>
                    <a:pt x="15336" y="13557"/>
                    <a:pt x="15514" y="13628"/>
                  </a:cubicBezTo>
                  <a:lnTo>
                    <a:pt x="15514" y="4946"/>
                  </a:lnTo>
                  <a:lnTo>
                    <a:pt x="14482" y="4270"/>
                  </a:lnTo>
                  <a:lnTo>
                    <a:pt x="13201" y="5089"/>
                  </a:lnTo>
                  <a:cubicBezTo>
                    <a:pt x="13130" y="5142"/>
                    <a:pt x="13041" y="5169"/>
                    <a:pt x="12947" y="5169"/>
                  </a:cubicBezTo>
                  <a:cubicBezTo>
                    <a:pt x="12854" y="5169"/>
                    <a:pt x="12756" y="5142"/>
                    <a:pt x="12667" y="5089"/>
                  </a:cubicBezTo>
                  <a:cubicBezTo>
                    <a:pt x="12525" y="5017"/>
                    <a:pt x="12418" y="4840"/>
                    <a:pt x="12418" y="4662"/>
                  </a:cubicBezTo>
                  <a:lnTo>
                    <a:pt x="12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6" name="Google Shape;1356;p45"/>
          <p:cNvSpPr txBox="1">
            <a:spLocks noGrp="1"/>
          </p:cNvSpPr>
          <p:nvPr>
            <p:ph type="subTitle" idx="1"/>
          </p:nvPr>
        </p:nvSpPr>
        <p:spPr>
          <a:xfrm>
            <a:off x="648275" y="1331350"/>
            <a:ext cx="7849800" cy="199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1800" b="1" dirty="0"/>
              <a:t>Descriptions:</a:t>
            </a:r>
            <a:r>
              <a:rPr lang="en" sz="1900" dirty="0"/>
              <a:t>Contains data about the companies that are part of the S&amp;P 500 stock market regarding their performance in the market from 2017-2021</a:t>
            </a:r>
            <a:endParaRPr dirty="0"/>
          </a:p>
        </p:txBody>
      </p:sp>
      <p:sp>
        <p:nvSpPr>
          <p:cNvPr id="1357" name="Google Shape;1357;p45"/>
          <p:cNvSpPr txBox="1">
            <a:spLocks noGrp="1"/>
          </p:cNvSpPr>
          <p:nvPr>
            <p:ph type="subTitle" idx="1"/>
          </p:nvPr>
        </p:nvSpPr>
        <p:spPr>
          <a:xfrm>
            <a:off x="1483250" y="3110975"/>
            <a:ext cx="6576000" cy="44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1800" b="1"/>
              <a:t>ETL:</a:t>
            </a:r>
            <a:r>
              <a:rPr lang="en"/>
              <a:t> : he data was downloaded as a CSV file. dropping the data from before 2017.</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61"/>
        <p:cNvGrpSpPr/>
        <p:nvPr/>
      </p:nvGrpSpPr>
      <p:grpSpPr>
        <a:xfrm>
          <a:off x="0" y="0"/>
          <a:ext cx="0" cy="0"/>
          <a:chOff x="0" y="0"/>
          <a:chExt cx="0" cy="0"/>
        </a:xfrm>
      </p:grpSpPr>
      <p:sp>
        <p:nvSpPr>
          <p:cNvPr id="1362" name="Google Shape;1362;p46"/>
          <p:cNvSpPr/>
          <p:nvPr/>
        </p:nvSpPr>
        <p:spPr>
          <a:xfrm>
            <a:off x="6862863" y="33401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46"/>
          <p:cNvSpPr txBox="1">
            <a:spLocks noGrp="1"/>
          </p:cNvSpPr>
          <p:nvPr>
            <p:ph type="title"/>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a:t>3-. Kaggle’s S&amp;P 500 stock data</a:t>
            </a:r>
            <a:endParaRPr sz="2800">
              <a:solidFill>
                <a:schemeClr val="dk2"/>
              </a:solidFill>
              <a:latin typeface="Montserrat ExtraBold"/>
              <a:ea typeface="Montserrat ExtraBold"/>
              <a:cs typeface="Montserrat ExtraBold"/>
              <a:sym typeface="Montserrat ExtraBold"/>
            </a:endParaRPr>
          </a:p>
        </p:txBody>
      </p:sp>
      <p:sp>
        <p:nvSpPr>
          <p:cNvPr id="1364" name="Google Shape;1364;p46"/>
          <p:cNvSpPr txBox="1"/>
          <p:nvPr/>
        </p:nvSpPr>
        <p:spPr>
          <a:xfrm>
            <a:off x="840375" y="334025"/>
            <a:ext cx="7167300" cy="374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endParaRPr sz="1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r>
              <a:rPr lang="en" sz="1800" b="1" i="0" u="none" strike="noStrike" cap="none">
                <a:solidFill>
                  <a:schemeClr val="dk1"/>
                </a:solidFill>
                <a:latin typeface="Poppins"/>
                <a:ea typeface="Poppins"/>
                <a:cs typeface="Poppins"/>
                <a:sym typeface="Poppins"/>
              </a:rPr>
              <a:t>Date of creation: </a:t>
            </a:r>
            <a:r>
              <a:rPr lang="en" sz="1600" b="0" i="0" u="none" strike="noStrike" cap="none">
                <a:solidFill>
                  <a:schemeClr val="dk1"/>
                </a:solidFill>
                <a:latin typeface="Poppins"/>
                <a:ea typeface="Poppins"/>
                <a:cs typeface="Poppins"/>
                <a:sym typeface="Poppins"/>
              </a:rPr>
              <a:t>2018</a:t>
            </a: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oppins"/>
                <a:ea typeface="Poppins"/>
                <a:cs typeface="Poppins"/>
                <a:sym typeface="Poppins"/>
              </a:rPr>
              <a:t> </a:t>
            </a: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r>
              <a:rPr lang="en" sz="1800" b="1" i="0" u="none" strike="noStrike" cap="none">
                <a:solidFill>
                  <a:schemeClr val="dk1"/>
                </a:solidFill>
                <a:latin typeface="Poppins"/>
                <a:ea typeface="Poppins"/>
                <a:cs typeface="Poppins"/>
                <a:sym typeface="Poppins"/>
              </a:rPr>
              <a:t>Descriptions:</a:t>
            </a:r>
            <a:r>
              <a:rPr lang="en" sz="1600" b="0" i="0" u="none" strike="noStrike" cap="none">
                <a:solidFill>
                  <a:schemeClr val="dk1"/>
                </a:solidFill>
                <a:latin typeface="Poppins"/>
                <a:ea typeface="Poppins"/>
                <a:cs typeface="Poppins"/>
                <a:sym typeface="Poppins"/>
              </a:rPr>
              <a:t> Contains data about the S&amp;P 500 stock market as a whole from 2017 til 2021</a:t>
            </a: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oppins"/>
                <a:ea typeface="Poppins"/>
                <a:cs typeface="Poppins"/>
                <a:sym typeface="Poppins"/>
              </a:rPr>
              <a:t> </a:t>
            </a:r>
            <a:r>
              <a:rPr lang="en" sz="1800" b="1" i="0" u="none" strike="noStrike" cap="none">
                <a:solidFill>
                  <a:schemeClr val="dk1"/>
                </a:solidFill>
                <a:latin typeface="Poppins"/>
                <a:ea typeface="Poppins"/>
                <a:cs typeface="Poppins"/>
                <a:sym typeface="Poppins"/>
              </a:rPr>
              <a:t>ETL:</a:t>
            </a:r>
            <a:r>
              <a:rPr lang="en" sz="1600" b="0" i="0" u="none" strike="noStrike" cap="none">
                <a:solidFill>
                  <a:schemeClr val="dk1"/>
                </a:solidFill>
                <a:latin typeface="Poppins"/>
                <a:ea typeface="Poppins"/>
                <a:cs typeface="Poppins"/>
                <a:sym typeface="Poppins"/>
              </a:rPr>
              <a:t> the data was downloaded as a CSV file. </a:t>
            </a:r>
            <a:endParaRPr sz="1600" b="0" i="0" u="none" strike="noStrike" cap="none">
              <a:solidFill>
                <a:schemeClr val="dk1"/>
              </a:solidFill>
              <a:latin typeface="Poppins"/>
              <a:ea typeface="Poppins"/>
              <a:cs typeface="Poppins"/>
              <a:sym typeface="Poppins"/>
            </a:endParaRPr>
          </a:p>
        </p:txBody>
      </p:sp>
      <p:grpSp>
        <p:nvGrpSpPr>
          <p:cNvPr id="1365" name="Google Shape;1365;p46"/>
          <p:cNvGrpSpPr/>
          <p:nvPr/>
        </p:nvGrpSpPr>
        <p:grpSpPr>
          <a:xfrm>
            <a:off x="7022725" y="454801"/>
            <a:ext cx="401200" cy="442125"/>
            <a:chOff x="1022338" y="3408375"/>
            <a:chExt cx="401200" cy="442125"/>
          </a:xfrm>
        </p:grpSpPr>
        <p:sp>
          <p:nvSpPr>
            <p:cNvPr id="1366" name="Google Shape;1366;p46"/>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46"/>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46"/>
            <p:cNvSpPr/>
            <p:nvPr/>
          </p:nvSpPr>
          <p:spPr>
            <a:xfrm>
              <a:off x="1035688" y="3408375"/>
              <a:ext cx="387850" cy="351375"/>
            </a:xfrm>
            <a:custGeom>
              <a:avLst/>
              <a:gdLst/>
              <a:ahLst/>
              <a:cxnLst/>
              <a:rect l="l" t="t" r="r" b="b"/>
              <a:pathLst>
                <a:path w="15514" h="14055" extrusionOk="0">
                  <a:moveTo>
                    <a:pt x="1566" y="1"/>
                  </a:moveTo>
                  <a:cubicBezTo>
                    <a:pt x="712" y="1"/>
                    <a:pt x="0" y="712"/>
                    <a:pt x="0" y="1566"/>
                  </a:cubicBezTo>
                  <a:lnTo>
                    <a:pt x="0" y="14055"/>
                  </a:lnTo>
                  <a:cubicBezTo>
                    <a:pt x="463" y="13699"/>
                    <a:pt x="997" y="13521"/>
                    <a:pt x="1566" y="13521"/>
                  </a:cubicBezTo>
                  <a:lnTo>
                    <a:pt x="14980" y="13521"/>
                  </a:lnTo>
                  <a:cubicBezTo>
                    <a:pt x="15158" y="13521"/>
                    <a:pt x="15336" y="13557"/>
                    <a:pt x="15514" y="13628"/>
                  </a:cubicBezTo>
                  <a:lnTo>
                    <a:pt x="15514" y="4946"/>
                  </a:lnTo>
                  <a:lnTo>
                    <a:pt x="14482" y="4270"/>
                  </a:lnTo>
                  <a:lnTo>
                    <a:pt x="13201" y="5089"/>
                  </a:lnTo>
                  <a:cubicBezTo>
                    <a:pt x="13130" y="5142"/>
                    <a:pt x="13041" y="5169"/>
                    <a:pt x="12947" y="5169"/>
                  </a:cubicBezTo>
                  <a:cubicBezTo>
                    <a:pt x="12854" y="5169"/>
                    <a:pt x="12756" y="5142"/>
                    <a:pt x="12667" y="5089"/>
                  </a:cubicBezTo>
                  <a:cubicBezTo>
                    <a:pt x="12525" y="5017"/>
                    <a:pt x="12418" y="4840"/>
                    <a:pt x="12418" y="4662"/>
                  </a:cubicBezTo>
                  <a:lnTo>
                    <a:pt x="12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72"/>
        <p:cNvGrpSpPr/>
        <p:nvPr/>
      </p:nvGrpSpPr>
      <p:grpSpPr>
        <a:xfrm>
          <a:off x="0" y="0"/>
          <a:ext cx="0" cy="0"/>
          <a:chOff x="0" y="0"/>
          <a:chExt cx="0" cy="0"/>
        </a:xfrm>
      </p:grpSpPr>
      <p:sp>
        <p:nvSpPr>
          <p:cNvPr id="1373" name="Google Shape;1373;p47"/>
          <p:cNvSpPr txBox="1">
            <a:spLocks noGrp="1"/>
          </p:cNvSpPr>
          <p:nvPr>
            <p:ph type="title" idx="15"/>
          </p:nvPr>
        </p:nvSpPr>
        <p:spPr>
          <a:xfrm>
            <a:off x="720000" y="532925"/>
            <a:ext cx="7704000" cy="97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800"/>
              <a:t>4-TradingView’s S&amp;P 500 current data</a:t>
            </a:r>
            <a:endParaRPr sz="2800"/>
          </a:p>
        </p:txBody>
      </p:sp>
      <p:sp>
        <p:nvSpPr>
          <p:cNvPr id="1374" name="Google Shape;1374;p47"/>
          <p:cNvSpPr txBox="1">
            <a:spLocks noGrp="1"/>
          </p:cNvSpPr>
          <p:nvPr>
            <p:ph type="subTitle" idx="5"/>
          </p:nvPr>
        </p:nvSpPr>
        <p:spPr>
          <a:xfrm>
            <a:off x="3437100" y="1523550"/>
            <a:ext cx="5387400" cy="129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solidFill>
                  <a:schemeClr val="dk1"/>
                </a:solidFill>
                <a:latin typeface="Poppins"/>
                <a:ea typeface="Poppins"/>
                <a:cs typeface="Poppins"/>
                <a:sym typeface="Poppins"/>
              </a:rPr>
              <a:t> Contains current data about the companies that are part of the S&amp;P 500 stock market regarding their performance in the market and many KPIS that were found useful to our analysis</a:t>
            </a:r>
            <a:endParaRPr>
              <a:solidFill>
                <a:schemeClr val="dk1"/>
              </a:solidFill>
              <a:latin typeface="Poppins"/>
              <a:ea typeface="Poppins"/>
              <a:cs typeface="Poppins"/>
              <a:sym typeface="Poppins"/>
            </a:endParaRPr>
          </a:p>
        </p:txBody>
      </p:sp>
      <p:sp>
        <p:nvSpPr>
          <p:cNvPr id="1375" name="Google Shape;1375;p47"/>
          <p:cNvSpPr txBox="1">
            <a:spLocks noGrp="1"/>
          </p:cNvSpPr>
          <p:nvPr>
            <p:ph type="title"/>
          </p:nvPr>
        </p:nvSpPr>
        <p:spPr>
          <a:xfrm>
            <a:off x="720000" y="1682850"/>
            <a:ext cx="27171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2400"/>
              <a:t>Descriptions :</a:t>
            </a:r>
            <a:endParaRPr sz="2400"/>
          </a:p>
        </p:txBody>
      </p:sp>
      <p:sp>
        <p:nvSpPr>
          <p:cNvPr id="1376" name="Google Shape;1376;p47"/>
          <p:cNvSpPr txBox="1">
            <a:spLocks noGrp="1"/>
          </p:cNvSpPr>
          <p:nvPr>
            <p:ph type="title"/>
          </p:nvPr>
        </p:nvSpPr>
        <p:spPr>
          <a:xfrm>
            <a:off x="720000" y="3151600"/>
            <a:ext cx="2717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 sz="2400"/>
              <a:t>               ETL:</a:t>
            </a:r>
            <a:endParaRPr sz="2400"/>
          </a:p>
        </p:txBody>
      </p:sp>
      <p:sp>
        <p:nvSpPr>
          <p:cNvPr id="1377" name="Google Shape;1377;p47"/>
          <p:cNvSpPr txBox="1">
            <a:spLocks noGrp="1"/>
          </p:cNvSpPr>
          <p:nvPr>
            <p:ph type="subTitle" idx="5"/>
          </p:nvPr>
        </p:nvSpPr>
        <p:spPr>
          <a:xfrm>
            <a:off x="3199475" y="2967925"/>
            <a:ext cx="5387400" cy="129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solidFill>
                  <a:schemeClr val="dk1"/>
                </a:solidFill>
                <a:latin typeface="Poppins"/>
                <a:ea typeface="Poppins"/>
                <a:cs typeface="Poppins"/>
                <a:sym typeface="Poppins"/>
              </a:rPr>
              <a:t> the data was extracted using excel. many tables were extracted from this web page and transformed. all the tables were joined with the symbol column from the wiki data </a:t>
            </a:r>
            <a:endParaRPr>
              <a:solidFill>
                <a:schemeClr val="dk1"/>
              </a:solidFill>
              <a:latin typeface="Poppins"/>
              <a:ea typeface="Poppins"/>
              <a:cs typeface="Poppins"/>
              <a:sym typeface="Poppins"/>
            </a:endParaRPr>
          </a:p>
        </p:txBody>
      </p:sp>
      <p:sp>
        <p:nvSpPr>
          <p:cNvPr id="1378" name="Google Shape;1378;p47"/>
          <p:cNvSpPr/>
          <p:nvPr/>
        </p:nvSpPr>
        <p:spPr>
          <a:xfrm>
            <a:off x="8103588" y="68756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9" name="Google Shape;1379;p47"/>
          <p:cNvGrpSpPr/>
          <p:nvPr/>
        </p:nvGrpSpPr>
        <p:grpSpPr>
          <a:xfrm>
            <a:off x="8263450" y="808351"/>
            <a:ext cx="401200" cy="442125"/>
            <a:chOff x="1022338" y="3408375"/>
            <a:chExt cx="401200" cy="442125"/>
          </a:xfrm>
        </p:grpSpPr>
        <p:sp>
          <p:nvSpPr>
            <p:cNvPr id="1380" name="Google Shape;1380;p47"/>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47"/>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47"/>
            <p:cNvSpPr/>
            <p:nvPr/>
          </p:nvSpPr>
          <p:spPr>
            <a:xfrm>
              <a:off x="1035688" y="3408375"/>
              <a:ext cx="387850" cy="351375"/>
            </a:xfrm>
            <a:custGeom>
              <a:avLst/>
              <a:gdLst/>
              <a:ahLst/>
              <a:cxnLst/>
              <a:rect l="l" t="t" r="r" b="b"/>
              <a:pathLst>
                <a:path w="15514" h="14055" extrusionOk="0">
                  <a:moveTo>
                    <a:pt x="1566" y="1"/>
                  </a:moveTo>
                  <a:cubicBezTo>
                    <a:pt x="712" y="1"/>
                    <a:pt x="0" y="712"/>
                    <a:pt x="0" y="1566"/>
                  </a:cubicBezTo>
                  <a:lnTo>
                    <a:pt x="0" y="14055"/>
                  </a:lnTo>
                  <a:cubicBezTo>
                    <a:pt x="463" y="13699"/>
                    <a:pt x="997" y="13521"/>
                    <a:pt x="1566" y="13521"/>
                  </a:cubicBezTo>
                  <a:lnTo>
                    <a:pt x="14980" y="13521"/>
                  </a:lnTo>
                  <a:cubicBezTo>
                    <a:pt x="15158" y="13521"/>
                    <a:pt x="15336" y="13557"/>
                    <a:pt x="15514" y="13628"/>
                  </a:cubicBezTo>
                  <a:lnTo>
                    <a:pt x="15514" y="4946"/>
                  </a:lnTo>
                  <a:lnTo>
                    <a:pt x="14482" y="4270"/>
                  </a:lnTo>
                  <a:lnTo>
                    <a:pt x="13201" y="5089"/>
                  </a:lnTo>
                  <a:cubicBezTo>
                    <a:pt x="13130" y="5142"/>
                    <a:pt x="13041" y="5169"/>
                    <a:pt x="12947" y="5169"/>
                  </a:cubicBezTo>
                  <a:cubicBezTo>
                    <a:pt x="12854" y="5169"/>
                    <a:pt x="12756" y="5142"/>
                    <a:pt x="12667" y="5089"/>
                  </a:cubicBezTo>
                  <a:cubicBezTo>
                    <a:pt x="12525" y="5017"/>
                    <a:pt x="12418" y="4840"/>
                    <a:pt x="12418" y="4662"/>
                  </a:cubicBezTo>
                  <a:lnTo>
                    <a:pt x="12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8"/>
          <p:cNvSpPr txBox="1">
            <a:spLocks noGrp="1"/>
          </p:cNvSpPr>
          <p:nvPr>
            <p:ph type="title"/>
          </p:nvPr>
        </p:nvSpPr>
        <p:spPr>
          <a:xfrm>
            <a:off x="659050" y="243775"/>
            <a:ext cx="7704000" cy="1109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3500"/>
              <a:buNone/>
            </a:pPr>
            <a:r>
              <a:rPr lang="en" sz="2800" b="1">
                <a:latin typeface="Montserrat"/>
                <a:ea typeface="Montserrat"/>
                <a:cs typeface="Montserrat"/>
                <a:sym typeface="Montserrat"/>
              </a:rPr>
              <a:t>5-Yahoo finance’s PFE stock data</a:t>
            </a:r>
            <a:endParaRPr sz="2800"/>
          </a:p>
          <a:p>
            <a:pPr marL="0" lvl="0" indent="0" algn="l" rtl="0">
              <a:lnSpc>
                <a:spcPct val="100000"/>
              </a:lnSpc>
              <a:spcBef>
                <a:spcPts val="1000"/>
              </a:spcBef>
              <a:spcAft>
                <a:spcPts val="0"/>
              </a:spcAft>
              <a:buSzPts val="3500"/>
              <a:buNone/>
            </a:pPr>
            <a:endParaRPr/>
          </a:p>
        </p:txBody>
      </p:sp>
      <p:sp>
        <p:nvSpPr>
          <p:cNvPr id="1388" name="Google Shape;1388;p48"/>
          <p:cNvSpPr txBox="1"/>
          <p:nvPr/>
        </p:nvSpPr>
        <p:spPr>
          <a:xfrm>
            <a:off x="511925" y="962875"/>
            <a:ext cx="6276900" cy="2001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Poppins"/>
                <a:ea typeface="Poppins"/>
                <a:cs typeface="Poppins"/>
                <a:sym typeface="Poppins"/>
              </a:rPr>
              <a:t>Date of creation</a:t>
            </a:r>
            <a:r>
              <a:rPr lang="en" sz="1800" b="1" i="0" u="none" strike="noStrike" cap="none">
                <a:solidFill>
                  <a:schemeClr val="dk1"/>
                </a:solidFill>
                <a:latin typeface="Poppins"/>
                <a:ea typeface="Poppins"/>
                <a:cs typeface="Poppins"/>
                <a:sym typeface="Poppins"/>
              </a:rPr>
              <a:t>: </a:t>
            </a:r>
            <a:r>
              <a:rPr lang="en" sz="1750" b="0" i="0" u="none" strike="noStrike" cap="none">
                <a:solidFill>
                  <a:srgbClr val="000000"/>
                </a:solidFill>
                <a:latin typeface="Poppins"/>
                <a:ea typeface="Poppins"/>
                <a:cs typeface="Poppins"/>
                <a:sym typeface="Poppins"/>
              </a:rPr>
              <a:t> </a:t>
            </a:r>
            <a:r>
              <a:rPr lang="en" sz="1600" b="0" i="0" u="none" strike="noStrike" cap="none">
                <a:solidFill>
                  <a:srgbClr val="000000"/>
                </a:solidFill>
                <a:latin typeface="Poppins"/>
                <a:ea typeface="Poppins"/>
                <a:cs typeface="Poppins"/>
                <a:sym typeface="Poppins"/>
              </a:rPr>
              <a:t>2010 to 2022</a:t>
            </a:r>
            <a:r>
              <a:rPr lang="en" sz="1100" b="0" i="0" u="none" strike="noStrike" cap="none">
                <a:solidFill>
                  <a:srgbClr val="000000"/>
                </a:solidFill>
                <a:latin typeface="Calibri"/>
                <a:ea typeface="Calibri"/>
                <a:cs typeface="Calibri"/>
                <a:sym typeface="Calibri"/>
              </a:rPr>
              <a:t/>
            </a:r>
            <a:br>
              <a:rPr lang="en" sz="1100" b="0" i="0" u="none" strike="noStrike" cap="none">
                <a:solidFill>
                  <a:srgbClr val="000000"/>
                </a:solidFill>
                <a:latin typeface="Calibri"/>
                <a:ea typeface="Calibri"/>
                <a:cs typeface="Calibri"/>
                <a:sym typeface="Calibri"/>
              </a:rPr>
            </a:br>
            <a:r>
              <a:rPr lang="en" sz="1600" b="0" i="0" u="none" strike="noStrike" cap="none">
                <a:solidFill>
                  <a:schemeClr val="dk1"/>
                </a:solidFill>
                <a:latin typeface="Poppins"/>
                <a:ea typeface="Poppins"/>
                <a:cs typeface="Poppins"/>
                <a:sym typeface="Poppins"/>
              </a:rPr>
              <a:t> </a:t>
            </a: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Poppins"/>
                <a:ea typeface="Poppins"/>
                <a:cs typeface="Poppins"/>
                <a:sym typeface="Poppins"/>
              </a:rPr>
              <a:t>Descriptions</a:t>
            </a:r>
            <a:r>
              <a:rPr lang="en" sz="1800" b="1" i="0" u="none" strike="noStrike" cap="none">
                <a:solidFill>
                  <a:schemeClr val="dk1"/>
                </a:solidFill>
                <a:latin typeface="Poppins"/>
                <a:ea typeface="Poppins"/>
                <a:cs typeface="Poppins"/>
                <a:sym typeface="Poppins"/>
              </a:rPr>
              <a:t>:</a:t>
            </a:r>
            <a:r>
              <a:rPr lang="en" sz="1600" b="0" i="0" u="none" strike="noStrike" cap="none">
                <a:solidFill>
                  <a:schemeClr val="dk1"/>
                </a:solidFill>
                <a:latin typeface="Poppins"/>
                <a:ea typeface="Poppins"/>
                <a:cs typeface="Poppins"/>
                <a:sym typeface="Poppins"/>
              </a:rPr>
              <a:t> </a:t>
            </a:r>
            <a:r>
              <a:rPr lang="en" sz="1600" b="0" i="0" u="none" strike="noStrike" cap="none">
                <a:solidFill>
                  <a:srgbClr val="000000"/>
                </a:solidFill>
                <a:latin typeface="Poppins"/>
                <a:ea typeface="Poppins"/>
                <a:cs typeface="Poppins"/>
                <a:sym typeface="Poppins"/>
              </a:rPr>
              <a:t>Contains data about the PFE stock as a whole from 2010 until 2022</a:t>
            </a:r>
            <a:r>
              <a:rPr lang="en" sz="1100" b="0" i="0" u="none" strike="noStrike" cap="none">
                <a:solidFill>
                  <a:srgbClr val="000000"/>
                </a:solidFill>
                <a:latin typeface="Calibri"/>
                <a:ea typeface="Calibri"/>
                <a:cs typeface="Calibri"/>
                <a:sym typeface="Calibri"/>
              </a:rPr>
              <a:t/>
            </a:r>
            <a:br>
              <a:rPr lang="en" sz="1100" b="0" i="0" u="none" strike="noStrike" cap="none">
                <a:solidFill>
                  <a:srgbClr val="000000"/>
                </a:solidFill>
                <a:latin typeface="Calibri"/>
                <a:ea typeface="Calibri"/>
                <a:cs typeface="Calibri"/>
                <a:sym typeface="Calibri"/>
              </a:rPr>
            </a:b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2"/>
                </a:solidFill>
                <a:latin typeface="Poppins"/>
                <a:ea typeface="Poppins"/>
                <a:cs typeface="Poppins"/>
                <a:sym typeface="Poppins"/>
              </a:rPr>
              <a:t> </a:t>
            </a:r>
            <a:r>
              <a:rPr lang="en" sz="1800" b="1" i="0" u="none" strike="noStrike" cap="none">
                <a:solidFill>
                  <a:schemeClr val="dk2"/>
                </a:solidFill>
                <a:latin typeface="Poppins"/>
                <a:ea typeface="Poppins"/>
                <a:cs typeface="Poppins"/>
                <a:sym typeface="Poppins"/>
              </a:rPr>
              <a:t>ETL</a:t>
            </a:r>
            <a:r>
              <a:rPr lang="en" sz="1800" b="1" i="0" u="none" strike="noStrike" cap="none">
                <a:solidFill>
                  <a:schemeClr val="dk1"/>
                </a:solidFill>
                <a:latin typeface="Poppins"/>
                <a:ea typeface="Poppins"/>
                <a:cs typeface="Poppins"/>
                <a:sym typeface="Poppins"/>
              </a:rPr>
              <a:t>:</a:t>
            </a:r>
            <a:r>
              <a:rPr lang="en" sz="1600" b="0" i="0" u="none" strike="noStrike" cap="none">
                <a:solidFill>
                  <a:schemeClr val="dk1"/>
                </a:solidFill>
                <a:latin typeface="Poppins"/>
                <a:ea typeface="Poppins"/>
                <a:cs typeface="Poppins"/>
                <a:sym typeface="Poppins"/>
              </a:rPr>
              <a:t> </a:t>
            </a:r>
            <a:r>
              <a:rPr lang="en" sz="1600" b="0" i="0" u="none" strike="noStrike" cap="none">
                <a:solidFill>
                  <a:srgbClr val="000000"/>
                </a:solidFill>
                <a:latin typeface="Poppins"/>
                <a:ea typeface="Poppins"/>
                <a:cs typeface="Poppins"/>
                <a:sym typeface="Poppins"/>
              </a:rPr>
              <a:t>the data was downloaded as a CSV file. </a:t>
            </a:r>
            <a:endParaRPr sz="1600" b="0" i="0" u="none" strike="noStrike" cap="none">
              <a:solidFill>
                <a:srgbClr val="000000"/>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Poppins"/>
              <a:ea typeface="Poppins"/>
              <a:cs typeface="Poppins"/>
              <a:sym typeface="Poppins"/>
            </a:endParaRPr>
          </a:p>
        </p:txBody>
      </p:sp>
      <p:grpSp>
        <p:nvGrpSpPr>
          <p:cNvPr id="1389" name="Google Shape;1389;p48"/>
          <p:cNvGrpSpPr/>
          <p:nvPr/>
        </p:nvGrpSpPr>
        <p:grpSpPr>
          <a:xfrm>
            <a:off x="7190875" y="272076"/>
            <a:ext cx="401200" cy="442125"/>
            <a:chOff x="1022338" y="3408375"/>
            <a:chExt cx="401200" cy="442125"/>
          </a:xfrm>
        </p:grpSpPr>
        <p:sp>
          <p:nvSpPr>
            <p:cNvPr id="1390" name="Google Shape;1390;p48"/>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48"/>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2" name="Google Shape;1392;p48"/>
          <p:cNvSpPr/>
          <p:nvPr/>
        </p:nvSpPr>
        <p:spPr>
          <a:xfrm>
            <a:off x="7031013" y="15126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3" name="Google Shape;1393;p48"/>
          <p:cNvGrpSpPr/>
          <p:nvPr/>
        </p:nvGrpSpPr>
        <p:grpSpPr>
          <a:xfrm>
            <a:off x="7190875" y="272076"/>
            <a:ext cx="401200" cy="442125"/>
            <a:chOff x="1022338" y="3408375"/>
            <a:chExt cx="401200" cy="442125"/>
          </a:xfrm>
        </p:grpSpPr>
        <p:sp>
          <p:nvSpPr>
            <p:cNvPr id="1394" name="Google Shape;1394;p48"/>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48"/>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48"/>
            <p:cNvSpPr/>
            <p:nvPr/>
          </p:nvSpPr>
          <p:spPr>
            <a:xfrm>
              <a:off x="1035688" y="3408375"/>
              <a:ext cx="387850" cy="351375"/>
            </a:xfrm>
            <a:custGeom>
              <a:avLst/>
              <a:gdLst/>
              <a:ahLst/>
              <a:cxnLst/>
              <a:rect l="l" t="t" r="r" b="b"/>
              <a:pathLst>
                <a:path w="15514" h="14055" extrusionOk="0">
                  <a:moveTo>
                    <a:pt x="1566" y="1"/>
                  </a:moveTo>
                  <a:cubicBezTo>
                    <a:pt x="712" y="1"/>
                    <a:pt x="0" y="712"/>
                    <a:pt x="0" y="1566"/>
                  </a:cubicBezTo>
                  <a:lnTo>
                    <a:pt x="0" y="14055"/>
                  </a:lnTo>
                  <a:cubicBezTo>
                    <a:pt x="463" y="13699"/>
                    <a:pt x="997" y="13521"/>
                    <a:pt x="1566" y="13521"/>
                  </a:cubicBezTo>
                  <a:lnTo>
                    <a:pt x="14980" y="13521"/>
                  </a:lnTo>
                  <a:cubicBezTo>
                    <a:pt x="15158" y="13521"/>
                    <a:pt x="15336" y="13557"/>
                    <a:pt x="15514" y="13628"/>
                  </a:cubicBezTo>
                  <a:lnTo>
                    <a:pt x="15514" y="4946"/>
                  </a:lnTo>
                  <a:lnTo>
                    <a:pt x="14482" y="4270"/>
                  </a:lnTo>
                  <a:lnTo>
                    <a:pt x="13201" y="5089"/>
                  </a:lnTo>
                  <a:cubicBezTo>
                    <a:pt x="13130" y="5142"/>
                    <a:pt x="13041" y="5169"/>
                    <a:pt x="12947" y="5169"/>
                  </a:cubicBezTo>
                  <a:cubicBezTo>
                    <a:pt x="12854" y="5169"/>
                    <a:pt x="12756" y="5142"/>
                    <a:pt x="12667" y="5089"/>
                  </a:cubicBezTo>
                  <a:cubicBezTo>
                    <a:pt x="12525" y="5017"/>
                    <a:pt x="12418" y="4840"/>
                    <a:pt x="12418" y="4662"/>
                  </a:cubicBezTo>
                  <a:lnTo>
                    <a:pt x="12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00"/>
        <p:cNvGrpSpPr/>
        <p:nvPr/>
      </p:nvGrpSpPr>
      <p:grpSpPr>
        <a:xfrm>
          <a:off x="0" y="0"/>
          <a:ext cx="0" cy="0"/>
          <a:chOff x="0" y="0"/>
          <a:chExt cx="0" cy="0"/>
        </a:xfrm>
      </p:grpSpPr>
      <p:sp>
        <p:nvSpPr>
          <p:cNvPr id="1401" name="Google Shape;1401;p49"/>
          <p:cNvSpPr/>
          <p:nvPr/>
        </p:nvSpPr>
        <p:spPr>
          <a:xfrm>
            <a:off x="7786688" y="47486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2" name="Google Shape;1402;p49"/>
          <p:cNvGrpSpPr/>
          <p:nvPr/>
        </p:nvGrpSpPr>
        <p:grpSpPr>
          <a:xfrm>
            <a:off x="7946550" y="595663"/>
            <a:ext cx="401200" cy="442125"/>
            <a:chOff x="1022338" y="3408375"/>
            <a:chExt cx="401200" cy="442125"/>
          </a:xfrm>
        </p:grpSpPr>
        <p:sp>
          <p:nvSpPr>
            <p:cNvPr id="1403" name="Google Shape;1403;p49"/>
            <p:cNvSpPr/>
            <p:nvPr/>
          </p:nvSpPr>
          <p:spPr>
            <a:xfrm>
              <a:off x="1022338" y="3772200"/>
              <a:ext cx="401200" cy="78300"/>
            </a:xfrm>
            <a:custGeom>
              <a:avLst/>
              <a:gdLst/>
              <a:ahLst/>
              <a:cxnLst/>
              <a:rect l="l" t="t" r="r" b="b"/>
              <a:pathLst>
                <a:path w="16048" h="3132" extrusionOk="0">
                  <a:moveTo>
                    <a:pt x="2100" y="0"/>
                  </a:moveTo>
                  <a:cubicBezTo>
                    <a:pt x="1" y="0"/>
                    <a:pt x="1" y="3131"/>
                    <a:pt x="2100" y="3131"/>
                  </a:cubicBezTo>
                  <a:lnTo>
                    <a:pt x="15514" y="3131"/>
                  </a:lnTo>
                  <a:cubicBezTo>
                    <a:pt x="15799" y="3131"/>
                    <a:pt x="16048" y="2882"/>
                    <a:pt x="16048" y="2597"/>
                  </a:cubicBezTo>
                  <a:lnTo>
                    <a:pt x="16048" y="534"/>
                  </a:lnTo>
                  <a:cubicBezTo>
                    <a:pt x="16048" y="249"/>
                    <a:pt x="15799" y="0"/>
                    <a:pt x="155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49"/>
            <p:cNvSpPr/>
            <p:nvPr/>
          </p:nvSpPr>
          <p:spPr>
            <a:xfrm>
              <a:off x="1371913" y="3408375"/>
              <a:ext cx="51625" cy="92525"/>
            </a:xfrm>
            <a:custGeom>
              <a:avLst/>
              <a:gdLst/>
              <a:ahLst/>
              <a:cxnLst/>
              <a:rect l="l" t="t" r="r" b="b"/>
              <a:pathLst>
                <a:path w="2065" h="3701" extrusionOk="0">
                  <a:moveTo>
                    <a:pt x="1" y="1"/>
                  </a:moveTo>
                  <a:lnTo>
                    <a:pt x="1" y="3701"/>
                  </a:lnTo>
                  <a:lnTo>
                    <a:pt x="1033" y="3025"/>
                  </a:lnTo>
                  <a:lnTo>
                    <a:pt x="2065" y="3701"/>
                  </a:lnTo>
                  <a:lnTo>
                    <a:pt x="20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49"/>
            <p:cNvSpPr/>
            <p:nvPr/>
          </p:nvSpPr>
          <p:spPr>
            <a:xfrm>
              <a:off x="1035688" y="3408375"/>
              <a:ext cx="387850" cy="351375"/>
            </a:xfrm>
            <a:custGeom>
              <a:avLst/>
              <a:gdLst/>
              <a:ahLst/>
              <a:cxnLst/>
              <a:rect l="l" t="t" r="r" b="b"/>
              <a:pathLst>
                <a:path w="15514" h="14055" extrusionOk="0">
                  <a:moveTo>
                    <a:pt x="1566" y="1"/>
                  </a:moveTo>
                  <a:cubicBezTo>
                    <a:pt x="712" y="1"/>
                    <a:pt x="0" y="712"/>
                    <a:pt x="0" y="1566"/>
                  </a:cubicBezTo>
                  <a:lnTo>
                    <a:pt x="0" y="14055"/>
                  </a:lnTo>
                  <a:cubicBezTo>
                    <a:pt x="463" y="13699"/>
                    <a:pt x="997" y="13521"/>
                    <a:pt x="1566" y="13521"/>
                  </a:cubicBezTo>
                  <a:lnTo>
                    <a:pt x="14980" y="13521"/>
                  </a:lnTo>
                  <a:cubicBezTo>
                    <a:pt x="15158" y="13521"/>
                    <a:pt x="15336" y="13557"/>
                    <a:pt x="15514" y="13628"/>
                  </a:cubicBezTo>
                  <a:lnTo>
                    <a:pt x="15514" y="4946"/>
                  </a:lnTo>
                  <a:lnTo>
                    <a:pt x="14482" y="4270"/>
                  </a:lnTo>
                  <a:lnTo>
                    <a:pt x="13201" y="5089"/>
                  </a:lnTo>
                  <a:cubicBezTo>
                    <a:pt x="13130" y="5142"/>
                    <a:pt x="13041" y="5169"/>
                    <a:pt x="12947" y="5169"/>
                  </a:cubicBezTo>
                  <a:cubicBezTo>
                    <a:pt x="12854" y="5169"/>
                    <a:pt x="12756" y="5142"/>
                    <a:pt x="12667" y="5089"/>
                  </a:cubicBezTo>
                  <a:cubicBezTo>
                    <a:pt x="12525" y="5017"/>
                    <a:pt x="12418" y="4840"/>
                    <a:pt x="12418" y="4662"/>
                  </a:cubicBezTo>
                  <a:lnTo>
                    <a:pt x="12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6" name="Google Shape;1406;p49"/>
          <p:cNvSpPr txBox="1">
            <a:spLocks noGrp="1"/>
          </p:cNvSpPr>
          <p:nvPr>
            <p:ph type="title"/>
          </p:nvPr>
        </p:nvSpPr>
        <p:spPr>
          <a:xfrm>
            <a:off x="643750" y="438813"/>
            <a:ext cx="7704000" cy="1109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2500"/>
              <a:buNone/>
            </a:pPr>
            <a:r>
              <a:rPr lang="en" sz="2800">
                <a:latin typeface="Montserrat"/>
                <a:ea typeface="Montserrat"/>
                <a:cs typeface="Montserrat"/>
                <a:sym typeface="Montserrat"/>
              </a:rPr>
              <a:t>6-Yahoo finance’s DAL stock data</a:t>
            </a:r>
            <a:endParaRPr sz="2800">
              <a:latin typeface="Montserrat"/>
              <a:ea typeface="Montserrat"/>
              <a:cs typeface="Montserrat"/>
              <a:sym typeface="Montserrat"/>
            </a:endParaRPr>
          </a:p>
          <a:p>
            <a:pPr marL="0" lvl="0" indent="0" algn="ctr" rtl="0">
              <a:lnSpc>
                <a:spcPct val="100000"/>
              </a:lnSpc>
              <a:spcBef>
                <a:spcPts val="1000"/>
              </a:spcBef>
              <a:spcAft>
                <a:spcPts val="0"/>
              </a:spcAft>
              <a:buSzPts val="2500"/>
              <a:buNone/>
            </a:pPr>
            <a:endParaRPr/>
          </a:p>
        </p:txBody>
      </p:sp>
      <p:sp>
        <p:nvSpPr>
          <p:cNvPr id="1407" name="Google Shape;1407;p49"/>
          <p:cNvSpPr txBox="1"/>
          <p:nvPr/>
        </p:nvSpPr>
        <p:spPr>
          <a:xfrm>
            <a:off x="1006950" y="1547925"/>
            <a:ext cx="7130100" cy="192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Poppins"/>
                <a:ea typeface="Poppins"/>
                <a:cs typeface="Poppins"/>
                <a:sym typeface="Poppins"/>
              </a:rPr>
              <a:t>Date of creation</a:t>
            </a:r>
            <a:r>
              <a:rPr lang="en" sz="1800" b="1" i="0" u="none" strike="noStrike" cap="none">
                <a:solidFill>
                  <a:schemeClr val="dk1"/>
                </a:solidFill>
                <a:latin typeface="Poppins"/>
                <a:ea typeface="Poppins"/>
                <a:cs typeface="Poppins"/>
                <a:sym typeface="Poppins"/>
              </a:rPr>
              <a:t>: </a:t>
            </a:r>
            <a:r>
              <a:rPr lang="en" sz="1750" b="0" i="0" u="none" strike="noStrike" cap="none">
                <a:solidFill>
                  <a:srgbClr val="000000"/>
                </a:solidFill>
                <a:latin typeface="Poppins"/>
                <a:ea typeface="Poppins"/>
                <a:cs typeface="Poppins"/>
                <a:sym typeface="Poppins"/>
              </a:rPr>
              <a:t> </a:t>
            </a:r>
            <a:r>
              <a:rPr lang="en" sz="1600" b="0" i="0" u="none" strike="noStrike" cap="none">
                <a:solidFill>
                  <a:srgbClr val="000000"/>
                </a:solidFill>
                <a:latin typeface="Poppins"/>
                <a:ea typeface="Poppins"/>
                <a:cs typeface="Poppins"/>
                <a:sym typeface="Poppins"/>
              </a:rPr>
              <a:t>2010 to 2022</a:t>
            </a:r>
            <a:br>
              <a:rPr lang="en" sz="1600" b="0" i="0" u="none" strike="noStrike" cap="none">
                <a:solidFill>
                  <a:srgbClr val="000000"/>
                </a:solidFill>
                <a:latin typeface="Poppins"/>
                <a:ea typeface="Poppins"/>
                <a:cs typeface="Poppins"/>
                <a:sym typeface="Poppins"/>
              </a:rPr>
            </a:br>
            <a:r>
              <a:rPr lang="en" sz="1100" b="0" i="0" u="none" strike="noStrike" cap="none">
                <a:solidFill>
                  <a:srgbClr val="000000"/>
                </a:solidFill>
                <a:latin typeface="Calibri"/>
                <a:ea typeface="Calibri"/>
                <a:cs typeface="Calibri"/>
                <a:sym typeface="Calibri"/>
              </a:rPr>
              <a:t/>
            </a:r>
            <a:br>
              <a:rPr lang="en" sz="1100" b="0" i="0" u="none" strike="noStrike" cap="none">
                <a:solidFill>
                  <a:srgbClr val="000000"/>
                </a:solidFill>
                <a:latin typeface="Calibri"/>
                <a:ea typeface="Calibri"/>
                <a:cs typeface="Calibri"/>
                <a:sym typeface="Calibri"/>
              </a:rPr>
            </a:br>
            <a:r>
              <a:rPr lang="en" sz="1600" b="0" i="0" u="none" strike="noStrike" cap="none">
                <a:solidFill>
                  <a:schemeClr val="dk1"/>
                </a:solidFill>
                <a:latin typeface="Poppins"/>
                <a:ea typeface="Poppins"/>
                <a:cs typeface="Poppins"/>
                <a:sym typeface="Poppins"/>
              </a:rPr>
              <a:t> </a:t>
            </a:r>
            <a:endParaRPr sz="16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2"/>
                </a:solidFill>
                <a:latin typeface="Poppins"/>
                <a:ea typeface="Poppins"/>
                <a:cs typeface="Poppins"/>
                <a:sym typeface="Poppins"/>
              </a:rPr>
              <a:t>Descriptions</a:t>
            </a:r>
            <a:r>
              <a:rPr lang="en" sz="1800" b="1" i="0" u="none" strike="noStrike" cap="none">
                <a:solidFill>
                  <a:schemeClr val="dk1"/>
                </a:solidFill>
                <a:latin typeface="Poppins"/>
                <a:ea typeface="Poppins"/>
                <a:cs typeface="Poppins"/>
                <a:sym typeface="Poppins"/>
              </a:rPr>
              <a:t>:</a:t>
            </a:r>
            <a:r>
              <a:rPr lang="en" sz="1600" b="0" i="0" u="none" strike="noStrike" cap="none">
                <a:solidFill>
                  <a:schemeClr val="dk1"/>
                </a:solidFill>
                <a:latin typeface="Poppins"/>
                <a:ea typeface="Poppins"/>
                <a:cs typeface="Poppins"/>
                <a:sym typeface="Poppins"/>
              </a:rPr>
              <a:t> </a:t>
            </a:r>
            <a:r>
              <a:rPr lang="en" sz="1600" b="0" i="0" u="none" strike="noStrike" cap="none">
                <a:solidFill>
                  <a:srgbClr val="000000"/>
                </a:solidFill>
                <a:latin typeface="Arial"/>
                <a:ea typeface="Arial"/>
                <a:cs typeface="Arial"/>
                <a:sym typeface="Arial"/>
              </a:rPr>
              <a:t> </a:t>
            </a:r>
            <a:r>
              <a:rPr lang="en" sz="1600" b="0" i="0" u="none" strike="noStrike" cap="none">
                <a:solidFill>
                  <a:srgbClr val="000000"/>
                </a:solidFill>
                <a:latin typeface="Poppins"/>
                <a:ea typeface="Poppins"/>
                <a:cs typeface="Poppins"/>
                <a:sym typeface="Poppins"/>
              </a:rPr>
              <a:t>Contains data about the DAL stock as a whole from 2010 until 2022</a:t>
            </a:r>
            <a:br>
              <a:rPr lang="en" sz="1600" b="0" i="0" u="none" strike="noStrike" cap="none">
                <a:solidFill>
                  <a:srgbClr val="000000"/>
                </a:solidFill>
                <a:latin typeface="Poppins"/>
                <a:ea typeface="Poppins"/>
                <a:cs typeface="Poppins"/>
                <a:sym typeface="Poppins"/>
              </a:rPr>
            </a:br>
            <a:endParaRPr sz="1600" b="0" i="0" u="none" strike="noStrike" cap="none">
              <a:solidFill>
                <a:srgbClr val="000000"/>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2"/>
                </a:solidFill>
                <a:latin typeface="Poppins"/>
                <a:ea typeface="Poppins"/>
                <a:cs typeface="Poppins"/>
                <a:sym typeface="Poppins"/>
              </a:rPr>
              <a:t> </a:t>
            </a:r>
            <a:r>
              <a:rPr lang="en" sz="1800" b="1" i="0" u="none" strike="noStrike" cap="none">
                <a:solidFill>
                  <a:schemeClr val="dk2"/>
                </a:solidFill>
                <a:latin typeface="Poppins"/>
                <a:ea typeface="Poppins"/>
                <a:cs typeface="Poppins"/>
                <a:sym typeface="Poppins"/>
              </a:rPr>
              <a:t>ETL</a:t>
            </a:r>
            <a:r>
              <a:rPr lang="en" sz="1800" b="1" i="0" u="none" strike="noStrike" cap="none">
                <a:solidFill>
                  <a:schemeClr val="dk1"/>
                </a:solidFill>
                <a:latin typeface="Poppins"/>
                <a:ea typeface="Poppins"/>
                <a:cs typeface="Poppins"/>
                <a:sym typeface="Poppins"/>
              </a:rPr>
              <a:t>:</a:t>
            </a:r>
            <a:r>
              <a:rPr lang="en" sz="1600" b="0" i="0" u="none" strike="noStrike" cap="none">
                <a:solidFill>
                  <a:schemeClr val="dk1"/>
                </a:solidFill>
                <a:latin typeface="Poppins"/>
                <a:ea typeface="Poppins"/>
                <a:cs typeface="Poppins"/>
                <a:sym typeface="Poppins"/>
              </a:rPr>
              <a:t> </a:t>
            </a:r>
            <a:r>
              <a:rPr lang="en" sz="1600" b="0" i="0" u="none" strike="noStrike" cap="none">
                <a:solidFill>
                  <a:srgbClr val="000000"/>
                </a:solidFill>
                <a:latin typeface="Arial"/>
                <a:ea typeface="Arial"/>
                <a:cs typeface="Arial"/>
                <a:sym typeface="Arial"/>
              </a:rPr>
              <a:t>t</a:t>
            </a:r>
            <a:r>
              <a:rPr lang="en" sz="1600" b="0" i="0" u="none" strike="noStrike" cap="none">
                <a:solidFill>
                  <a:srgbClr val="000000"/>
                </a:solidFill>
                <a:latin typeface="Poppins"/>
                <a:ea typeface="Poppins"/>
                <a:cs typeface="Poppins"/>
                <a:sym typeface="Poppins"/>
              </a:rPr>
              <a:t>he data was downloaded as a CSV file. </a:t>
            </a:r>
            <a:endParaRPr sz="1600" b="0" i="0" u="none" strike="noStrike" cap="none">
              <a:solidFill>
                <a:srgbClr val="000000"/>
              </a:solidFill>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411"/>
        <p:cNvGrpSpPr/>
        <p:nvPr/>
      </p:nvGrpSpPr>
      <p:grpSpPr>
        <a:xfrm>
          <a:off x="0" y="0"/>
          <a:ext cx="0" cy="0"/>
          <a:chOff x="0" y="0"/>
          <a:chExt cx="0" cy="0"/>
        </a:xfrm>
      </p:grpSpPr>
      <p:sp>
        <p:nvSpPr>
          <p:cNvPr id="1412" name="Google Shape;1412;p50"/>
          <p:cNvSpPr txBox="1">
            <a:spLocks noGrp="1"/>
          </p:cNvSpPr>
          <p:nvPr>
            <p:ph type="title"/>
          </p:nvPr>
        </p:nvSpPr>
        <p:spPr>
          <a:xfrm>
            <a:off x="4006125" y="301325"/>
            <a:ext cx="3794400" cy="189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800"/>
              <a:t>Data Model</a:t>
            </a:r>
            <a:endParaRPr sz="3800"/>
          </a:p>
        </p:txBody>
      </p:sp>
      <p:pic>
        <p:nvPicPr>
          <p:cNvPr id="1413" name="Google Shape;1413;p50"/>
          <p:cNvPicPr preferRelativeResize="0"/>
          <p:nvPr/>
        </p:nvPicPr>
        <p:blipFill rotWithShape="1">
          <a:blip r:embed="rId3">
            <a:alphaModFix/>
          </a:blip>
          <a:srcRect/>
          <a:stretch/>
        </p:blipFill>
        <p:spPr>
          <a:xfrm>
            <a:off x="810575" y="1225000"/>
            <a:ext cx="2967825" cy="3075075"/>
          </a:xfrm>
          <a:prstGeom prst="rect">
            <a:avLst/>
          </a:prstGeom>
          <a:noFill/>
          <a:ln>
            <a:noFill/>
          </a:ln>
        </p:spPr>
      </p:pic>
      <p:sp>
        <p:nvSpPr>
          <p:cNvPr id="1414" name="Google Shape;1414;p50"/>
          <p:cNvSpPr/>
          <p:nvPr/>
        </p:nvSpPr>
        <p:spPr>
          <a:xfrm>
            <a:off x="2598025" y="301325"/>
            <a:ext cx="13029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 sz="3500" b="0" i="0" u="none" strike="noStrike" cap="none">
                <a:solidFill>
                  <a:srgbClr val="F2F2F2"/>
                </a:solidFill>
                <a:latin typeface="Montserrat ExtraBold"/>
                <a:ea typeface="Montserrat ExtraBold"/>
                <a:cs typeface="Montserrat ExtraBold"/>
                <a:sym typeface="Montserrat ExtraBold"/>
              </a:rPr>
              <a:t>04</a:t>
            </a:r>
            <a:endParaRPr sz="1400" b="0" i="0" u="none" strike="noStrike" cap="none">
              <a:solidFill>
                <a:srgbClr val="F2F2F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18"/>
        <p:cNvGrpSpPr/>
        <p:nvPr/>
      </p:nvGrpSpPr>
      <p:grpSpPr>
        <a:xfrm>
          <a:off x="0" y="0"/>
          <a:ext cx="0" cy="0"/>
          <a:chOff x="0" y="0"/>
          <a:chExt cx="0" cy="0"/>
        </a:xfrm>
      </p:grpSpPr>
      <p:sp>
        <p:nvSpPr>
          <p:cNvPr id="1419" name="Google Shape;1419;p51"/>
          <p:cNvSpPr txBox="1">
            <a:spLocks noGrp="1"/>
          </p:cNvSpPr>
          <p:nvPr>
            <p:ph type="subTitle" idx="2"/>
          </p:nvPr>
        </p:nvSpPr>
        <p:spPr>
          <a:xfrm>
            <a:off x="604650" y="994325"/>
            <a:ext cx="7934700" cy="372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b="1" dirty="0">
                <a:solidFill>
                  <a:srgbClr val="002060"/>
                </a:solidFill>
              </a:rPr>
              <a:t>Galaxy schema</a:t>
            </a:r>
            <a:r>
              <a:rPr lang="en" dirty="0">
                <a:solidFill>
                  <a:srgbClr val="002060"/>
                </a:solidFill>
              </a:rPr>
              <a:t> </a:t>
            </a:r>
            <a:r>
              <a:rPr lang="en" dirty="0"/>
              <a:t>were used to implement the DWH model as we have two separate fact tables and one confirmed dimension between them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b="1" dirty="0">
                <a:solidFill>
                  <a:srgbClr val="002060"/>
                </a:solidFill>
              </a:rPr>
              <a:t>Advantages</a:t>
            </a:r>
            <a:r>
              <a:rPr lang="en" dirty="0">
                <a:solidFill>
                  <a:srgbClr val="002060"/>
                </a:solidFill>
              </a:rPr>
              <a:t>:</a:t>
            </a:r>
            <a:endParaRPr dirty="0">
              <a:solidFill>
                <a:srgbClr val="002060"/>
              </a:solidFill>
            </a:endParaRPr>
          </a:p>
          <a:p>
            <a:pPr marL="0" lvl="0" indent="0" algn="l" rtl="0">
              <a:lnSpc>
                <a:spcPct val="100000"/>
              </a:lnSpc>
              <a:spcBef>
                <a:spcPts val="0"/>
              </a:spcBef>
              <a:spcAft>
                <a:spcPts val="0"/>
              </a:spcAft>
              <a:buSzPts val="1400"/>
              <a:buNone/>
            </a:pPr>
            <a:r>
              <a:rPr lang="en" dirty="0"/>
              <a:t>● Tables are subdivided into fact and dimensional to understand the   relationship between them.</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 ● It is a flexible schema that makes users use it.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 Here dimensional tables are shared by the number of fact tables.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 It is a normalized form of snowflake and star schema.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 We can access the data in the database using complex queries. its </a:t>
            </a:r>
            <a:endParaRPr dirty="0"/>
          </a:p>
        </p:txBody>
      </p:sp>
      <p:sp>
        <p:nvSpPr>
          <p:cNvPr id="1420" name="Google Shape;1420;p51"/>
          <p:cNvSpPr txBox="1">
            <a:spLocks noGrp="1"/>
          </p:cNvSpPr>
          <p:nvPr>
            <p:ph type="title" idx="6"/>
          </p:nvPr>
        </p:nvSpPr>
        <p:spPr>
          <a:xfrm>
            <a:off x="728375" y="530525"/>
            <a:ext cx="7687200" cy="463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Data Warehouse Data Model</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24"/>
        <p:cNvGrpSpPr/>
        <p:nvPr/>
      </p:nvGrpSpPr>
      <p:grpSpPr>
        <a:xfrm>
          <a:off x="0" y="0"/>
          <a:ext cx="0" cy="0"/>
          <a:chOff x="0" y="0"/>
          <a:chExt cx="0" cy="0"/>
        </a:xfrm>
      </p:grpSpPr>
      <p:sp>
        <p:nvSpPr>
          <p:cNvPr id="1425" name="Google Shape;1425;p52"/>
          <p:cNvSpPr txBox="1">
            <a:spLocks noGrp="1"/>
          </p:cNvSpPr>
          <p:nvPr>
            <p:ph type="subTitle" idx="2"/>
          </p:nvPr>
        </p:nvSpPr>
        <p:spPr>
          <a:xfrm>
            <a:off x="604650" y="994325"/>
            <a:ext cx="7934700" cy="262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sz="1800" b="1" dirty="0"/>
          </a:p>
          <a:p>
            <a:pPr marL="0" lvl="0" indent="0" algn="l" rtl="0">
              <a:lnSpc>
                <a:spcPct val="100000"/>
              </a:lnSpc>
              <a:spcBef>
                <a:spcPts val="0"/>
              </a:spcBef>
              <a:spcAft>
                <a:spcPts val="0"/>
              </a:spcAft>
              <a:buSzPts val="1400"/>
              <a:buNone/>
            </a:pPr>
            <a:r>
              <a:rPr lang="en" sz="1800" b="1" dirty="0">
                <a:solidFill>
                  <a:srgbClr val="002060"/>
                </a:solidFill>
              </a:rPr>
              <a:t>disadvantages: </a:t>
            </a:r>
            <a:endParaRPr sz="1800" b="1" dirty="0">
              <a:solidFill>
                <a:srgbClr val="002060"/>
              </a:solidFill>
            </a:endParaRPr>
          </a:p>
          <a:p>
            <a:pPr marL="0" lvl="0" indent="0" algn="l" rtl="0">
              <a:lnSpc>
                <a:spcPct val="100000"/>
              </a:lnSpc>
              <a:spcBef>
                <a:spcPts val="0"/>
              </a:spcBef>
              <a:spcAft>
                <a:spcPts val="0"/>
              </a:spcAft>
              <a:buSzPts val="1400"/>
              <a:buNone/>
            </a:pPr>
            <a:r>
              <a:rPr lang="en" dirty="0"/>
              <a:t>● It is difficult to understand as it is a very complex schema to implement.</a:t>
            </a:r>
            <a:endParaRPr dirty="0"/>
          </a:p>
          <a:p>
            <a:pPr marL="0" lvl="0" indent="0" algn="l" rtl="0">
              <a:lnSpc>
                <a:spcPct val="100000"/>
              </a:lnSpc>
              <a:spcBef>
                <a:spcPts val="0"/>
              </a:spcBef>
              <a:spcAft>
                <a:spcPts val="0"/>
              </a:spcAft>
              <a:buSzPts val="1400"/>
              <a:buNone/>
            </a:pPr>
            <a:r>
              <a:rPr lang="en" dirty="0"/>
              <a:t> </a:t>
            </a:r>
            <a:endParaRPr dirty="0"/>
          </a:p>
          <a:p>
            <a:pPr marL="0" lvl="0" indent="0" algn="l" rtl="0">
              <a:lnSpc>
                <a:spcPct val="100000"/>
              </a:lnSpc>
              <a:spcBef>
                <a:spcPts val="0"/>
              </a:spcBef>
              <a:spcAft>
                <a:spcPts val="0"/>
              </a:spcAft>
              <a:buSzPts val="1400"/>
              <a:buNone/>
            </a:pPr>
            <a:r>
              <a:rPr lang="en" dirty="0"/>
              <a:t>● It uses more space in the database comparative to the star schema.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 It has many joins between dimensional and fact tables and thus it is </a:t>
            </a:r>
            <a:endParaRPr dirty="0"/>
          </a:p>
          <a:p>
            <a:pPr marL="0" lvl="0" indent="0" algn="l" rtl="0">
              <a:lnSpc>
                <a:spcPct val="100000"/>
              </a:lnSpc>
              <a:spcBef>
                <a:spcPts val="0"/>
              </a:spcBef>
              <a:spcAft>
                <a:spcPts val="0"/>
              </a:spcAft>
              <a:buSzPts val="1400"/>
              <a:buNone/>
            </a:pPr>
            <a:r>
              <a:rPr lang="en" dirty="0"/>
              <a:t>difficult to understand.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 This is difficult to maintain and operat</a:t>
            </a:r>
            <a:endParaRPr dirty="0"/>
          </a:p>
        </p:txBody>
      </p:sp>
      <p:sp>
        <p:nvSpPr>
          <p:cNvPr id="1426" name="Google Shape;1426;p52"/>
          <p:cNvSpPr txBox="1">
            <a:spLocks noGrp="1"/>
          </p:cNvSpPr>
          <p:nvPr>
            <p:ph type="title" idx="6"/>
          </p:nvPr>
        </p:nvSpPr>
        <p:spPr>
          <a:xfrm>
            <a:off x="728375" y="530525"/>
            <a:ext cx="7687200" cy="463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Data Warehouse Data Model</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30"/>
        <p:cNvGrpSpPr/>
        <p:nvPr/>
      </p:nvGrpSpPr>
      <p:grpSpPr>
        <a:xfrm>
          <a:off x="0" y="0"/>
          <a:ext cx="0" cy="0"/>
          <a:chOff x="0" y="0"/>
          <a:chExt cx="0" cy="0"/>
        </a:xfrm>
      </p:grpSpPr>
      <p:sp>
        <p:nvSpPr>
          <p:cNvPr id="1431" name="Google Shape;1431;p53"/>
          <p:cNvSpPr txBox="1">
            <a:spLocks noGrp="1"/>
          </p:cNvSpPr>
          <p:nvPr>
            <p:ph type="subTitle" idx="2"/>
          </p:nvPr>
        </p:nvSpPr>
        <p:spPr>
          <a:xfrm>
            <a:off x="604650" y="994325"/>
            <a:ext cx="7934700" cy="262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sz="1800" b="1"/>
          </a:p>
          <a:p>
            <a:pPr marL="0" lvl="0" indent="0" algn="l" rtl="0">
              <a:lnSpc>
                <a:spcPct val="100000"/>
              </a:lnSpc>
              <a:spcBef>
                <a:spcPts val="0"/>
              </a:spcBef>
              <a:spcAft>
                <a:spcPts val="0"/>
              </a:spcAft>
              <a:buSzPts val="1400"/>
              <a:buNone/>
            </a:pPr>
            <a:endParaRPr/>
          </a:p>
        </p:txBody>
      </p:sp>
      <p:sp>
        <p:nvSpPr>
          <p:cNvPr id="1432" name="Google Shape;1432;p53"/>
          <p:cNvSpPr txBox="1">
            <a:spLocks noGrp="1"/>
          </p:cNvSpPr>
          <p:nvPr>
            <p:ph type="title" idx="6"/>
          </p:nvPr>
        </p:nvSpPr>
        <p:spPr>
          <a:xfrm>
            <a:off x="356575" y="-76775"/>
            <a:ext cx="7687200" cy="463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Data Model</a:t>
            </a:r>
            <a:endParaRPr/>
          </a:p>
        </p:txBody>
      </p:sp>
      <p:grpSp>
        <p:nvGrpSpPr>
          <p:cNvPr id="1433" name="Google Shape;1433;p53"/>
          <p:cNvGrpSpPr/>
          <p:nvPr/>
        </p:nvGrpSpPr>
        <p:grpSpPr>
          <a:xfrm>
            <a:off x="5872367" y="-314311"/>
            <a:ext cx="839215" cy="701345"/>
            <a:chOff x="-1182750" y="3962900"/>
            <a:chExt cx="294575" cy="291450"/>
          </a:xfrm>
        </p:grpSpPr>
        <p:sp>
          <p:nvSpPr>
            <p:cNvPr id="1434" name="Google Shape;1434;p53"/>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3"/>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53"/>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53"/>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53"/>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53"/>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53"/>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41" name="Google Shape;1441;p53"/>
          <p:cNvPicPr preferRelativeResize="0"/>
          <p:nvPr/>
        </p:nvPicPr>
        <p:blipFill>
          <a:blip r:embed="rId3">
            <a:alphaModFix/>
          </a:blip>
          <a:stretch>
            <a:fillRect/>
          </a:stretch>
        </p:blipFill>
        <p:spPr>
          <a:xfrm>
            <a:off x="1088900" y="660786"/>
            <a:ext cx="7687200" cy="440817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2"/>
        <p:cNvGrpSpPr/>
        <p:nvPr/>
      </p:nvGrpSpPr>
      <p:grpSpPr>
        <a:xfrm>
          <a:off x="0" y="0"/>
          <a:ext cx="0" cy="0"/>
          <a:chOff x="0" y="0"/>
          <a:chExt cx="0" cy="0"/>
        </a:xfrm>
      </p:grpSpPr>
      <p:sp>
        <p:nvSpPr>
          <p:cNvPr id="473" name="Google Shape;473;p36"/>
          <p:cNvSpPr txBox="1">
            <a:spLocks noGrp="1"/>
          </p:cNvSpPr>
          <p:nvPr>
            <p:ph type="title"/>
          </p:nvPr>
        </p:nvSpPr>
        <p:spPr>
          <a:xfrm>
            <a:off x="2457900" y="73125"/>
            <a:ext cx="6686100" cy="1431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0"/>
              <a:buNone/>
            </a:pPr>
            <a:r>
              <a:rPr lang="en" sz="5700"/>
              <a:t>Meet our team</a:t>
            </a:r>
            <a:endParaRPr sz="5700"/>
          </a:p>
        </p:txBody>
      </p:sp>
      <p:sp>
        <p:nvSpPr>
          <p:cNvPr id="474" name="Google Shape;474;p36"/>
          <p:cNvSpPr txBox="1">
            <a:spLocks noGrp="1"/>
          </p:cNvSpPr>
          <p:nvPr>
            <p:ph type="subTitle" idx="1"/>
          </p:nvPr>
        </p:nvSpPr>
        <p:spPr>
          <a:xfrm>
            <a:off x="4318400" y="3028125"/>
            <a:ext cx="4194600" cy="81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2100"/>
              <a:t>-Moaz Abdulfattah</a:t>
            </a:r>
            <a:endParaRPr sz="2100"/>
          </a:p>
          <a:p>
            <a:pPr marL="0" lvl="0" indent="0" algn="l" rtl="0">
              <a:lnSpc>
                <a:spcPct val="100000"/>
              </a:lnSpc>
              <a:spcBef>
                <a:spcPts val="0"/>
              </a:spcBef>
              <a:spcAft>
                <a:spcPts val="0"/>
              </a:spcAft>
              <a:buSzPts val="1400"/>
              <a:buNone/>
            </a:pPr>
            <a:r>
              <a:rPr lang="en" sz="2100"/>
              <a:t>-Ahmed Gouda </a:t>
            </a:r>
            <a:endParaRPr sz="2100"/>
          </a:p>
          <a:p>
            <a:pPr marL="0" lvl="0" indent="0" algn="l" rtl="0">
              <a:lnSpc>
                <a:spcPct val="100000"/>
              </a:lnSpc>
              <a:spcBef>
                <a:spcPts val="0"/>
              </a:spcBef>
              <a:spcAft>
                <a:spcPts val="0"/>
              </a:spcAft>
              <a:buSzPts val="1400"/>
              <a:buNone/>
            </a:pPr>
            <a:r>
              <a:rPr lang="en" sz="2100"/>
              <a:t>-Bassant Hany</a:t>
            </a:r>
            <a:endParaRPr sz="2100"/>
          </a:p>
          <a:p>
            <a:pPr marL="0" lvl="0" indent="0" algn="l" rtl="0">
              <a:lnSpc>
                <a:spcPct val="100000"/>
              </a:lnSpc>
              <a:spcBef>
                <a:spcPts val="0"/>
              </a:spcBef>
              <a:spcAft>
                <a:spcPts val="0"/>
              </a:spcAft>
              <a:buSzPts val="1400"/>
              <a:buNone/>
            </a:pPr>
            <a:r>
              <a:rPr lang="en" sz="2100"/>
              <a:t>-May Rizk</a:t>
            </a:r>
            <a:endParaRPr sz="2100"/>
          </a:p>
          <a:p>
            <a:pPr marL="0" lvl="0" indent="0" algn="l" rtl="0">
              <a:lnSpc>
                <a:spcPct val="100000"/>
              </a:lnSpc>
              <a:spcBef>
                <a:spcPts val="0"/>
              </a:spcBef>
              <a:spcAft>
                <a:spcPts val="0"/>
              </a:spcAft>
              <a:buSzPts val="1400"/>
              <a:buNone/>
            </a:pPr>
            <a:r>
              <a:rPr lang="en" sz="2100"/>
              <a:t>-Donia Salheen</a:t>
            </a:r>
            <a:endParaRPr sz="2100"/>
          </a:p>
          <a:p>
            <a:pPr marL="0" lvl="0" indent="0" algn="l" rtl="0">
              <a:lnSpc>
                <a:spcPct val="100000"/>
              </a:lnSpc>
              <a:spcBef>
                <a:spcPts val="0"/>
              </a:spcBef>
              <a:spcAft>
                <a:spcPts val="0"/>
              </a:spcAft>
              <a:buSzPts val="1400"/>
              <a:buNone/>
            </a:pPr>
            <a:endParaRPr/>
          </a:p>
          <a:p>
            <a:pPr marL="457200" lvl="0" indent="-317500" algn="r" rtl="0">
              <a:lnSpc>
                <a:spcPct val="100000"/>
              </a:lnSpc>
              <a:spcBef>
                <a:spcPts val="0"/>
              </a:spcBef>
              <a:spcAft>
                <a:spcPts val="0"/>
              </a:spcAft>
              <a:buSzPts val="1400"/>
              <a:buChar char="-"/>
            </a:pPr>
            <a:endParaRPr/>
          </a:p>
        </p:txBody>
      </p:sp>
      <p:grpSp>
        <p:nvGrpSpPr>
          <p:cNvPr id="475" name="Google Shape;475;p36"/>
          <p:cNvGrpSpPr/>
          <p:nvPr/>
        </p:nvGrpSpPr>
        <p:grpSpPr>
          <a:xfrm>
            <a:off x="486500" y="1625649"/>
            <a:ext cx="3368686" cy="2982842"/>
            <a:chOff x="486500" y="1625649"/>
            <a:chExt cx="3368686" cy="2982842"/>
          </a:xfrm>
        </p:grpSpPr>
        <p:sp>
          <p:nvSpPr>
            <p:cNvPr id="476" name="Google Shape;476;p36"/>
            <p:cNvSpPr/>
            <p:nvPr/>
          </p:nvSpPr>
          <p:spPr>
            <a:xfrm>
              <a:off x="486500" y="4411788"/>
              <a:ext cx="3368686" cy="196703"/>
            </a:xfrm>
            <a:custGeom>
              <a:avLst/>
              <a:gdLst/>
              <a:ahLst/>
              <a:cxnLst/>
              <a:rect l="l" t="t" r="r" b="b"/>
              <a:pathLst>
                <a:path w="161684" h="9441" extrusionOk="0">
                  <a:moveTo>
                    <a:pt x="80859" y="1"/>
                  </a:moveTo>
                  <a:cubicBezTo>
                    <a:pt x="36193" y="1"/>
                    <a:pt x="1" y="2136"/>
                    <a:pt x="1" y="4737"/>
                  </a:cubicBezTo>
                  <a:cubicBezTo>
                    <a:pt x="1" y="7339"/>
                    <a:pt x="36193" y="9441"/>
                    <a:pt x="80859" y="9441"/>
                  </a:cubicBezTo>
                  <a:cubicBezTo>
                    <a:pt x="125491" y="9441"/>
                    <a:pt x="161683" y="7339"/>
                    <a:pt x="161683" y="4737"/>
                  </a:cubicBezTo>
                  <a:cubicBezTo>
                    <a:pt x="161683" y="2136"/>
                    <a:pt x="125491" y="1"/>
                    <a:pt x="808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6"/>
            <p:cNvSpPr/>
            <p:nvPr/>
          </p:nvSpPr>
          <p:spPr>
            <a:xfrm>
              <a:off x="1140550" y="2332227"/>
              <a:ext cx="1291312" cy="1018894"/>
            </a:xfrm>
            <a:custGeom>
              <a:avLst/>
              <a:gdLst/>
              <a:ahLst/>
              <a:cxnLst/>
              <a:rect l="l" t="t" r="r" b="b"/>
              <a:pathLst>
                <a:path w="61978" h="48903" extrusionOk="0">
                  <a:moveTo>
                    <a:pt x="13143" y="1"/>
                  </a:moveTo>
                  <a:lnTo>
                    <a:pt x="13143" y="8841"/>
                  </a:lnTo>
                  <a:lnTo>
                    <a:pt x="9273" y="8841"/>
                  </a:lnTo>
                  <a:cubicBezTo>
                    <a:pt x="9253" y="8840"/>
                    <a:pt x="9232" y="8840"/>
                    <a:pt x="9212" y="8840"/>
                  </a:cubicBezTo>
                  <a:cubicBezTo>
                    <a:pt x="4103" y="8840"/>
                    <a:pt x="0" y="12997"/>
                    <a:pt x="0" y="18081"/>
                  </a:cubicBezTo>
                  <a:cubicBezTo>
                    <a:pt x="0" y="23218"/>
                    <a:pt x="4136" y="27354"/>
                    <a:pt x="9273" y="27354"/>
                  </a:cubicBezTo>
                  <a:lnTo>
                    <a:pt x="13143" y="27354"/>
                  </a:lnTo>
                  <a:lnTo>
                    <a:pt x="13143" y="36194"/>
                  </a:lnTo>
                  <a:lnTo>
                    <a:pt x="21682" y="36194"/>
                  </a:lnTo>
                  <a:lnTo>
                    <a:pt x="21682" y="39829"/>
                  </a:lnTo>
                  <a:cubicBezTo>
                    <a:pt x="21782" y="44866"/>
                    <a:pt x="25919" y="48903"/>
                    <a:pt x="30955" y="48903"/>
                  </a:cubicBezTo>
                  <a:cubicBezTo>
                    <a:pt x="35992" y="48903"/>
                    <a:pt x="40095" y="44866"/>
                    <a:pt x="40229" y="39829"/>
                  </a:cubicBezTo>
                  <a:lnTo>
                    <a:pt x="40229" y="36194"/>
                  </a:lnTo>
                  <a:lnTo>
                    <a:pt x="49369" y="36194"/>
                  </a:lnTo>
                  <a:lnTo>
                    <a:pt x="49369" y="27354"/>
                  </a:lnTo>
                  <a:lnTo>
                    <a:pt x="52738" y="27354"/>
                  </a:lnTo>
                  <a:cubicBezTo>
                    <a:pt x="57841" y="27354"/>
                    <a:pt x="61978" y="23218"/>
                    <a:pt x="61978" y="18081"/>
                  </a:cubicBezTo>
                  <a:cubicBezTo>
                    <a:pt x="61978" y="12977"/>
                    <a:pt x="57841" y="8841"/>
                    <a:pt x="52738" y="8841"/>
                  </a:cubicBezTo>
                  <a:lnTo>
                    <a:pt x="49335" y="8841"/>
                  </a:lnTo>
                  <a:lnTo>
                    <a:pt x="49335" y="1"/>
                  </a:lnTo>
                  <a:lnTo>
                    <a:pt x="40496" y="1"/>
                  </a:lnTo>
                  <a:lnTo>
                    <a:pt x="40496" y="3904"/>
                  </a:lnTo>
                  <a:cubicBezTo>
                    <a:pt x="40629" y="9074"/>
                    <a:pt x="36426" y="13344"/>
                    <a:pt x="31256" y="13344"/>
                  </a:cubicBezTo>
                  <a:cubicBezTo>
                    <a:pt x="26052" y="13344"/>
                    <a:pt x="21849" y="9074"/>
                    <a:pt x="21982" y="3904"/>
                  </a:cubicBezTo>
                  <a:lnTo>
                    <a:pt x="219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6"/>
            <p:cNvSpPr/>
            <p:nvPr/>
          </p:nvSpPr>
          <p:spPr>
            <a:xfrm>
              <a:off x="2105288" y="2058063"/>
              <a:ext cx="1017498" cy="1028624"/>
            </a:xfrm>
            <a:custGeom>
              <a:avLst/>
              <a:gdLst/>
              <a:ahLst/>
              <a:cxnLst/>
              <a:rect l="l" t="t" r="r" b="b"/>
              <a:pathLst>
                <a:path w="48836" h="49370" extrusionOk="0">
                  <a:moveTo>
                    <a:pt x="18113" y="0"/>
                  </a:moveTo>
                  <a:cubicBezTo>
                    <a:pt x="12976" y="0"/>
                    <a:pt x="8840" y="4170"/>
                    <a:pt x="8840" y="9274"/>
                  </a:cubicBezTo>
                  <a:lnTo>
                    <a:pt x="8840" y="13143"/>
                  </a:lnTo>
                  <a:lnTo>
                    <a:pt x="0" y="13143"/>
                  </a:lnTo>
                  <a:lnTo>
                    <a:pt x="0" y="21983"/>
                  </a:lnTo>
                  <a:lnTo>
                    <a:pt x="3903" y="21983"/>
                  </a:lnTo>
                  <a:cubicBezTo>
                    <a:pt x="9007" y="21983"/>
                    <a:pt x="13143" y="26153"/>
                    <a:pt x="13143" y="31256"/>
                  </a:cubicBezTo>
                  <a:cubicBezTo>
                    <a:pt x="13143" y="36360"/>
                    <a:pt x="9007" y="40529"/>
                    <a:pt x="3903" y="40529"/>
                  </a:cubicBezTo>
                  <a:lnTo>
                    <a:pt x="0" y="40529"/>
                  </a:lnTo>
                  <a:lnTo>
                    <a:pt x="0" y="49369"/>
                  </a:lnTo>
                  <a:lnTo>
                    <a:pt x="36226" y="49369"/>
                  </a:lnTo>
                  <a:lnTo>
                    <a:pt x="36226" y="40529"/>
                  </a:lnTo>
                  <a:lnTo>
                    <a:pt x="39562" y="40529"/>
                  </a:lnTo>
                  <a:cubicBezTo>
                    <a:pt x="44699" y="40529"/>
                    <a:pt x="48835" y="36360"/>
                    <a:pt x="48835" y="31256"/>
                  </a:cubicBezTo>
                  <a:cubicBezTo>
                    <a:pt x="48835" y="26153"/>
                    <a:pt x="44699" y="21983"/>
                    <a:pt x="39562" y="21983"/>
                  </a:cubicBezTo>
                  <a:lnTo>
                    <a:pt x="36226" y="21983"/>
                  </a:lnTo>
                  <a:lnTo>
                    <a:pt x="36226" y="13143"/>
                  </a:lnTo>
                  <a:lnTo>
                    <a:pt x="27386" y="13143"/>
                  </a:lnTo>
                  <a:lnTo>
                    <a:pt x="27386" y="9274"/>
                  </a:lnTo>
                  <a:cubicBezTo>
                    <a:pt x="27386" y="4170"/>
                    <a:pt x="23217" y="0"/>
                    <a:pt x="181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6"/>
            <p:cNvSpPr/>
            <p:nvPr/>
          </p:nvSpPr>
          <p:spPr>
            <a:xfrm>
              <a:off x="1967644" y="1821364"/>
              <a:ext cx="440598" cy="424680"/>
            </a:xfrm>
            <a:custGeom>
              <a:avLst/>
              <a:gdLst/>
              <a:ahLst/>
              <a:cxnLst/>
              <a:rect l="l" t="t" r="r" b="b"/>
              <a:pathLst>
                <a:path w="21147" h="20383" extrusionOk="0">
                  <a:moveTo>
                    <a:pt x="10601" y="1"/>
                  </a:moveTo>
                  <a:cubicBezTo>
                    <a:pt x="10548" y="1"/>
                    <a:pt x="10494" y="1"/>
                    <a:pt x="10441" y="1"/>
                  </a:cubicBezTo>
                  <a:cubicBezTo>
                    <a:pt x="2735" y="101"/>
                    <a:pt x="0" y="4004"/>
                    <a:pt x="0" y="8141"/>
                  </a:cubicBezTo>
                  <a:cubicBezTo>
                    <a:pt x="0" y="12344"/>
                    <a:pt x="2502" y="16113"/>
                    <a:pt x="9640" y="16480"/>
                  </a:cubicBezTo>
                  <a:cubicBezTo>
                    <a:pt x="9840" y="16513"/>
                    <a:pt x="10007" y="16680"/>
                    <a:pt x="10007" y="16880"/>
                  </a:cubicBezTo>
                  <a:cubicBezTo>
                    <a:pt x="10207" y="18515"/>
                    <a:pt x="11175" y="18982"/>
                    <a:pt x="11942" y="19349"/>
                  </a:cubicBezTo>
                  <a:lnTo>
                    <a:pt x="12042" y="19382"/>
                  </a:lnTo>
                  <a:cubicBezTo>
                    <a:pt x="12843" y="19749"/>
                    <a:pt x="13643" y="20016"/>
                    <a:pt x="14477" y="20182"/>
                  </a:cubicBezTo>
                  <a:lnTo>
                    <a:pt x="15278" y="20383"/>
                  </a:lnTo>
                  <a:cubicBezTo>
                    <a:pt x="15278" y="20383"/>
                    <a:pt x="13743" y="19382"/>
                    <a:pt x="12976" y="18715"/>
                  </a:cubicBezTo>
                  <a:cubicBezTo>
                    <a:pt x="12742" y="18515"/>
                    <a:pt x="12576" y="18314"/>
                    <a:pt x="12409" y="18081"/>
                  </a:cubicBezTo>
                  <a:cubicBezTo>
                    <a:pt x="12275" y="17847"/>
                    <a:pt x="12275" y="17547"/>
                    <a:pt x="12409" y="17314"/>
                  </a:cubicBezTo>
                  <a:cubicBezTo>
                    <a:pt x="12742" y="16847"/>
                    <a:pt x="13676" y="16813"/>
                    <a:pt x="14210" y="16613"/>
                  </a:cubicBezTo>
                  <a:cubicBezTo>
                    <a:pt x="18513" y="15713"/>
                    <a:pt x="20782" y="11743"/>
                    <a:pt x="20948" y="8874"/>
                  </a:cubicBezTo>
                  <a:cubicBezTo>
                    <a:pt x="21147" y="4372"/>
                    <a:pt x="17633" y="1"/>
                    <a:pt x="106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6"/>
            <p:cNvSpPr/>
            <p:nvPr/>
          </p:nvSpPr>
          <p:spPr>
            <a:xfrm>
              <a:off x="1963456" y="1817196"/>
              <a:ext cx="447598" cy="433014"/>
            </a:xfrm>
            <a:custGeom>
              <a:avLst/>
              <a:gdLst/>
              <a:ahLst/>
              <a:cxnLst/>
              <a:rect l="l" t="t" r="r" b="b"/>
              <a:pathLst>
                <a:path w="21483" h="20783" extrusionOk="0">
                  <a:moveTo>
                    <a:pt x="10842" y="435"/>
                  </a:moveTo>
                  <a:cubicBezTo>
                    <a:pt x="15078" y="435"/>
                    <a:pt x="17513" y="2003"/>
                    <a:pt x="18781" y="3337"/>
                  </a:cubicBezTo>
                  <a:cubicBezTo>
                    <a:pt x="20249" y="4871"/>
                    <a:pt x="21049" y="6940"/>
                    <a:pt x="20916" y="9074"/>
                  </a:cubicBezTo>
                  <a:cubicBezTo>
                    <a:pt x="20649" y="12744"/>
                    <a:pt x="17980" y="15846"/>
                    <a:pt x="14344" y="16646"/>
                  </a:cubicBezTo>
                  <a:cubicBezTo>
                    <a:pt x="14211" y="16680"/>
                    <a:pt x="14011" y="16713"/>
                    <a:pt x="13844" y="16747"/>
                  </a:cubicBezTo>
                  <a:cubicBezTo>
                    <a:pt x="13310" y="16880"/>
                    <a:pt x="12710" y="16980"/>
                    <a:pt x="12443" y="17414"/>
                  </a:cubicBezTo>
                  <a:cubicBezTo>
                    <a:pt x="12243" y="17714"/>
                    <a:pt x="12243" y="18081"/>
                    <a:pt x="12443" y="18381"/>
                  </a:cubicBezTo>
                  <a:cubicBezTo>
                    <a:pt x="12610" y="18648"/>
                    <a:pt x="12810" y="18881"/>
                    <a:pt x="13044" y="19082"/>
                  </a:cubicBezTo>
                  <a:cubicBezTo>
                    <a:pt x="13410" y="19382"/>
                    <a:pt x="13944" y="19782"/>
                    <a:pt x="14411" y="20082"/>
                  </a:cubicBezTo>
                  <a:cubicBezTo>
                    <a:pt x="13677" y="19949"/>
                    <a:pt x="13010" y="19715"/>
                    <a:pt x="12343" y="19415"/>
                  </a:cubicBezTo>
                  <a:lnTo>
                    <a:pt x="12243" y="19348"/>
                  </a:lnTo>
                  <a:cubicBezTo>
                    <a:pt x="11476" y="18981"/>
                    <a:pt x="10608" y="18581"/>
                    <a:pt x="10442" y="17080"/>
                  </a:cubicBezTo>
                  <a:cubicBezTo>
                    <a:pt x="10408" y="16747"/>
                    <a:pt x="10175" y="16480"/>
                    <a:pt x="9841" y="16446"/>
                  </a:cubicBezTo>
                  <a:cubicBezTo>
                    <a:pt x="1635" y="16046"/>
                    <a:pt x="401" y="11209"/>
                    <a:pt x="401" y="8341"/>
                  </a:cubicBezTo>
                  <a:cubicBezTo>
                    <a:pt x="401" y="5972"/>
                    <a:pt x="1402" y="535"/>
                    <a:pt x="10642" y="435"/>
                  </a:cubicBezTo>
                  <a:close/>
                  <a:moveTo>
                    <a:pt x="10778" y="1"/>
                  </a:moveTo>
                  <a:cubicBezTo>
                    <a:pt x="10733" y="1"/>
                    <a:pt x="10687" y="1"/>
                    <a:pt x="10642" y="1"/>
                  </a:cubicBezTo>
                  <a:cubicBezTo>
                    <a:pt x="1035" y="135"/>
                    <a:pt x="1" y="5872"/>
                    <a:pt x="1" y="8341"/>
                  </a:cubicBezTo>
                  <a:cubicBezTo>
                    <a:pt x="1" y="11343"/>
                    <a:pt x="1268" y="16446"/>
                    <a:pt x="9841" y="16880"/>
                  </a:cubicBezTo>
                  <a:cubicBezTo>
                    <a:pt x="9975" y="16880"/>
                    <a:pt x="10008" y="17080"/>
                    <a:pt x="10008" y="17113"/>
                  </a:cubicBezTo>
                  <a:cubicBezTo>
                    <a:pt x="10242" y="18848"/>
                    <a:pt x="11276" y="19348"/>
                    <a:pt x="12076" y="19715"/>
                  </a:cubicBezTo>
                  <a:lnTo>
                    <a:pt x="12176" y="19782"/>
                  </a:lnTo>
                  <a:cubicBezTo>
                    <a:pt x="12943" y="20149"/>
                    <a:pt x="13777" y="20416"/>
                    <a:pt x="14645" y="20583"/>
                  </a:cubicBezTo>
                  <a:lnTo>
                    <a:pt x="15412" y="20783"/>
                  </a:lnTo>
                  <a:lnTo>
                    <a:pt x="15479" y="20783"/>
                  </a:lnTo>
                  <a:cubicBezTo>
                    <a:pt x="15545" y="20783"/>
                    <a:pt x="15645" y="20749"/>
                    <a:pt x="15679" y="20649"/>
                  </a:cubicBezTo>
                  <a:cubicBezTo>
                    <a:pt x="15712" y="20549"/>
                    <a:pt x="15679" y="20449"/>
                    <a:pt x="15612" y="20382"/>
                  </a:cubicBezTo>
                  <a:cubicBezTo>
                    <a:pt x="15579" y="20382"/>
                    <a:pt x="14078" y="19382"/>
                    <a:pt x="13344" y="18748"/>
                  </a:cubicBezTo>
                  <a:cubicBezTo>
                    <a:pt x="13110" y="18581"/>
                    <a:pt x="12943" y="18381"/>
                    <a:pt x="12810" y="18148"/>
                  </a:cubicBezTo>
                  <a:cubicBezTo>
                    <a:pt x="12710" y="18014"/>
                    <a:pt x="12710" y="17781"/>
                    <a:pt x="12810" y="17614"/>
                  </a:cubicBezTo>
                  <a:cubicBezTo>
                    <a:pt x="13010" y="17347"/>
                    <a:pt x="13511" y="17247"/>
                    <a:pt x="13944" y="17147"/>
                  </a:cubicBezTo>
                  <a:cubicBezTo>
                    <a:pt x="14111" y="17113"/>
                    <a:pt x="14311" y="17080"/>
                    <a:pt x="14478" y="17013"/>
                  </a:cubicBezTo>
                  <a:cubicBezTo>
                    <a:pt x="18281" y="16179"/>
                    <a:pt x="21049" y="12944"/>
                    <a:pt x="21349" y="9074"/>
                  </a:cubicBezTo>
                  <a:cubicBezTo>
                    <a:pt x="21483" y="6839"/>
                    <a:pt x="20649" y="4638"/>
                    <a:pt x="19081" y="3037"/>
                  </a:cubicBezTo>
                  <a:cubicBezTo>
                    <a:pt x="17727" y="1617"/>
                    <a:pt x="15229" y="1"/>
                    <a:pt x="107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6"/>
            <p:cNvSpPr/>
            <p:nvPr/>
          </p:nvSpPr>
          <p:spPr>
            <a:xfrm>
              <a:off x="1938494" y="1819947"/>
              <a:ext cx="440598" cy="424013"/>
            </a:xfrm>
            <a:custGeom>
              <a:avLst/>
              <a:gdLst/>
              <a:ahLst/>
              <a:cxnLst/>
              <a:rect l="l" t="t" r="r" b="b"/>
              <a:pathLst>
                <a:path w="21147" h="20351" extrusionOk="0">
                  <a:moveTo>
                    <a:pt x="10468" y="1"/>
                  </a:moveTo>
                  <a:cubicBezTo>
                    <a:pt x="3488" y="1"/>
                    <a:pt x="0" y="4356"/>
                    <a:pt x="198" y="8842"/>
                  </a:cubicBezTo>
                  <a:cubicBezTo>
                    <a:pt x="365" y="11744"/>
                    <a:pt x="2633" y="14847"/>
                    <a:pt x="6936" y="15781"/>
                  </a:cubicBezTo>
                  <a:cubicBezTo>
                    <a:pt x="7570" y="15981"/>
                    <a:pt x="8504" y="15947"/>
                    <a:pt x="8771" y="17048"/>
                  </a:cubicBezTo>
                  <a:cubicBezTo>
                    <a:pt x="8904" y="17549"/>
                    <a:pt x="8671" y="18116"/>
                    <a:pt x="8171" y="18683"/>
                  </a:cubicBezTo>
                  <a:cubicBezTo>
                    <a:pt x="7503" y="19450"/>
                    <a:pt x="5869" y="20351"/>
                    <a:pt x="5869" y="20351"/>
                  </a:cubicBezTo>
                  <a:lnTo>
                    <a:pt x="6669" y="20150"/>
                  </a:lnTo>
                  <a:cubicBezTo>
                    <a:pt x="7503" y="19984"/>
                    <a:pt x="8304" y="19717"/>
                    <a:pt x="9105" y="19350"/>
                  </a:cubicBezTo>
                  <a:lnTo>
                    <a:pt x="9205" y="19316"/>
                  </a:lnTo>
                  <a:cubicBezTo>
                    <a:pt x="9972" y="18950"/>
                    <a:pt x="10939" y="18483"/>
                    <a:pt x="11139" y="16881"/>
                  </a:cubicBezTo>
                  <a:cubicBezTo>
                    <a:pt x="11139" y="16681"/>
                    <a:pt x="11273" y="16448"/>
                    <a:pt x="11506" y="16448"/>
                  </a:cubicBezTo>
                  <a:cubicBezTo>
                    <a:pt x="18645" y="16081"/>
                    <a:pt x="21146" y="12311"/>
                    <a:pt x="21146" y="8108"/>
                  </a:cubicBezTo>
                  <a:cubicBezTo>
                    <a:pt x="21146" y="3972"/>
                    <a:pt x="18445" y="103"/>
                    <a:pt x="10706" y="3"/>
                  </a:cubicBezTo>
                  <a:cubicBezTo>
                    <a:pt x="10626" y="2"/>
                    <a:pt x="10547" y="1"/>
                    <a:pt x="10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6"/>
            <p:cNvSpPr/>
            <p:nvPr/>
          </p:nvSpPr>
          <p:spPr>
            <a:xfrm>
              <a:off x="1935661" y="1815113"/>
              <a:ext cx="447598" cy="433014"/>
            </a:xfrm>
            <a:custGeom>
              <a:avLst/>
              <a:gdLst/>
              <a:ahLst/>
              <a:cxnLst/>
              <a:rect l="l" t="t" r="r" b="b"/>
              <a:pathLst>
                <a:path w="21483" h="20783" extrusionOk="0">
                  <a:moveTo>
                    <a:pt x="10875" y="435"/>
                  </a:moveTo>
                  <a:cubicBezTo>
                    <a:pt x="20082" y="568"/>
                    <a:pt x="21082" y="6005"/>
                    <a:pt x="21082" y="8340"/>
                  </a:cubicBezTo>
                  <a:cubicBezTo>
                    <a:pt x="21082" y="11209"/>
                    <a:pt x="19848" y="16079"/>
                    <a:pt x="11642" y="16480"/>
                  </a:cubicBezTo>
                  <a:cubicBezTo>
                    <a:pt x="11342" y="16480"/>
                    <a:pt x="11075" y="16746"/>
                    <a:pt x="11075" y="17080"/>
                  </a:cubicBezTo>
                  <a:cubicBezTo>
                    <a:pt x="10875" y="18581"/>
                    <a:pt x="10008" y="19015"/>
                    <a:pt x="9274" y="19382"/>
                  </a:cubicBezTo>
                  <a:lnTo>
                    <a:pt x="9174" y="19415"/>
                  </a:lnTo>
                  <a:cubicBezTo>
                    <a:pt x="8540" y="19682"/>
                    <a:pt x="7906" y="19915"/>
                    <a:pt x="7272" y="20082"/>
                  </a:cubicBezTo>
                  <a:cubicBezTo>
                    <a:pt x="7706" y="19782"/>
                    <a:pt x="8106" y="19448"/>
                    <a:pt x="8473" y="19048"/>
                  </a:cubicBezTo>
                  <a:cubicBezTo>
                    <a:pt x="9040" y="18414"/>
                    <a:pt x="9274" y="17814"/>
                    <a:pt x="9140" y="17247"/>
                  </a:cubicBezTo>
                  <a:cubicBezTo>
                    <a:pt x="8907" y="16246"/>
                    <a:pt x="8106" y="16046"/>
                    <a:pt x="7539" y="15913"/>
                  </a:cubicBezTo>
                  <a:cubicBezTo>
                    <a:pt x="7373" y="15879"/>
                    <a:pt x="7239" y="15846"/>
                    <a:pt x="7106" y="15812"/>
                  </a:cubicBezTo>
                  <a:cubicBezTo>
                    <a:pt x="2769" y="14912"/>
                    <a:pt x="668" y="11776"/>
                    <a:pt x="568" y="9074"/>
                  </a:cubicBezTo>
                  <a:cubicBezTo>
                    <a:pt x="434" y="6939"/>
                    <a:pt x="1201" y="4871"/>
                    <a:pt x="2703" y="3337"/>
                  </a:cubicBezTo>
                  <a:cubicBezTo>
                    <a:pt x="3937" y="2003"/>
                    <a:pt x="6372" y="435"/>
                    <a:pt x="10608" y="435"/>
                  </a:cubicBezTo>
                  <a:close/>
                  <a:moveTo>
                    <a:pt x="10708" y="1"/>
                  </a:moveTo>
                  <a:cubicBezTo>
                    <a:pt x="6255" y="1"/>
                    <a:pt x="3723" y="1649"/>
                    <a:pt x="2369" y="3037"/>
                  </a:cubicBezTo>
                  <a:cubicBezTo>
                    <a:pt x="801" y="4638"/>
                    <a:pt x="1" y="6839"/>
                    <a:pt x="101" y="9074"/>
                  </a:cubicBezTo>
                  <a:cubicBezTo>
                    <a:pt x="234" y="11943"/>
                    <a:pt x="2436" y="15245"/>
                    <a:pt x="6972" y="16179"/>
                  </a:cubicBezTo>
                  <a:cubicBezTo>
                    <a:pt x="7106" y="16246"/>
                    <a:pt x="7239" y="16279"/>
                    <a:pt x="7406" y="16313"/>
                  </a:cubicBezTo>
                  <a:cubicBezTo>
                    <a:pt x="7973" y="16446"/>
                    <a:pt x="8507" y="16580"/>
                    <a:pt x="8707" y="17314"/>
                  </a:cubicBezTo>
                  <a:cubicBezTo>
                    <a:pt x="8807" y="17747"/>
                    <a:pt x="8607" y="18248"/>
                    <a:pt x="8140" y="18781"/>
                  </a:cubicBezTo>
                  <a:cubicBezTo>
                    <a:pt x="7506" y="19482"/>
                    <a:pt x="5905" y="20382"/>
                    <a:pt x="5905" y="20382"/>
                  </a:cubicBezTo>
                  <a:cubicBezTo>
                    <a:pt x="5805" y="20449"/>
                    <a:pt x="5771" y="20549"/>
                    <a:pt x="5805" y="20649"/>
                  </a:cubicBezTo>
                  <a:cubicBezTo>
                    <a:pt x="5838" y="20749"/>
                    <a:pt x="5905" y="20783"/>
                    <a:pt x="6005" y="20783"/>
                  </a:cubicBezTo>
                  <a:lnTo>
                    <a:pt x="6805" y="20583"/>
                  </a:lnTo>
                  <a:cubicBezTo>
                    <a:pt x="7673" y="20416"/>
                    <a:pt x="8507" y="20149"/>
                    <a:pt x="9307" y="19782"/>
                  </a:cubicBezTo>
                  <a:lnTo>
                    <a:pt x="9407" y="19749"/>
                  </a:lnTo>
                  <a:cubicBezTo>
                    <a:pt x="10175" y="19382"/>
                    <a:pt x="11242" y="18848"/>
                    <a:pt x="11442" y="17147"/>
                  </a:cubicBezTo>
                  <a:cubicBezTo>
                    <a:pt x="11442" y="17080"/>
                    <a:pt x="11475" y="16880"/>
                    <a:pt x="11642" y="16880"/>
                  </a:cubicBezTo>
                  <a:cubicBezTo>
                    <a:pt x="20182" y="16480"/>
                    <a:pt x="21449" y="11343"/>
                    <a:pt x="21449" y="8340"/>
                  </a:cubicBezTo>
                  <a:cubicBezTo>
                    <a:pt x="21483" y="5872"/>
                    <a:pt x="20415" y="135"/>
                    <a:pt x="10842" y="1"/>
                  </a:cubicBezTo>
                  <a:cubicBezTo>
                    <a:pt x="10797" y="1"/>
                    <a:pt x="10752" y="1"/>
                    <a:pt x="107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6"/>
            <p:cNvSpPr/>
            <p:nvPr/>
          </p:nvSpPr>
          <p:spPr>
            <a:xfrm>
              <a:off x="2112206" y="1965946"/>
              <a:ext cx="123718" cy="69526"/>
            </a:xfrm>
            <a:custGeom>
              <a:avLst/>
              <a:gdLst/>
              <a:ahLst/>
              <a:cxnLst/>
              <a:rect l="l" t="t" r="r" b="b"/>
              <a:pathLst>
                <a:path w="5938" h="3337" extrusionOk="0">
                  <a:moveTo>
                    <a:pt x="5938" y="1"/>
                  </a:moveTo>
                  <a:lnTo>
                    <a:pt x="0" y="1502"/>
                  </a:lnTo>
                  <a:lnTo>
                    <a:pt x="1802" y="3336"/>
                  </a:lnTo>
                  <a:lnTo>
                    <a:pt x="59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6"/>
            <p:cNvSpPr/>
            <p:nvPr/>
          </p:nvSpPr>
          <p:spPr>
            <a:xfrm>
              <a:off x="2098579" y="1957195"/>
              <a:ext cx="150429" cy="86611"/>
            </a:xfrm>
            <a:custGeom>
              <a:avLst/>
              <a:gdLst/>
              <a:ahLst/>
              <a:cxnLst/>
              <a:rect l="l" t="t" r="r" b="b"/>
              <a:pathLst>
                <a:path w="7220" h="4157" extrusionOk="0">
                  <a:moveTo>
                    <a:pt x="6607" y="0"/>
                  </a:moveTo>
                  <a:cubicBezTo>
                    <a:pt x="6515" y="0"/>
                    <a:pt x="6417" y="36"/>
                    <a:pt x="6325" y="120"/>
                  </a:cubicBezTo>
                  <a:lnTo>
                    <a:pt x="2489" y="3189"/>
                  </a:lnTo>
                  <a:lnTo>
                    <a:pt x="955" y="1655"/>
                  </a:lnTo>
                  <a:cubicBezTo>
                    <a:pt x="857" y="1541"/>
                    <a:pt x="744" y="1495"/>
                    <a:pt x="635" y="1495"/>
                  </a:cubicBezTo>
                  <a:cubicBezTo>
                    <a:pt x="297" y="1495"/>
                    <a:pt x="1" y="1944"/>
                    <a:pt x="354" y="2222"/>
                  </a:cubicBezTo>
                  <a:lnTo>
                    <a:pt x="2189" y="4057"/>
                  </a:lnTo>
                  <a:cubicBezTo>
                    <a:pt x="2255" y="4123"/>
                    <a:pt x="2356" y="4157"/>
                    <a:pt x="2456" y="4157"/>
                  </a:cubicBezTo>
                  <a:cubicBezTo>
                    <a:pt x="2556" y="4157"/>
                    <a:pt x="2656" y="4157"/>
                    <a:pt x="2722" y="4090"/>
                  </a:cubicBezTo>
                  <a:lnTo>
                    <a:pt x="6825" y="754"/>
                  </a:lnTo>
                  <a:cubicBezTo>
                    <a:pt x="7220" y="491"/>
                    <a:pt x="6951" y="0"/>
                    <a:pt x="66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6"/>
            <p:cNvSpPr/>
            <p:nvPr/>
          </p:nvSpPr>
          <p:spPr>
            <a:xfrm>
              <a:off x="3247885" y="1678365"/>
              <a:ext cx="91070" cy="113676"/>
            </a:xfrm>
            <a:custGeom>
              <a:avLst/>
              <a:gdLst/>
              <a:ahLst/>
              <a:cxnLst/>
              <a:rect l="l" t="t" r="r" b="b"/>
              <a:pathLst>
                <a:path w="4371" h="5456" extrusionOk="0">
                  <a:moveTo>
                    <a:pt x="3778" y="0"/>
                  </a:moveTo>
                  <a:cubicBezTo>
                    <a:pt x="3609" y="0"/>
                    <a:pt x="3440" y="81"/>
                    <a:pt x="3337" y="226"/>
                  </a:cubicBezTo>
                  <a:lnTo>
                    <a:pt x="168" y="4629"/>
                  </a:lnTo>
                  <a:cubicBezTo>
                    <a:pt x="1" y="4863"/>
                    <a:pt x="68" y="5197"/>
                    <a:pt x="301" y="5363"/>
                  </a:cubicBezTo>
                  <a:cubicBezTo>
                    <a:pt x="334" y="5397"/>
                    <a:pt x="368" y="5397"/>
                    <a:pt x="435" y="5430"/>
                  </a:cubicBezTo>
                  <a:cubicBezTo>
                    <a:pt x="485" y="5447"/>
                    <a:pt x="539" y="5455"/>
                    <a:pt x="594" y="5455"/>
                  </a:cubicBezTo>
                  <a:cubicBezTo>
                    <a:pt x="760" y="5455"/>
                    <a:pt x="935" y="5380"/>
                    <a:pt x="1035" y="5230"/>
                  </a:cubicBezTo>
                  <a:lnTo>
                    <a:pt x="4204" y="827"/>
                  </a:lnTo>
                  <a:cubicBezTo>
                    <a:pt x="4371" y="593"/>
                    <a:pt x="4304" y="260"/>
                    <a:pt x="4070" y="93"/>
                  </a:cubicBezTo>
                  <a:cubicBezTo>
                    <a:pt x="3982" y="30"/>
                    <a:pt x="3880" y="0"/>
                    <a:pt x="377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6"/>
            <p:cNvSpPr/>
            <p:nvPr/>
          </p:nvSpPr>
          <p:spPr>
            <a:xfrm>
              <a:off x="3324354" y="1873433"/>
              <a:ext cx="137865" cy="39712"/>
            </a:xfrm>
            <a:custGeom>
              <a:avLst/>
              <a:gdLst/>
              <a:ahLst/>
              <a:cxnLst/>
              <a:rect l="l" t="t" r="r" b="b"/>
              <a:pathLst>
                <a:path w="6617" h="1906" extrusionOk="0">
                  <a:moveTo>
                    <a:pt x="5871" y="1"/>
                  </a:moveTo>
                  <a:cubicBezTo>
                    <a:pt x="5850" y="1"/>
                    <a:pt x="5827" y="2"/>
                    <a:pt x="5804" y="4"/>
                  </a:cubicBezTo>
                  <a:lnTo>
                    <a:pt x="567" y="871"/>
                  </a:lnTo>
                  <a:cubicBezTo>
                    <a:pt x="67" y="938"/>
                    <a:pt x="0" y="1672"/>
                    <a:pt x="501" y="1872"/>
                  </a:cubicBezTo>
                  <a:cubicBezTo>
                    <a:pt x="567" y="1906"/>
                    <a:pt x="667" y="1906"/>
                    <a:pt x="767" y="1906"/>
                  </a:cubicBezTo>
                  <a:lnTo>
                    <a:pt x="6004" y="1038"/>
                  </a:lnTo>
                  <a:cubicBezTo>
                    <a:pt x="6616" y="877"/>
                    <a:pt x="6482" y="1"/>
                    <a:pt x="58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6"/>
            <p:cNvSpPr/>
            <p:nvPr/>
          </p:nvSpPr>
          <p:spPr>
            <a:xfrm>
              <a:off x="2894253" y="1748270"/>
              <a:ext cx="123822" cy="89090"/>
            </a:xfrm>
            <a:custGeom>
              <a:avLst/>
              <a:gdLst/>
              <a:ahLst/>
              <a:cxnLst/>
              <a:rect l="l" t="t" r="r" b="b"/>
              <a:pathLst>
                <a:path w="5943" h="4276" extrusionOk="0">
                  <a:moveTo>
                    <a:pt x="700" y="1"/>
                  </a:moveTo>
                  <a:cubicBezTo>
                    <a:pt x="286" y="1"/>
                    <a:pt x="0" y="547"/>
                    <a:pt x="361" y="908"/>
                  </a:cubicBezTo>
                  <a:lnTo>
                    <a:pt x="4898" y="4143"/>
                  </a:lnTo>
                  <a:cubicBezTo>
                    <a:pt x="4931" y="4177"/>
                    <a:pt x="4964" y="4210"/>
                    <a:pt x="5031" y="4243"/>
                  </a:cubicBezTo>
                  <a:cubicBezTo>
                    <a:pt x="5095" y="4266"/>
                    <a:pt x="5156" y="4276"/>
                    <a:pt x="5215" y="4276"/>
                  </a:cubicBezTo>
                  <a:cubicBezTo>
                    <a:pt x="5677" y="4276"/>
                    <a:pt x="5942" y="3635"/>
                    <a:pt x="5498" y="3309"/>
                  </a:cubicBezTo>
                  <a:lnTo>
                    <a:pt x="961" y="74"/>
                  </a:lnTo>
                  <a:cubicBezTo>
                    <a:pt x="872" y="23"/>
                    <a:pt x="783" y="1"/>
                    <a:pt x="7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6"/>
            <p:cNvSpPr/>
            <p:nvPr/>
          </p:nvSpPr>
          <p:spPr>
            <a:xfrm>
              <a:off x="3290329" y="2032601"/>
              <a:ext cx="120426" cy="86257"/>
            </a:xfrm>
            <a:custGeom>
              <a:avLst/>
              <a:gdLst/>
              <a:ahLst/>
              <a:cxnLst/>
              <a:rect l="l" t="t" r="r" b="b"/>
              <a:pathLst>
                <a:path w="5780" h="4140" extrusionOk="0">
                  <a:moveTo>
                    <a:pt x="764" y="1"/>
                  </a:moveTo>
                  <a:cubicBezTo>
                    <a:pt x="321" y="1"/>
                    <a:pt x="1" y="643"/>
                    <a:pt x="466" y="971"/>
                  </a:cubicBezTo>
                  <a:lnTo>
                    <a:pt x="4735" y="4040"/>
                  </a:lnTo>
                  <a:cubicBezTo>
                    <a:pt x="4769" y="4040"/>
                    <a:pt x="4802" y="4074"/>
                    <a:pt x="4869" y="4107"/>
                  </a:cubicBezTo>
                  <a:cubicBezTo>
                    <a:pt x="4933" y="4129"/>
                    <a:pt x="4994" y="4140"/>
                    <a:pt x="5053" y="4140"/>
                  </a:cubicBezTo>
                  <a:cubicBezTo>
                    <a:pt x="5515" y="4140"/>
                    <a:pt x="5780" y="3499"/>
                    <a:pt x="5336" y="3173"/>
                  </a:cubicBezTo>
                  <a:lnTo>
                    <a:pt x="1066" y="104"/>
                  </a:lnTo>
                  <a:cubicBezTo>
                    <a:pt x="964" y="32"/>
                    <a:pt x="861" y="1"/>
                    <a:pt x="7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6"/>
            <p:cNvSpPr/>
            <p:nvPr/>
          </p:nvSpPr>
          <p:spPr>
            <a:xfrm>
              <a:off x="3090259" y="1625649"/>
              <a:ext cx="43441" cy="136636"/>
            </a:xfrm>
            <a:custGeom>
              <a:avLst/>
              <a:gdLst/>
              <a:ahLst/>
              <a:cxnLst/>
              <a:rect l="l" t="t" r="r" b="b"/>
              <a:pathLst>
                <a:path w="2085" h="6558" extrusionOk="0">
                  <a:moveTo>
                    <a:pt x="622" y="0"/>
                  </a:moveTo>
                  <a:cubicBezTo>
                    <a:pt x="315" y="0"/>
                    <a:pt x="1" y="244"/>
                    <a:pt x="94" y="655"/>
                  </a:cubicBezTo>
                  <a:lnTo>
                    <a:pt x="995" y="6125"/>
                  </a:lnTo>
                  <a:cubicBezTo>
                    <a:pt x="1028" y="6292"/>
                    <a:pt x="1128" y="6459"/>
                    <a:pt x="1328" y="6526"/>
                  </a:cubicBezTo>
                  <a:cubicBezTo>
                    <a:pt x="1388" y="6548"/>
                    <a:pt x="1450" y="6558"/>
                    <a:pt x="1509" y="6558"/>
                  </a:cubicBezTo>
                  <a:cubicBezTo>
                    <a:pt x="1814" y="6558"/>
                    <a:pt x="2084" y="6293"/>
                    <a:pt x="2029" y="5959"/>
                  </a:cubicBezTo>
                  <a:lnTo>
                    <a:pt x="1128" y="488"/>
                  </a:lnTo>
                  <a:cubicBezTo>
                    <a:pt x="1099" y="150"/>
                    <a:pt x="863" y="0"/>
                    <a:pt x="6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6"/>
            <p:cNvSpPr/>
            <p:nvPr/>
          </p:nvSpPr>
          <p:spPr>
            <a:xfrm>
              <a:off x="3247885" y="1678365"/>
              <a:ext cx="91070" cy="113676"/>
            </a:xfrm>
            <a:custGeom>
              <a:avLst/>
              <a:gdLst/>
              <a:ahLst/>
              <a:cxnLst/>
              <a:rect l="l" t="t" r="r" b="b"/>
              <a:pathLst>
                <a:path w="4371" h="5456" extrusionOk="0">
                  <a:moveTo>
                    <a:pt x="3778" y="0"/>
                  </a:moveTo>
                  <a:cubicBezTo>
                    <a:pt x="3609" y="0"/>
                    <a:pt x="3440" y="81"/>
                    <a:pt x="3337" y="226"/>
                  </a:cubicBezTo>
                  <a:lnTo>
                    <a:pt x="168" y="4629"/>
                  </a:lnTo>
                  <a:cubicBezTo>
                    <a:pt x="1" y="4863"/>
                    <a:pt x="68" y="5197"/>
                    <a:pt x="301" y="5363"/>
                  </a:cubicBezTo>
                  <a:cubicBezTo>
                    <a:pt x="334" y="5397"/>
                    <a:pt x="368" y="5397"/>
                    <a:pt x="435" y="5430"/>
                  </a:cubicBezTo>
                  <a:cubicBezTo>
                    <a:pt x="485" y="5447"/>
                    <a:pt x="539" y="5455"/>
                    <a:pt x="594" y="5455"/>
                  </a:cubicBezTo>
                  <a:cubicBezTo>
                    <a:pt x="760" y="5455"/>
                    <a:pt x="935" y="5380"/>
                    <a:pt x="1035" y="5230"/>
                  </a:cubicBezTo>
                  <a:lnTo>
                    <a:pt x="4204" y="827"/>
                  </a:lnTo>
                  <a:cubicBezTo>
                    <a:pt x="4371" y="593"/>
                    <a:pt x="4304" y="260"/>
                    <a:pt x="4070" y="93"/>
                  </a:cubicBezTo>
                  <a:cubicBezTo>
                    <a:pt x="3982" y="30"/>
                    <a:pt x="3880" y="0"/>
                    <a:pt x="377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6"/>
            <p:cNvSpPr/>
            <p:nvPr/>
          </p:nvSpPr>
          <p:spPr>
            <a:xfrm>
              <a:off x="3324354" y="1873433"/>
              <a:ext cx="137865" cy="39712"/>
            </a:xfrm>
            <a:custGeom>
              <a:avLst/>
              <a:gdLst/>
              <a:ahLst/>
              <a:cxnLst/>
              <a:rect l="l" t="t" r="r" b="b"/>
              <a:pathLst>
                <a:path w="6617" h="1906" extrusionOk="0">
                  <a:moveTo>
                    <a:pt x="5871" y="1"/>
                  </a:moveTo>
                  <a:cubicBezTo>
                    <a:pt x="5850" y="1"/>
                    <a:pt x="5827" y="2"/>
                    <a:pt x="5804" y="4"/>
                  </a:cubicBezTo>
                  <a:lnTo>
                    <a:pt x="567" y="871"/>
                  </a:lnTo>
                  <a:cubicBezTo>
                    <a:pt x="67" y="938"/>
                    <a:pt x="0" y="1672"/>
                    <a:pt x="501" y="1872"/>
                  </a:cubicBezTo>
                  <a:cubicBezTo>
                    <a:pt x="567" y="1906"/>
                    <a:pt x="667" y="1906"/>
                    <a:pt x="767" y="1906"/>
                  </a:cubicBezTo>
                  <a:lnTo>
                    <a:pt x="6004" y="1038"/>
                  </a:lnTo>
                  <a:cubicBezTo>
                    <a:pt x="6616" y="877"/>
                    <a:pt x="6482" y="1"/>
                    <a:pt x="58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6"/>
            <p:cNvSpPr/>
            <p:nvPr/>
          </p:nvSpPr>
          <p:spPr>
            <a:xfrm>
              <a:off x="2894253" y="1748270"/>
              <a:ext cx="123822" cy="89090"/>
            </a:xfrm>
            <a:custGeom>
              <a:avLst/>
              <a:gdLst/>
              <a:ahLst/>
              <a:cxnLst/>
              <a:rect l="l" t="t" r="r" b="b"/>
              <a:pathLst>
                <a:path w="5943" h="4276" extrusionOk="0">
                  <a:moveTo>
                    <a:pt x="700" y="1"/>
                  </a:moveTo>
                  <a:cubicBezTo>
                    <a:pt x="286" y="1"/>
                    <a:pt x="0" y="547"/>
                    <a:pt x="361" y="908"/>
                  </a:cubicBezTo>
                  <a:lnTo>
                    <a:pt x="4898" y="4143"/>
                  </a:lnTo>
                  <a:cubicBezTo>
                    <a:pt x="4931" y="4177"/>
                    <a:pt x="4964" y="4210"/>
                    <a:pt x="5031" y="4243"/>
                  </a:cubicBezTo>
                  <a:cubicBezTo>
                    <a:pt x="5095" y="4266"/>
                    <a:pt x="5156" y="4276"/>
                    <a:pt x="5215" y="4276"/>
                  </a:cubicBezTo>
                  <a:cubicBezTo>
                    <a:pt x="5677" y="4276"/>
                    <a:pt x="5942" y="3635"/>
                    <a:pt x="5498" y="3309"/>
                  </a:cubicBezTo>
                  <a:lnTo>
                    <a:pt x="961" y="74"/>
                  </a:lnTo>
                  <a:cubicBezTo>
                    <a:pt x="872" y="23"/>
                    <a:pt x="783" y="1"/>
                    <a:pt x="7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6"/>
            <p:cNvSpPr/>
            <p:nvPr/>
          </p:nvSpPr>
          <p:spPr>
            <a:xfrm>
              <a:off x="3290329" y="2032601"/>
              <a:ext cx="120426" cy="86257"/>
            </a:xfrm>
            <a:custGeom>
              <a:avLst/>
              <a:gdLst/>
              <a:ahLst/>
              <a:cxnLst/>
              <a:rect l="l" t="t" r="r" b="b"/>
              <a:pathLst>
                <a:path w="5780" h="4140" extrusionOk="0">
                  <a:moveTo>
                    <a:pt x="764" y="1"/>
                  </a:moveTo>
                  <a:cubicBezTo>
                    <a:pt x="321" y="1"/>
                    <a:pt x="1" y="643"/>
                    <a:pt x="466" y="971"/>
                  </a:cubicBezTo>
                  <a:lnTo>
                    <a:pt x="4735" y="4040"/>
                  </a:lnTo>
                  <a:cubicBezTo>
                    <a:pt x="4769" y="4040"/>
                    <a:pt x="4802" y="4074"/>
                    <a:pt x="4869" y="4107"/>
                  </a:cubicBezTo>
                  <a:cubicBezTo>
                    <a:pt x="4933" y="4129"/>
                    <a:pt x="4994" y="4140"/>
                    <a:pt x="5053" y="4140"/>
                  </a:cubicBezTo>
                  <a:cubicBezTo>
                    <a:pt x="5515" y="4140"/>
                    <a:pt x="5780" y="3499"/>
                    <a:pt x="5336" y="3173"/>
                  </a:cubicBezTo>
                  <a:lnTo>
                    <a:pt x="1066" y="104"/>
                  </a:lnTo>
                  <a:cubicBezTo>
                    <a:pt x="964" y="32"/>
                    <a:pt x="861" y="1"/>
                    <a:pt x="7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6"/>
            <p:cNvSpPr/>
            <p:nvPr/>
          </p:nvSpPr>
          <p:spPr>
            <a:xfrm>
              <a:off x="3090259" y="1625649"/>
              <a:ext cx="43441" cy="136636"/>
            </a:xfrm>
            <a:custGeom>
              <a:avLst/>
              <a:gdLst/>
              <a:ahLst/>
              <a:cxnLst/>
              <a:rect l="l" t="t" r="r" b="b"/>
              <a:pathLst>
                <a:path w="2085" h="6558" extrusionOk="0">
                  <a:moveTo>
                    <a:pt x="622" y="0"/>
                  </a:moveTo>
                  <a:cubicBezTo>
                    <a:pt x="315" y="0"/>
                    <a:pt x="1" y="244"/>
                    <a:pt x="94" y="655"/>
                  </a:cubicBezTo>
                  <a:lnTo>
                    <a:pt x="995" y="6125"/>
                  </a:lnTo>
                  <a:cubicBezTo>
                    <a:pt x="1028" y="6292"/>
                    <a:pt x="1128" y="6459"/>
                    <a:pt x="1328" y="6526"/>
                  </a:cubicBezTo>
                  <a:cubicBezTo>
                    <a:pt x="1388" y="6548"/>
                    <a:pt x="1450" y="6558"/>
                    <a:pt x="1509" y="6558"/>
                  </a:cubicBezTo>
                  <a:cubicBezTo>
                    <a:pt x="1814" y="6558"/>
                    <a:pt x="2084" y="6293"/>
                    <a:pt x="2029" y="5959"/>
                  </a:cubicBezTo>
                  <a:lnTo>
                    <a:pt x="1128" y="488"/>
                  </a:lnTo>
                  <a:cubicBezTo>
                    <a:pt x="1099" y="150"/>
                    <a:pt x="863" y="0"/>
                    <a:pt x="6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6"/>
            <p:cNvSpPr/>
            <p:nvPr/>
          </p:nvSpPr>
          <p:spPr>
            <a:xfrm>
              <a:off x="2965700" y="1812883"/>
              <a:ext cx="338485" cy="351841"/>
            </a:xfrm>
            <a:custGeom>
              <a:avLst/>
              <a:gdLst/>
              <a:ahLst/>
              <a:cxnLst/>
              <a:rect l="l" t="t" r="r" b="b"/>
              <a:pathLst>
                <a:path w="16246" h="16887" extrusionOk="0">
                  <a:moveTo>
                    <a:pt x="8261" y="1"/>
                  </a:moveTo>
                  <a:cubicBezTo>
                    <a:pt x="6187" y="1"/>
                    <a:pt x="4132" y="900"/>
                    <a:pt x="2736" y="2610"/>
                  </a:cubicBezTo>
                  <a:cubicBezTo>
                    <a:pt x="1102" y="4912"/>
                    <a:pt x="1802" y="7814"/>
                    <a:pt x="1635" y="10449"/>
                  </a:cubicBezTo>
                  <a:cubicBezTo>
                    <a:pt x="1569" y="11249"/>
                    <a:pt x="1" y="13351"/>
                    <a:pt x="1" y="13351"/>
                  </a:cubicBezTo>
                  <a:lnTo>
                    <a:pt x="4871" y="16887"/>
                  </a:lnTo>
                  <a:cubicBezTo>
                    <a:pt x="4871" y="16887"/>
                    <a:pt x="6372" y="14752"/>
                    <a:pt x="7139" y="14418"/>
                  </a:cubicBezTo>
                  <a:cubicBezTo>
                    <a:pt x="9608" y="13451"/>
                    <a:pt x="12543" y="13218"/>
                    <a:pt x="14211" y="10916"/>
                  </a:cubicBezTo>
                  <a:cubicBezTo>
                    <a:pt x="16246" y="7747"/>
                    <a:pt x="15479" y="3544"/>
                    <a:pt x="12410" y="1342"/>
                  </a:cubicBezTo>
                  <a:cubicBezTo>
                    <a:pt x="11163" y="438"/>
                    <a:pt x="9707" y="1"/>
                    <a:pt x="826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6"/>
            <p:cNvSpPr/>
            <p:nvPr/>
          </p:nvSpPr>
          <p:spPr>
            <a:xfrm>
              <a:off x="2949719" y="2098006"/>
              <a:ext cx="112613" cy="88111"/>
            </a:xfrm>
            <a:custGeom>
              <a:avLst/>
              <a:gdLst/>
              <a:ahLst/>
              <a:cxnLst/>
              <a:rect l="l" t="t" r="r" b="b"/>
              <a:pathLst>
                <a:path w="5405" h="4229" extrusionOk="0">
                  <a:moveTo>
                    <a:pt x="534" y="1"/>
                  </a:moveTo>
                  <a:lnTo>
                    <a:pt x="534" y="1"/>
                  </a:lnTo>
                  <a:cubicBezTo>
                    <a:pt x="1" y="768"/>
                    <a:pt x="167" y="1835"/>
                    <a:pt x="935" y="2402"/>
                  </a:cubicBezTo>
                  <a:lnTo>
                    <a:pt x="3003" y="3903"/>
                  </a:lnTo>
                  <a:cubicBezTo>
                    <a:pt x="3302" y="4124"/>
                    <a:pt x="3646" y="4229"/>
                    <a:pt x="3988" y="4229"/>
                  </a:cubicBezTo>
                  <a:cubicBezTo>
                    <a:pt x="4525" y="4229"/>
                    <a:pt x="5058" y="3972"/>
                    <a:pt x="5405" y="3503"/>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6"/>
            <p:cNvSpPr/>
            <p:nvPr/>
          </p:nvSpPr>
          <p:spPr>
            <a:xfrm>
              <a:off x="2953198" y="2153618"/>
              <a:ext cx="56317" cy="46129"/>
            </a:xfrm>
            <a:custGeom>
              <a:avLst/>
              <a:gdLst/>
              <a:ahLst/>
              <a:cxnLst/>
              <a:rect l="l" t="t" r="r" b="b"/>
              <a:pathLst>
                <a:path w="2703" h="2214" extrusionOk="0">
                  <a:moveTo>
                    <a:pt x="434" y="0"/>
                  </a:moveTo>
                  <a:lnTo>
                    <a:pt x="434" y="0"/>
                  </a:lnTo>
                  <a:cubicBezTo>
                    <a:pt x="0" y="601"/>
                    <a:pt x="134" y="1501"/>
                    <a:pt x="768" y="1935"/>
                  </a:cubicBezTo>
                  <a:cubicBezTo>
                    <a:pt x="1009" y="2123"/>
                    <a:pt x="1300" y="2213"/>
                    <a:pt x="1588" y="2213"/>
                  </a:cubicBezTo>
                  <a:cubicBezTo>
                    <a:pt x="2017" y="2213"/>
                    <a:pt x="2443" y="2013"/>
                    <a:pt x="2702" y="1635"/>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6"/>
            <p:cNvSpPr/>
            <p:nvPr/>
          </p:nvSpPr>
          <p:spPr>
            <a:xfrm>
              <a:off x="2953198" y="2153618"/>
              <a:ext cx="56317" cy="46129"/>
            </a:xfrm>
            <a:custGeom>
              <a:avLst/>
              <a:gdLst/>
              <a:ahLst/>
              <a:cxnLst/>
              <a:rect l="l" t="t" r="r" b="b"/>
              <a:pathLst>
                <a:path w="2703" h="2214" extrusionOk="0">
                  <a:moveTo>
                    <a:pt x="434" y="0"/>
                  </a:moveTo>
                  <a:lnTo>
                    <a:pt x="434" y="0"/>
                  </a:lnTo>
                  <a:cubicBezTo>
                    <a:pt x="0" y="601"/>
                    <a:pt x="134" y="1501"/>
                    <a:pt x="768" y="1935"/>
                  </a:cubicBezTo>
                  <a:cubicBezTo>
                    <a:pt x="1009" y="2123"/>
                    <a:pt x="1300" y="2213"/>
                    <a:pt x="1588" y="2213"/>
                  </a:cubicBezTo>
                  <a:cubicBezTo>
                    <a:pt x="2017" y="2213"/>
                    <a:pt x="2443" y="2013"/>
                    <a:pt x="2702" y="1635"/>
                  </a:cubicBezTo>
                  <a:lnTo>
                    <a:pt x="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6"/>
            <p:cNvSpPr/>
            <p:nvPr/>
          </p:nvSpPr>
          <p:spPr>
            <a:xfrm>
              <a:off x="2949719" y="2098006"/>
              <a:ext cx="112613" cy="88111"/>
            </a:xfrm>
            <a:custGeom>
              <a:avLst/>
              <a:gdLst/>
              <a:ahLst/>
              <a:cxnLst/>
              <a:rect l="l" t="t" r="r" b="b"/>
              <a:pathLst>
                <a:path w="5405" h="4229" extrusionOk="0">
                  <a:moveTo>
                    <a:pt x="534" y="1"/>
                  </a:moveTo>
                  <a:lnTo>
                    <a:pt x="534" y="1"/>
                  </a:lnTo>
                  <a:cubicBezTo>
                    <a:pt x="1" y="768"/>
                    <a:pt x="167" y="1835"/>
                    <a:pt x="935" y="2402"/>
                  </a:cubicBezTo>
                  <a:lnTo>
                    <a:pt x="3003" y="3903"/>
                  </a:lnTo>
                  <a:cubicBezTo>
                    <a:pt x="3302" y="4124"/>
                    <a:pt x="3646" y="4229"/>
                    <a:pt x="3988" y="4229"/>
                  </a:cubicBezTo>
                  <a:cubicBezTo>
                    <a:pt x="4525" y="4229"/>
                    <a:pt x="5058" y="3972"/>
                    <a:pt x="5405" y="3503"/>
                  </a:cubicBezTo>
                  <a:lnTo>
                    <a:pt x="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6"/>
            <p:cNvSpPr/>
            <p:nvPr/>
          </p:nvSpPr>
          <p:spPr>
            <a:xfrm>
              <a:off x="967484" y="1868641"/>
              <a:ext cx="640801" cy="328068"/>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6"/>
            <p:cNvSpPr/>
            <p:nvPr/>
          </p:nvSpPr>
          <p:spPr>
            <a:xfrm>
              <a:off x="967484" y="1868641"/>
              <a:ext cx="640801" cy="328068"/>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6"/>
            <p:cNvSpPr/>
            <p:nvPr/>
          </p:nvSpPr>
          <p:spPr>
            <a:xfrm>
              <a:off x="2400642" y="3197556"/>
              <a:ext cx="267605" cy="1208618"/>
            </a:xfrm>
            <a:custGeom>
              <a:avLst/>
              <a:gdLst/>
              <a:ahLst/>
              <a:cxnLst/>
              <a:rect l="l" t="t" r="r" b="b"/>
              <a:pathLst>
                <a:path w="12844" h="58009" extrusionOk="0">
                  <a:moveTo>
                    <a:pt x="1735" y="1"/>
                  </a:moveTo>
                  <a:lnTo>
                    <a:pt x="67" y="28488"/>
                  </a:lnTo>
                  <a:lnTo>
                    <a:pt x="1" y="57842"/>
                  </a:lnTo>
                  <a:lnTo>
                    <a:pt x="2569" y="58009"/>
                  </a:lnTo>
                  <a:cubicBezTo>
                    <a:pt x="2569" y="58009"/>
                    <a:pt x="5605" y="42831"/>
                    <a:pt x="6072" y="35326"/>
                  </a:cubicBezTo>
                  <a:cubicBezTo>
                    <a:pt x="6172" y="33425"/>
                    <a:pt x="5738" y="31190"/>
                    <a:pt x="5938" y="29689"/>
                  </a:cubicBezTo>
                  <a:cubicBezTo>
                    <a:pt x="6138" y="28354"/>
                    <a:pt x="6639" y="27520"/>
                    <a:pt x="7372" y="24552"/>
                  </a:cubicBezTo>
                  <a:cubicBezTo>
                    <a:pt x="8273" y="20916"/>
                    <a:pt x="9207" y="16045"/>
                    <a:pt x="8974" y="12276"/>
                  </a:cubicBezTo>
                  <a:cubicBezTo>
                    <a:pt x="8974" y="12276"/>
                    <a:pt x="12843" y="8240"/>
                    <a:pt x="11842" y="2703"/>
                  </a:cubicBezTo>
                  <a:lnTo>
                    <a:pt x="1735" y="1"/>
                  </a:ln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6"/>
            <p:cNvSpPr/>
            <p:nvPr/>
          </p:nvSpPr>
          <p:spPr>
            <a:xfrm>
              <a:off x="2538953" y="3232998"/>
              <a:ext cx="325984" cy="1184303"/>
            </a:xfrm>
            <a:custGeom>
              <a:avLst/>
              <a:gdLst/>
              <a:ahLst/>
              <a:cxnLst/>
              <a:rect l="l" t="t" r="r" b="b"/>
              <a:pathLst>
                <a:path w="15646" h="56842" extrusionOk="0">
                  <a:moveTo>
                    <a:pt x="10475" y="1"/>
                  </a:moveTo>
                  <a:lnTo>
                    <a:pt x="1" y="334"/>
                  </a:lnTo>
                  <a:lnTo>
                    <a:pt x="6539" y="28088"/>
                  </a:lnTo>
                  <a:lnTo>
                    <a:pt x="13010" y="56775"/>
                  </a:lnTo>
                  <a:lnTo>
                    <a:pt x="15312" y="56842"/>
                  </a:lnTo>
                  <a:cubicBezTo>
                    <a:pt x="15312" y="56842"/>
                    <a:pt x="15645" y="40363"/>
                    <a:pt x="13911" y="32958"/>
                  </a:cubicBezTo>
                  <a:cubicBezTo>
                    <a:pt x="13477" y="31090"/>
                    <a:pt x="12743" y="29088"/>
                    <a:pt x="12510" y="27587"/>
                  </a:cubicBezTo>
                  <a:cubicBezTo>
                    <a:pt x="12309" y="26253"/>
                    <a:pt x="12576" y="25319"/>
                    <a:pt x="12443" y="22250"/>
                  </a:cubicBezTo>
                  <a:cubicBezTo>
                    <a:pt x="12243" y="18514"/>
                    <a:pt x="11742" y="13577"/>
                    <a:pt x="10441" y="10008"/>
                  </a:cubicBezTo>
                  <a:cubicBezTo>
                    <a:pt x="10441" y="10008"/>
                    <a:pt x="12977" y="5004"/>
                    <a:pt x="10475" y="1"/>
                  </a:cubicBez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6"/>
            <p:cNvSpPr/>
            <p:nvPr/>
          </p:nvSpPr>
          <p:spPr>
            <a:xfrm>
              <a:off x="2095516" y="2704091"/>
              <a:ext cx="171680" cy="159867"/>
            </a:xfrm>
            <a:custGeom>
              <a:avLst/>
              <a:gdLst/>
              <a:ahLst/>
              <a:cxnLst/>
              <a:rect l="l" t="t" r="r" b="b"/>
              <a:pathLst>
                <a:path w="8240" h="7673" extrusionOk="0">
                  <a:moveTo>
                    <a:pt x="801" y="0"/>
                  </a:moveTo>
                  <a:cubicBezTo>
                    <a:pt x="801" y="0"/>
                    <a:pt x="1" y="1935"/>
                    <a:pt x="501" y="2602"/>
                  </a:cubicBezTo>
                  <a:cubicBezTo>
                    <a:pt x="968" y="3236"/>
                    <a:pt x="3937" y="5070"/>
                    <a:pt x="3937" y="5070"/>
                  </a:cubicBezTo>
                  <a:cubicBezTo>
                    <a:pt x="3937" y="5070"/>
                    <a:pt x="6138" y="6705"/>
                    <a:pt x="6772" y="7672"/>
                  </a:cubicBezTo>
                  <a:lnTo>
                    <a:pt x="8240" y="6104"/>
                  </a:lnTo>
                  <a:cubicBezTo>
                    <a:pt x="7640" y="5604"/>
                    <a:pt x="5171" y="4036"/>
                    <a:pt x="4904" y="3836"/>
                  </a:cubicBezTo>
                  <a:cubicBezTo>
                    <a:pt x="4904" y="3836"/>
                    <a:pt x="4938" y="2035"/>
                    <a:pt x="3737" y="1635"/>
                  </a:cubicBezTo>
                  <a:lnTo>
                    <a:pt x="2503" y="33"/>
                  </a:lnTo>
                  <a:lnTo>
                    <a:pt x="801" y="0"/>
                  </a:ln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6"/>
            <p:cNvSpPr/>
            <p:nvPr/>
          </p:nvSpPr>
          <p:spPr>
            <a:xfrm>
              <a:off x="2183091" y="2708946"/>
              <a:ext cx="317630" cy="235040"/>
            </a:xfrm>
            <a:custGeom>
              <a:avLst/>
              <a:gdLst/>
              <a:ahLst/>
              <a:cxnLst/>
              <a:rect l="l" t="t" r="r" b="b"/>
              <a:pathLst>
                <a:path w="15245" h="11281" extrusionOk="0">
                  <a:moveTo>
                    <a:pt x="15245" y="1"/>
                  </a:moveTo>
                  <a:cubicBezTo>
                    <a:pt x="13877" y="634"/>
                    <a:pt x="12676" y="1468"/>
                    <a:pt x="11576" y="2502"/>
                  </a:cubicBezTo>
                  <a:cubicBezTo>
                    <a:pt x="9841" y="4070"/>
                    <a:pt x="8207" y="5705"/>
                    <a:pt x="6639" y="7439"/>
                  </a:cubicBezTo>
                  <a:cubicBezTo>
                    <a:pt x="6639" y="7439"/>
                    <a:pt x="3670" y="5204"/>
                    <a:pt x="1669" y="3770"/>
                  </a:cubicBezTo>
                  <a:lnTo>
                    <a:pt x="1" y="5605"/>
                  </a:lnTo>
                  <a:cubicBezTo>
                    <a:pt x="1702" y="7739"/>
                    <a:pt x="4637" y="11142"/>
                    <a:pt x="6239" y="11275"/>
                  </a:cubicBezTo>
                  <a:cubicBezTo>
                    <a:pt x="6277" y="11279"/>
                    <a:pt x="6317" y="11280"/>
                    <a:pt x="6357" y="11280"/>
                  </a:cubicBezTo>
                  <a:cubicBezTo>
                    <a:pt x="8369" y="11280"/>
                    <a:pt x="13175" y="7312"/>
                    <a:pt x="14711" y="5971"/>
                  </a:cubicBezTo>
                  <a:lnTo>
                    <a:pt x="152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36"/>
            <p:cNvSpPr/>
            <p:nvPr/>
          </p:nvSpPr>
          <p:spPr>
            <a:xfrm>
              <a:off x="2388140" y="2682484"/>
              <a:ext cx="473996" cy="984975"/>
            </a:xfrm>
            <a:custGeom>
              <a:avLst/>
              <a:gdLst/>
              <a:ahLst/>
              <a:cxnLst/>
              <a:rect l="l" t="t" r="r" b="b"/>
              <a:pathLst>
                <a:path w="22750" h="47275" extrusionOk="0">
                  <a:moveTo>
                    <a:pt x="11821" y="0"/>
                  </a:moveTo>
                  <a:cubicBezTo>
                    <a:pt x="8205" y="0"/>
                    <a:pt x="4893" y="1314"/>
                    <a:pt x="3870" y="2405"/>
                  </a:cubicBezTo>
                  <a:cubicBezTo>
                    <a:pt x="2135" y="4206"/>
                    <a:pt x="2769" y="20551"/>
                    <a:pt x="2769" y="20551"/>
                  </a:cubicBezTo>
                  <a:lnTo>
                    <a:pt x="0" y="45669"/>
                  </a:lnTo>
                  <a:cubicBezTo>
                    <a:pt x="5453" y="46892"/>
                    <a:pt x="9729" y="47274"/>
                    <a:pt x="12946" y="47274"/>
                  </a:cubicBezTo>
                  <a:cubicBezTo>
                    <a:pt x="18330" y="47274"/>
                    <a:pt x="20748" y="46203"/>
                    <a:pt x="20748" y="46203"/>
                  </a:cubicBezTo>
                  <a:cubicBezTo>
                    <a:pt x="22750" y="25655"/>
                    <a:pt x="16645" y="20651"/>
                    <a:pt x="16645" y="20651"/>
                  </a:cubicBezTo>
                  <a:cubicBezTo>
                    <a:pt x="17779" y="15247"/>
                    <a:pt x="18580" y="9777"/>
                    <a:pt x="18980" y="4306"/>
                  </a:cubicBezTo>
                  <a:cubicBezTo>
                    <a:pt x="19080" y="2972"/>
                    <a:pt x="18380" y="1738"/>
                    <a:pt x="17212" y="1170"/>
                  </a:cubicBezTo>
                  <a:cubicBezTo>
                    <a:pt x="15503" y="327"/>
                    <a:pt x="13624" y="0"/>
                    <a:pt x="118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6"/>
            <p:cNvSpPr/>
            <p:nvPr/>
          </p:nvSpPr>
          <p:spPr>
            <a:xfrm>
              <a:off x="2477090" y="3100959"/>
              <a:ext cx="159179" cy="43399"/>
            </a:xfrm>
            <a:custGeom>
              <a:avLst/>
              <a:gdLst/>
              <a:ahLst/>
              <a:cxnLst/>
              <a:rect l="l" t="t" r="r" b="b"/>
              <a:pathLst>
                <a:path w="7640" h="2083" extrusionOk="0">
                  <a:moveTo>
                    <a:pt x="1" y="0"/>
                  </a:moveTo>
                  <a:lnTo>
                    <a:pt x="1" y="1935"/>
                  </a:lnTo>
                  <a:cubicBezTo>
                    <a:pt x="1" y="1935"/>
                    <a:pt x="1039" y="2083"/>
                    <a:pt x="3302" y="2083"/>
                  </a:cubicBezTo>
                  <a:cubicBezTo>
                    <a:pt x="4434" y="2083"/>
                    <a:pt x="5872" y="2046"/>
                    <a:pt x="7640" y="1935"/>
                  </a:cubicBezTo>
                  <a:lnTo>
                    <a:pt x="7640" y="0"/>
                  </a:lnTo>
                  <a:cubicBezTo>
                    <a:pt x="7640" y="0"/>
                    <a:pt x="5638" y="341"/>
                    <a:pt x="3375" y="341"/>
                  </a:cubicBezTo>
                  <a:cubicBezTo>
                    <a:pt x="2243" y="341"/>
                    <a:pt x="1046" y="256"/>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6"/>
            <p:cNvSpPr/>
            <p:nvPr/>
          </p:nvSpPr>
          <p:spPr>
            <a:xfrm>
              <a:off x="2521576" y="2560904"/>
              <a:ext cx="168909" cy="187473"/>
            </a:xfrm>
            <a:custGeom>
              <a:avLst/>
              <a:gdLst/>
              <a:ahLst/>
              <a:cxnLst/>
              <a:rect l="l" t="t" r="r" b="b"/>
              <a:pathLst>
                <a:path w="8107" h="8998" extrusionOk="0">
                  <a:moveTo>
                    <a:pt x="8106" y="0"/>
                  </a:moveTo>
                  <a:lnTo>
                    <a:pt x="3870" y="2669"/>
                  </a:lnTo>
                  <a:cubicBezTo>
                    <a:pt x="4037" y="4170"/>
                    <a:pt x="3637" y="5671"/>
                    <a:pt x="1669" y="6005"/>
                  </a:cubicBezTo>
                  <a:cubicBezTo>
                    <a:pt x="1402" y="6038"/>
                    <a:pt x="1202" y="6338"/>
                    <a:pt x="1068" y="6538"/>
                  </a:cubicBezTo>
                  <a:cubicBezTo>
                    <a:pt x="534" y="7306"/>
                    <a:pt x="1" y="8773"/>
                    <a:pt x="2035" y="8974"/>
                  </a:cubicBezTo>
                  <a:cubicBezTo>
                    <a:pt x="2186" y="8990"/>
                    <a:pt x="2342" y="8997"/>
                    <a:pt x="2502" y="8997"/>
                  </a:cubicBezTo>
                  <a:cubicBezTo>
                    <a:pt x="4000" y="8997"/>
                    <a:pt x="5830" y="8317"/>
                    <a:pt x="7006" y="7472"/>
                  </a:cubicBezTo>
                  <a:cubicBezTo>
                    <a:pt x="7373" y="7239"/>
                    <a:pt x="7506" y="6772"/>
                    <a:pt x="7373" y="6372"/>
                  </a:cubicBezTo>
                  <a:cubicBezTo>
                    <a:pt x="6739" y="4637"/>
                    <a:pt x="7506" y="1668"/>
                    <a:pt x="8106" y="0"/>
                  </a:cubicBez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6"/>
            <p:cNvSpPr/>
            <p:nvPr/>
          </p:nvSpPr>
          <p:spPr>
            <a:xfrm>
              <a:off x="2602212" y="2583845"/>
              <a:ext cx="58401" cy="55609"/>
            </a:xfrm>
            <a:custGeom>
              <a:avLst/>
              <a:gdLst/>
              <a:ahLst/>
              <a:cxnLst/>
              <a:rect l="l" t="t" r="r" b="b"/>
              <a:pathLst>
                <a:path w="2803" h="2669" extrusionOk="0">
                  <a:moveTo>
                    <a:pt x="2502" y="0"/>
                  </a:moveTo>
                  <a:lnTo>
                    <a:pt x="0" y="1568"/>
                  </a:lnTo>
                  <a:cubicBezTo>
                    <a:pt x="33" y="1935"/>
                    <a:pt x="33" y="2302"/>
                    <a:pt x="0" y="2669"/>
                  </a:cubicBezTo>
                  <a:cubicBezTo>
                    <a:pt x="1034" y="2635"/>
                    <a:pt x="1968" y="2102"/>
                    <a:pt x="2502" y="1234"/>
                  </a:cubicBezTo>
                  <a:cubicBezTo>
                    <a:pt x="2802" y="701"/>
                    <a:pt x="2702" y="100"/>
                    <a:pt x="250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6"/>
            <p:cNvSpPr/>
            <p:nvPr/>
          </p:nvSpPr>
          <p:spPr>
            <a:xfrm>
              <a:off x="2529910" y="2578969"/>
              <a:ext cx="65359" cy="50067"/>
            </a:xfrm>
            <a:custGeom>
              <a:avLst/>
              <a:gdLst/>
              <a:ahLst/>
              <a:cxnLst/>
              <a:rect l="l" t="t" r="r" b="b"/>
              <a:pathLst>
                <a:path w="3137" h="2403" extrusionOk="0">
                  <a:moveTo>
                    <a:pt x="1135" y="1"/>
                  </a:moveTo>
                  <a:lnTo>
                    <a:pt x="1" y="2036"/>
                  </a:lnTo>
                  <a:cubicBezTo>
                    <a:pt x="335" y="2036"/>
                    <a:pt x="668" y="2169"/>
                    <a:pt x="1002" y="2202"/>
                  </a:cubicBezTo>
                  <a:cubicBezTo>
                    <a:pt x="1202" y="1935"/>
                    <a:pt x="1402" y="1635"/>
                    <a:pt x="1569" y="1368"/>
                  </a:cubicBezTo>
                  <a:lnTo>
                    <a:pt x="1569" y="1368"/>
                  </a:lnTo>
                  <a:cubicBezTo>
                    <a:pt x="1502" y="1635"/>
                    <a:pt x="1269" y="1935"/>
                    <a:pt x="1202" y="2236"/>
                  </a:cubicBezTo>
                  <a:cubicBezTo>
                    <a:pt x="1836" y="2336"/>
                    <a:pt x="2469" y="2402"/>
                    <a:pt x="3103" y="2402"/>
                  </a:cubicBezTo>
                  <a:cubicBezTo>
                    <a:pt x="3137" y="2202"/>
                    <a:pt x="3137" y="2002"/>
                    <a:pt x="3036" y="1835"/>
                  </a:cubicBezTo>
                  <a:cubicBezTo>
                    <a:pt x="2703" y="1068"/>
                    <a:pt x="2102" y="468"/>
                    <a:pt x="1369" y="101"/>
                  </a:cubicBezTo>
                  <a:lnTo>
                    <a:pt x="11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6"/>
            <p:cNvSpPr/>
            <p:nvPr/>
          </p:nvSpPr>
          <p:spPr>
            <a:xfrm>
              <a:off x="2535473" y="2405529"/>
              <a:ext cx="175160" cy="219018"/>
            </a:xfrm>
            <a:custGeom>
              <a:avLst/>
              <a:gdLst/>
              <a:ahLst/>
              <a:cxnLst/>
              <a:rect l="l" t="t" r="r" b="b"/>
              <a:pathLst>
                <a:path w="8407" h="10512" extrusionOk="0">
                  <a:moveTo>
                    <a:pt x="4655" y="0"/>
                  </a:moveTo>
                  <a:cubicBezTo>
                    <a:pt x="4451" y="0"/>
                    <a:pt x="4244" y="17"/>
                    <a:pt x="4037" y="52"/>
                  </a:cubicBezTo>
                  <a:cubicBezTo>
                    <a:pt x="1235" y="553"/>
                    <a:pt x="1" y="4355"/>
                    <a:pt x="68" y="6857"/>
                  </a:cubicBezTo>
                  <a:cubicBezTo>
                    <a:pt x="117" y="8926"/>
                    <a:pt x="1807" y="10511"/>
                    <a:pt x="3674" y="10511"/>
                  </a:cubicBezTo>
                  <a:cubicBezTo>
                    <a:pt x="4305" y="10511"/>
                    <a:pt x="4956" y="10330"/>
                    <a:pt x="5571" y="9926"/>
                  </a:cubicBezTo>
                  <a:cubicBezTo>
                    <a:pt x="7173" y="8892"/>
                    <a:pt x="7473" y="7324"/>
                    <a:pt x="8207" y="4722"/>
                  </a:cubicBezTo>
                  <a:cubicBezTo>
                    <a:pt x="8373" y="4155"/>
                    <a:pt x="8407" y="3588"/>
                    <a:pt x="8307" y="3021"/>
                  </a:cubicBezTo>
                  <a:cubicBezTo>
                    <a:pt x="7978" y="1230"/>
                    <a:pt x="6395" y="0"/>
                    <a:pt x="4655" y="0"/>
                  </a:cubicBez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6"/>
            <p:cNvSpPr/>
            <p:nvPr/>
          </p:nvSpPr>
          <p:spPr>
            <a:xfrm>
              <a:off x="2556331" y="2503917"/>
              <a:ext cx="23648" cy="34169"/>
            </a:xfrm>
            <a:custGeom>
              <a:avLst/>
              <a:gdLst/>
              <a:ahLst/>
              <a:cxnLst/>
              <a:rect l="l" t="t" r="r" b="b"/>
              <a:pathLst>
                <a:path w="1135" h="1640" extrusionOk="0">
                  <a:moveTo>
                    <a:pt x="1135" y="0"/>
                  </a:moveTo>
                  <a:lnTo>
                    <a:pt x="1135" y="0"/>
                  </a:lnTo>
                  <a:cubicBezTo>
                    <a:pt x="801" y="501"/>
                    <a:pt x="434" y="934"/>
                    <a:pt x="1" y="1334"/>
                  </a:cubicBezTo>
                  <a:cubicBezTo>
                    <a:pt x="180" y="1514"/>
                    <a:pt x="440" y="1640"/>
                    <a:pt x="708" y="1640"/>
                  </a:cubicBezTo>
                  <a:cubicBezTo>
                    <a:pt x="739" y="1640"/>
                    <a:pt x="770" y="1638"/>
                    <a:pt x="801" y="1635"/>
                  </a:cubicBezTo>
                  <a:lnTo>
                    <a:pt x="1135" y="0"/>
                  </a:lnTo>
                  <a:close/>
                </a:path>
              </a:pathLst>
            </a:custGeom>
            <a:solidFill>
              <a:srgbClr val="FF56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6"/>
            <p:cNvSpPr/>
            <p:nvPr/>
          </p:nvSpPr>
          <p:spPr>
            <a:xfrm>
              <a:off x="2619589" y="2464995"/>
              <a:ext cx="22939" cy="18772"/>
            </a:xfrm>
            <a:custGeom>
              <a:avLst/>
              <a:gdLst/>
              <a:ahLst/>
              <a:cxnLst/>
              <a:rect l="l" t="t" r="r" b="b"/>
              <a:pathLst>
                <a:path w="1101" h="901" extrusionOk="0">
                  <a:moveTo>
                    <a:pt x="133" y="0"/>
                  </a:moveTo>
                  <a:cubicBezTo>
                    <a:pt x="67" y="0"/>
                    <a:pt x="0" y="34"/>
                    <a:pt x="0" y="100"/>
                  </a:cubicBezTo>
                  <a:cubicBezTo>
                    <a:pt x="0" y="167"/>
                    <a:pt x="33" y="234"/>
                    <a:pt x="100" y="234"/>
                  </a:cubicBezTo>
                  <a:cubicBezTo>
                    <a:pt x="434" y="334"/>
                    <a:pt x="701" y="534"/>
                    <a:pt x="834" y="834"/>
                  </a:cubicBezTo>
                  <a:cubicBezTo>
                    <a:pt x="867" y="901"/>
                    <a:pt x="901" y="901"/>
                    <a:pt x="934" y="901"/>
                  </a:cubicBezTo>
                  <a:lnTo>
                    <a:pt x="1001" y="901"/>
                  </a:lnTo>
                  <a:cubicBezTo>
                    <a:pt x="1067" y="867"/>
                    <a:pt x="1101" y="801"/>
                    <a:pt x="1067" y="734"/>
                  </a:cubicBezTo>
                  <a:cubicBezTo>
                    <a:pt x="901" y="367"/>
                    <a:pt x="567" y="67"/>
                    <a:pt x="1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6"/>
            <p:cNvSpPr/>
            <p:nvPr/>
          </p:nvSpPr>
          <p:spPr>
            <a:xfrm>
              <a:off x="2551476" y="2450014"/>
              <a:ext cx="28502" cy="8730"/>
            </a:xfrm>
            <a:custGeom>
              <a:avLst/>
              <a:gdLst/>
              <a:ahLst/>
              <a:cxnLst/>
              <a:rect l="l" t="t" r="r" b="b"/>
              <a:pathLst>
                <a:path w="1368" h="419" extrusionOk="0">
                  <a:moveTo>
                    <a:pt x="734" y="1"/>
                  </a:moveTo>
                  <a:cubicBezTo>
                    <a:pt x="517" y="1"/>
                    <a:pt x="299" y="59"/>
                    <a:pt x="100" y="185"/>
                  </a:cubicBezTo>
                  <a:cubicBezTo>
                    <a:pt x="33" y="219"/>
                    <a:pt x="0" y="286"/>
                    <a:pt x="33" y="352"/>
                  </a:cubicBezTo>
                  <a:cubicBezTo>
                    <a:pt x="67" y="386"/>
                    <a:pt x="67" y="386"/>
                    <a:pt x="100" y="419"/>
                  </a:cubicBezTo>
                  <a:lnTo>
                    <a:pt x="234" y="419"/>
                  </a:lnTo>
                  <a:cubicBezTo>
                    <a:pt x="390" y="302"/>
                    <a:pt x="581" y="253"/>
                    <a:pt x="772" y="253"/>
                  </a:cubicBezTo>
                  <a:cubicBezTo>
                    <a:pt x="907" y="253"/>
                    <a:pt x="1043" y="277"/>
                    <a:pt x="1168" y="319"/>
                  </a:cubicBezTo>
                  <a:cubicBezTo>
                    <a:pt x="1195" y="333"/>
                    <a:pt x="1223" y="341"/>
                    <a:pt x="1248" y="341"/>
                  </a:cubicBezTo>
                  <a:cubicBezTo>
                    <a:pt x="1284" y="341"/>
                    <a:pt x="1315" y="325"/>
                    <a:pt x="1334" y="286"/>
                  </a:cubicBezTo>
                  <a:cubicBezTo>
                    <a:pt x="1368" y="219"/>
                    <a:pt x="1334" y="119"/>
                    <a:pt x="1268" y="119"/>
                  </a:cubicBezTo>
                  <a:cubicBezTo>
                    <a:pt x="1100" y="42"/>
                    <a:pt x="917" y="1"/>
                    <a:pt x="73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6"/>
            <p:cNvSpPr/>
            <p:nvPr/>
          </p:nvSpPr>
          <p:spPr>
            <a:xfrm>
              <a:off x="2526451" y="2675587"/>
              <a:ext cx="165430" cy="111905"/>
            </a:xfrm>
            <a:custGeom>
              <a:avLst/>
              <a:gdLst/>
              <a:ahLst/>
              <a:cxnLst/>
              <a:rect l="l" t="t" r="r" b="b"/>
              <a:pathLst>
                <a:path w="7940" h="5371" extrusionOk="0">
                  <a:moveTo>
                    <a:pt x="7039" y="0"/>
                  </a:moveTo>
                  <a:lnTo>
                    <a:pt x="4103" y="2269"/>
                  </a:lnTo>
                  <a:cubicBezTo>
                    <a:pt x="3914" y="2410"/>
                    <a:pt x="3696" y="2477"/>
                    <a:pt x="3481" y="2477"/>
                  </a:cubicBezTo>
                  <a:cubicBezTo>
                    <a:pt x="3089" y="2477"/>
                    <a:pt x="2708" y="2256"/>
                    <a:pt x="2535" y="1868"/>
                  </a:cubicBezTo>
                  <a:lnTo>
                    <a:pt x="1868" y="334"/>
                  </a:lnTo>
                  <a:lnTo>
                    <a:pt x="1101" y="534"/>
                  </a:lnTo>
                  <a:cubicBezTo>
                    <a:pt x="934" y="567"/>
                    <a:pt x="767" y="734"/>
                    <a:pt x="734" y="901"/>
                  </a:cubicBezTo>
                  <a:cubicBezTo>
                    <a:pt x="567" y="1602"/>
                    <a:pt x="0" y="3369"/>
                    <a:pt x="67" y="4937"/>
                  </a:cubicBezTo>
                  <a:cubicBezTo>
                    <a:pt x="67" y="4937"/>
                    <a:pt x="1031" y="3628"/>
                    <a:pt x="1938" y="3628"/>
                  </a:cubicBezTo>
                  <a:cubicBezTo>
                    <a:pt x="2260" y="3628"/>
                    <a:pt x="2574" y="3792"/>
                    <a:pt x="2836" y="4237"/>
                  </a:cubicBezTo>
                  <a:cubicBezTo>
                    <a:pt x="2836" y="4237"/>
                    <a:pt x="3217" y="3798"/>
                    <a:pt x="3736" y="3798"/>
                  </a:cubicBezTo>
                  <a:cubicBezTo>
                    <a:pt x="4187" y="3798"/>
                    <a:pt x="4741" y="4130"/>
                    <a:pt x="5237" y="5371"/>
                  </a:cubicBezTo>
                  <a:cubicBezTo>
                    <a:pt x="5904" y="4404"/>
                    <a:pt x="6505" y="3369"/>
                    <a:pt x="7039" y="2302"/>
                  </a:cubicBezTo>
                  <a:cubicBezTo>
                    <a:pt x="7572" y="1034"/>
                    <a:pt x="7939" y="334"/>
                    <a:pt x="7939" y="334"/>
                  </a:cubicBezTo>
                  <a:lnTo>
                    <a:pt x="70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6"/>
            <p:cNvSpPr/>
            <p:nvPr/>
          </p:nvSpPr>
          <p:spPr>
            <a:xfrm>
              <a:off x="2611526" y="2678358"/>
              <a:ext cx="195724" cy="572025"/>
            </a:xfrm>
            <a:custGeom>
              <a:avLst/>
              <a:gdLst/>
              <a:ahLst/>
              <a:cxnLst/>
              <a:rect l="l" t="t" r="r" b="b"/>
              <a:pathLst>
                <a:path w="9394" h="27455" extrusionOk="0">
                  <a:moveTo>
                    <a:pt x="3289" y="1"/>
                  </a:moveTo>
                  <a:cubicBezTo>
                    <a:pt x="2022" y="5538"/>
                    <a:pt x="1154" y="11142"/>
                    <a:pt x="687" y="16779"/>
                  </a:cubicBezTo>
                  <a:cubicBezTo>
                    <a:pt x="124" y="24733"/>
                    <a:pt x="1" y="27455"/>
                    <a:pt x="2747" y="27455"/>
                  </a:cubicBezTo>
                  <a:cubicBezTo>
                    <a:pt x="2927" y="27455"/>
                    <a:pt x="3118" y="27443"/>
                    <a:pt x="3322" y="27420"/>
                  </a:cubicBezTo>
                  <a:cubicBezTo>
                    <a:pt x="6658" y="27054"/>
                    <a:pt x="9393" y="26653"/>
                    <a:pt x="8926" y="25419"/>
                  </a:cubicBezTo>
                  <a:cubicBezTo>
                    <a:pt x="8426" y="24218"/>
                    <a:pt x="6625" y="21483"/>
                    <a:pt x="6725" y="20082"/>
                  </a:cubicBezTo>
                  <a:cubicBezTo>
                    <a:pt x="6825" y="18681"/>
                    <a:pt x="7992" y="7773"/>
                    <a:pt x="8126" y="6139"/>
                  </a:cubicBezTo>
                  <a:cubicBezTo>
                    <a:pt x="8259" y="4504"/>
                    <a:pt x="9260" y="1035"/>
                    <a:pt x="3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6"/>
            <p:cNvSpPr/>
            <p:nvPr/>
          </p:nvSpPr>
          <p:spPr>
            <a:xfrm>
              <a:off x="2691162" y="3048118"/>
              <a:ext cx="155700" cy="148241"/>
            </a:xfrm>
            <a:custGeom>
              <a:avLst/>
              <a:gdLst/>
              <a:ahLst/>
              <a:cxnLst/>
              <a:rect l="l" t="t" r="r" b="b"/>
              <a:pathLst>
                <a:path w="7473" h="7115" extrusionOk="0">
                  <a:moveTo>
                    <a:pt x="6005" y="1"/>
                  </a:moveTo>
                  <a:cubicBezTo>
                    <a:pt x="5505" y="601"/>
                    <a:pt x="3637" y="2803"/>
                    <a:pt x="3637" y="2803"/>
                  </a:cubicBezTo>
                  <a:cubicBezTo>
                    <a:pt x="2970" y="3036"/>
                    <a:pt x="2336" y="3337"/>
                    <a:pt x="1702" y="3670"/>
                  </a:cubicBezTo>
                  <a:cubicBezTo>
                    <a:pt x="801" y="4237"/>
                    <a:pt x="1" y="5071"/>
                    <a:pt x="34" y="5305"/>
                  </a:cubicBezTo>
                  <a:cubicBezTo>
                    <a:pt x="234" y="5872"/>
                    <a:pt x="501" y="6405"/>
                    <a:pt x="868" y="6872"/>
                  </a:cubicBezTo>
                  <a:cubicBezTo>
                    <a:pt x="952" y="7040"/>
                    <a:pt x="1129" y="7114"/>
                    <a:pt x="1302" y="7114"/>
                  </a:cubicBezTo>
                  <a:cubicBezTo>
                    <a:pt x="1336" y="7114"/>
                    <a:pt x="1369" y="7111"/>
                    <a:pt x="1402" y="7106"/>
                  </a:cubicBezTo>
                  <a:cubicBezTo>
                    <a:pt x="1902" y="6973"/>
                    <a:pt x="2436" y="6772"/>
                    <a:pt x="2903" y="6572"/>
                  </a:cubicBezTo>
                  <a:cubicBezTo>
                    <a:pt x="3337" y="6339"/>
                    <a:pt x="3737" y="6039"/>
                    <a:pt x="4004" y="5638"/>
                  </a:cubicBezTo>
                  <a:lnTo>
                    <a:pt x="4771" y="4004"/>
                  </a:lnTo>
                  <a:cubicBezTo>
                    <a:pt x="5638" y="3036"/>
                    <a:pt x="6505" y="2136"/>
                    <a:pt x="7473" y="1268"/>
                  </a:cubicBezTo>
                  <a:lnTo>
                    <a:pt x="6005" y="1"/>
                  </a:ln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6"/>
            <p:cNvSpPr/>
            <p:nvPr/>
          </p:nvSpPr>
          <p:spPr>
            <a:xfrm>
              <a:off x="2427063" y="2684630"/>
              <a:ext cx="130677" cy="567295"/>
            </a:xfrm>
            <a:custGeom>
              <a:avLst/>
              <a:gdLst/>
              <a:ahLst/>
              <a:cxnLst/>
              <a:rect l="l" t="t" r="r" b="b"/>
              <a:pathLst>
                <a:path w="6272" h="27228" extrusionOk="0">
                  <a:moveTo>
                    <a:pt x="6271" y="0"/>
                  </a:moveTo>
                  <a:lnTo>
                    <a:pt x="6271" y="0"/>
                  </a:lnTo>
                  <a:cubicBezTo>
                    <a:pt x="4036" y="434"/>
                    <a:pt x="2168" y="1868"/>
                    <a:pt x="1334" y="2402"/>
                  </a:cubicBezTo>
                  <a:cubicBezTo>
                    <a:pt x="500" y="2969"/>
                    <a:pt x="1001" y="2669"/>
                    <a:pt x="500" y="7572"/>
                  </a:cubicBezTo>
                  <a:cubicBezTo>
                    <a:pt x="0" y="12509"/>
                    <a:pt x="500" y="19414"/>
                    <a:pt x="500" y="20548"/>
                  </a:cubicBezTo>
                  <a:cubicBezTo>
                    <a:pt x="500" y="21682"/>
                    <a:pt x="33" y="26352"/>
                    <a:pt x="33" y="26352"/>
                  </a:cubicBezTo>
                  <a:cubicBezTo>
                    <a:pt x="33" y="26352"/>
                    <a:pt x="299" y="27228"/>
                    <a:pt x="1492" y="27228"/>
                  </a:cubicBezTo>
                  <a:cubicBezTo>
                    <a:pt x="1637" y="27228"/>
                    <a:pt x="1795" y="27215"/>
                    <a:pt x="1968" y="27186"/>
                  </a:cubicBezTo>
                  <a:cubicBezTo>
                    <a:pt x="3569" y="26919"/>
                    <a:pt x="3169" y="22349"/>
                    <a:pt x="3369" y="13743"/>
                  </a:cubicBezTo>
                  <a:cubicBezTo>
                    <a:pt x="3536" y="5137"/>
                    <a:pt x="6271" y="0"/>
                    <a:pt x="62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6"/>
            <p:cNvSpPr/>
            <p:nvPr/>
          </p:nvSpPr>
          <p:spPr>
            <a:xfrm>
              <a:off x="2723145" y="2701299"/>
              <a:ext cx="230060" cy="432305"/>
            </a:xfrm>
            <a:custGeom>
              <a:avLst/>
              <a:gdLst/>
              <a:ahLst/>
              <a:cxnLst/>
              <a:rect l="l" t="t" r="r" b="b"/>
              <a:pathLst>
                <a:path w="11042" h="20749" extrusionOk="0">
                  <a:moveTo>
                    <a:pt x="1101" y="1"/>
                  </a:moveTo>
                  <a:cubicBezTo>
                    <a:pt x="1101" y="1"/>
                    <a:pt x="0" y="2836"/>
                    <a:pt x="200" y="4904"/>
                  </a:cubicBezTo>
                  <a:cubicBezTo>
                    <a:pt x="300" y="5771"/>
                    <a:pt x="6505" y="12443"/>
                    <a:pt x="6505" y="12443"/>
                  </a:cubicBezTo>
                  <a:lnTo>
                    <a:pt x="1835" y="18647"/>
                  </a:lnTo>
                  <a:lnTo>
                    <a:pt x="4237" y="20749"/>
                  </a:lnTo>
                  <a:cubicBezTo>
                    <a:pt x="4237" y="20749"/>
                    <a:pt x="10908" y="14144"/>
                    <a:pt x="10975" y="12343"/>
                  </a:cubicBezTo>
                  <a:cubicBezTo>
                    <a:pt x="11041" y="10575"/>
                    <a:pt x="3603" y="734"/>
                    <a:pt x="11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6"/>
            <p:cNvSpPr/>
            <p:nvPr/>
          </p:nvSpPr>
          <p:spPr>
            <a:xfrm>
              <a:off x="2607754" y="2487915"/>
              <a:ext cx="12543" cy="16793"/>
            </a:xfrm>
            <a:custGeom>
              <a:avLst/>
              <a:gdLst/>
              <a:ahLst/>
              <a:cxnLst/>
              <a:rect l="l" t="t" r="r" b="b"/>
              <a:pathLst>
                <a:path w="602" h="806" extrusionOk="0">
                  <a:moveTo>
                    <a:pt x="368" y="1"/>
                  </a:moveTo>
                  <a:cubicBezTo>
                    <a:pt x="234" y="1"/>
                    <a:pt x="101" y="134"/>
                    <a:pt x="34" y="368"/>
                  </a:cubicBezTo>
                  <a:cubicBezTo>
                    <a:pt x="1" y="568"/>
                    <a:pt x="68" y="768"/>
                    <a:pt x="234" y="802"/>
                  </a:cubicBezTo>
                  <a:cubicBezTo>
                    <a:pt x="246" y="804"/>
                    <a:pt x="258" y="806"/>
                    <a:pt x="269" y="806"/>
                  </a:cubicBezTo>
                  <a:cubicBezTo>
                    <a:pt x="390" y="806"/>
                    <a:pt x="507" y="651"/>
                    <a:pt x="568" y="468"/>
                  </a:cubicBezTo>
                  <a:cubicBezTo>
                    <a:pt x="601" y="234"/>
                    <a:pt x="535" y="34"/>
                    <a:pt x="3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6"/>
            <p:cNvSpPr/>
            <p:nvPr/>
          </p:nvSpPr>
          <p:spPr>
            <a:xfrm>
              <a:off x="2557018" y="2478101"/>
              <a:ext cx="12543" cy="16210"/>
            </a:xfrm>
            <a:custGeom>
              <a:avLst/>
              <a:gdLst/>
              <a:ahLst/>
              <a:cxnLst/>
              <a:rect l="l" t="t" r="r" b="b"/>
              <a:pathLst>
                <a:path w="602" h="778" extrusionOk="0">
                  <a:moveTo>
                    <a:pt x="325" y="1"/>
                  </a:moveTo>
                  <a:cubicBezTo>
                    <a:pt x="179" y="1"/>
                    <a:pt x="65" y="156"/>
                    <a:pt x="34" y="339"/>
                  </a:cubicBezTo>
                  <a:cubicBezTo>
                    <a:pt x="1" y="572"/>
                    <a:pt x="68" y="772"/>
                    <a:pt x="201" y="772"/>
                  </a:cubicBezTo>
                  <a:cubicBezTo>
                    <a:pt x="215" y="776"/>
                    <a:pt x="229" y="777"/>
                    <a:pt x="243" y="777"/>
                  </a:cubicBezTo>
                  <a:cubicBezTo>
                    <a:pt x="367" y="777"/>
                    <a:pt x="505" y="648"/>
                    <a:pt x="535" y="439"/>
                  </a:cubicBezTo>
                  <a:cubicBezTo>
                    <a:pt x="601" y="238"/>
                    <a:pt x="501" y="38"/>
                    <a:pt x="368" y="5"/>
                  </a:cubicBezTo>
                  <a:cubicBezTo>
                    <a:pt x="353" y="2"/>
                    <a:pt x="339" y="1"/>
                    <a:pt x="3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6"/>
            <p:cNvSpPr/>
            <p:nvPr/>
          </p:nvSpPr>
          <p:spPr>
            <a:xfrm>
              <a:off x="2555643" y="2473330"/>
              <a:ext cx="10438" cy="6626"/>
            </a:xfrm>
            <a:custGeom>
              <a:avLst/>
              <a:gdLst/>
              <a:ahLst/>
              <a:cxnLst/>
              <a:rect l="l" t="t" r="r" b="b"/>
              <a:pathLst>
                <a:path w="501" h="318" extrusionOk="0">
                  <a:moveTo>
                    <a:pt x="0" y="0"/>
                  </a:moveTo>
                  <a:cubicBezTo>
                    <a:pt x="0" y="1"/>
                    <a:pt x="136" y="317"/>
                    <a:pt x="352" y="317"/>
                  </a:cubicBezTo>
                  <a:cubicBezTo>
                    <a:pt x="398" y="317"/>
                    <a:pt x="448" y="303"/>
                    <a:pt x="501" y="267"/>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6"/>
            <p:cNvSpPr/>
            <p:nvPr/>
          </p:nvSpPr>
          <p:spPr>
            <a:xfrm>
              <a:off x="2606379" y="2483748"/>
              <a:ext cx="10438" cy="6000"/>
            </a:xfrm>
            <a:custGeom>
              <a:avLst/>
              <a:gdLst/>
              <a:ahLst/>
              <a:cxnLst/>
              <a:rect l="l" t="t" r="r" b="b"/>
              <a:pathLst>
                <a:path w="501" h="288" extrusionOk="0">
                  <a:moveTo>
                    <a:pt x="0" y="1"/>
                  </a:moveTo>
                  <a:cubicBezTo>
                    <a:pt x="0" y="1"/>
                    <a:pt x="132" y="287"/>
                    <a:pt x="343" y="287"/>
                  </a:cubicBezTo>
                  <a:cubicBezTo>
                    <a:pt x="392" y="287"/>
                    <a:pt x="444" y="272"/>
                    <a:pt x="501" y="234"/>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6"/>
            <p:cNvSpPr/>
            <p:nvPr/>
          </p:nvSpPr>
          <p:spPr>
            <a:xfrm>
              <a:off x="2577188" y="2546486"/>
              <a:ext cx="38232" cy="17043"/>
            </a:xfrm>
            <a:custGeom>
              <a:avLst/>
              <a:gdLst/>
              <a:ahLst/>
              <a:cxnLst/>
              <a:rect l="l" t="t" r="r" b="b"/>
              <a:pathLst>
                <a:path w="1835" h="818" extrusionOk="0">
                  <a:moveTo>
                    <a:pt x="1752" y="0"/>
                  </a:moveTo>
                  <a:cubicBezTo>
                    <a:pt x="1735" y="0"/>
                    <a:pt x="1718" y="9"/>
                    <a:pt x="1701" y="25"/>
                  </a:cubicBezTo>
                  <a:cubicBezTo>
                    <a:pt x="1346" y="440"/>
                    <a:pt x="833" y="670"/>
                    <a:pt x="303" y="670"/>
                  </a:cubicBezTo>
                  <a:cubicBezTo>
                    <a:pt x="235" y="670"/>
                    <a:pt x="168" y="667"/>
                    <a:pt x="100" y="659"/>
                  </a:cubicBezTo>
                  <a:cubicBezTo>
                    <a:pt x="67" y="659"/>
                    <a:pt x="34" y="692"/>
                    <a:pt x="34" y="726"/>
                  </a:cubicBezTo>
                  <a:cubicBezTo>
                    <a:pt x="0" y="759"/>
                    <a:pt x="34" y="793"/>
                    <a:pt x="100" y="793"/>
                  </a:cubicBezTo>
                  <a:cubicBezTo>
                    <a:pt x="167" y="809"/>
                    <a:pt x="234" y="818"/>
                    <a:pt x="300" y="818"/>
                  </a:cubicBezTo>
                  <a:cubicBezTo>
                    <a:pt x="367" y="818"/>
                    <a:pt x="434" y="809"/>
                    <a:pt x="501" y="793"/>
                  </a:cubicBezTo>
                  <a:cubicBezTo>
                    <a:pt x="1001" y="759"/>
                    <a:pt x="1468" y="492"/>
                    <a:pt x="1802" y="125"/>
                  </a:cubicBezTo>
                  <a:cubicBezTo>
                    <a:pt x="1835" y="92"/>
                    <a:pt x="1835" y="59"/>
                    <a:pt x="1802" y="25"/>
                  </a:cubicBezTo>
                  <a:cubicBezTo>
                    <a:pt x="1785" y="9"/>
                    <a:pt x="1768" y="0"/>
                    <a:pt x="17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6"/>
            <p:cNvSpPr/>
            <p:nvPr/>
          </p:nvSpPr>
          <p:spPr>
            <a:xfrm>
              <a:off x="2663366" y="2398257"/>
              <a:ext cx="107738" cy="233540"/>
            </a:xfrm>
            <a:custGeom>
              <a:avLst/>
              <a:gdLst/>
              <a:ahLst/>
              <a:cxnLst/>
              <a:rect l="l" t="t" r="r" b="b"/>
              <a:pathLst>
                <a:path w="5171" h="11209" extrusionOk="0">
                  <a:moveTo>
                    <a:pt x="534" y="1"/>
                  </a:moveTo>
                  <a:cubicBezTo>
                    <a:pt x="1802" y="3637"/>
                    <a:pt x="1635" y="7673"/>
                    <a:pt x="1" y="11209"/>
                  </a:cubicBezTo>
                  <a:cubicBezTo>
                    <a:pt x="367" y="11075"/>
                    <a:pt x="768" y="11009"/>
                    <a:pt x="1135" y="10909"/>
                  </a:cubicBezTo>
                  <a:cubicBezTo>
                    <a:pt x="1301" y="10442"/>
                    <a:pt x="1435" y="9975"/>
                    <a:pt x="1602" y="9508"/>
                  </a:cubicBezTo>
                  <a:lnTo>
                    <a:pt x="1602" y="9508"/>
                  </a:lnTo>
                  <a:cubicBezTo>
                    <a:pt x="1568" y="9908"/>
                    <a:pt x="1435" y="10442"/>
                    <a:pt x="1368" y="10875"/>
                  </a:cubicBezTo>
                  <a:lnTo>
                    <a:pt x="2369" y="10709"/>
                  </a:lnTo>
                  <a:cubicBezTo>
                    <a:pt x="2536" y="10242"/>
                    <a:pt x="2669" y="9741"/>
                    <a:pt x="2836" y="9308"/>
                  </a:cubicBezTo>
                  <a:lnTo>
                    <a:pt x="2836" y="9308"/>
                  </a:lnTo>
                  <a:cubicBezTo>
                    <a:pt x="2769" y="9708"/>
                    <a:pt x="2702" y="10242"/>
                    <a:pt x="2602" y="10642"/>
                  </a:cubicBezTo>
                  <a:cubicBezTo>
                    <a:pt x="3737" y="9875"/>
                    <a:pt x="4537" y="8707"/>
                    <a:pt x="4871" y="7373"/>
                  </a:cubicBezTo>
                  <a:cubicBezTo>
                    <a:pt x="5171" y="5872"/>
                    <a:pt x="4971" y="4337"/>
                    <a:pt x="4304" y="2970"/>
                  </a:cubicBezTo>
                  <a:cubicBezTo>
                    <a:pt x="3503" y="1569"/>
                    <a:pt x="2069" y="968"/>
                    <a:pt x="53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6"/>
            <p:cNvSpPr/>
            <p:nvPr/>
          </p:nvSpPr>
          <p:spPr>
            <a:xfrm>
              <a:off x="2671159" y="2515648"/>
              <a:ext cx="60130" cy="66880"/>
            </a:xfrm>
            <a:custGeom>
              <a:avLst/>
              <a:gdLst/>
              <a:ahLst/>
              <a:cxnLst/>
              <a:rect l="l" t="t" r="r" b="b"/>
              <a:pathLst>
                <a:path w="2886" h="3210" extrusionOk="0">
                  <a:moveTo>
                    <a:pt x="1555" y="0"/>
                  </a:moveTo>
                  <a:cubicBezTo>
                    <a:pt x="1524" y="0"/>
                    <a:pt x="1493" y="2"/>
                    <a:pt x="1461" y="4"/>
                  </a:cubicBezTo>
                  <a:cubicBezTo>
                    <a:pt x="561" y="71"/>
                    <a:pt x="94" y="1205"/>
                    <a:pt x="27" y="1972"/>
                  </a:cubicBezTo>
                  <a:cubicBezTo>
                    <a:pt x="1" y="2652"/>
                    <a:pt x="344" y="3209"/>
                    <a:pt x="879" y="3209"/>
                  </a:cubicBezTo>
                  <a:cubicBezTo>
                    <a:pt x="1026" y="3209"/>
                    <a:pt x="1188" y="3167"/>
                    <a:pt x="1361" y="3073"/>
                  </a:cubicBezTo>
                  <a:cubicBezTo>
                    <a:pt x="1962" y="2740"/>
                    <a:pt x="2395" y="2206"/>
                    <a:pt x="2629" y="1572"/>
                  </a:cubicBezTo>
                  <a:cubicBezTo>
                    <a:pt x="2885" y="802"/>
                    <a:pt x="2339" y="0"/>
                    <a:pt x="1555" y="0"/>
                  </a:cubicBezTo>
                  <a:close/>
                </a:path>
              </a:pathLst>
            </a:custGeom>
            <a:solidFill>
              <a:srgbClr val="DD8C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6"/>
            <p:cNvSpPr/>
            <p:nvPr/>
          </p:nvSpPr>
          <p:spPr>
            <a:xfrm>
              <a:off x="2538953" y="2770100"/>
              <a:ext cx="52150" cy="50067"/>
            </a:xfrm>
            <a:custGeom>
              <a:avLst/>
              <a:gdLst/>
              <a:ahLst/>
              <a:cxnLst/>
              <a:rect l="l" t="t" r="r" b="b"/>
              <a:pathLst>
                <a:path w="2503" h="2403" extrusionOk="0">
                  <a:moveTo>
                    <a:pt x="1635" y="501"/>
                  </a:moveTo>
                  <a:lnTo>
                    <a:pt x="1635" y="501"/>
                  </a:lnTo>
                  <a:cubicBezTo>
                    <a:pt x="1502" y="701"/>
                    <a:pt x="1435" y="902"/>
                    <a:pt x="1368" y="1135"/>
                  </a:cubicBezTo>
                  <a:lnTo>
                    <a:pt x="1368" y="1168"/>
                  </a:lnTo>
                  <a:cubicBezTo>
                    <a:pt x="1335" y="1502"/>
                    <a:pt x="1268" y="1836"/>
                    <a:pt x="1068" y="1936"/>
                  </a:cubicBezTo>
                  <a:cubicBezTo>
                    <a:pt x="1018" y="1969"/>
                    <a:pt x="960" y="1986"/>
                    <a:pt x="905" y="1986"/>
                  </a:cubicBezTo>
                  <a:cubicBezTo>
                    <a:pt x="851" y="1986"/>
                    <a:pt x="801" y="1969"/>
                    <a:pt x="768" y="1936"/>
                  </a:cubicBezTo>
                  <a:cubicBezTo>
                    <a:pt x="601" y="1869"/>
                    <a:pt x="501" y="1736"/>
                    <a:pt x="468" y="1569"/>
                  </a:cubicBezTo>
                  <a:cubicBezTo>
                    <a:pt x="468" y="1235"/>
                    <a:pt x="634" y="935"/>
                    <a:pt x="935" y="768"/>
                  </a:cubicBezTo>
                  <a:cubicBezTo>
                    <a:pt x="1135" y="635"/>
                    <a:pt x="1368" y="568"/>
                    <a:pt x="1635" y="501"/>
                  </a:cubicBezTo>
                  <a:close/>
                  <a:moveTo>
                    <a:pt x="1902" y="1"/>
                  </a:moveTo>
                  <a:cubicBezTo>
                    <a:pt x="1502" y="68"/>
                    <a:pt x="1068" y="201"/>
                    <a:pt x="701" y="435"/>
                  </a:cubicBezTo>
                  <a:cubicBezTo>
                    <a:pt x="267" y="668"/>
                    <a:pt x="1" y="1135"/>
                    <a:pt x="67" y="1635"/>
                  </a:cubicBezTo>
                  <a:cubicBezTo>
                    <a:pt x="101" y="1936"/>
                    <a:pt x="301" y="2169"/>
                    <a:pt x="568" y="2303"/>
                  </a:cubicBezTo>
                  <a:cubicBezTo>
                    <a:pt x="668" y="2369"/>
                    <a:pt x="801" y="2403"/>
                    <a:pt x="935" y="2403"/>
                  </a:cubicBezTo>
                  <a:cubicBezTo>
                    <a:pt x="1035" y="2403"/>
                    <a:pt x="1168" y="2369"/>
                    <a:pt x="1268" y="2303"/>
                  </a:cubicBezTo>
                  <a:cubicBezTo>
                    <a:pt x="1602" y="2036"/>
                    <a:pt x="1802" y="1635"/>
                    <a:pt x="1802" y="1235"/>
                  </a:cubicBezTo>
                  <a:lnTo>
                    <a:pt x="1802" y="1168"/>
                  </a:lnTo>
                  <a:cubicBezTo>
                    <a:pt x="1835" y="835"/>
                    <a:pt x="2102" y="435"/>
                    <a:pt x="2302" y="435"/>
                  </a:cubicBezTo>
                  <a:cubicBezTo>
                    <a:pt x="2402" y="435"/>
                    <a:pt x="2502" y="335"/>
                    <a:pt x="2502" y="234"/>
                  </a:cubicBezTo>
                  <a:cubicBezTo>
                    <a:pt x="2502" y="101"/>
                    <a:pt x="2402" y="1"/>
                    <a:pt x="23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6"/>
            <p:cNvSpPr/>
            <p:nvPr/>
          </p:nvSpPr>
          <p:spPr>
            <a:xfrm>
              <a:off x="2582042" y="2770809"/>
              <a:ext cx="49379" cy="52150"/>
            </a:xfrm>
            <a:custGeom>
              <a:avLst/>
              <a:gdLst/>
              <a:ahLst/>
              <a:cxnLst/>
              <a:rect l="l" t="t" r="r" b="b"/>
              <a:pathLst>
                <a:path w="2370" h="2503" extrusionOk="0">
                  <a:moveTo>
                    <a:pt x="835" y="534"/>
                  </a:moveTo>
                  <a:cubicBezTo>
                    <a:pt x="1102" y="634"/>
                    <a:pt x="1302" y="734"/>
                    <a:pt x="1502" y="901"/>
                  </a:cubicBezTo>
                  <a:cubicBezTo>
                    <a:pt x="1769" y="1101"/>
                    <a:pt x="1902" y="1401"/>
                    <a:pt x="1869" y="1735"/>
                  </a:cubicBezTo>
                  <a:cubicBezTo>
                    <a:pt x="1835" y="1902"/>
                    <a:pt x="1702" y="2002"/>
                    <a:pt x="1569" y="2068"/>
                  </a:cubicBezTo>
                  <a:cubicBezTo>
                    <a:pt x="1527" y="2082"/>
                    <a:pt x="1480" y="2090"/>
                    <a:pt x="1432" y="2090"/>
                  </a:cubicBezTo>
                  <a:cubicBezTo>
                    <a:pt x="1364" y="2090"/>
                    <a:pt x="1294" y="2074"/>
                    <a:pt x="1235" y="2035"/>
                  </a:cubicBezTo>
                  <a:cubicBezTo>
                    <a:pt x="1035" y="1902"/>
                    <a:pt x="1001" y="1568"/>
                    <a:pt x="1001" y="1268"/>
                  </a:cubicBezTo>
                  <a:lnTo>
                    <a:pt x="1001" y="1201"/>
                  </a:lnTo>
                  <a:cubicBezTo>
                    <a:pt x="1001" y="968"/>
                    <a:pt x="935" y="734"/>
                    <a:pt x="835" y="534"/>
                  </a:cubicBezTo>
                  <a:close/>
                  <a:moveTo>
                    <a:pt x="234" y="0"/>
                  </a:moveTo>
                  <a:cubicBezTo>
                    <a:pt x="101" y="0"/>
                    <a:pt x="1" y="67"/>
                    <a:pt x="1" y="200"/>
                  </a:cubicBezTo>
                  <a:cubicBezTo>
                    <a:pt x="1" y="301"/>
                    <a:pt x="67" y="401"/>
                    <a:pt x="168" y="434"/>
                  </a:cubicBezTo>
                  <a:cubicBezTo>
                    <a:pt x="368" y="434"/>
                    <a:pt x="601" y="901"/>
                    <a:pt x="601" y="1235"/>
                  </a:cubicBezTo>
                  <a:lnTo>
                    <a:pt x="601" y="1268"/>
                  </a:lnTo>
                  <a:cubicBezTo>
                    <a:pt x="534" y="1702"/>
                    <a:pt x="701" y="2102"/>
                    <a:pt x="1001" y="2402"/>
                  </a:cubicBezTo>
                  <a:cubicBezTo>
                    <a:pt x="1135" y="2469"/>
                    <a:pt x="1268" y="2502"/>
                    <a:pt x="1402" y="2502"/>
                  </a:cubicBezTo>
                  <a:cubicBezTo>
                    <a:pt x="1502" y="2502"/>
                    <a:pt x="1602" y="2469"/>
                    <a:pt x="1702" y="2435"/>
                  </a:cubicBezTo>
                  <a:cubicBezTo>
                    <a:pt x="1969" y="2335"/>
                    <a:pt x="2202" y="2102"/>
                    <a:pt x="2269" y="1802"/>
                  </a:cubicBezTo>
                  <a:cubicBezTo>
                    <a:pt x="2369" y="1335"/>
                    <a:pt x="2169" y="834"/>
                    <a:pt x="1769" y="534"/>
                  </a:cubicBezTo>
                  <a:cubicBezTo>
                    <a:pt x="1435" y="301"/>
                    <a:pt x="1035" y="100"/>
                    <a:pt x="6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6"/>
            <p:cNvSpPr/>
            <p:nvPr/>
          </p:nvSpPr>
          <p:spPr>
            <a:xfrm>
              <a:off x="2555643" y="2775018"/>
              <a:ext cx="27127" cy="92403"/>
            </a:xfrm>
            <a:custGeom>
              <a:avLst/>
              <a:gdLst/>
              <a:ahLst/>
              <a:cxnLst/>
              <a:rect l="l" t="t" r="r" b="b"/>
              <a:pathLst>
                <a:path w="1302" h="4435" extrusionOk="0">
                  <a:moveTo>
                    <a:pt x="1070" y="1"/>
                  </a:moveTo>
                  <a:cubicBezTo>
                    <a:pt x="974" y="1"/>
                    <a:pt x="883" y="62"/>
                    <a:pt x="867" y="199"/>
                  </a:cubicBezTo>
                  <a:cubicBezTo>
                    <a:pt x="734" y="1533"/>
                    <a:pt x="434" y="2867"/>
                    <a:pt x="34" y="4168"/>
                  </a:cubicBezTo>
                  <a:cubicBezTo>
                    <a:pt x="0" y="4268"/>
                    <a:pt x="67" y="4368"/>
                    <a:pt x="167" y="4435"/>
                  </a:cubicBezTo>
                  <a:lnTo>
                    <a:pt x="234" y="4435"/>
                  </a:lnTo>
                  <a:cubicBezTo>
                    <a:pt x="334" y="4435"/>
                    <a:pt x="400" y="4368"/>
                    <a:pt x="467" y="4302"/>
                  </a:cubicBezTo>
                  <a:cubicBezTo>
                    <a:pt x="867" y="2967"/>
                    <a:pt x="1134" y="1600"/>
                    <a:pt x="1301" y="232"/>
                  </a:cubicBezTo>
                  <a:cubicBezTo>
                    <a:pt x="1301" y="87"/>
                    <a:pt x="1183" y="1"/>
                    <a:pt x="10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6"/>
            <p:cNvSpPr/>
            <p:nvPr/>
          </p:nvSpPr>
          <p:spPr>
            <a:xfrm>
              <a:off x="2580980" y="2771580"/>
              <a:ext cx="19856" cy="117405"/>
            </a:xfrm>
            <a:custGeom>
              <a:avLst/>
              <a:gdLst/>
              <a:ahLst/>
              <a:cxnLst/>
              <a:rect l="l" t="t" r="r" b="b"/>
              <a:pathLst>
                <a:path w="953" h="5635" extrusionOk="0">
                  <a:moveTo>
                    <a:pt x="279" y="0"/>
                  </a:moveTo>
                  <a:cubicBezTo>
                    <a:pt x="133" y="0"/>
                    <a:pt x="1" y="165"/>
                    <a:pt x="118" y="330"/>
                  </a:cubicBezTo>
                  <a:cubicBezTo>
                    <a:pt x="419" y="897"/>
                    <a:pt x="519" y="1531"/>
                    <a:pt x="419" y="2165"/>
                  </a:cubicBezTo>
                  <a:cubicBezTo>
                    <a:pt x="419" y="2365"/>
                    <a:pt x="385" y="2599"/>
                    <a:pt x="352" y="2832"/>
                  </a:cubicBezTo>
                  <a:cubicBezTo>
                    <a:pt x="252" y="3266"/>
                    <a:pt x="219" y="3733"/>
                    <a:pt x="219" y="4200"/>
                  </a:cubicBezTo>
                  <a:cubicBezTo>
                    <a:pt x="252" y="4633"/>
                    <a:pt x="319" y="5067"/>
                    <a:pt x="485" y="5501"/>
                  </a:cubicBezTo>
                  <a:cubicBezTo>
                    <a:pt x="519" y="5567"/>
                    <a:pt x="585" y="5634"/>
                    <a:pt x="686" y="5634"/>
                  </a:cubicBezTo>
                  <a:cubicBezTo>
                    <a:pt x="719" y="5634"/>
                    <a:pt x="752" y="5634"/>
                    <a:pt x="752" y="5601"/>
                  </a:cubicBezTo>
                  <a:cubicBezTo>
                    <a:pt x="886" y="5567"/>
                    <a:pt x="919" y="5434"/>
                    <a:pt x="886" y="5334"/>
                  </a:cubicBezTo>
                  <a:cubicBezTo>
                    <a:pt x="752" y="4967"/>
                    <a:pt x="652" y="4567"/>
                    <a:pt x="652" y="4166"/>
                  </a:cubicBezTo>
                  <a:cubicBezTo>
                    <a:pt x="652" y="3733"/>
                    <a:pt x="686" y="3299"/>
                    <a:pt x="752" y="2899"/>
                  </a:cubicBezTo>
                  <a:cubicBezTo>
                    <a:pt x="786" y="2665"/>
                    <a:pt x="819" y="2432"/>
                    <a:pt x="852" y="2198"/>
                  </a:cubicBezTo>
                  <a:cubicBezTo>
                    <a:pt x="952" y="1464"/>
                    <a:pt x="819" y="731"/>
                    <a:pt x="452" y="97"/>
                  </a:cubicBezTo>
                  <a:cubicBezTo>
                    <a:pt x="403" y="28"/>
                    <a:pt x="340" y="0"/>
                    <a:pt x="2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6"/>
            <p:cNvSpPr/>
            <p:nvPr/>
          </p:nvSpPr>
          <p:spPr>
            <a:xfrm>
              <a:off x="2532015" y="2378525"/>
              <a:ext cx="189057" cy="119135"/>
            </a:xfrm>
            <a:custGeom>
              <a:avLst/>
              <a:gdLst/>
              <a:ahLst/>
              <a:cxnLst/>
              <a:rect l="l" t="t" r="r" b="b"/>
              <a:pathLst>
                <a:path w="9074" h="5718" extrusionOk="0">
                  <a:moveTo>
                    <a:pt x="3386" y="1"/>
                  </a:moveTo>
                  <a:cubicBezTo>
                    <a:pt x="2775" y="1"/>
                    <a:pt x="2132" y="93"/>
                    <a:pt x="1468" y="314"/>
                  </a:cubicBezTo>
                  <a:cubicBezTo>
                    <a:pt x="334" y="681"/>
                    <a:pt x="0" y="2316"/>
                    <a:pt x="267" y="3450"/>
                  </a:cubicBezTo>
                  <a:cubicBezTo>
                    <a:pt x="578" y="3415"/>
                    <a:pt x="885" y="3396"/>
                    <a:pt x="1189" y="3396"/>
                  </a:cubicBezTo>
                  <a:cubicBezTo>
                    <a:pt x="1766" y="3396"/>
                    <a:pt x="2334" y="3464"/>
                    <a:pt x="2902" y="3616"/>
                  </a:cubicBezTo>
                  <a:lnTo>
                    <a:pt x="2969" y="3717"/>
                  </a:lnTo>
                  <a:cubicBezTo>
                    <a:pt x="3102" y="3416"/>
                    <a:pt x="3202" y="2883"/>
                    <a:pt x="3336" y="2549"/>
                  </a:cubicBezTo>
                  <a:lnTo>
                    <a:pt x="3336" y="2549"/>
                  </a:lnTo>
                  <a:cubicBezTo>
                    <a:pt x="3302" y="2949"/>
                    <a:pt x="3236" y="3350"/>
                    <a:pt x="3202" y="3750"/>
                  </a:cubicBezTo>
                  <a:cubicBezTo>
                    <a:pt x="3503" y="3817"/>
                    <a:pt x="3836" y="3883"/>
                    <a:pt x="4136" y="3917"/>
                  </a:cubicBezTo>
                  <a:cubicBezTo>
                    <a:pt x="4236" y="3583"/>
                    <a:pt x="4336" y="3216"/>
                    <a:pt x="4437" y="2849"/>
                  </a:cubicBezTo>
                  <a:lnTo>
                    <a:pt x="4437" y="2849"/>
                  </a:lnTo>
                  <a:cubicBezTo>
                    <a:pt x="4370" y="3250"/>
                    <a:pt x="4370" y="3616"/>
                    <a:pt x="4303" y="4017"/>
                  </a:cubicBezTo>
                  <a:cubicBezTo>
                    <a:pt x="4537" y="4017"/>
                    <a:pt x="4770" y="4117"/>
                    <a:pt x="4970" y="4284"/>
                  </a:cubicBezTo>
                  <a:lnTo>
                    <a:pt x="5737" y="4784"/>
                  </a:lnTo>
                  <a:cubicBezTo>
                    <a:pt x="5838" y="4417"/>
                    <a:pt x="5871" y="4050"/>
                    <a:pt x="5971" y="3683"/>
                  </a:cubicBezTo>
                  <a:lnTo>
                    <a:pt x="5971" y="3683"/>
                  </a:lnTo>
                  <a:cubicBezTo>
                    <a:pt x="6004" y="4117"/>
                    <a:pt x="5971" y="4584"/>
                    <a:pt x="5871" y="5051"/>
                  </a:cubicBezTo>
                  <a:cubicBezTo>
                    <a:pt x="6071" y="5251"/>
                    <a:pt x="6405" y="5518"/>
                    <a:pt x="6638" y="5718"/>
                  </a:cubicBezTo>
                  <a:cubicBezTo>
                    <a:pt x="8006" y="4884"/>
                    <a:pt x="9073" y="3850"/>
                    <a:pt x="8506" y="2282"/>
                  </a:cubicBezTo>
                  <a:cubicBezTo>
                    <a:pt x="8424" y="2062"/>
                    <a:pt x="6273" y="1"/>
                    <a:pt x="33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6"/>
            <p:cNvSpPr/>
            <p:nvPr/>
          </p:nvSpPr>
          <p:spPr>
            <a:xfrm>
              <a:off x="2682140" y="2556737"/>
              <a:ext cx="17397" cy="15480"/>
            </a:xfrm>
            <a:custGeom>
              <a:avLst/>
              <a:gdLst/>
              <a:ahLst/>
              <a:cxnLst/>
              <a:rect l="l" t="t" r="r" b="b"/>
              <a:pathLst>
                <a:path w="835" h="743" extrusionOk="0">
                  <a:moveTo>
                    <a:pt x="467" y="0"/>
                  </a:moveTo>
                  <a:cubicBezTo>
                    <a:pt x="134" y="0"/>
                    <a:pt x="0" y="401"/>
                    <a:pt x="200" y="634"/>
                  </a:cubicBezTo>
                  <a:cubicBezTo>
                    <a:pt x="275" y="709"/>
                    <a:pt x="368" y="743"/>
                    <a:pt x="459" y="743"/>
                  </a:cubicBezTo>
                  <a:cubicBezTo>
                    <a:pt x="650" y="743"/>
                    <a:pt x="834" y="593"/>
                    <a:pt x="834" y="367"/>
                  </a:cubicBezTo>
                  <a:cubicBezTo>
                    <a:pt x="834" y="167"/>
                    <a:pt x="667" y="0"/>
                    <a:pt x="4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a:off x="2279709" y="4388159"/>
              <a:ext cx="191828" cy="67443"/>
            </a:xfrm>
            <a:custGeom>
              <a:avLst/>
              <a:gdLst/>
              <a:ahLst/>
              <a:cxnLst/>
              <a:rect l="l" t="t" r="r" b="b"/>
              <a:pathLst>
                <a:path w="9207" h="3237" extrusionOk="0">
                  <a:moveTo>
                    <a:pt x="5638" y="1"/>
                  </a:moveTo>
                  <a:cubicBezTo>
                    <a:pt x="5404" y="1"/>
                    <a:pt x="5137" y="67"/>
                    <a:pt x="4937" y="201"/>
                  </a:cubicBezTo>
                  <a:cubicBezTo>
                    <a:pt x="2936" y="1301"/>
                    <a:pt x="2702" y="1301"/>
                    <a:pt x="467" y="1735"/>
                  </a:cubicBezTo>
                  <a:cubicBezTo>
                    <a:pt x="0" y="1835"/>
                    <a:pt x="167" y="3003"/>
                    <a:pt x="1301" y="3003"/>
                  </a:cubicBezTo>
                  <a:cubicBezTo>
                    <a:pt x="2004" y="3027"/>
                    <a:pt x="2424" y="3034"/>
                    <a:pt x="2755" y="3034"/>
                  </a:cubicBezTo>
                  <a:cubicBezTo>
                    <a:pt x="3118" y="3034"/>
                    <a:pt x="3374" y="3026"/>
                    <a:pt x="3776" y="3026"/>
                  </a:cubicBezTo>
                  <a:cubicBezTo>
                    <a:pt x="4002" y="3026"/>
                    <a:pt x="4274" y="3029"/>
                    <a:pt x="4637" y="3036"/>
                  </a:cubicBezTo>
                  <a:cubicBezTo>
                    <a:pt x="6005" y="3069"/>
                    <a:pt x="7673" y="3203"/>
                    <a:pt x="8740" y="3236"/>
                  </a:cubicBezTo>
                  <a:lnTo>
                    <a:pt x="8773" y="3236"/>
                  </a:lnTo>
                  <a:cubicBezTo>
                    <a:pt x="9040" y="3236"/>
                    <a:pt x="9207" y="3003"/>
                    <a:pt x="9207" y="2769"/>
                  </a:cubicBezTo>
                  <a:lnTo>
                    <a:pt x="8973" y="301"/>
                  </a:lnTo>
                  <a:cubicBezTo>
                    <a:pt x="8940" y="167"/>
                    <a:pt x="8873" y="101"/>
                    <a:pt x="8740" y="101"/>
                  </a:cubicBezTo>
                  <a:lnTo>
                    <a:pt x="563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6"/>
            <p:cNvSpPr/>
            <p:nvPr/>
          </p:nvSpPr>
          <p:spPr>
            <a:xfrm>
              <a:off x="2351990" y="4394410"/>
              <a:ext cx="31294" cy="25231"/>
            </a:xfrm>
            <a:custGeom>
              <a:avLst/>
              <a:gdLst/>
              <a:ahLst/>
              <a:cxnLst/>
              <a:rect l="l" t="t" r="r" b="b"/>
              <a:pathLst>
                <a:path w="1502" h="1211" extrusionOk="0">
                  <a:moveTo>
                    <a:pt x="1268" y="201"/>
                  </a:moveTo>
                  <a:lnTo>
                    <a:pt x="1268" y="201"/>
                  </a:lnTo>
                  <a:cubicBezTo>
                    <a:pt x="935" y="701"/>
                    <a:pt x="601" y="1035"/>
                    <a:pt x="367" y="1068"/>
                  </a:cubicBezTo>
                  <a:cubicBezTo>
                    <a:pt x="301" y="1068"/>
                    <a:pt x="201" y="1035"/>
                    <a:pt x="167" y="968"/>
                  </a:cubicBezTo>
                  <a:cubicBezTo>
                    <a:pt x="134" y="968"/>
                    <a:pt x="134" y="935"/>
                    <a:pt x="134" y="901"/>
                  </a:cubicBezTo>
                  <a:lnTo>
                    <a:pt x="167" y="868"/>
                  </a:lnTo>
                  <a:cubicBezTo>
                    <a:pt x="234" y="668"/>
                    <a:pt x="801" y="368"/>
                    <a:pt x="1268" y="201"/>
                  </a:cubicBezTo>
                  <a:close/>
                  <a:moveTo>
                    <a:pt x="1402" y="1"/>
                  </a:moveTo>
                  <a:cubicBezTo>
                    <a:pt x="1268" y="67"/>
                    <a:pt x="101" y="534"/>
                    <a:pt x="34" y="901"/>
                  </a:cubicBezTo>
                  <a:cubicBezTo>
                    <a:pt x="1" y="968"/>
                    <a:pt x="34" y="1035"/>
                    <a:pt x="101" y="1102"/>
                  </a:cubicBezTo>
                  <a:cubicBezTo>
                    <a:pt x="155" y="1156"/>
                    <a:pt x="254" y="1211"/>
                    <a:pt x="343" y="1211"/>
                  </a:cubicBezTo>
                  <a:cubicBezTo>
                    <a:pt x="363" y="1211"/>
                    <a:pt x="382" y="1208"/>
                    <a:pt x="401" y="1202"/>
                  </a:cubicBezTo>
                  <a:cubicBezTo>
                    <a:pt x="834" y="1168"/>
                    <a:pt x="1268" y="501"/>
                    <a:pt x="1502" y="101"/>
                  </a:cubicBezTo>
                  <a:lnTo>
                    <a:pt x="1468" y="67"/>
                  </a:lnTo>
                  <a:cubicBezTo>
                    <a:pt x="1502" y="67"/>
                    <a:pt x="1502" y="34"/>
                    <a:pt x="146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6"/>
            <p:cNvSpPr/>
            <p:nvPr/>
          </p:nvSpPr>
          <p:spPr>
            <a:xfrm>
              <a:off x="2350593" y="4386763"/>
              <a:ext cx="32690" cy="13376"/>
            </a:xfrm>
            <a:custGeom>
              <a:avLst/>
              <a:gdLst/>
              <a:ahLst/>
              <a:cxnLst/>
              <a:rect l="l" t="t" r="r" b="b"/>
              <a:pathLst>
                <a:path w="1569" h="642" extrusionOk="0">
                  <a:moveTo>
                    <a:pt x="468" y="101"/>
                  </a:moveTo>
                  <a:cubicBezTo>
                    <a:pt x="801" y="134"/>
                    <a:pt x="1102" y="234"/>
                    <a:pt x="1368" y="401"/>
                  </a:cubicBezTo>
                  <a:cubicBezTo>
                    <a:pt x="1157" y="472"/>
                    <a:pt x="881" y="514"/>
                    <a:pt x="648" y="514"/>
                  </a:cubicBezTo>
                  <a:cubicBezTo>
                    <a:pt x="439" y="514"/>
                    <a:pt x="264" y="480"/>
                    <a:pt x="201" y="401"/>
                  </a:cubicBezTo>
                  <a:cubicBezTo>
                    <a:pt x="201" y="401"/>
                    <a:pt x="168" y="368"/>
                    <a:pt x="201" y="334"/>
                  </a:cubicBezTo>
                  <a:lnTo>
                    <a:pt x="201" y="301"/>
                  </a:lnTo>
                  <a:lnTo>
                    <a:pt x="234" y="268"/>
                  </a:lnTo>
                  <a:cubicBezTo>
                    <a:pt x="301" y="168"/>
                    <a:pt x="368" y="134"/>
                    <a:pt x="468" y="101"/>
                  </a:cubicBezTo>
                  <a:close/>
                  <a:moveTo>
                    <a:pt x="434" y="1"/>
                  </a:moveTo>
                  <a:cubicBezTo>
                    <a:pt x="301" y="1"/>
                    <a:pt x="201" y="68"/>
                    <a:pt x="101" y="201"/>
                  </a:cubicBezTo>
                  <a:cubicBezTo>
                    <a:pt x="1" y="334"/>
                    <a:pt x="34" y="434"/>
                    <a:pt x="101" y="501"/>
                  </a:cubicBezTo>
                  <a:cubicBezTo>
                    <a:pt x="188" y="603"/>
                    <a:pt x="402" y="641"/>
                    <a:pt x="642" y="641"/>
                  </a:cubicBezTo>
                  <a:cubicBezTo>
                    <a:pt x="955" y="641"/>
                    <a:pt x="1314" y="577"/>
                    <a:pt x="1502" y="501"/>
                  </a:cubicBezTo>
                  <a:cubicBezTo>
                    <a:pt x="1535" y="468"/>
                    <a:pt x="1535" y="468"/>
                    <a:pt x="1535" y="434"/>
                  </a:cubicBezTo>
                  <a:cubicBezTo>
                    <a:pt x="1569" y="434"/>
                    <a:pt x="1535" y="401"/>
                    <a:pt x="1535" y="401"/>
                  </a:cubicBezTo>
                  <a:cubicBezTo>
                    <a:pt x="1202" y="134"/>
                    <a:pt x="835" y="1"/>
                    <a:pt x="4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6"/>
            <p:cNvSpPr/>
            <p:nvPr/>
          </p:nvSpPr>
          <p:spPr>
            <a:xfrm>
              <a:off x="2693954" y="4388034"/>
              <a:ext cx="193224" cy="74506"/>
            </a:xfrm>
            <a:custGeom>
              <a:avLst/>
              <a:gdLst/>
              <a:ahLst/>
              <a:cxnLst/>
              <a:rect l="l" t="t" r="r" b="b"/>
              <a:pathLst>
                <a:path w="9274" h="3576" extrusionOk="0">
                  <a:moveTo>
                    <a:pt x="8591" y="0"/>
                  </a:moveTo>
                  <a:cubicBezTo>
                    <a:pt x="8574" y="0"/>
                    <a:pt x="8557" y="2"/>
                    <a:pt x="8540" y="7"/>
                  </a:cubicBezTo>
                  <a:lnTo>
                    <a:pt x="4970" y="107"/>
                  </a:lnTo>
                  <a:cubicBezTo>
                    <a:pt x="4941" y="104"/>
                    <a:pt x="4916" y="102"/>
                    <a:pt x="4893" y="102"/>
                  </a:cubicBezTo>
                  <a:cubicBezTo>
                    <a:pt x="4652" y="102"/>
                    <a:pt x="4714" y="255"/>
                    <a:pt x="4470" y="407"/>
                  </a:cubicBezTo>
                  <a:cubicBezTo>
                    <a:pt x="3336" y="1341"/>
                    <a:pt x="2002" y="1975"/>
                    <a:pt x="567" y="2342"/>
                  </a:cubicBezTo>
                  <a:cubicBezTo>
                    <a:pt x="0" y="2508"/>
                    <a:pt x="367" y="3576"/>
                    <a:pt x="1768" y="3576"/>
                  </a:cubicBezTo>
                  <a:cubicBezTo>
                    <a:pt x="4137" y="3542"/>
                    <a:pt x="3203" y="3509"/>
                    <a:pt x="5204" y="3442"/>
                  </a:cubicBezTo>
                  <a:cubicBezTo>
                    <a:pt x="6905" y="3409"/>
                    <a:pt x="7372" y="3409"/>
                    <a:pt x="8706" y="3409"/>
                  </a:cubicBezTo>
                  <a:lnTo>
                    <a:pt x="8773" y="3409"/>
                  </a:lnTo>
                  <a:cubicBezTo>
                    <a:pt x="9073" y="3409"/>
                    <a:pt x="9274" y="3142"/>
                    <a:pt x="9274" y="2875"/>
                  </a:cubicBezTo>
                  <a:lnTo>
                    <a:pt x="8807" y="207"/>
                  </a:lnTo>
                  <a:cubicBezTo>
                    <a:pt x="8778" y="91"/>
                    <a:pt x="8698" y="0"/>
                    <a:pt x="859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6"/>
            <p:cNvSpPr/>
            <p:nvPr/>
          </p:nvSpPr>
          <p:spPr>
            <a:xfrm>
              <a:off x="2743294" y="4397890"/>
              <a:ext cx="43816" cy="18356"/>
            </a:xfrm>
            <a:custGeom>
              <a:avLst/>
              <a:gdLst/>
              <a:ahLst/>
              <a:cxnLst/>
              <a:rect l="l" t="t" r="r" b="b"/>
              <a:pathLst>
                <a:path w="2103" h="881" extrusionOk="0">
                  <a:moveTo>
                    <a:pt x="1802" y="167"/>
                  </a:moveTo>
                  <a:cubicBezTo>
                    <a:pt x="1214" y="539"/>
                    <a:pt x="740" y="738"/>
                    <a:pt x="435" y="738"/>
                  </a:cubicBezTo>
                  <a:cubicBezTo>
                    <a:pt x="412" y="738"/>
                    <a:pt x="389" y="737"/>
                    <a:pt x="368" y="734"/>
                  </a:cubicBezTo>
                  <a:cubicBezTo>
                    <a:pt x="301" y="734"/>
                    <a:pt x="201" y="668"/>
                    <a:pt x="167" y="568"/>
                  </a:cubicBezTo>
                  <a:cubicBezTo>
                    <a:pt x="167" y="534"/>
                    <a:pt x="167" y="501"/>
                    <a:pt x="167" y="501"/>
                  </a:cubicBezTo>
                  <a:lnTo>
                    <a:pt x="201" y="468"/>
                  </a:lnTo>
                  <a:cubicBezTo>
                    <a:pt x="368" y="267"/>
                    <a:pt x="1168" y="201"/>
                    <a:pt x="1802" y="167"/>
                  </a:cubicBezTo>
                  <a:close/>
                  <a:moveTo>
                    <a:pt x="2035" y="1"/>
                  </a:moveTo>
                  <a:cubicBezTo>
                    <a:pt x="1835" y="1"/>
                    <a:pt x="301" y="67"/>
                    <a:pt x="34" y="434"/>
                  </a:cubicBezTo>
                  <a:cubicBezTo>
                    <a:pt x="1" y="501"/>
                    <a:pt x="1" y="568"/>
                    <a:pt x="34" y="634"/>
                  </a:cubicBezTo>
                  <a:cubicBezTo>
                    <a:pt x="134" y="768"/>
                    <a:pt x="234" y="868"/>
                    <a:pt x="368" y="868"/>
                  </a:cubicBezTo>
                  <a:cubicBezTo>
                    <a:pt x="412" y="877"/>
                    <a:pt x="458" y="881"/>
                    <a:pt x="507" y="881"/>
                  </a:cubicBezTo>
                  <a:cubicBezTo>
                    <a:pt x="1006" y="881"/>
                    <a:pt x="1707" y="438"/>
                    <a:pt x="2102" y="134"/>
                  </a:cubicBezTo>
                  <a:cubicBezTo>
                    <a:pt x="2102" y="101"/>
                    <a:pt x="2102" y="67"/>
                    <a:pt x="2102" y="67"/>
                  </a:cubicBezTo>
                  <a:cubicBezTo>
                    <a:pt x="2102" y="34"/>
                    <a:pt x="2069" y="1"/>
                    <a:pt x="20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6"/>
            <p:cNvSpPr/>
            <p:nvPr/>
          </p:nvSpPr>
          <p:spPr>
            <a:xfrm>
              <a:off x="2750253" y="4382346"/>
              <a:ext cx="36857" cy="19106"/>
            </a:xfrm>
            <a:custGeom>
              <a:avLst/>
              <a:gdLst/>
              <a:ahLst/>
              <a:cxnLst/>
              <a:rect l="l" t="t" r="r" b="b"/>
              <a:pathLst>
                <a:path w="1769" h="917" extrusionOk="0">
                  <a:moveTo>
                    <a:pt x="506" y="132"/>
                  </a:moveTo>
                  <a:cubicBezTo>
                    <a:pt x="539" y="132"/>
                    <a:pt x="571" y="136"/>
                    <a:pt x="601" y="146"/>
                  </a:cubicBezTo>
                  <a:cubicBezTo>
                    <a:pt x="968" y="246"/>
                    <a:pt x="1301" y="446"/>
                    <a:pt x="1535" y="747"/>
                  </a:cubicBezTo>
                  <a:cubicBezTo>
                    <a:pt x="1034" y="747"/>
                    <a:pt x="267" y="513"/>
                    <a:pt x="167" y="346"/>
                  </a:cubicBezTo>
                  <a:cubicBezTo>
                    <a:pt x="167" y="346"/>
                    <a:pt x="167" y="280"/>
                    <a:pt x="234" y="246"/>
                  </a:cubicBezTo>
                  <a:lnTo>
                    <a:pt x="267" y="179"/>
                  </a:lnTo>
                  <a:cubicBezTo>
                    <a:pt x="338" y="156"/>
                    <a:pt x="425" y="132"/>
                    <a:pt x="506" y="132"/>
                  </a:cubicBezTo>
                  <a:close/>
                  <a:moveTo>
                    <a:pt x="543" y="0"/>
                  </a:moveTo>
                  <a:cubicBezTo>
                    <a:pt x="419" y="0"/>
                    <a:pt x="300" y="38"/>
                    <a:pt x="200" y="113"/>
                  </a:cubicBezTo>
                  <a:cubicBezTo>
                    <a:pt x="0" y="213"/>
                    <a:pt x="0" y="313"/>
                    <a:pt x="34" y="413"/>
                  </a:cubicBezTo>
                  <a:cubicBezTo>
                    <a:pt x="158" y="694"/>
                    <a:pt x="1102" y="917"/>
                    <a:pt x="1605" y="917"/>
                  </a:cubicBezTo>
                  <a:cubicBezTo>
                    <a:pt x="1639" y="917"/>
                    <a:pt x="1672" y="915"/>
                    <a:pt x="1701" y="913"/>
                  </a:cubicBezTo>
                  <a:cubicBezTo>
                    <a:pt x="1735" y="913"/>
                    <a:pt x="1735" y="913"/>
                    <a:pt x="1768" y="880"/>
                  </a:cubicBezTo>
                  <a:cubicBezTo>
                    <a:pt x="1768" y="847"/>
                    <a:pt x="1768" y="813"/>
                    <a:pt x="1768" y="813"/>
                  </a:cubicBezTo>
                  <a:cubicBezTo>
                    <a:pt x="1735" y="780"/>
                    <a:pt x="1201" y="113"/>
                    <a:pt x="667" y="13"/>
                  </a:cubicBezTo>
                  <a:cubicBezTo>
                    <a:pt x="626" y="4"/>
                    <a:pt x="584" y="0"/>
                    <a:pt x="5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6"/>
            <p:cNvSpPr/>
            <p:nvPr/>
          </p:nvSpPr>
          <p:spPr>
            <a:xfrm>
              <a:off x="2010025" y="3004341"/>
              <a:ext cx="114697" cy="99237"/>
            </a:xfrm>
            <a:custGeom>
              <a:avLst/>
              <a:gdLst/>
              <a:ahLst/>
              <a:cxnLst/>
              <a:rect l="l" t="t" r="r" b="b"/>
              <a:pathLst>
                <a:path w="5505" h="4763" extrusionOk="0">
                  <a:moveTo>
                    <a:pt x="1936" y="0"/>
                  </a:moveTo>
                  <a:lnTo>
                    <a:pt x="601" y="934"/>
                  </a:lnTo>
                  <a:cubicBezTo>
                    <a:pt x="1" y="2102"/>
                    <a:pt x="1969" y="3536"/>
                    <a:pt x="1969" y="3536"/>
                  </a:cubicBezTo>
                  <a:lnTo>
                    <a:pt x="2903" y="4470"/>
                  </a:lnTo>
                  <a:cubicBezTo>
                    <a:pt x="3073" y="4659"/>
                    <a:pt x="3317" y="4762"/>
                    <a:pt x="3563" y="4762"/>
                  </a:cubicBezTo>
                  <a:cubicBezTo>
                    <a:pt x="3753" y="4762"/>
                    <a:pt x="3944" y="4701"/>
                    <a:pt x="4104" y="4570"/>
                  </a:cubicBezTo>
                  <a:lnTo>
                    <a:pt x="5004" y="3937"/>
                  </a:lnTo>
                  <a:lnTo>
                    <a:pt x="5038" y="3903"/>
                  </a:lnTo>
                  <a:cubicBezTo>
                    <a:pt x="5438" y="3603"/>
                    <a:pt x="5505" y="3069"/>
                    <a:pt x="5238" y="2669"/>
                  </a:cubicBezTo>
                  <a:lnTo>
                    <a:pt x="4637" y="1835"/>
                  </a:lnTo>
                  <a:cubicBezTo>
                    <a:pt x="4371" y="1501"/>
                    <a:pt x="4070" y="1201"/>
                    <a:pt x="3703" y="1001"/>
                  </a:cubicBezTo>
                  <a:lnTo>
                    <a:pt x="1936"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6"/>
            <p:cNvSpPr/>
            <p:nvPr/>
          </p:nvSpPr>
          <p:spPr>
            <a:xfrm>
              <a:off x="1851566" y="2461245"/>
              <a:ext cx="214767" cy="576442"/>
            </a:xfrm>
            <a:custGeom>
              <a:avLst/>
              <a:gdLst/>
              <a:ahLst/>
              <a:cxnLst/>
              <a:rect l="l" t="t" r="r" b="b"/>
              <a:pathLst>
                <a:path w="10308" h="27667" extrusionOk="0">
                  <a:moveTo>
                    <a:pt x="3066" y="0"/>
                  </a:moveTo>
                  <a:cubicBezTo>
                    <a:pt x="2063" y="0"/>
                    <a:pt x="1058" y="534"/>
                    <a:pt x="567" y="1615"/>
                  </a:cubicBezTo>
                  <a:cubicBezTo>
                    <a:pt x="334" y="2148"/>
                    <a:pt x="167" y="2749"/>
                    <a:pt x="100" y="3349"/>
                  </a:cubicBezTo>
                  <a:cubicBezTo>
                    <a:pt x="34" y="3916"/>
                    <a:pt x="0" y="4483"/>
                    <a:pt x="34" y="5050"/>
                  </a:cubicBezTo>
                  <a:cubicBezTo>
                    <a:pt x="67" y="6218"/>
                    <a:pt x="167" y="7352"/>
                    <a:pt x="267" y="8519"/>
                  </a:cubicBezTo>
                  <a:cubicBezTo>
                    <a:pt x="367" y="9687"/>
                    <a:pt x="534" y="13523"/>
                    <a:pt x="801" y="14691"/>
                  </a:cubicBezTo>
                  <a:cubicBezTo>
                    <a:pt x="1034" y="15958"/>
                    <a:pt x="5805" y="24464"/>
                    <a:pt x="7272" y="26799"/>
                  </a:cubicBezTo>
                  <a:cubicBezTo>
                    <a:pt x="7439" y="27099"/>
                    <a:pt x="7639" y="27400"/>
                    <a:pt x="7939" y="27666"/>
                  </a:cubicBezTo>
                  <a:cubicBezTo>
                    <a:pt x="8406" y="27466"/>
                    <a:pt x="8873" y="27199"/>
                    <a:pt x="9274" y="26899"/>
                  </a:cubicBezTo>
                  <a:cubicBezTo>
                    <a:pt x="9807" y="26566"/>
                    <a:pt x="10308" y="26265"/>
                    <a:pt x="10308" y="26265"/>
                  </a:cubicBezTo>
                  <a:lnTo>
                    <a:pt x="9974" y="25598"/>
                  </a:lnTo>
                  <a:cubicBezTo>
                    <a:pt x="9907" y="25465"/>
                    <a:pt x="9874" y="25365"/>
                    <a:pt x="9841" y="25231"/>
                  </a:cubicBezTo>
                  <a:cubicBezTo>
                    <a:pt x="8006" y="19127"/>
                    <a:pt x="6105" y="14924"/>
                    <a:pt x="6071" y="13990"/>
                  </a:cubicBezTo>
                  <a:cubicBezTo>
                    <a:pt x="6038" y="12989"/>
                    <a:pt x="6071" y="9253"/>
                    <a:pt x="6038" y="8219"/>
                  </a:cubicBezTo>
                  <a:cubicBezTo>
                    <a:pt x="6038" y="7185"/>
                    <a:pt x="6071" y="6118"/>
                    <a:pt x="6071" y="5050"/>
                  </a:cubicBezTo>
                  <a:cubicBezTo>
                    <a:pt x="6171" y="3983"/>
                    <a:pt x="6038" y="2882"/>
                    <a:pt x="5671" y="1881"/>
                  </a:cubicBezTo>
                  <a:lnTo>
                    <a:pt x="5604" y="1715"/>
                  </a:lnTo>
                  <a:cubicBezTo>
                    <a:pt x="5146" y="576"/>
                    <a:pt x="4107" y="0"/>
                    <a:pt x="306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6"/>
            <p:cNvSpPr/>
            <p:nvPr/>
          </p:nvSpPr>
          <p:spPr>
            <a:xfrm>
              <a:off x="1851566" y="2461245"/>
              <a:ext cx="214767" cy="576442"/>
            </a:xfrm>
            <a:custGeom>
              <a:avLst/>
              <a:gdLst/>
              <a:ahLst/>
              <a:cxnLst/>
              <a:rect l="l" t="t" r="r" b="b"/>
              <a:pathLst>
                <a:path w="10308" h="27667" extrusionOk="0">
                  <a:moveTo>
                    <a:pt x="3066" y="0"/>
                  </a:moveTo>
                  <a:cubicBezTo>
                    <a:pt x="2063" y="0"/>
                    <a:pt x="1058" y="534"/>
                    <a:pt x="567" y="1615"/>
                  </a:cubicBezTo>
                  <a:cubicBezTo>
                    <a:pt x="334" y="2148"/>
                    <a:pt x="167" y="2749"/>
                    <a:pt x="100" y="3349"/>
                  </a:cubicBezTo>
                  <a:cubicBezTo>
                    <a:pt x="34" y="3916"/>
                    <a:pt x="0" y="4483"/>
                    <a:pt x="34" y="5050"/>
                  </a:cubicBezTo>
                  <a:cubicBezTo>
                    <a:pt x="67" y="6218"/>
                    <a:pt x="167" y="7352"/>
                    <a:pt x="267" y="8519"/>
                  </a:cubicBezTo>
                  <a:cubicBezTo>
                    <a:pt x="367" y="9687"/>
                    <a:pt x="534" y="13523"/>
                    <a:pt x="801" y="14691"/>
                  </a:cubicBezTo>
                  <a:cubicBezTo>
                    <a:pt x="1034" y="15958"/>
                    <a:pt x="5805" y="24464"/>
                    <a:pt x="7272" y="26799"/>
                  </a:cubicBezTo>
                  <a:cubicBezTo>
                    <a:pt x="7439" y="27099"/>
                    <a:pt x="7639" y="27400"/>
                    <a:pt x="7939" y="27666"/>
                  </a:cubicBezTo>
                  <a:cubicBezTo>
                    <a:pt x="8406" y="27466"/>
                    <a:pt x="8873" y="27199"/>
                    <a:pt x="9274" y="26899"/>
                  </a:cubicBezTo>
                  <a:cubicBezTo>
                    <a:pt x="9807" y="26566"/>
                    <a:pt x="10308" y="26265"/>
                    <a:pt x="10308" y="26265"/>
                  </a:cubicBezTo>
                  <a:lnTo>
                    <a:pt x="9974" y="25598"/>
                  </a:lnTo>
                  <a:cubicBezTo>
                    <a:pt x="9907" y="25465"/>
                    <a:pt x="9874" y="25365"/>
                    <a:pt x="9841" y="25231"/>
                  </a:cubicBezTo>
                  <a:cubicBezTo>
                    <a:pt x="8006" y="19127"/>
                    <a:pt x="6105" y="14924"/>
                    <a:pt x="6071" y="13990"/>
                  </a:cubicBezTo>
                  <a:cubicBezTo>
                    <a:pt x="6038" y="12989"/>
                    <a:pt x="6071" y="9253"/>
                    <a:pt x="6038" y="8219"/>
                  </a:cubicBezTo>
                  <a:cubicBezTo>
                    <a:pt x="6038" y="7185"/>
                    <a:pt x="6071" y="6118"/>
                    <a:pt x="6071" y="5050"/>
                  </a:cubicBezTo>
                  <a:cubicBezTo>
                    <a:pt x="6171" y="3983"/>
                    <a:pt x="6038" y="2882"/>
                    <a:pt x="5671" y="1881"/>
                  </a:cubicBezTo>
                  <a:lnTo>
                    <a:pt x="5604" y="1715"/>
                  </a:lnTo>
                  <a:cubicBezTo>
                    <a:pt x="5146" y="576"/>
                    <a:pt x="4107" y="0"/>
                    <a:pt x="306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6"/>
            <p:cNvSpPr/>
            <p:nvPr/>
          </p:nvSpPr>
          <p:spPr>
            <a:xfrm>
              <a:off x="1548523" y="2426073"/>
              <a:ext cx="426742" cy="508749"/>
            </a:xfrm>
            <a:custGeom>
              <a:avLst/>
              <a:gdLst/>
              <a:ahLst/>
              <a:cxnLst/>
              <a:rect l="l" t="t" r="r" b="b"/>
              <a:pathLst>
                <a:path w="20482" h="24418" extrusionOk="0">
                  <a:moveTo>
                    <a:pt x="10842" y="0"/>
                  </a:moveTo>
                  <a:lnTo>
                    <a:pt x="2736" y="1368"/>
                  </a:lnTo>
                  <a:cubicBezTo>
                    <a:pt x="1135" y="1668"/>
                    <a:pt x="1" y="3102"/>
                    <a:pt x="167" y="4737"/>
                  </a:cubicBezTo>
                  <a:cubicBezTo>
                    <a:pt x="868" y="12943"/>
                    <a:pt x="3603" y="17579"/>
                    <a:pt x="3236" y="24151"/>
                  </a:cubicBezTo>
                  <a:cubicBezTo>
                    <a:pt x="3236" y="24151"/>
                    <a:pt x="18014" y="24418"/>
                    <a:pt x="18547" y="24418"/>
                  </a:cubicBezTo>
                  <a:cubicBezTo>
                    <a:pt x="18747" y="12342"/>
                    <a:pt x="20482" y="13276"/>
                    <a:pt x="19948" y="5604"/>
                  </a:cubicBezTo>
                  <a:cubicBezTo>
                    <a:pt x="20048" y="3102"/>
                    <a:pt x="18614" y="1535"/>
                    <a:pt x="17146" y="1301"/>
                  </a:cubicBezTo>
                  <a:lnTo>
                    <a:pt x="10842"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6"/>
            <p:cNvSpPr/>
            <p:nvPr/>
          </p:nvSpPr>
          <p:spPr>
            <a:xfrm>
              <a:off x="1793870" y="4092076"/>
              <a:ext cx="118176" cy="315546"/>
            </a:xfrm>
            <a:custGeom>
              <a:avLst/>
              <a:gdLst/>
              <a:ahLst/>
              <a:cxnLst/>
              <a:rect l="l" t="t" r="r" b="b"/>
              <a:pathLst>
                <a:path w="5672" h="15145" extrusionOk="0">
                  <a:moveTo>
                    <a:pt x="1" y="0"/>
                  </a:moveTo>
                  <a:lnTo>
                    <a:pt x="1935" y="15145"/>
                  </a:lnTo>
                  <a:lnTo>
                    <a:pt x="5671" y="14878"/>
                  </a:lnTo>
                  <a:lnTo>
                    <a:pt x="4637"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6"/>
            <p:cNvSpPr/>
            <p:nvPr/>
          </p:nvSpPr>
          <p:spPr>
            <a:xfrm>
              <a:off x="1677812" y="2995298"/>
              <a:ext cx="259937" cy="1321918"/>
            </a:xfrm>
            <a:custGeom>
              <a:avLst/>
              <a:gdLst/>
              <a:ahLst/>
              <a:cxnLst/>
              <a:rect l="l" t="t" r="r" b="b"/>
              <a:pathLst>
                <a:path w="12476" h="63447" extrusionOk="0">
                  <a:moveTo>
                    <a:pt x="11875" y="1"/>
                  </a:moveTo>
                  <a:lnTo>
                    <a:pt x="0" y="668"/>
                  </a:lnTo>
                  <a:cubicBezTo>
                    <a:pt x="0" y="668"/>
                    <a:pt x="1234" y="5305"/>
                    <a:pt x="2368" y="12076"/>
                  </a:cubicBezTo>
                  <a:cubicBezTo>
                    <a:pt x="3002" y="15812"/>
                    <a:pt x="4870" y="35760"/>
                    <a:pt x="4904" y="37327"/>
                  </a:cubicBezTo>
                  <a:cubicBezTo>
                    <a:pt x="3769" y="44900"/>
                    <a:pt x="6605" y="63446"/>
                    <a:pt x="6605" y="63446"/>
                  </a:cubicBezTo>
                  <a:lnTo>
                    <a:pt x="11642" y="63113"/>
                  </a:lnTo>
                  <a:cubicBezTo>
                    <a:pt x="11642" y="63113"/>
                    <a:pt x="12476" y="50870"/>
                    <a:pt x="12142" y="36560"/>
                  </a:cubicBezTo>
                  <a:cubicBezTo>
                    <a:pt x="11942" y="27587"/>
                    <a:pt x="11875" y="1"/>
                    <a:pt x="1187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6"/>
            <p:cNvSpPr/>
            <p:nvPr/>
          </p:nvSpPr>
          <p:spPr>
            <a:xfrm>
              <a:off x="1727152" y="3117628"/>
              <a:ext cx="62568" cy="504582"/>
            </a:xfrm>
            <a:custGeom>
              <a:avLst/>
              <a:gdLst/>
              <a:ahLst/>
              <a:cxnLst/>
              <a:rect l="l" t="t" r="r" b="b"/>
              <a:pathLst>
                <a:path w="3003" h="24218" extrusionOk="0">
                  <a:moveTo>
                    <a:pt x="3003" y="1"/>
                  </a:moveTo>
                  <a:lnTo>
                    <a:pt x="0" y="6205"/>
                  </a:lnTo>
                  <a:cubicBezTo>
                    <a:pt x="634" y="9941"/>
                    <a:pt x="1568" y="19581"/>
                    <a:pt x="1935" y="24218"/>
                  </a:cubicBezTo>
                  <a:cubicBezTo>
                    <a:pt x="2602" y="15645"/>
                    <a:pt x="3003" y="1"/>
                    <a:pt x="300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6"/>
            <p:cNvSpPr/>
            <p:nvPr/>
          </p:nvSpPr>
          <p:spPr>
            <a:xfrm>
              <a:off x="1433153" y="4094160"/>
              <a:ext cx="133448" cy="303045"/>
            </a:xfrm>
            <a:custGeom>
              <a:avLst/>
              <a:gdLst/>
              <a:ahLst/>
              <a:cxnLst/>
              <a:rect l="l" t="t" r="r" b="b"/>
              <a:pathLst>
                <a:path w="6405" h="14545" extrusionOk="0">
                  <a:moveTo>
                    <a:pt x="6405" y="0"/>
                  </a:moveTo>
                  <a:lnTo>
                    <a:pt x="1535" y="167"/>
                  </a:lnTo>
                  <a:lnTo>
                    <a:pt x="0" y="14544"/>
                  </a:lnTo>
                  <a:lnTo>
                    <a:pt x="3703" y="14111"/>
                  </a:lnTo>
                  <a:lnTo>
                    <a:pt x="6405"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6"/>
            <p:cNvSpPr/>
            <p:nvPr/>
          </p:nvSpPr>
          <p:spPr>
            <a:xfrm>
              <a:off x="1423422" y="2977921"/>
              <a:ext cx="382260" cy="1331648"/>
            </a:xfrm>
            <a:custGeom>
              <a:avLst/>
              <a:gdLst/>
              <a:ahLst/>
              <a:cxnLst/>
              <a:rect l="l" t="t" r="r" b="b"/>
              <a:pathLst>
                <a:path w="18347" h="63914" extrusionOk="0">
                  <a:moveTo>
                    <a:pt x="8840" y="1"/>
                  </a:moveTo>
                  <a:cubicBezTo>
                    <a:pt x="3770" y="9141"/>
                    <a:pt x="5604" y="31023"/>
                    <a:pt x="4704" y="37161"/>
                  </a:cubicBezTo>
                  <a:cubicBezTo>
                    <a:pt x="401" y="44833"/>
                    <a:pt x="0" y="63913"/>
                    <a:pt x="0" y="63913"/>
                  </a:cubicBezTo>
                  <a:lnTo>
                    <a:pt x="5704" y="63680"/>
                  </a:lnTo>
                  <a:cubicBezTo>
                    <a:pt x="5704" y="63680"/>
                    <a:pt x="10575" y="46134"/>
                    <a:pt x="12643" y="36860"/>
                  </a:cubicBezTo>
                  <a:cubicBezTo>
                    <a:pt x="14644" y="26520"/>
                    <a:pt x="18347" y="735"/>
                    <a:pt x="18347" y="735"/>
                  </a:cubicBezTo>
                  <a:lnTo>
                    <a:pt x="88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6"/>
            <p:cNvSpPr/>
            <p:nvPr/>
          </p:nvSpPr>
          <p:spPr>
            <a:xfrm>
              <a:off x="1812643" y="4372178"/>
              <a:ext cx="239102" cy="84111"/>
            </a:xfrm>
            <a:custGeom>
              <a:avLst/>
              <a:gdLst/>
              <a:ahLst/>
              <a:cxnLst/>
              <a:rect l="l" t="t" r="r" b="b"/>
              <a:pathLst>
                <a:path w="11476" h="4037" extrusionOk="0">
                  <a:moveTo>
                    <a:pt x="4604" y="0"/>
                  </a:moveTo>
                  <a:lnTo>
                    <a:pt x="467" y="234"/>
                  </a:lnTo>
                  <a:cubicBezTo>
                    <a:pt x="334" y="234"/>
                    <a:pt x="201" y="334"/>
                    <a:pt x="201" y="467"/>
                  </a:cubicBezTo>
                  <a:lnTo>
                    <a:pt x="0" y="3469"/>
                  </a:lnTo>
                  <a:cubicBezTo>
                    <a:pt x="0" y="3770"/>
                    <a:pt x="234" y="4003"/>
                    <a:pt x="534" y="4037"/>
                  </a:cubicBezTo>
                  <a:lnTo>
                    <a:pt x="567" y="4037"/>
                  </a:lnTo>
                  <a:cubicBezTo>
                    <a:pt x="1902" y="3936"/>
                    <a:pt x="4270" y="3736"/>
                    <a:pt x="5938" y="3636"/>
                  </a:cubicBezTo>
                  <a:cubicBezTo>
                    <a:pt x="7839" y="3536"/>
                    <a:pt x="7673" y="3636"/>
                    <a:pt x="9941" y="3503"/>
                  </a:cubicBezTo>
                  <a:cubicBezTo>
                    <a:pt x="11308" y="3403"/>
                    <a:pt x="11475" y="2002"/>
                    <a:pt x="10875" y="1935"/>
                  </a:cubicBezTo>
                  <a:cubicBezTo>
                    <a:pt x="8206" y="1501"/>
                    <a:pt x="7939" y="1468"/>
                    <a:pt x="5471" y="234"/>
                  </a:cubicBezTo>
                  <a:cubicBezTo>
                    <a:pt x="5204" y="67"/>
                    <a:pt x="4904" y="0"/>
                    <a:pt x="460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6"/>
            <p:cNvSpPr/>
            <p:nvPr/>
          </p:nvSpPr>
          <p:spPr>
            <a:xfrm>
              <a:off x="1925930" y="4378429"/>
              <a:ext cx="38253" cy="29898"/>
            </a:xfrm>
            <a:custGeom>
              <a:avLst/>
              <a:gdLst/>
              <a:ahLst/>
              <a:cxnLst/>
              <a:rect l="l" t="t" r="r" b="b"/>
              <a:pathLst>
                <a:path w="1836" h="1435" extrusionOk="0">
                  <a:moveTo>
                    <a:pt x="267" y="234"/>
                  </a:moveTo>
                  <a:lnTo>
                    <a:pt x="267" y="234"/>
                  </a:lnTo>
                  <a:cubicBezTo>
                    <a:pt x="835" y="468"/>
                    <a:pt x="1535" y="801"/>
                    <a:pt x="1635" y="1035"/>
                  </a:cubicBezTo>
                  <a:lnTo>
                    <a:pt x="1668" y="1068"/>
                  </a:lnTo>
                  <a:cubicBezTo>
                    <a:pt x="1668" y="1101"/>
                    <a:pt x="1668" y="1135"/>
                    <a:pt x="1635" y="1168"/>
                  </a:cubicBezTo>
                  <a:cubicBezTo>
                    <a:pt x="1568" y="1235"/>
                    <a:pt x="1468" y="1268"/>
                    <a:pt x="1368" y="1268"/>
                  </a:cubicBezTo>
                  <a:cubicBezTo>
                    <a:pt x="1101" y="1235"/>
                    <a:pt x="701" y="834"/>
                    <a:pt x="267" y="234"/>
                  </a:cubicBezTo>
                  <a:close/>
                  <a:moveTo>
                    <a:pt x="101" y="1"/>
                  </a:moveTo>
                  <a:cubicBezTo>
                    <a:pt x="67" y="1"/>
                    <a:pt x="34" y="1"/>
                    <a:pt x="34" y="34"/>
                  </a:cubicBezTo>
                  <a:cubicBezTo>
                    <a:pt x="1" y="67"/>
                    <a:pt x="1" y="101"/>
                    <a:pt x="34" y="134"/>
                  </a:cubicBezTo>
                  <a:cubicBezTo>
                    <a:pt x="301" y="601"/>
                    <a:pt x="868" y="1402"/>
                    <a:pt x="1368" y="1435"/>
                  </a:cubicBezTo>
                  <a:cubicBezTo>
                    <a:pt x="1502" y="1435"/>
                    <a:pt x="1668" y="1368"/>
                    <a:pt x="1735" y="1268"/>
                  </a:cubicBezTo>
                  <a:cubicBezTo>
                    <a:pt x="1802" y="1201"/>
                    <a:pt x="1835" y="1101"/>
                    <a:pt x="1802" y="1035"/>
                  </a:cubicBezTo>
                  <a:cubicBezTo>
                    <a:pt x="1668" y="568"/>
                    <a:pt x="267" y="67"/>
                    <a:pt x="1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6"/>
            <p:cNvSpPr/>
            <p:nvPr/>
          </p:nvSpPr>
          <p:spPr>
            <a:xfrm>
              <a:off x="1925242" y="4368573"/>
              <a:ext cx="38941" cy="16564"/>
            </a:xfrm>
            <a:custGeom>
              <a:avLst/>
              <a:gdLst/>
              <a:ahLst/>
              <a:cxnLst/>
              <a:rect l="l" t="t" r="r" b="b"/>
              <a:pathLst>
                <a:path w="1869" h="795" extrusionOk="0">
                  <a:moveTo>
                    <a:pt x="1301" y="140"/>
                  </a:moveTo>
                  <a:cubicBezTo>
                    <a:pt x="1435" y="173"/>
                    <a:pt x="1535" y="240"/>
                    <a:pt x="1601" y="307"/>
                  </a:cubicBezTo>
                  <a:lnTo>
                    <a:pt x="1668" y="373"/>
                  </a:lnTo>
                  <a:lnTo>
                    <a:pt x="1635" y="373"/>
                  </a:lnTo>
                  <a:cubicBezTo>
                    <a:pt x="1668" y="407"/>
                    <a:pt x="1668" y="474"/>
                    <a:pt x="1635" y="507"/>
                  </a:cubicBezTo>
                  <a:cubicBezTo>
                    <a:pt x="1564" y="595"/>
                    <a:pt x="1317" y="637"/>
                    <a:pt x="1031" y="637"/>
                  </a:cubicBezTo>
                  <a:cubicBezTo>
                    <a:pt x="775" y="637"/>
                    <a:pt x="488" y="603"/>
                    <a:pt x="267" y="540"/>
                  </a:cubicBezTo>
                  <a:cubicBezTo>
                    <a:pt x="567" y="307"/>
                    <a:pt x="934" y="173"/>
                    <a:pt x="1301" y="140"/>
                  </a:cubicBezTo>
                  <a:close/>
                  <a:moveTo>
                    <a:pt x="1206" y="1"/>
                  </a:moveTo>
                  <a:cubicBezTo>
                    <a:pt x="688" y="1"/>
                    <a:pt x="65" y="476"/>
                    <a:pt x="34" y="507"/>
                  </a:cubicBezTo>
                  <a:cubicBezTo>
                    <a:pt x="0" y="507"/>
                    <a:pt x="0" y="540"/>
                    <a:pt x="0" y="574"/>
                  </a:cubicBezTo>
                  <a:cubicBezTo>
                    <a:pt x="0" y="607"/>
                    <a:pt x="34" y="640"/>
                    <a:pt x="67" y="640"/>
                  </a:cubicBezTo>
                  <a:cubicBezTo>
                    <a:pt x="274" y="726"/>
                    <a:pt x="658" y="795"/>
                    <a:pt x="1014" y="795"/>
                  </a:cubicBezTo>
                  <a:cubicBezTo>
                    <a:pt x="1347" y="795"/>
                    <a:pt x="1655" y="735"/>
                    <a:pt x="1768" y="574"/>
                  </a:cubicBezTo>
                  <a:cubicBezTo>
                    <a:pt x="1835" y="507"/>
                    <a:pt x="1868" y="373"/>
                    <a:pt x="1735" y="207"/>
                  </a:cubicBezTo>
                  <a:cubicBezTo>
                    <a:pt x="1635" y="73"/>
                    <a:pt x="1468" y="7"/>
                    <a:pt x="1301" y="7"/>
                  </a:cubicBezTo>
                  <a:cubicBezTo>
                    <a:pt x="1270" y="3"/>
                    <a:pt x="1238" y="1"/>
                    <a:pt x="12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6"/>
            <p:cNvSpPr/>
            <p:nvPr/>
          </p:nvSpPr>
          <p:spPr>
            <a:xfrm>
              <a:off x="1409525" y="4363031"/>
              <a:ext cx="233331" cy="89799"/>
            </a:xfrm>
            <a:custGeom>
              <a:avLst/>
              <a:gdLst/>
              <a:ahLst/>
              <a:cxnLst/>
              <a:rect l="l" t="t" r="r" b="b"/>
              <a:pathLst>
                <a:path w="11199" h="4310" extrusionOk="0">
                  <a:moveTo>
                    <a:pt x="849" y="1"/>
                  </a:moveTo>
                  <a:cubicBezTo>
                    <a:pt x="707" y="1"/>
                    <a:pt x="597" y="120"/>
                    <a:pt x="567" y="239"/>
                  </a:cubicBezTo>
                  <a:lnTo>
                    <a:pt x="0" y="3441"/>
                  </a:lnTo>
                  <a:cubicBezTo>
                    <a:pt x="0" y="3808"/>
                    <a:pt x="267" y="4109"/>
                    <a:pt x="634" y="4109"/>
                  </a:cubicBezTo>
                  <a:lnTo>
                    <a:pt x="667" y="4109"/>
                  </a:lnTo>
                  <a:cubicBezTo>
                    <a:pt x="2302" y="4109"/>
                    <a:pt x="2836" y="4142"/>
                    <a:pt x="4904" y="4175"/>
                  </a:cubicBezTo>
                  <a:cubicBezTo>
                    <a:pt x="7339" y="4209"/>
                    <a:pt x="6205" y="4275"/>
                    <a:pt x="9040" y="4309"/>
                  </a:cubicBezTo>
                  <a:cubicBezTo>
                    <a:pt x="9062" y="4309"/>
                    <a:pt x="9083" y="4309"/>
                    <a:pt x="9104" y="4309"/>
                  </a:cubicBezTo>
                  <a:cubicBezTo>
                    <a:pt x="10753" y="4309"/>
                    <a:pt x="11199" y="3039"/>
                    <a:pt x="10474" y="2841"/>
                  </a:cubicBezTo>
                  <a:cubicBezTo>
                    <a:pt x="8206" y="2207"/>
                    <a:pt x="6772" y="1373"/>
                    <a:pt x="5771" y="506"/>
                  </a:cubicBezTo>
                  <a:cubicBezTo>
                    <a:pt x="5471" y="306"/>
                    <a:pt x="5571" y="106"/>
                    <a:pt x="5204" y="106"/>
                  </a:cubicBezTo>
                  <a:lnTo>
                    <a:pt x="901" y="6"/>
                  </a:lnTo>
                  <a:cubicBezTo>
                    <a:pt x="883" y="2"/>
                    <a:pt x="866" y="1"/>
                    <a:pt x="84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6"/>
            <p:cNvSpPr/>
            <p:nvPr/>
          </p:nvSpPr>
          <p:spPr>
            <a:xfrm>
              <a:off x="1529771" y="4375658"/>
              <a:ext cx="53525" cy="21939"/>
            </a:xfrm>
            <a:custGeom>
              <a:avLst/>
              <a:gdLst/>
              <a:ahLst/>
              <a:cxnLst/>
              <a:rect l="l" t="t" r="r" b="b"/>
              <a:pathLst>
                <a:path w="2569" h="1053" extrusionOk="0">
                  <a:moveTo>
                    <a:pt x="400" y="167"/>
                  </a:moveTo>
                  <a:lnTo>
                    <a:pt x="400" y="167"/>
                  </a:lnTo>
                  <a:cubicBezTo>
                    <a:pt x="1134" y="200"/>
                    <a:pt x="2102" y="334"/>
                    <a:pt x="2302" y="534"/>
                  </a:cubicBezTo>
                  <a:lnTo>
                    <a:pt x="2335" y="567"/>
                  </a:lnTo>
                  <a:cubicBezTo>
                    <a:pt x="2368" y="601"/>
                    <a:pt x="2368" y="634"/>
                    <a:pt x="2335" y="667"/>
                  </a:cubicBezTo>
                  <a:cubicBezTo>
                    <a:pt x="2302" y="767"/>
                    <a:pt x="2202" y="867"/>
                    <a:pt x="2102" y="867"/>
                  </a:cubicBezTo>
                  <a:cubicBezTo>
                    <a:pt x="2068" y="874"/>
                    <a:pt x="2031" y="878"/>
                    <a:pt x="1991" y="878"/>
                  </a:cubicBezTo>
                  <a:cubicBezTo>
                    <a:pt x="1638" y="878"/>
                    <a:pt x="1060" y="616"/>
                    <a:pt x="400" y="167"/>
                  </a:cubicBezTo>
                  <a:close/>
                  <a:moveTo>
                    <a:pt x="133" y="0"/>
                  </a:moveTo>
                  <a:cubicBezTo>
                    <a:pt x="67" y="0"/>
                    <a:pt x="33" y="33"/>
                    <a:pt x="33" y="67"/>
                  </a:cubicBezTo>
                  <a:cubicBezTo>
                    <a:pt x="33" y="100"/>
                    <a:pt x="33" y="134"/>
                    <a:pt x="33" y="134"/>
                  </a:cubicBezTo>
                  <a:lnTo>
                    <a:pt x="0" y="167"/>
                  </a:lnTo>
                  <a:cubicBezTo>
                    <a:pt x="484" y="500"/>
                    <a:pt x="1325" y="1052"/>
                    <a:pt x="1926" y="1052"/>
                  </a:cubicBezTo>
                  <a:cubicBezTo>
                    <a:pt x="1987" y="1052"/>
                    <a:pt x="2046" y="1047"/>
                    <a:pt x="2102" y="1034"/>
                  </a:cubicBezTo>
                  <a:cubicBezTo>
                    <a:pt x="2268" y="1034"/>
                    <a:pt x="2435" y="901"/>
                    <a:pt x="2502" y="767"/>
                  </a:cubicBezTo>
                  <a:cubicBezTo>
                    <a:pt x="2569" y="667"/>
                    <a:pt x="2569" y="567"/>
                    <a:pt x="2502" y="500"/>
                  </a:cubicBezTo>
                  <a:cubicBezTo>
                    <a:pt x="2202" y="67"/>
                    <a:pt x="334" y="0"/>
                    <a:pt x="1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6"/>
            <p:cNvSpPr/>
            <p:nvPr/>
          </p:nvSpPr>
          <p:spPr>
            <a:xfrm>
              <a:off x="1529771" y="4356613"/>
              <a:ext cx="44483" cy="22752"/>
            </a:xfrm>
            <a:custGeom>
              <a:avLst/>
              <a:gdLst/>
              <a:ahLst/>
              <a:cxnLst/>
              <a:rect l="l" t="t" r="r" b="b"/>
              <a:pathLst>
                <a:path w="2135" h="1092" extrusionOk="0">
                  <a:moveTo>
                    <a:pt x="1572" y="160"/>
                  </a:moveTo>
                  <a:cubicBezTo>
                    <a:pt x="1665" y="160"/>
                    <a:pt x="1750" y="184"/>
                    <a:pt x="1835" y="247"/>
                  </a:cubicBezTo>
                  <a:lnTo>
                    <a:pt x="1868" y="280"/>
                  </a:lnTo>
                  <a:lnTo>
                    <a:pt x="1868" y="280"/>
                  </a:lnTo>
                  <a:cubicBezTo>
                    <a:pt x="1935" y="347"/>
                    <a:pt x="1901" y="380"/>
                    <a:pt x="1935" y="414"/>
                  </a:cubicBezTo>
                  <a:cubicBezTo>
                    <a:pt x="1835" y="647"/>
                    <a:pt x="901" y="881"/>
                    <a:pt x="300" y="914"/>
                  </a:cubicBezTo>
                  <a:cubicBezTo>
                    <a:pt x="600" y="547"/>
                    <a:pt x="967" y="280"/>
                    <a:pt x="1401" y="180"/>
                  </a:cubicBezTo>
                  <a:cubicBezTo>
                    <a:pt x="1462" y="168"/>
                    <a:pt x="1519" y="160"/>
                    <a:pt x="1572" y="160"/>
                  </a:cubicBezTo>
                  <a:close/>
                  <a:moveTo>
                    <a:pt x="1498" y="1"/>
                  </a:moveTo>
                  <a:cubicBezTo>
                    <a:pt x="1453" y="1"/>
                    <a:pt x="1409" y="5"/>
                    <a:pt x="1368" y="13"/>
                  </a:cubicBezTo>
                  <a:cubicBezTo>
                    <a:pt x="667" y="114"/>
                    <a:pt x="33" y="947"/>
                    <a:pt x="0" y="947"/>
                  </a:cubicBezTo>
                  <a:cubicBezTo>
                    <a:pt x="0" y="981"/>
                    <a:pt x="0" y="1014"/>
                    <a:pt x="0" y="1048"/>
                  </a:cubicBezTo>
                  <a:cubicBezTo>
                    <a:pt x="33" y="1081"/>
                    <a:pt x="67" y="1081"/>
                    <a:pt x="100" y="1081"/>
                  </a:cubicBezTo>
                  <a:cubicBezTo>
                    <a:pt x="155" y="1088"/>
                    <a:pt x="218" y="1091"/>
                    <a:pt x="288" y="1091"/>
                  </a:cubicBezTo>
                  <a:cubicBezTo>
                    <a:pt x="890" y="1091"/>
                    <a:pt x="1952" y="839"/>
                    <a:pt x="2102" y="480"/>
                  </a:cubicBezTo>
                  <a:cubicBezTo>
                    <a:pt x="2135" y="380"/>
                    <a:pt x="2135" y="247"/>
                    <a:pt x="1901" y="114"/>
                  </a:cubicBezTo>
                  <a:cubicBezTo>
                    <a:pt x="1776" y="39"/>
                    <a:pt x="1632" y="1"/>
                    <a:pt x="14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6"/>
            <p:cNvSpPr/>
            <p:nvPr/>
          </p:nvSpPr>
          <p:spPr>
            <a:xfrm>
              <a:off x="1548523" y="2425365"/>
              <a:ext cx="426742" cy="509457"/>
            </a:xfrm>
            <a:custGeom>
              <a:avLst/>
              <a:gdLst/>
              <a:ahLst/>
              <a:cxnLst/>
              <a:rect l="l" t="t" r="r" b="b"/>
              <a:pathLst>
                <a:path w="20482" h="24452" extrusionOk="0">
                  <a:moveTo>
                    <a:pt x="10842" y="1"/>
                  </a:moveTo>
                  <a:lnTo>
                    <a:pt x="2703" y="1402"/>
                  </a:lnTo>
                  <a:cubicBezTo>
                    <a:pt x="1135" y="1702"/>
                    <a:pt x="1" y="3136"/>
                    <a:pt x="167" y="4771"/>
                  </a:cubicBezTo>
                  <a:cubicBezTo>
                    <a:pt x="868" y="12977"/>
                    <a:pt x="3603" y="17613"/>
                    <a:pt x="3236" y="24185"/>
                  </a:cubicBezTo>
                  <a:cubicBezTo>
                    <a:pt x="3236" y="24185"/>
                    <a:pt x="18014" y="24452"/>
                    <a:pt x="18547" y="24452"/>
                  </a:cubicBezTo>
                  <a:cubicBezTo>
                    <a:pt x="18747" y="12376"/>
                    <a:pt x="20482" y="13310"/>
                    <a:pt x="19948" y="5638"/>
                  </a:cubicBezTo>
                  <a:cubicBezTo>
                    <a:pt x="20048" y="3136"/>
                    <a:pt x="18547" y="1569"/>
                    <a:pt x="17113" y="1302"/>
                  </a:cubicBezTo>
                  <a:lnTo>
                    <a:pt x="108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6"/>
            <p:cNvSpPr/>
            <p:nvPr/>
          </p:nvSpPr>
          <p:spPr>
            <a:xfrm>
              <a:off x="1774409" y="2490019"/>
              <a:ext cx="97320" cy="350986"/>
            </a:xfrm>
            <a:custGeom>
              <a:avLst/>
              <a:gdLst/>
              <a:ahLst/>
              <a:cxnLst/>
              <a:rect l="l" t="t" r="r" b="b"/>
              <a:pathLst>
                <a:path w="4671" h="16846" extrusionOk="0">
                  <a:moveTo>
                    <a:pt x="2069" y="0"/>
                  </a:moveTo>
                  <a:lnTo>
                    <a:pt x="1302" y="67"/>
                  </a:lnTo>
                  <a:cubicBezTo>
                    <a:pt x="1302" y="67"/>
                    <a:pt x="1" y="13576"/>
                    <a:pt x="1" y="13643"/>
                  </a:cubicBezTo>
                  <a:lnTo>
                    <a:pt x="3003" y="16845"/>
                  </a:lnTo>
                  <a:lnTo>
                    <a:pt x="4671" y="13877"/>
                  </a:lnTo>
                  <a:cubicBezTo>
                    <a:pt x="4671" y="13877"/>
                    <a:pt x="2002" y="1635"/>
                    <a:pt x="20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6"/>
            <p:cNvSpPr/>
            <p:nvPr/>
          </p:nvSpPr>
          <p:spPr>
            <a:xfrm>
              <a:off x="1832779" y="2429291"/>
              <a:ext cx="150137" cy="729788"/>
            </a:xfrm>
            <a:custGeom>
              <a:avLst/>
              <a:gdLst/>
              <a:ahLst/>
              <a:cxnLst/>
              <a:rect l="l" t="t" r="r" b="b"/>
              <a:pathLst>
                <a:path w="7206" h="35027" extrusionOk="0">
                  <a:moveTo>
                    <a:pt x="1198" y="0"/>
                  </a:moveTo>
                  <a:cubicBezTo>
                    <a:pt x="1198" y="0"/>
                    <a:pt x="1199" y="1"/>
                    <a:pt x="1201" y="2"/>
                  </a:cubicBezTo>
                  <a:cubicBezTo>
                    <a:pt x="1334" y="68"/>
                    <a:pt x="1701" y="1970"/>
                    <a:pt x="1701" y="1970"/>
                  </a:cubicBezTo>
                  <a:cubicBezTo>
                    <a:pt x="2435" y="7740"/>
                    <a:pt x="1835" y="13578"/>
                    <a:pt x="0" y="19082"/>
                  </a:cubicBezTo>
                  <a:lnTo>
                    <a:pt x="1234" y="32592"/>
                  </a:lnTo>
                  <a:cubicBezTo>
                    <a:pt x="1501" y="34526"/>
                    <a:pt x="2735" y="34927"/>
                    <a:pt x="3870" y="35027"/>
                  </a:cubicBezTo>
                  <a:lnTo>
                    <a:pt x="6171" y="34827"/>
                  </a:lnTo>
                  <a:lnTo>
                    <a:pt x="5337" y="21984"/>
                  </a:lnTo>
                  <a:cubicBezTo>
                    <a:pt x="5337" y="21984"/>
                    <a:pt x="7205" y="7807"/>
                    <a:pt x="6772" y="4572"/>
                  </a:cubicBezTo>
                  <a:cubicBezTo>
                    <a:pt x="6505" y="2470"/>
                    <a:pt x="5804" y="1636"/>
                    <a:pt x="5304" y="1202"/>
                  </a:cubicBezTo>
                  <a:cubicBezTo>
                    <a:pt x="5070" y="1036"/>
                    <a:pt x="4804" y="902"/>
                    <a:pt x="4537" y="836"/>
                  </a:cubicBezTo>
                  <a:cubicBezTo>
                    <a:pt x="3690" y="673"/>
                    <a:pt x="1219" y="0"/>
                    <a:pt x="11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6"/>
            <p:cNvSpPr/>
            <p:nvPr/>
          </p:nvSpPr>
          <p:spPr>
            <a:xfrm>
              <a:off x="1712546" y="2298180"/>
              <a:ext cx="162659" cy="183702"/>
            </a:xfrm>
            <a:custGeom>
              <a:avLst/>
              <a:gdLst/>
              <a:ahLst/>
              <a:cxnLst/>
              <a:rect l="l" t="t" r="r" b="b"/>
              <a:pathLst>
                <a:path w="7807" h="8817" extrusionOk="0">
                  <a:moveTo>
                    <a:pt x="735" y="0"/>
                  </a:moveTo>
                  <a:lnTo>
                    <a:pt x="735" y="0"/>
                  </a:lnTo>
                  <a:cubicBezTo>
                    <a:pt x="835" y="1635"/>
                    <a:pt x="1402" y="5071"/>
                    <a:pt x="501" y="6705"/>
                  </a:cubicBezTo>
                  <a:cubicBezTo>
                    <a:pt x="1" y="7673"/>
                    <a:pt x="668" y="8006"/>
                    <a:pt x="1635" y="8507"/>
                  </a:cubicBezTo>
                  <a:cubicBezTo>
                    <a:pt x="1912" y="8622"/>
                    <a:pt x="4093" y="8816"/>
                    <a:pt x="5649" y="8816"/>
                  </a:cubicBezTo>
                  <a:cubicBezTo>
                    <a:pt x="6349" y="8816"/>
                    <a:pt x="6922" y="8777"/>
                    <a:pt x="7139" y="8673"/>
                  </a:cubicBezTo>
                  <a:cubicBezTo>
                    <a:pt x="7807" y="8373"/>
                    <a:pt x="7473" y="7372"/>
                    <a:pt x="6772" y="7039"/>
                  </a:cubicBezTo>
                  <a:cubicBezTo>
                    <a:pt x="5138" y="6338"/>
                    <a:pt x="5605" y="4304"/>
                    <a:pt x="5939" y="2802"/>
                  </a:cubicBezTo>
                  <a:lnTo>
                    <a:pt x="735"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6"/>
            <p:cNvSpPr/>
            <p:nvPr/>
          </p:nvSpPr>
          <p:spPr>
            <a:xfrm>
              <a:off x="1786223" y="2468454"/>
              <a:ext cx="40337" cy="28523"/>
            </a:xfrm>
            <a:custGeom>
              <a:avLst/>
              <a:gdLst/>
              <a:ahLst/>
              <a:cxnLst/>
              <a:rect l="l" t="t" r="r" b="b"/>
              <a:pathLst>
                <a:path w="1936" h="1369" extrusionOk="0">
                  <a:moveTo>
                    <a:pt x="968" y="1"/>
                  </a:moveTo>
                  <a:lnTo>
                    <a:pt x="1" y="568"/>
                  </a:lnTo>
                  <a:lnTo>
                    <a:pt x="368" y="1135"/>
                  </a:lnTo>
                  <a:cubicBezTo>
                    <a:pt x="401" y="1269"/>
                    <a:pt x="535" y="1369"/>
                    <a:pt x="668" y="1369"/>
                  </a:cubicBezTo>
                  <a:lnTo>
                    <a:pt x="1435" y="1302"/>
                  </a:lnTo>
                  <a:cubicBezTo>
                    <a:pt x="1602" y="1269"/>
                    <a:pt x="1702" y="1135"/>
                    <a:pt x="1735" y="1002"/>
                  </a:cubicBezTo>
                  <a:lnTo>
                    <a:pt x="1936" y="368"/>
                  </a:lnTo>
                  <a:lnTo>
                    <a:pt x="9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6"/>
            <p:cNvSpPr/>
            <p:nvPr/>
          </p:nvSpPr>
          <p:spPr>
            <a:xfrm>
              <a:off x="1749385" y="2347520"/>
              <a:ext cx="86903" cy="53546"/>
            </a:xfrm>
            <a:custGeom>
              <a:avLst/>
              <a:gdLst/>
              <a:ahLst/>
              <a:cxnLst/>
              <a:rect l="l" t="t" r="r" b="b"/>
              <a:pathLst>
                <a:path w="4171" h="2570" extrusionOk="0">
                  <a:moveTo>
                    <a:pt x="1" y="1"/>
                  </a:moveTo>
                  <a:lnTo>
                    <a:pt x="1" y="1"/>
                  </a:lnTo>
                  <a:cubicBezTo>
                    <a:pt x="234" y="568"/>
                    <a:pt x="568" y="1102"/>
                    <a:pt x="1002" y="1569"/>
                  </a:cubicBezTo>
                  <a:cubicBezTo>
                    <a:pt x="1602" y="2269"/>
                    <a:pt x="2736" y="2569"/>
                    <a:pt x="3837" y="2569"/>
                  </a:cubicBezTo>
                  <a:cubicBezTo>
                    <a:pt x="3870" y="1835"/>
                    <a:pt x="3970" y="1102"/>
                    <a:pt x="4171" y="401"/>
                  </a:cubicBezTo>
                  <a:lnTo>
                    <a:pt x="3937" y="301"/>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6"/>
            <p:cNvSpPr/>
            <p:nvPr/>
          </p:nvSpPr>
          <p:spPr>
            <a:xfrm>
              <a:off x="1536022" y="2428136"/>
              <a:ext cx="304420" cy="740268"/>
            </a:xfrm>
            <a:custGeom>
              <a:avLst/>
              <a:gdLst/>
              <a:ahLst/>
              <a:cxnLst/>
              <a:rect l="l" t="t" r="r" b="b"/>
              <a:pathLst>
                <a:path w="14611" h="35530" extrusionOk="0">
                  <a:moveTo>
                    <a:pt x="7915" y="1"/>
                  </a:moveTo>
                  <a:cubicBezTo>
                    <a:pt x="7912" y="1"/>
                    <a:pt x="7909" y="1"/>
                    <a:pt x="7906" y="1"/>
                  </a:cubicBezTo>
                  <a:cubicBezTo>
                    <a:pt x="6605" y="101"/>
                    <a:pt x="1802" y="1769"/>
                    <a:pt x="1034" y="2803"/>
                  </a:cubicBezTo>
                  <a:cubicBezTo>
                    <a:pt x="0" y="4171"/>
                    <a:pt x="667" y="5772"/>
                    <a:pt x="901" y="7440"/>
                  </a:cubicBezTo>
                  <a:cubicBezTo>
                    <a:pt x="1668" y="12910"/>
                    <a:pt x="2269" y="14778"/>
                    <a:pt x="2569" y="20282"/>
                  </a:cubicBezTo>
                  <a:cubicBezTo>
                    <a:pt x="2569" y="20282"/>
                    <a:pt x="67" y="34459"/>
                    <a:pt x="434" y="34493"/>
                  </a:cubicBezTo>
                  <a:cubicBezTo>
                    <a:pt x="734" y="34526"/>
                    <a:pt x="5304" y="35260"/>
                    <a:pt x="8306" y="35460"/>
                  </a:cubicBezTo>
                  <a:cubicBezTo>
                    <a:pt x="8922" y="35504"/>
                    <a:pt x="9464" y="35529"/>
                    <a:pt x="9944" y="35529"/>
                  </a:cubicBezTo>
                  <a:cubicBezTo>
                    <a:pt x="12399" y="35529"/>
                    <a:pt x="13191" y="34853"/>
                    <a:pt x="13610" y="32424"/>
                  </a:cubicBezTo>
                  <a:cubicBezTo>
                    <a:pt x="13610" y="32424"/>
                    <a:pt x="14611" y="21917"/>
                    <a:pt x="14411" y="19582"/>
                  </a:cubicBezTo>
                  <a:cubicBezTo>
                    <a:pt x="14411" y="19582"/>
                    <a:pt x="11909" y="14712"/>
                    <a:pt x="11442" y="11343"/>
                  </a:cubicBezTo>
                  <a:cubicBezTo>
                    <a:pt x="10910" y="7557"/>
                    <a:pt x="8593" y="1"/>
                    <a:pt x="791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6"/>
            <p:cNvSpPr/>
            <p:nvPr/>
          </p:nvSpPr>
          <p:spPr>
            <a:xfrm>
              <a:off x="1615949" y="2929268"/>
              <a:ext cx="133448" cy="37566"/>
            </a:xfrm>
            <a:custGeom>
              <a:avLst/>
              <a:gdLst/>
              <a:ahLst/>
              <a:cxnLst/>
              <a:rect l="l" t="t" r="r" b="b"/>
              <a:pathLst>
                <a:path w="6405" h="1803" extrusionOk="0">
                  <a:moveTo>
                    <a:pt x="0" y="1"/>
                  </a:moveTo>
                  <a:lnTo>
                    <a:pt x="0" y="268"/>
                  </a:lnTo>
                  <a:cubicBezTo>
                    <a:pt x="0" y="1135"/>
                    <a:pt x="667" y="1802"/>
                    <a:pt x="1535" y="1802"/>
                  </a:cubicBezTo>
                  <a:lnTo>
                    <a:pt x="4870" y="1802"/>
                  </a:lnTo>
                  <a:cubicBezTo>
                    <a:pt x="5704" y="1802"/>
                    <a:pt x="6405" y="1135"/>
                    <a:pt x="6405" y="268"/>
                  </a:cubicBezTo>
                  <a:lnTo>
                    <a:pt x="640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6"/>
            <p:cNvSpPr/>
            <p:nvPr/>
          </p:nvSpPr>
          <p:spPr>
            <a:xfrm>
              <a:off x="1887696" y="2929977"/>
              <a:ext cx="52150" cy="38274"/>
            </a:xfrm>
            <a:custGeom>
              <a:avLst/>
              <a:gdLst/>
              <a:ahLst/>
              <a:cxnLst/>
              <a:rect l="l" t="t" r="r" b="b"/>
              <a:pathLst>
                <a:path w="2503" h="1837" extrusionOk="0">
                  <a:moveTo>
                    <a:pt x="2469" y="0"/>
                  </a:moveTo>
                  <a:lnTo>
                    <a:pt x="1" y="100"/>
                  </a:lnTo>
                  <a:lnTo>
                    <a:pt x="1" y="367"/>
                  </a:lnTo>
                  <a:cubicBezTo>
                    <a:pt x="33" y="1212"/>
                    <a:pt x="732" y="1836"/>
                    <a:pt x="1539" y="1836"/>
                  </a:cubicBezTo>
                  <a:cubicBezTo>
                    <a:pt x="1560" y="1836"/>
                    <a:pt x="1581" y="1836"/>
                    <a:pt x="1602" y="1835"/>
                  </a:cubicBezTo>
                  <a:lnTo>
                    <a:pt x="2503" y="1835"/>
                  </a:lnTo>
                  <a:lnTo>
                    <a:pt x="246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6"/>
            <p:cNvSpPr/>
            <p:nvPr/>
          </p:nvSpPr>
          <p:spPr>
            <a:xfrm>
              <a:off x="1709087" y="2146180"/>
              <a:ext cx="187661" cy="240269"/>
            </a:xfrm>
            <a:custGeom>
              <a:avLst/>
              <a:gdLst/>
              <a:ahLst/>
              <a:cxnLst/>
              <a:rect l="l" t="t" r="r" b="b"/>
              <a:pathLst>
                <a:path w="9007" h="11532" extrusionOk="0">
                  <a:moveTo>
                    <a:pt x="4089" y="1"/>
                  </a:moveTo>
                  <a:cubicBezTo>
                    <a:pt x="2589" y="1"/>
                    <a:pt x="1169" y="834"/>
                    <a:pt x="501" y="2225"/>
                  </a:cubicBezTo>
                  <a:cubicBezTo>
                    <a:pt x="367" y="2459"/>
                    <a:pt x="267" y="2692"/>
                    <a:pt x="200" y="2959"/>
                  </a:cubicBezTo>
                  <a:cubicBezTo>
                    <a:pt x="34" y="3526"/>
                    <a:pt x="0" y="4126"/>
                    <a:pt x="100" y="4727"/>
                  </a:cubicBezTo>
                  <a:cubicBezTo>
                    <a:pt x="167" y="5094"/>
                    <a:pt x="234" y="5461"/>
                    <a:pt x="300" y="5794"/>
                  </a:cubicBezTo>
                  <a:cubicBezTo>
                    <a:pt x="667" y="8063"/>
                    <a:pt x="901" y="9497"/>
                    <a:pt x="2335" y="10665"/>
                  </a:cubicBezTo>
                  <a:cubicBezTo>
                    <a:pt x="3055" y="11265"/>
                    <a:pt x="3871" y="11532"/>
                    <a:pt x="4672" y="11532"/>
                  </a:cubicBezTo>
                  <a:cubicBezTo>
                    <a:pt x="6541" y="11532"/>
                    <a:pt x="8326" y="10075"/>
                    <a:pt x="8606" y="7996"/>
                  </a:cubicBezTo>
                  <a:cubicBezTo>
                    <a:pt x="9007" y="5327"/>
                    <a:pt x="8173" y="1024"/>
                    <a:pt x="5204" y="157"/>
                  </a:cubicBezTo>
                  <a:cubicBezTo>
                    <a:pt x="4834" y="51"/>
                    <a:pt x="4459" y="1"/>
                    <a:pt x="4089" y="1"/>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6"/>
            <p:cNvSpPr/>
            <p:nvPr/>
          </p:nvSpPr>
          <p:spPr>
            <a:xfrm>
              <a:off x="1654163" y="2197916"/>
              <a:ext cx="108446" cy="107925"/>
            </a:xfrm>
            <a:custGeom>
              <a:avLst/>
              <a:gdLst/>
              <a:ahLst/>
              <a:cxnLst/>
              <a:rect l="l" t="t" r="r" b="b"/>
              <a:pathLst>
                <a:path w="5205" h="5180" extrusionOk="0">
                  <a:moveTo>
                    <a:pt x="3927" y="0"/>
                  </a:moveTo>
                  <a:cubicBezTo>
                    <a:pt x="3652" y="0"/>
                    <a:pt x="3378" y="60"/>
                    <a:pt x="3103" y="142"/>
                  </a:cubicBezTo>
                  <a:lnTo>
                    <a:pt x="2703" y="309"/>
                  </a:lnTo>
                  <a:cubicBezTo>
                    <a:pt x="2369" y="443"/>
                    <a:pt x="2069" y="609"/>
                    <a:pt x="1802" y="810"/>
                  </a:cubicBezTo>
                  <a:cubicBezTo>
                    <a:pt x="1" y="1944"/>
                    <a:pt x="2169" y="3612"/>
                    <a:pt x="2269" y="3978"/>
                  </a:cubicBezTo>
                  <a:cubicBezTo>
                    <a:pt x="2379" y="3945"/>
                    <a:pt x="2492" y="3928"/>
                    <a:pt x="2602" y="3928"/>
                  </a:cubicBezTo>
                  <a:cubicBezTo>
                    <a:pt x="2927" y="3928"/>
                    <a:pt x="3238" y="4072"/>
                    <a:pt x="3437" y="4345"/>
                  </a:cubicBezTo>
                  <a:cubicBezTo>
                    <a:pt x="3704" y="4579"/>
                    <a:pt x="3870" y="4879"/>
                    <a:pt x="4004" y="5179"/>
                  </a:cubicBezTo>
                  <a:cubicBezTo>
                    <a:pt x="4404" y="5113"/>
                    <a:pt x="4804" y="4979"/>
                    <a:pt x="5205" y="4846"/>
                  </a:cubicBezTo>
                  <a:cubicBezTo>
                    <a:pt x="4938" y="4379"/>
                    <a:pt x="4704" y="3912"/>
                    <a:pt x="4504" y="3411"/>
                  </a:cubicBezTo>
                  <a:cubicBezTo>
                    <a:pt x="4371" y="3178"/>
                    <a:pt x="4171" y="2511"/>
                    <a:pt x="4371" y="2377"/>
                  </a:cubicBezTo>
                  <a:cubicBezTo>
                    <a:pt x="4604" y="2244"/>
                    <a:pt x="4871" y="2144"/>
                    <a:pt x="5138" y="2077"/>
                  </a:cubicBezTo>
                  <a:cubicBezTo>
                    <a:pt x="4871" y="1377"/>
                    <a:pt x="4538" y="676"/>
                    <a:pt x="4104" y="9"/>
                  </a:cubicBezTo>
                  <a:cubicBezTo>
                    <a:pt x="4045" y="3"/>
                    <a:pt x="3986" y="0"/>
                    <a:pt x="39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6"/>
            <p:cNvSpPr/>
            <p:nvPr/>
          </p:nvSpPr>
          <p:spPr>
            <a:xfrm>
              <a:off x="1676416" y="2264967"/>
              <a:ext cx="76589" cy="67005"/>
            </a:xfrm>
            <a:custGeom>
              <a:avLst/>
              <a:gdLst/>
              <a:ahLst/>
              <a:cxnLst/>
              <a:rect l="l" t="t" r="r" b="b"/>
              <a:pathLst>
                <a:path w="3676" h="3216" extrusionOk="0">
                  <a:moveTo>
                    <a:pt x="1538" y="1"/>
                  </a:moveTo>
                  <a:cubicBezTo>
                    <a:pt x="1459" y="1"/>
                    <a:pt x="1380" y="9"/>
                    <a:pt x="1301" y="27"/>
                  </a:cubicBezTo>
                  <a:cubicBezTo>
                    <a:pt x="401" y="227"/>
                    <a:pt x="0" y="1294"/>
                    <a:pt x="567" y="2028"/>
                  </a:cubicBezTo>
                  <a:cubicBezTo>
                    <a:pt x="1001" y="2628"/>
                    <a:pt x="1635" y="3029"/>
                    <a:pt x="2335" y="3196"/>
                  </a:cubicBezTo>
                  <a:cubicBezTo>
                    <a:pt x="2414" y="3209"/>
                    <a:pt x="2490" y="3216"/>
                    <a:pt x="2561" y="3216"/>
                  </a:cubicBezTo>
                  <a:cubicBezTo>
                    <a:pt x="3363" y="3216"/>
                    <a:pt x="3676" y="2394"/>
                    <a:pt x="3369" y="1628"/>
                  </a:cubicBezTo>
                  <a:cubicBezTo>
                    <a:pt x="3096" y="898"/>
                    <a:pt x="2350" y="1"/>
                    <a:pt x="1538" y="1"/>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6"/>
            <p:cNvSpPr/>
            <p:nvPr/>
          </p:nvSpPr>
          <p:spPr>
            <a:xfrm>
              <a:off x="1813331" y="2239797"/>
              <a:ext cx="13230" cy="18085"/>
            </a:xfrm>
            <a:custGeom>
              <a:avLst/>
              <a:gdLst/>
              <a:ahLst/>
              <a:cxnLst/>
              <a:rect l="l" t="t" r="r" b="b"/>
              <a:pathLst>
                <a:path w="635" h="868" extrusionOk="0">
                  <a:moveTo>
                    <a:pt x="301" y="0"/>
                  </a:moveTo>
                  <a:cubicBezTo>
                    <a:pt x="134" y="34"/>
                    <a:pt x="1" y="201"/>
                    <a:pt x="34" y="434"/>
                  </a:cubicBezTo>
                  <a:cubicBezTo>
                    <a:pt x="67" y="701"/>
                    <a:pt x="201" y="868"/>
                    <a:pt x="368" y="868"/>
                  </a:cubicBezTo>
                  <a:cubicBezTo>
                    <a:pt x="568" y="834"/>
                    <a:pt x="635" y="668"/>
                    <a:pt x="635" y="401"/>
                  </a:cubicBezTo>
                  <a:cubicBezTo>
                    <a:pt x="601" y="134"/>
                    <a:pt x="434" y="0"/>
                    <a:pt x="3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6"/>
            <p:cNvSpPr/>
            <p:nvPr/>
          </p:nvSpPr>
          <p:spPr>
            <a:xfrm>
              <a:off x="1869631" y="2235630"/>
              <a:ext cx="12543" cy="18772"/>
            </a:xfrm>
            <a:custGeom>
              <a:avLst/>
              <a:gdLst/>
              <a:ahLst/>
              <a:cxnLst/>
              <a:rect l="l" t="t" r="r" b="b"/>
              <a:pathLst>
                <a:path w="602" h="901" extrusionOk="0">
                  <a:moveTo>
                    <a:pt x="268" y="0"/>
                  </a:moveTo>
                  <a:cubicBezTo>
                    <a:pt x="101" y="34"/>
                    <a:pt x="1" y="267"/>
                    <a:pt x="34" y="501"/>
                  </a:cubicBezTo>
                  <a:cubicBezTo>
                    <a:pt x="67" y="734"/>
                    <a:pt x="201" y="901"/>
                    <a:pt x="368" y="901"/>
                  </a:cubicBezTo>
                  <a:cubicBezTo>
                    <a:pt x="501" y="868"/>
                    <a:pt x="601" y="667"/>
                    <a:pt x="601" y="434"/>
                  </a:cubicBezTo>
                  <a:cubicBezTo>
                    <a:pt x="568" y="167"/>
                    <a:pt x="434" y="0"/>
                    <a:pt x="2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6"/>
            <p:cNvSpPr/>
            <p:nvPr/>
          </p:nvSpPr>
          <p:spPr>
            <a:xfrm>
              <a:off x="1851566" y="2251611"/>
              <a:ext cx="31982" cy="45983"/>
            </a:xfrm>
            <a:custGeom>
              <a:avLst/>
              <a:gdLst/>
              <a:ahLst/>
              <a:cxnLst/>
              <a:rect l="l" t="t" r="r" b="b"/>
              <a:pathLst>
                <a:path w="1535" h="2207" extrusionOk="0">
                  <a:moveTo>
                    <a:pt x="0" y="0"/>
                  </a:moveTo>
                  <a:lnTo>
                    <a:pt x="467" y="2202"/>
                  </a:lnTo>
                  <a:cubicBezTo>
                    <a:pt x="501" y="2205"/>
                    <a:pt x="535" y="2206"/>
                    <a:pt x="569" y="2206"/>
                  </a:cubicBezTo>
                  <a:cubicBezTo>
                    <a:pt x="934" y="2206"/>
                    <a:pt x="1291" y="2043"/>
                    <a:pt x="1535" y="1768"/>
                  </a:cubicBezTo>
                  <a:cubicBezTo>
                    <a:pt x="934" y="1235"/>
                    <a:pt x="434" y="668"/>
                    <a:pt x="0" y="0"/>
                  </a:cubicBezTo>
                  <a:close/>
                </a:path>
              </a:pathLst>
            </a:custGeom>
            <a:solidFill>
              <a:srgbClr val="F9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6"/>
            <p:cNvSpPr/>
            <p:nvPr/>
          </p:nvSpPr>
          <p:spPr>
            <a:xfrm>
              <a:off x="1800121" y="2213898"/>
              <a:ext cx="27127" cy="18272"/>
            </a:xfrm>
            <a:custGeom>
              <a:avLst/>
              <a:gdLst/>
              <a:ahLst/>
              <a:cxnLst/>
              <a:rect l="l" t="t" r="r" b="b"/>
              <a:pathLst>
                <a:path w="1302" h="877" extrusionOk="0">
                  <a:moveTo>
                    <a:pt x="1172" y="0"/>
                  </a:moveTo>
                  <a:cubicBezTo>
                    <a:pt x="1160" y="0"/>
                    <a:pt x="1147" y="3"/>
                    <a:pt x="1135" y="9"/>
                  </a:cubicBezTo>
                  <a:cubicBezTo>
                    <a:pt x="668" y="43"/>
                    <a:pt x="268" y="276"/>
                    <a:pt x="34" y="676"/>
                  </a:cubicBezTo>
                  <a:cubicBezTo>
                    <a:pt x="1" y="743"/>
                    <a:pt x="34" y="843"/>
                    <a:pt x="101" y="876"/>
                  </a:cubicBezTo>
                  <a:lnTo>
                    <a:pt x="168" y="876"/>
                  </a:lnTo>
                  <a:cubicBezTo>
                    <a:pt x="201" y="876"/>
                    <a:pt x="268" y="876"/>
                    <a:pt x="301" y="843"/>
                  </a:cubicBezTo>
                  <a:cubicBezTo>
                    <a:pt x="468" y="510"/>
                    <a:pt x="768" y="309"/>
                    <a:pt x="1135" y="276"/>
                  </a:cubicBezTo>
                  <a:lnTo>
                    <a:pt x="1168" y="276"/>
                  </a:lnTo>
                  <a:cubicBezTo>
                    <a:pt x="1235" y="243"/>
                    <a:pt x="1302" y="176"/>
                    <a:pt x="1302" y="109"/>
                  </a:cubicBezTo>
                  <a:cubicBezTo>
                    <a:pt x="1275" y="55"/>
                    <a:pt x="1225" y="0"/>
                    <a:pt x="11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6"/>
            <p:cNvSpPr/>
            <p:nvPr/>
          </p:nvSpPr>
          <p:spPr>
            <a:xfrm>
              <a:off x="1859900" y="2210605"/>
              <a:ext cx="27815" cy="16001"/>
            </a:xfrm>
            <a:custGeom>
              <a:avLst/>
              <a:gdLst/>
              <a:ahLst/>
              <a:cxnLst/>
              <a:rect l="l" t="t" r="r" b="b"/>
              <a:pathLst>
                <a:path w="1335" h="768" extrusionOk="0">
                  <a:moveTo>
                    <a:pt x="134" y="0"/>
                  </a:moveTo>
                  <a:cubicBezTo>
                    <a:pt x="67" y="0"/>
                    <a:pt x="1" y="67"/>
                    <a:pt x="1" y="167"/>
                  </a:cubicBezTo>
                  <a:cubicBezTo>
                    <a:pt x="34" y="234"/>
                    <a:pt x="101" y="267"/>
                    <a:pt x="167" y="267"/>
                  </a:cubicBezTo>
                  <a:cubicBezTo>
                    <a:pt x="534" y="267"/>
                    <a:pt x="868" y="434"/>
                    <a:pt x="1068" y="734"/>
                  </a:cubicBezTo>
                  <a:cubicBezTo>
                    <a:pt x="1101" y="768"/>
                    <a:pt x="1135" y="768"/>
                    <a:pt x="1202" y="768"/>
                  </a:cubicBezTo>
                  <a:cubicBezTo>
                    <a:pt x="1202" y="768"/>
                    <a:pt x="1235" y="768"/>
                    <a:pt x="1268" y="734"/>
                  </a:cubicBezTo>
                  <a:cubicBezTo>
                    <a:pt x="1335" y="701"/>
                    <a:pt x="1335" y="601"/>
                    <a:pt x="1302" y="567"/>
                  </a:cubicBezTo>
                  <a:cubicBezTo>
                    <a:pt x="1001" y="201"/>
                    <a:pt x="568" y="0"/>
                    <a:pt x="1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6"/>
            <p:cNvSpPr/>
            <p:nvPr/>
          </p:nvSpPr>
          <p:spPr>
            <a:xfrm>
              <a:off x="1678500" y="2421718"/>
              <a:ext cx="110530" cy="366467"/>
            </a:xfrm>
            <a:custGeom>
              <a:avLst/>
              <a:gdLst/>
              <a:ahLst/>
              <a:cxnLst/>
              <a:rect l="l" t="t" r="r" b="b"/>
              <a:pathLst>
                <a:path w="5305" h="17589" extrusionOk="0">
                  <a:moveTo>
                    <a:pt x="1212" y="1"/>
                  </a:moveTo>
                  <a:cubicBezTo>
                    <a:pt x="1012" y="1"/>
                    <a:pt x="800" y="65"/>
                    <a:pt x="634" y="176"/>
                  </a:cubicBezTo>
                  <a:cubicBezTo>
                    <a:pt x="701" y="2010"/>
                    <a:pt x="467" y="3845"/>
                    <a:pt x="0" y="5613"/>
                  </a:cubicBezTo>
                  <a:lnTo>
                    <a:pt x="1868" y="7147"/>
                  </a:lnTo>
                  <a:cubicBezTo>
                    <a:pt x="1368" y="7514"/>
                    <a:pt x="768" y="7948"/>
                    <a:pt x="301" y="8348"/>
                  </a:cubicBezTo>
                  <a:cubicBezTo>
                    <a:pt x="768" y="9149"/>
                    <a:pt x="1301" y="9916"/>
                    <a:pt x="1868" y="10683"/>
                  </a:cubicBezTo>
                  <a:cubicBezTo>
                    <a:pt x="2269" y="11250"/>
                    <a:pt x="2702" y="11784"/>
                    <a:pt x="3103" y="12351"/>
                  </a:cubicBezTo>
                  <a:cubicBezTo>
                    <a:pt x="4203" y="13919"/>
                    <a:pt x="4804" y="15754"/>
                    <a:pt x="5304" y="17588"/>
                  </a:cubicBezTo>
                  <a:cubicBezTo>
                    <a:pt x="5004" y="13185"/>
                    <a:pt x="4337" y="8815"/>
                    <a:pt x="3269" y="4512"/>
                  </a:cubicBezTo>
                  <a:cubicBezTo>
                    <a:pt x="2903" y="2911"/>
                    <a:pt x="2235" y="1410"/>
                    <a:pt x="1335" y="9"/>
                  </a:cubicBezTo>
                  <a:cubicBezTo>
                    <a:pt x="1295" y="3"/>
                    <a:pt x="1254" y="1"/>
                    <a:pt x="12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6"/>
            <p:cNvSpPr/>
            <p:nvPr/>
          </p:nvSpPr>
          <p:spPr>
            <a:xfrm>
              <a:off x="1850170" y="2437616"/>
              <a:ext cx="92466" cy="369321"/>
            </a:xfrm>
            <a:custGeom>
              <a:avLst/>
              <a:gdLst/>
              <a:ahLst/>
              <a:cxnLst/>
              <a:rect l="l" t="t" r="r" b="b"/>
              <a:pathLst>
                <a:path w="4438" h="17726" extrusionOk="0">
                  <a:moveTo>
                    <a:pt x="692" y="0"/>
                  </a:moveTo>
                  <a:cubicBezTo>
                    <a:pt x="558" y="0"/>
                    <a:pt x="429" y="25"/>
                    <a:pt x="301" y="80"/>
                  </a:cubicBezTo>
                  <a:cubicBezTo>
                    <a:pt x="1" y="1081"/>
                    <a:pt x="468" y="3916"/>
                    <a:pt x="501" y="4516"/>
                  </a:cubicBezTo>
                  <a:cubicBezTo>
                    <a:pt x="701" y="8953"/>
                    <a:pt x="835" y="13389"/>
                    <a:pt x="1802" y="17726"/>
                  </a:cubicBezTo>
                  <a:cubicBezTo>
                    <a:pt x="1769" y="15791"/>
                    <a:pt x="1802" y="13856"/>
                    <a:pt x="2402" y="12055"/>
                  </a:cubicBezTo>
                  <a:cubicBezTo>
                    <a:pt x="2603" y="11388"/>
                    <a:pt x="2903" y="10754"/>
                    <a:pt x="3136" y="10120"/>
                  </a:cubicBezTo>
                  <a:cubicBezTo>
                    <a:pt x="3403" y="9287"/>
                    <a:pt x="4270" y="8252"/>
                    <a:pt x="4437" y="7352"/>
                  </a:cubicBezTo>
                  <a:cubicBezTo>
                    <a:pt x="3870" y="7118"/>
                    <a:pt x="3203" y="6851"/>
                    <a:pt x="2603" y="6651"/>
                  </a:cubicBezTo>
                  <a:lnTo>
                    <a:pt x="3937" y="4650"/>
                  </a:lnTo>
                  <a:cubicBezTo>
                    <a:pt x="2969" y="3082"/>
                    <a:pt x="1502" y="1815"/>
                    <a:pt x="1035" y="47"/>
                  </a:cubicBezTo>
                  <a:cubicBezTo>
                    <a:pt x="915" y="17"/>
                    <a:pt x="802" y="0"/>
                    <a:pt x="6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6"/>
            <p:cNvSpPr/>
            <p:nvPr/>
          </p:nvSpPr>
          <p:spPr>
            <a:xfrm>
              <a:off x="1541356" y="2538901"/>
              <a:ext cx="247666" cy="263875"/>
            </a:xfrm>
            <a:custGeom>
              <a:avLst/>
              <a:gdLst/>
              <a:ahLst/>
              <a:cxnLst/>
              <a:rect l="l" t="t" r="r" b="b"/>
              <a:pathLst>
                <a:path w="11887" h="12665" extrusionOk="0">
                  <a:moveTo>
                    <a:pt x="3221" y="0"/>
                  </a:moveTo>
                  <a:cubicBezTo>
                    <a:pt x="1579" y="0"/>
                    <a:pt x="1" y="523"/>
                    <a:pt x="311" y="523"/>
                  </a:cubicBezTo>
                  <a:cubicBezTo>
                    <a:pt x="311" y="523"/>
                    <a:pt x="1612" y="3391"/>
                    <a:pt x="4681" y="7661"/>
                  </a:cubicBezTo>
                  <a:cubicBezTo>
                    <a:pt x="7817" y="11964"/>
                    <a:pt x="9585" y="11964"/>
                    <a:pt x="9585" y="11964"/>
                  </a:cubicBezTo>
                  <a:lnTo>
                    <a:pt x="11886" y="12665"/>
                  </a:lnTo>
                  <a:cubicBezTo>
                    <a:pt x="11886" y="12665"/>
                    <a:pt x="11319" y="1790"/>
                    <a:pt x="4614" y="156"/>
                  </a:cubicBezTo>
                  <a:cubicBezTo>
                    <a:pt x="4174" y="44"/>
                    <a:pt x="3695" y="0"/>
                    <a:pt x="322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6"/>
            <p:cNvSpPr/>
            <p:nvPr/>
          </p:nvSpPr>
          <p:spPr>
            <a:xfrm>
              <a:off x="2021152" y="2697132"/>
              <a:ext cx="72297" cy="43108"/>
            </a:xfrm>
            <a:custGeom>
              <a:avLst/>
              <a:gdLst/>
              <a:ahLst/>
              <a:cxnLst/>
              <a:rect l="l" t="t" r="r" b="b"/>
              <a:pathLst>
                <a:path w="3470" h="2069" extrusionOk="0">
                  <a:moveTo>
                    <a:pt x="3470" y="0"/>
                  </a:moveTo>
                  <a:lnTo>
                    <a:pt x="1" y="167"/>
                  </a:lnTo>
                  <a:lnTo>
                    <a:pt x="1" y="2069"/>
                  </a:lnTo>
                  <a:lnTo>
                    <a:pt x="3470" y="1568"/>
                  </a:lnTo>
                  <a:lnTo>
                    <a:pt x="3470"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6"/>
            <p:cNvSpPr/>
            <p:nvPr/>
          </p:nvSpPr>
          <p:spPr>
            <a:xfrm>
              <a:off x="2071200" y="2697132"/>
              <a:ext cx="116780" cy="91591"/>
            </a:xfrm>
            <a:custGeom>
              <a:avLst/>
              <a:gdLst/>
              <a:ahLst/>
              <a:cxnLst/>
              <a:rect l="l" t="t" r="r" b="b"/>
              <a:pathLst>
                <a:path w="5605" h="4396" extrusionOk="0">
                  <a:moveTo>
                    <a:pt x="1068" y="0"/>
                  </a:moveTo>
                  <a:lnTo>
                    <a:pt x="67" y="1268"/>
                  </a:lnTo>
                  <a:cubicBezTo>
                    <a:pt x="0" y="2936"/>
                    <a:pt x="2035" y="3303"/>
                    <a:pt x="2035" y="3303"/>
                  </a:cubicBezTo>
                  <a:lnTo>
                    <a:pt x="3102" y="4170"/>
                  </a:lnTo>
                  <a:cubicBezTo>
                    <a:pt x="3269" y="4320"/>
                    <a:pt x="3486" y="4395"/>
                    <a:pt x="3703" y="4395"/>
                  </a:cubicBezTo>
                  <a:cubicBezTo>
                    <a:pt x="3920" y="4395"/>
                    <a:pt x="4137" y="4320"/>
                    <a:pt x="4303" y="4170"/>
                  </a:cubicBezTo>
                  <a:lnTo>
                    <a:pt x="5171" y="3436"/>
                  </a:lnTo>
                  <a:lnTo>
                    <a:pt x="5204" y="3403"/>
                  </a:lnTo>
                  <a:cubicBezTo>
                    <a:pt x="5571" y="3069"/>
                    <a:pt x="5604" y="2469"/>
                    <a:pt x="5271" y="2102"/>
                  </a:cubicBezTo>
                  <a:lnTo>
                    <a:pt x="4537" y="1301"/>
                  </a:lnTo>
                  <a:cubicBezTo>
                    <a:pt x="4270" y="968"/>
                    <a:pt x="3903" y="734"/>
                    <a:pt x="3503" y="568"/>
                  </a:cubicBezTo>
                  <a:lnTo>
                    <a:pt x="1068"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6"/>
            <p:cNvSpPr/>
            <p:nvPr/>
          </p:nvSpPr>
          <p:spPr>
            <a:xfrm>
              <a:off x="1540189" y="2467537"/>
              <a:ext cx="531688" cy="301087"/>
            </a:xfrm>
            <a:custGeom>
              <a:avLst/>
              <a:gdLst/>
              <a:ahLst/>
              <a:cxnLst/>
              <a:rect l="l" t="t" r="r" b="b"/>
              <a:pathLst>
                <a:path w="25519" h="14451" extrusionOk="0">
                  <a:moveTo>
                    <a:pt x="3692" y="1"/>
                  </a:moveTo>
                  <a:cubicBezTo>
                    <a:pt x="2500" y="1"/>
                    <a:pt x="1292" y="503"/>
                    <a:pt x="701" y="1646"/>
                  </a:cubicBezTo>
                  <a:cubicBezTo>
                    <a:pt x="0" y="3047"/>
                    <a:pt x="334" y="4648"/>
                    <a:pt x="1168" y="5949"/>
                  </a:cubicBezTo>
                  <a:cubicBezTo>
                    <a:pt x="3103" y="8885"/>
                    <a:pt x="9474" y="12787"/>
                    <a:pt x="10775" y="13655"/>
                  </a:cubicBezTo>
                  <a:cubicBezTo>
                    <a:pt x="11634" y="14244"/>
                    <a:pt x="13286" y="14451"/>
                    <a:pt x="15179" y="14451"/>
                  </a:cubicBezTo>
                  <a:cubicBezTo>
                    <a:pt x="19606" y="14451"/>
                    <a:pt x="25352" y="13321"/>
                    <a:pt x="25352" y="13321"/>
                  </a:cubicBezTo>
                  <a:lnTo>
                    <a:pt x="25519" y="10452"/>
                  </a:lnTo>
                  <a:lnTo>
                    <a:pt x="13010" y="9819"/>
                  </a:lnTo>
                  <a:cubicBezTo>
                    <a:pt x="13010" y="9819"/>
                    <a:pt x="8807" y="2814"/>
                    <a:pt x="5938" y="679"/>
                  </a:cubicBezTo>
                  <a:cubicBezTo>
                    <a:pt x="5337" y="242"/>
                    <a:pt x="4519" y="1"/>
                    <a:pt x="3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6"/>
            <p:cNvSpPr/>
            <p:nvPr/>
          </p:nvSpPr>
          <p:spPr>
            <a:xfrm>
              <a:off x="1690314" y="2101674"/>
              <a:ext cx="196016" cy="121447"/>
            </a:xfrm>
            <a:custGeom>
              <a:avLst/>
              <a:gdLst/>
              <a:ahLst/>
              <a:cxnLst/>
              <a:rect l="l" t="t" r="r" b="b"/>
              <a:pathLst>
                <a:path w="9408" h="5829" extrusionOk="0">
                  <a:moveTo>
                    <a:pt x="6888" y="0"/>
                  </a:moveTo>
                  <a:cubicBezTo>
                    <a:pt x="6578" y="0"/>
                    <a:pt x="6274" y="112"/>
                    <a:pt x="6038" y="325"/>
                  </a:cubicBezTo>
                  <a:cubicBezTo>
                    <a:pt x="5705" y="592"/>
                    <a:pt x="5438" y="925"/>
                    <a:pt x="5204" y="1292"/>
                  </a:cubicBezTo>
                  <a:cubicBezTo>
                    <a:pt x="4874" y="1775"/>
                    <a:pt x="4080" y="1987"/>
                    <a:pt x="3381" y="1987"/>
                  </a:cubicBezTo>
                  <a:cubicBezTo>
                    <a:pt x="3162" y="1987"/>
                    <a:pt x="2952" y="1966"/>
                    <a:pt x="2769" y="1926"/>
                  </a:cubicBezTo>
                  <a:cubicBezTo>
                    <a:pt x="2700" y="1915"/>
                    <a:pt x="2632" y="1909"/>
                    <a:pt x="2564" y="1909"/>
                  </a:cubicBezTo>
                  <a:cubicBezTo>
                    <a:pt x="2235" y="1909"/>
                    <a:pt x="1923" y="2039"/>
                    <a:pt x="1702" y="2260"/>
                  </a:cubicBezTo>
                  <a:cubicBezTo>
                    <a:pt x="868" y="2893"/>
                    <a:pt x="267" y="3794"/>
                    <a:pt x="67" y="4795"/>
                  </a:cubicBezTo>
                  <a:cubicBezTo>
                    <a:pt x="1" y="4995"/>
                    <a:pt x="1" y="5228"/>
                    <a:pt x="67" y="5429"/>
                  </a:cubicBezTo>
                  <a:cubicBezTo>
                    <a:pt x="101" y="5629"/>
                    <a:pt x="267" y="5795"/>
                    <a:pt x="501" y="5829"/>
                  </a:cubicBezTo>
                  <a:cubicBezTo>
                    <a:pt x="801" y="5529"/>
                    <a:pt x="1135" y="5295"/>
                    <a:pt x="1568" y="5195"/>
                  </a:cubicBezTo>
                  <a:cubicBezTo>
                    <a:pt x="2369" y="4928"/>
                    <a:pt x="3203" y="4728"/>
                    <a:pt x="4070" y="4595"/>
                  </a:cubicBezTo>
                  <a:cubicBezTo>
                    <a:pt x="5605" y="4361"/>
                    <a:pt x="7139" y="4028"/>
                    <a:pt x="8607" y="3561"/>
                  </a:cubicBezTo>
                  <a:cubicBezTo>
                    <a:pt x="8907" y="3460"/>
                    <a:pt x="9240" y="3327"/>
                    <a:pt x="9341" y="3060"/>
                  </a:cubicBezTo>
                  <a:cubicBezTo>
                    <a:pt x="9407" y="2760"/>
                    <a:pt x="8773" y="2260"/>
                    <a:pt x="8874" y="2160"/>
                  </a:cubicBezTo>
                  <a:cubicBezTo>
                    <a:pt x="9040" y="2026"/>
                    <a:pt x="9274" y="1859"/>
                    <a:pt x="9274" y="1659"/>
                  </a:cubicBezTo>
                  <a:cubicBezTo>
                    <a:pt x="9274" y="1559"/>
                    <a:pt x="9240" y="1459"/>
                    <a:pt x="9207" y="1392"/>
                  </a:cubicBezTo>
                  <a:cubicBezTo>
                    <a:pt x="9074" y="1092"/>
                    <a:pt x="8840" y="859"/>
                    <a:pt x="8540" y="725"/>
                  </a:cubicBezTo>
                  <a:cubicBezTo>
                    <a:pt x="8474" y="705"/>
                    <a:pt x="8408" y="696"/>
                    <a:pt x="8344" y="696"/>
                  </a:cubicBezTo>
                  <a:cubicBezTo>
                    <a:pt x="8084" y="696"/>
                    <a:pt x="7853" y="851"/>
                    <a:pt x="7773" y="1092"/>
                  </a:cubicBezTo>
                  <a:cubicBezTo>
                    <a:pt x="7706" y="825"/>
                    <a:pt x="7673" y="558"/>
                    <a:pt x="7573" y="292"/>
                  </a:cubicBezTo>
                  <a:cubicBezTo>
                    <a:pt x="7506" y="191"/>
                    <a:pt x="7406" y="91"/>
                    <a:pt x="7272" y="58"/>
                  </a:cubicBezTo>
                  <a:cubicBezTo>
                    <a:pt x="7146" y="19"/>
                    <a:pt x="7016" y="0"/>
                    <a:pt x="68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6"/>
            <p:cNvSpPr/>
            <p:nvPr/>
          </p:nvSpPr>
          <p:spPr>
            <a:xfrm>
              <a:off x="1828625" y="2304598"/>
              <a:ext cx="35461" cy="14710"/>
            </a:xfrm>
            <a:custGeom>
              <a:avLst/>
              <a:gdLst/>
              <a:ahLst/>
              <a:cxnLst/>
              <a:rect l="l" t="t" r="r" b="b"/>
              <a:pathLst>
                <a:path w="1702" h="706" extrusionOk="0">
                  <a:moveTo>
                    <a:pt x="67" y="1"/>
                  </a:moveTo>
                  <a:cubicBezTo>
                    <a:pt x="51" y="1"/>
                    <a:pt x="34" y="9"/>
                    <a:pt x="34" y="26"/>
                  </a:cubicBezTo>
                  <a:cubicBezTo>
                    <a:pt x="1" y="59"/>
                    <a:pt x="1" y="93"/>
                    <a:pt x="34" y="126"/>
                  </a:cubicBezTo>
                  <a:cubicBezTo>
                    <a:pt x="384" y="505"/>
                    <a:pt x="887" y="706"/>
                    <a:pt x="1409" y="706"/>
                  </a:cubicBezTo>
                  <a:cubicBezTo>
                    <a:pt x="1484" y="706"/>
                    <a:pt x="1559" y="702"/>
                    <a:pt x="1635" y="693"/>
                  </a:cubicBezTo>
                  <a:cubicBezTo>
                    <a:pt x="1668" y="693"/>
                    <a:pt x="1702" y="660"/>
                    <a:pt x="1702" y="626"/>
                  </a:cubicBezTo>
                  <a:cubicBezTo>
                    <a:pt x="1668" y="593"/>
                    <a:pt x="1668" y="560"/>
                    <a:pt x="1602" y="560"/>
                  </a:cubicBezTo>
                  <a:cubicBezTo>
                    <a:pt x="1534" y="568"/>
                    <a:pt x="1466" y="572"/>
                    <a:pt x="1397" y="572"/>
                  </a:cubicBezTo>
                  <a:cubicBezTo>
                    <a:pt x="927" y="572"/>
                    <a:pt x="450" y="375"/>
                    <a:pt x="101" y="26"/>
                  </a:cubicBezTo>
                  <a:cubicBezTo>
                    <a:pt x="101" y="9"/>
                    <a:pt x="84" y="1"/>
                    <a:pt x="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6"/>
            <p:cNvSpPr/>
            <p:nvPr/>
          </p:nvSpPr>
          <p:spPr>
            <a:xfrm>
              <a:off x="1704212" y="2417718"/>
              <a:ext cx="106363" cy="91778"/>
            </a:xfrm>
            <a:custGeom>
              <a:avLst/>
              <a:gdLst/>
              <a:ahLst/>
              <a:cxnLst/>
              <a:rect l="l" t="t" r="r" b="b"/>
              <a:pathLst>
                <a:path w="5105" h="4405" extrusionOk="0">
                  <a:moveTo>
                    <a:pt x="1168" y="1"/>
                  </a:moveTo>
                  <a:lnTo>
                    <a:pt x="101" y="334"/>
                  </a:lnTo>
                  <a:cubicBezTo>
                    <a:pt x="101" y="334"/>
                    <a:pt x="1" y="3003"/>
                    <a:pt x="3537" y="4404"/>
                  </a:cubicBezTo>
                  <a:cubicBezTo>
                    <a:pt x="3870" y="3704"/>
                    <a:pt x="4404" y="3103"/>
                    <a:pt x="5104" y="2703"/>
                  </a:cubicBezTo>
                  <a:cubicBezTo>
                    <a:pt x="3603" y="2102"/>
                    <a:pt x="2236" y="1202"/>
                    <a:pt x="11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6"/>
            <p:cNvSpPr/>
            <p:nvPr/>
          </p:nvSpPr>
          <p:spPr>
            <a:xfrm>
              <a:off x="1802225" y="2423281"/>
              <a:ext cx="93841" cy="81340"/>
            </a:xfrm>
            <a:custGeom>
              <a:avLst/>
              <a:gdLst/>
              <a:ahLst/>
              <a:cxnLst/>
              <a:rect l="l" t="t" r="r" b="b"/>
              <a:pathLst>
                <a:path w="4504" h="3904" extrusionOk="0">
                  <a:moveTo>
                    <a:pt x="1501" y="1"/>
                  </a:moveTo>
                  <a:cubicBezTo>
                    <a:pt x="1501" y="1"/>
                    <a:pt x="1001" y="2002"/>
                    <a:pt x="0" y="2236"/>
                  </a:cubicBezTo>
                  <a:cubicBezTo>
                    <a:pt x="1701" y="3003"/>
                    <a:pt x="1968" y="3904"/>
                    <a:pt x="1968" y="3904"/>
                  </a:cubicBezTo>
                  <a:cubicBezTo>
                    <a:pt x="4503" y="3203"/>
                    <a:pt x="2468" y="268"/>
                    <a:pt x="2468" y="268"/>
                  </a:cubicBezTo>
                  <a:lnTo>
                    <a:pt x="15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6"/>
            <p:cNvSpPr/>
            <p:nvPr/>
          </p:nvSpPr>
          <p:spPr>
            <a:xfrm>
              <a:off x="1793370" y="2838193"/>
              <a:ext cx="18606" cy="16189"/>
            </a:xfrm>
            <a:custGeom>
              <a:avLst/>
              <a:gdLst/>
              <a:ahLst/>
              <a:cxnLst/>
              <a:rect l="l" t="t" r="r" b="b"/>
              <a:pathLst>
                <a:path w="893" h="777" extrusionOk="0">
                  <a:moveTo>
                    <a:pt x="486" y="0"/>
                  </a:moveTo>
                  <a:cubicBezTo>
                    <a:pt x="176" y="0"/>
                    <a:pt x="1" y="379"/>
                    <a:pt x="225" y="636"/>
                  </a:cubicBezTo>
                  <a:cubicBezTo>
                    <a:pt x="297" y="732"/>
                    <a:pt x="399" y="776"/>
                    <a:pt x="503" y="776"/>
                  </a:cubicBezTo>
                  <a:cubicBezTo>
                    <a:pt x="686" y="776"/>
                    <a:pt x="871" y="637"/>
                    <a:pt x="892" y="402"/>
                  </a:cubicBezTo>
                  <a:cubicBezTo>
                    <a:pt x="892" y="202"/>
                    <a:pt x="725" y="2"/>
                    <a:pt x="525" y="2"/>
                  </a:cubicBezTo>
                  <a:cubicBezTo>
                    <a:pt x="512" y="1"/>
                    <a:pt x="499" y="0"/>
                    <a:pt x="4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36"/>
          <p:cNvGrpSpPr/>
          <p:nvPr/>
        </p:nvGrpSpPr>
        <p:grpSpPr>
          <a:xfrm>
            <a:off x="4436618" y="1447854"/>
            <a:ext cx="3958147" cy="812113"/>
            <a:chOff x="2658753" y="4097340"/>
            <a:chExt cx="1304597" cy="294073"/>
          </a:xfrm>
        </p:grpSpPr>
        <p:grpSp>
          <p:nvGrpSpPr>
            <p:cNvPr id="583" name="Google Shape;583;p36"/>
            <p:cNvGrpSpPr/>
            <p:nvPr/>
          </p:nvGrpSpPr>
          <p:grpSpPr>
            <a:xfrm>
              <a:off x="2658753" y="4097340"/>
              <a:ext cx="118572" cy="294073"/>
              <a:chOff x="3343310" y="4475555"/>
              <a:chExt cx="127717" cy="316753"/>
            </a:xfrm>
          </p:grpSpPr>
          <p:sp>
            <p:nvSpPr>
              <p:cNvPr id="584" name="Google Shape;584;p36"/>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6"/>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36"/>
            <p:cNvGrpSpPr/>
            <p:nvPr/>
          </p:nvGrpSpPr>
          <p:grpSpPr>
            <a:xfrm>
              <a:off x="3815519" y="4098389"/>
              <a:ext cx="147831" cy="291991"/>
              <a:chOff x="3527539" y="4476677"/>
              <a:chExt cx="159232" cy="314510"/>
            </a:xfrm>
          </p:grpSpPr>
          <p:sp>
            <p:nvSpPr>
              <p:cNvPr id="587" name="Google Shape;587;p36"/>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36"/>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36"/>
            <p:cNvGrpSpPr/>
            <p:nvPr/>
          </p:nvGrpSpPr>
          <p:grpSpPr>
            <a:xfrm>
              <a:off x="3511696" y="4098389"/>
              <a:ext cx="147831" cy="291991"/>
              <a:chOff x="3527539" y="4476677"/>
              <a:chExt cx="159232" cy="314510"/>
            </a:xfrm>
          </p:grpSpPr>
          <p:sp>
            <p:nvSpPr>
              <p:cNvPr id="590" name="Google Shape;590;p36"/>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6"/>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36"/>
            <p:cNvGrpSpPr/>
            <p:nvPr/>
          </p:nvGrpSpPr>
          <p:grpSpPr>
            <a:xfrm>
              <a:off x="3207874" y="4098389"/>
              <a:ext cx="147831" cy="291991"/>
              <a:chOff x="3527539" y="4476677"/>
              <a:chExt cx="159232" cy="314510"/>
            </a:xfrm>
          </p:grpSpPr>
          <p:sp>
            <p:nvSpPr>
              <p:cNvPr id="593" name="Google Shape;593;p36"/>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6"/>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36"/>
            <p:cNvGrpSpPr/>
            <p:nvPr/>
          </p:nvGrpSpPr>
          <p:grpSpPr>
            <a:xfrm>
              <a:off x="2933317" y="4097340"/>
              <a:ext cx="118572" cy="294073"/>
              <a:chOff x="3343310" y="4475555"/>
              <a:chExt cx="127717" cy="316753"/>
            </a:xfrm>
          </p:grpSpPr>
          <p:sp>
            <p:nvSpPr>
              <p:cNvPr id="596" name="Google Shape;596;p36"/>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6"/>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5"/>
        <p:cNvGrpSpPr/>
        <p:nvPr/>
      </p:nvGrpSpPr>
      <p:grpSpPr>
        <a:xfrm>
          <a:off x="0" y="0"/>
          <a:ext cx="0" cy="0"/>
          <a:chOff x="0" y="0"/>
          <a:chExt cx="0" cy="0"/>
        </a:xfrm>
      </p:grpSpPr>
      <p:sp>
        <p:nvSpPr>
          <p:cNvPr id="1446" name="Google Shape;1446;p54"/>
          <p:cNvSpPr txBox="1">
            <a:spLocks noGrp="1"/>
          </p:cNvSpPr>
          <p:nvPr>
            <p:ph type="title"/>
          </p:nvPr>
        </p:nvSpPr>
        <p:spPr>
          <a:xfrm flipH="1">
            <a:off x="3874300" y="912038"/>
            <a:ext cx="5139000" cy="72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Queries</a:t>
            </a:r>
            <a:endParaRPr/>
          </a:p>
        </p:txBody>
      </p:sp>
      <p:sp>
        <p:nvSpPr>
          <p:cNvPr id="1447" name="Google Shape;1447;p54"/>
          <p:cNvSpPr/>
          <p:nvPr/>
        </p:nvSpPr>
        <p:spPr>
          <a:xfrm>
            <a:off x="2402400" y="85248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54"/>
          <p:cNvSpPr txBox="1">
            <a:spLocks noGrp="1"/>
          </p:cNvSpPr>
          <p:nvPr>
            <p:ph type="title" idx="2"/>
          </p:nvPr>
        </p:nvSpPr>
        <p:spPr>
          <a:xfrm flipH="1">
            <a:off x="2428004" y="852488"/>
            <a:ext cx="1446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05</a:t>
            </a:r>
            <a:endParaRPr/>
          </a:p>
        </p:txBody>
      </p:sp>
      <p:grpSp>
        <p:nvGrpSpPr>
          <p:cNvPr id="1449" name="Google Shape;1449;p54"/>
          <p:cNvGrpSpPr/>
          <p:nvPr/>
        </p:nvGrpSpPr>
        <p:grpSpPr>
          <a:xfrm>
            <a:off x="97725" y="1694301"/>
            <a:ext cx="4022364" cy="3449188"/>
            <a:chOff x="4937077" y="2833750"/>
            <a:chExt cx="1609074" cy="1428531"/>
          </a:xfrm>
        </p:grpSpPr>
        <p:sp>
          <p:nvSpPr>
            <p:cNvPr id="1450" name="Google Shape;1450;p54"/>
            <p:cNvSpPr/>
            <p:nvPr/>
          </p:nvSpPr>
          <p:spPr>
            <a:xfrm>
              <a:off x="5150493" y="3342199"/>
              <a:ext cx="35183" cy="18298"/>
            </a:xfrm>
            <a:custGeom>
              <a:avLst/>
              <a:gdLst/>
              <a:ahLst/>
              <a:cxnLst/>
              <a:rect l="l" t="t" r="r" b="b"/>
              <a:pathLst>
                <a:path w="3536" h="1839" extrusionOk="0">
                  <a:moveTo>
                    <a:pt x="2581" y="1"/>
                  </a:moveTo>
                  <a:cubicBezTo>
                    <a:pt x="2148" y="1"/>
                    <a:pt x="1757" y="231"/>
                    <a:pt x="1601" y="638"/>
                  </a:cubicBezTo>
                  <a:cubicBezTo>
                    <a:pt x="1467" y="829"/>
                    <a:pt x="1366" y="987"/>
                    <a:pt x="1135" y="987"/>
                  </a:cubicBezTo>
                  <a:cubicBezTo>
                    <a:pt x="963" y="987"/>
                    <a:pt x="718" y="899"/>
                    <a:pt x="334" y="671"/>
                  </a:cubicBezTo>
                  <a:cubicBezTo>
                    <a:pt x="298" y="647"/>
                    <a:pt x="263" y="636"/>
                    <a:pt x="229" y="636"/>
                  </a:cubicBezTo>
                  <a:cubicBezTo>
                    <a:pt x="167" y="636"/>
                    <a:pt x="110" y="673"/>
                    <a:pt x="67" y="738"/>
                  </a:cubicBezTo>
                  <a:cubicBezTo>
                    <a:pt x="0" y="838"/>
                    <a:pt x="33" y="971"/>
                    <a:pt x="133" y="1038"/>
                  </a:cubicBezTo>
                  <a:cubicBezTo>
                    <a:pt x="574" y="1297"/>
                    <a:pt x="898" y="1400"/>
                    <a:pt x="1150" y="1400"/>
                  </a:cubicBezTo>
                  <a:cubicBezTo>
                    <a:pt x="1547" y="1400"/>
                    <a:pt x="1764" y="1144"/>
                    <a:pt x="1968" y="838"/>
                  </a:cubicBezTo>
                  <a:cubicBezTo>
                    <a:pt x="2123" y="621"/>
                    <a:pt x="2220" y="434"/>
                    <a:pt x="2525" y="434"/>
                  </a:cubicBezTo>
                  <a:cubicBezTo>
                    <a:pt x="2549" y="434"/>
                    <a:pt x="2575" y="435"/>
                    <a:pt x="2602" y="437"/>
                  </a:cubicBezTo>
                  <a:cubicBezTo>
                    <a:pt x="2769" y="437"/>
                    <a:pt x="2935" y="504"/>
                    <a:pt x="3036" y="638"/>
                  </a:cubicBezTo>
                  <a:cubicBezTo>
                    <a:pt x="3136" y="938"/>
                    <a:pt x="3102" y="1271"/>
                    <a:pt x="2969" y="1572"/>
                  </a:cubicBezTo>
                  <a:cubicBezTo>
                    <a:pt x="2935" y="1672"/>
                    <a:pt x="2969" y="1805"/>
                    <a:pt x="3102" y="1838"/>
                  </a:cubicBezTo>
                  <a:lnTo>
                    <a:pt x="3169" y="1838"/>
                  </a:lnTo>
                  <a:cubicBezTo>
                    <a:pt x="3236" y="1838"/>
                    <a:pt x="3302" y="1805"/>
                    <a:pt x="3336" y="1738"/>
                  </a:cubicBezTo>
                  <a:cubicBezTo>
                    <a:pt x="3536" y="1338"/>
                    <a:pt x="3536" y="838"/>
                    <a:pt x="3369" y="437"/>
                  </a:cubicBezTo>
                  <a:cubicBezTo>
                    <a:pt x="3202" y="171"/>
                    <a:pt x="2935" y="37"/>
                    <a:pt x="2669" y="4"/>
                  </a:cubicBezTo>
                  <a:cubicBezTo>
                    <a:pt x="2639" y="2"/>
                    <a:pt x="2610" y="1"/>
                    <a:pt x="25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54"/>
            <p:cNvSpPr/>
            <p:nvPr/>
          </p:nvSpPr>
          <p:spPr>
            <a:xfrm>
              <a:off x="4937077" y="4168343"/>
              <a:ext cx="1609074" cy="9393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54"/>
            <p:cNvSpPr/>
            <p:nvPr/>
          </p:nvSpPr>
          <p:spPr>
            <a:xfrm>
              <a:off x="5522550" y="2960872"/>
              <a:ext cx="939957" cy="655188"/>
            </a:xfrm>
            <a:custGeom>
              <a:avLst/>
              <a:gdLst/>
              <a:ahLst/>
              <a:cxnLst/>
              <a:rect l="l" t="t" r="r" b="b"/>
              <a:pathLst>
                <a:path w="94468" h="65848" extrusionOk="0">
                  <a:moveTo>
                    <a:pt x="8039" y="0"/>
                  </a:moveTo>
                  <a:cubicBezTo>
                    <a:pt x="6071" y="0"/>
                    <a:pt x="4303" y="1968"/>
                    <a:pt x="4137" y="4370"/>
                  </a:cubicBezTo>
                  <a:lnTo>
                    <a:pt x="167" y="61444"/>
                  </a:lnTo>
                  <a:cubicBezTo>
                    <a:pt x="0" y="63879"/>
                    <a:pt x="1501" y="65847"/>
                    <a:pt x="3470" y="65847"/>
                  </a:cubicBezTo>
                  <a:lnTo>
                    <a:pt x="86462" y="65847"/>
                  </a:lnTo>
                  <a:cubicBezTo>
                    <a:pt x="88430" y="65847"/>
                    <a:pt x="90165" y="63879"/>
                    <a:pt x="90332" y="61444"/>
                  </a:cubicBezTo>
                  <a:lnTo>
                    <a:pt x="94301" y="4370"/>
                  </a:lnTo>
                  <a:cubicBezTo>
                    <a:pt x="94468" y="1968"/>
                    <a:pt x="93000" y="0"/>
                    <a:pt x="9099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54"/>
            <p:cNvSpPr/>
            <p:nvPr/>
          </p:nvSpPr>
          <p:spPr>
            <a:xfrm>
              <a:off x="5574986" y="2959210"/>
              <a:ext cx="50128" cy="657516"/>
            </a:xfrm>
            <a:custGeom>
              <a:avLst/>
              <a:gdLst/>
              <a:ahLst/>
              <a:cxnLst/>
              <a:rect l="l" t="t" r="r" b="b"/>
              <a:pathLst>
                <a:path w="5038" h="66082" extrusionOk="0">
                  <a:moveTo>
                    <a:pt x="4938" y="1"/>
                  </a:moveTo>
                  <a:cubicBezTo>
                    <a:pt x="4896" y="1"/>
                    <a:pt x="4854" y="34"/>
                    <a:pt x="4838" y="101"/>
                  </a:cubicBezTo>
                  <a:lnTo>
                    <a:pt x="1" y="65981"/>
                  </a:lnTo>
                  <a:cubicBezTo>
                    <a:pt x="1" y="66014"/>
                    <a:pt x="34" y="66081"/>
                    <a:pt x="101" y="66081"/>
                  </a:cubicBezTo>
                  <a:cubicBezTo>
                    <a:pt x="168" y="66081"/>
                    <a:pt x="201" y="66014"/>
                    <a:pt x="201" y="65981"/>
                  </a:cubicBezTo>
                  <a:lnTo>
                    <a:pt x="5038" y="101"/>
                  </a:lnTo>
                  <a:cubicBezTo>
                    <a:pt x="5021" y="34"/>
                    <a:pt x="4979"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54"/>
            <p:cNvSpPr/>
            <p:nvPr/>
          </p:nvSpPr>
          <p:spPr>
            <a:xfrm>
              <a:off x="5627432" y="2959210"/>
              <a:ext cx="50128" cy="657516"/>
            </a:xfrm>
            <a:custGeom>
              <a:avLst/>
              <a:gdLst/>
              <a:ahLst/>
              <a:cxnLst/>
              <a:rect l="l" t="t" r="r" b="b"/>
              <a:pathLst>
                <a:path w="5038" h="66082" extrusionOk="0">
                  <a:moveTo>
                    <a:pt x="4925" y="1"/>
                  </a:moveTo>
                  <a:cubicBezTo>
                    <a:pt x="4879" y="1"/>
                    <a:pt x="4837" y="34"/>
                    <a:pt x="4837" y="101"/>
                  </a:cubicBezTo>
                  <a:lnTo>
                    <a:pt x="0" y="65981"/>
                  </a:lnTo>
                  <a:cubicBezTo>
                    <a:pt x="0" y="66014"/>
                    <a:pt x="34" y="66081"/>
                    <a:pt x="100" y="66081"/>
                  </a:cubicBezTo>
                  <a:cubicBezTo>
                    <a:pt x="167" y="66081"/>
                    <a:pt x="200" y="66014"/>
                    <a:pt x="200" y="65981"/>
                  </a:cubicBezTo>
                  <a:lnTo>
                    <a:pt x="5037" y="101"/>
                  </a:lnTo>
                  <a:cubicBezTo>
                    <a:pt x="5021" y="34"/>
                    <a:pt x="4970" y="1"/>
                    <a:pt x="492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54"/>
            <p:cNvSpPr/>
            <p:nvPr/>
          </p:nvSpPr>
          <p:spPr>
            <a:xfrm>
              <a:off x="5679868" y="2959210"/>
              <a:ext cx="49800" cy="657516"/>
            </a:xfrm>
            <a:custGeom>
              <a:avLst/>
              <a:gdLst/>
              <a:ahLst/>
              <a:cxnLst/>
              <a:rect l="l" t="t" r="r" b="b"/>
              <a:pathLst>
                <a:path w="5005" h="66082" extrusionOk="0">
                  <a:moveTo>
                    <a:pt x="4938"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54"/>
            <p:cNvSpPr/>
            <p:nvPr/>
          </p:nvSpPr>
          <p:spPr>
            <a:xfrm>
              <a:off x="5731976" y="2959210"/>
              <a:ext cx="50128" cy="657516"/>
            </a:xfrm>
            <a:custGeom>
              <a:avLst/>
              <a:gdLst/>
              <a:ahLst/>
              <a:cxnLst/>
              <a:rect l="l" t="t" r="r" b="b"/>
              <a:pathLst>
                <a:path w="5038" h="66082" extrusionOk="0">
                  <a:moveTo>
                    <a:pt x="4938" y="1"/>
                  </a:moveTo>
                  <a:cubicBezTo>
                    <a:pt x="4904" y="1"/>
                    <a:pt x="4838" y="34"/>
                    <a:pt x="4838" y="101"/>
                  </a:cubicBezTo>
                  <a:lnTo>
                    <a:pt x="34" y="65981"/>
                  </a:lnTo>
                  <a:cubicBezTo>
                    <a:pt x="1" y="66014"/>
                    <a:pt x="67" y="66081"/>
                    <a:pt x="101" y="66081"/>
                  </a:cubicBezTo>
                  <a:cubicBezTo>
                    <a:pt x="168" y="66081"/>
                    <a:pt x="201" y="66048"/>
                    <a:pt x="234" y="65981"/>
                  </a:cubicBezTo>
                  <a:lnTo>
                    <a:pt x="5038" y="101"/>
                  </a:lnTo>
                  <a:cubicBezTo>
                    <a:pt x="5038" y="34"/>
                    <a:pt x="5004"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54"/>
            <p:cNvSpPr/>
            <p:nvPr/>
          </p:nvSpPr>
          <p:spPr>
            <a:xfrm>
              <a:off x="5784422" y="2959210"/>
              <a:ext cx="50128" cy="657516"/>
            </a:xfrm>
            <a:custGeom>
              <a:avLst/>
              <a:gdLst/>
              <a:ahLst/>
              <a:cxnLst/>
              <a:rect l="l" t="t" r="r" b="b"/>
              <a:pathLst>
                <a:path w="5038" h="66082" extrusionOk="0">
                  <a:moveTo>
                    <a:pt x="4937" y="1"/>
                  </a:moveTo>
                  <a:cubicBezTo>
                    <a:pt x="4870" y="1"/>
                    <a:pt x="4837" y="34"/>
                    <a:pt x="4837" y="101"/>
                  </a:cubicBezTo>
                  <a:lnTo>
                    <a:pt x="0" y="65981"/>
                  </a:lnTo>
                  <a:cubicBezTo>
                    <a:pt x="0" y="66014"/>
                    <a:pt x="34"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54"/>
            <p:cNvSpPr/>
            <p:nvPr/>
          </p:nvSpPr>
          <p:spPr>
            <a:xfrm>
              <a:off x="5836858" y="2959210"/>
              <a:ext cx="50128" cy="657516"/>
            </a:xfrm>
            <a:custGeom>
              <a:avLst/>
              <a:gdLst/>
              <a:ahLst/>
              <a:cxnLst/>
              <a:rect l="l" t="t" r="r" b="b"/>
              <a:pathLst>
                <a:path w="5038" h="66082" extrusionOk="0">
                  <a:moveTo>
                    <a:pt x="4937" y="1"/>
                  </a:moveTo>
                  <a:cubicBezTo>
                    <a:pt x="4871" y="1"/>
                    <a:pt x="4837" y="34"/>
                    <a:pt x="4837" y="101"/>
                  </a:cubicBezTo>
                  <a:lnTo>
                    <a:pt x="1" y="65981"/>
                  </a:lnTo>
                  <a:cubicBezTo>
                    <a:pt x="1" y="66014"/>
                    <a:pt x="34" y="66081"/>
                    <a:pt x="101" y="66081"/>
                  </a:cubicBezTo>
                  <a:cubicBezTo>
                    <a:pt x="134" y="66081"/>
                    <a:pt x="201" y="66048"/>
                    <a:pt x="201" y="65981"/>
                  </a:cubicBezTo>
                  <a:lnTo>
                    <a:pt x="5038" y="101"/>
                  </a:lnTo>
                  <a:cubicBezTo>
                    <a:pt x="5038"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54"/>
            <p:cNvSpPr/>
            <p:nvPr/>
          </p:nvSpPr>
          <p:spPr>
            <a:xfrm>
              <a:off x="5889304" y="2959210"/>
              <a:ext cx="49790" cy="657516"/>
            </a:xfrm>
            <a:custGeom>
              <a:avLst/>
              <a:gdLst/>
              <a:ahLst/>
              <a:cxnLst/>
              <a:rect l="l" t="t" r="r" b="b"/>
              <a:pathLst>
                <a:path w="5004" h="66082" extrusionOk="0">
                  <a:moveTo>
                    <a:pt x="4937" y="1"/>
                  </a:moveTo>
                  <a:cubicBezTo>
                    <a:pt x="4870" y="1"/>
                    <a:pt x="4837" y="34"/>
                    <a:pt x="4803" y="101"/>
                  </a:cubicBezTo>
                  <a:lnTo>
                    <a:pt x="0" y="65981"/>
                  </a:lnTo>
                  <a:cubicBezTo>
                    <a:pt x="0" y="66014"/>
                    <a:pt x="33" y="66081"/>
                    <a:pt x="100" y="66081"/>
                  </a:cubicBezTo>
                  <a:cubicBezTo>
                    <a:pt x="133" y="66081"/>
                    <a:pt x="167" y="66014"/>
                    <a:pt x="167" y="65981"/>
                  </a:cubicBezTo>
                  <a:lnTo>
                    <a:pt x="5004" y="101"/>
                  </a:lnTo>
                  <a:cubicBezTo>
                    <a:pt x="5004" y="34"/>
                    <a:pt x="4970"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54"/>
            <p:cNvSpPr/>
            <p:nvPr/>
          </p:nvSpPr>
          <p:spPr>
            <a:xfrm>
              <a:off x="5941412" y="2959210"/>
              <a:ext cx="50128" cy="657516"/>
            </a:xfrm>
            <a:custGeom>
              <a:avLst/>
              <a:gdLst/>
              <a:ahLst/>
              <a:cxnLst/>
              <a:rect l="l" t="t" r="r" b="b"/>
              <a:pathLst>
                <a:path w="5038" h="66082" extrusionOk="0">
                  <a:moveTo>
                    <a:pt x="4937" y="1"/>
                  </a:moveTo>
                  <a:cubicBezTo>
                    <a:pt x="4904" y="1"/>
                    <a:pt x="4837" y="34"/>
                    <a:pt x="4837" y="101"/>
                  </a:cubicBezTo>
                  <a:lnTo>
                    <a:pt x="33" y="65981"/>
                  </a:lnTo>
                  <a:cubicBezTo>
                    <a:pt x="0" y="66014"/>
                    <a:pt x="67"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54"/>
            <p:cNvSpPr/>
            <p:nvPr/>
          </p:nvSpPr>
          <p:spPr>
            <a:xfrm>
              <a:off x="5993848" y="2959210"/>
              <a:ext cx="49800" cy="657516"/>
            </a:xfrm>
            <a:custGeom>
              <a:avLst/>
              <a:gdLst/>
              <a:ahLst/>
              <a:cxnLst/>
              <a:rect l="l" t="t" r="r" b="b"/>
              <a:pathLst>
                <a:path w="5005" h="66082" extrusionOk="0">
                  <a:moveTo>
                    <a:pt x="4937"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54"/>
            <p:cNvSpPr/>
            <p:nvPr/>
          </p:nvSpPr>
          <p:spPr>
            <a:xfrm>
              <a:off x="6046284" y="2959210"/>
              <a:ext cx="50128" cy="657516"/>
            </a:xfrm>
            <a:custGeom>
              <a:avLst/>
              <a:gdLst/>
              <a:ahLst/>
              <a:cxnLst/>
              <a:rect l="l" t="t" r="r" b="b"/>
              <a:pathLst>
                <a:path w="5038" h="66082" extrusionOk="0">
                  <a:moveTo>
                    <a:pt x="4938" y="1"/>
                  </a:moveTo>
                  <a:cubicBezTo>
                    <a:pt x="4871" y="1"/>
                    <a:pt x="4838" y="34"/>
                    <a:pt x="4804" y="101"/>
                  </a:cubicBezTo>
                  <a:lnTo>
                    <a:pt x="1" y="65981"/>
                  </a:lnTo>
                  <a:cubicBezTo>
                    <a:pt x="1" y="66014"/>
                    <a:pt x="34" y="66081"/>
                    <a:pt x="101" y="66081"/>
                  </a:cubicBezTo>
                  <a:cubicBezTo>
                    <a:pt x="134" y="66081"/>
                    <a:pt x="201" y="66048"/>
                    <a:pt x="201" y="65981"/>
                  </a:cubicBezTo>
                  <a:lnTo>
                    <a:pt x="5005" y="101"/>
                  </a:lnTo>
                  <a:cubicBezTo>
                    <a:pt x="5038"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54"/>
            <p:cNvSpPr/>
            <p:nvPr/>
          </p:nvSpPr>
          <p:spPr>
            <a:xfrm>
              <a:off x="6098401" y="2959210"/>
              <a:ext cx="50118" cy="657516"/>
            </a:xfrm>
            <a:custGeom>
              <a:avLst/>
              <a:gdLst/>
              <a:ahLst/>
              <a:cxnLst/>
              <a:rect l="l" t="t" r="r" b="b"/>
              <a:pathLst>
                <a:path w="5037" h="66082" extrusionOk="0">
                  <a:moveTo>
                    <a:pt x="4937" y="1"/>
                  </a:moveTo>
                  <a:cubicBezTo>
                    <a:pt x="4904" y="1"/>
                    <a:pt x="4837" y="34"/>
                    <a:pt x="4837" y="101"/>
                  </a:cubicBezTo>
                  <a:lnTo>
                    <a:pt x="33" y="65981"/>
                  </a:lnTo>
                  <a:cubicBezTo>
                    <a:pt x="0" y="66014"/>
                    <a:pt x="67" y="66081"/>
                    <a:pt x="100" y="66081"/>
                  </a:cubicBezTo>
                  <a:cubicBezTo>
                    <a:pt x="167" y="66081"/>
                    <a:pt x="200" y="66048"/>
                    <a:pt x="234"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54"/>
            <p:cNvSpPr/>
            <p:nvPr/>
          </p:nvSpPr>
          <p:spPr>
            <a:xfrm>
              <a:off x="6150837" y="2959210"/>
              <a:ext cx="50128" cy="657516"/>
            </a:xfrm>
            <a:custGeom>
              <a:avLst/>
              <a:gdLst/>
              <a:ahLst/>
              <a:cxnLst/>
              <a:rect l="l" t="t" r="r" b="b"/>
              <a:pathLst>
                <a:path w="5038" h="66082" extrusionOk="0">
                  <a:moveTo>
                    <a:pt x="4937" y="1"/>
                  </a:moveTo>
                  <a:cubicBezTo>
                    <a:pt x="4904" y="1"/>
                    <a:pt x="4837" y="34"/>
                    <a:pt x="4837" y="101"/>
                  </a:cubicBezTo>
                  <a:lnTo>
                    <a:pt x="0" y="65981"/>
                  </a:lnTo>
                  <a:cubicBezTo>
                    <a:pt x="0" y="66014"/>
                    <a:pt x="34" y="66081"/>
                    <a:pt x="101" y="66081"/>
                  </a:cubicBezTo>
                  <a:cubicBezTo>
                    <a:pt x="167" y="66081"/>
                    <a:pt x="201" y="66048"/>
                    <a:pt x="201"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54"/>
            <p:cNvSpPr/>
            <p:nvPr/>
          </p:nvSpPr>
          <p:spPr>
            <a:xfrm>
              <a:off x="6203274" y="2959210"/>
              <a:ext cx="50128" cy="657516"/>
            </a:xfrm>
            <a:custGeom>
              <a:avLst/>
              <a:gdLst/>
              <a:ahLst/>
              <a:cxnLst/>
              <a:rect l="l" t="t" r="r" b="b"/>
              <a:pathLst>
                <a:path w="5038" h="66082" extrusionOk="0">
                  <a:moveTo>
                    <a:pt x="4925" y="1"/>
                  </a:moveTo>
                  <a:cubicBezTo>
                    <a:pt x="4871" y="1"/>
                    <a:pt x="4821" y="34"/>
                    <a:pt x="4838" y="101"/>
                  </a:cubicBezTo>
                  <a:lnTo>
                    <a:pt x="1" y="65981"/>
                  </a:lnTo>
                  <a:cubicBezTo>
                    <a:pt x="1" y="66014"/>
                    <a:pt x="34" y="66081"/>
                    <a:pt x="101" y="66081"/>
                  </a:cubicBezTo>
                  <a:cubicBezTo>
                    <a:pt x="168" y="66081"/>
                    <a:pt x="201" y="66014"/>
                    <a:pt x="201" y="65981"/>
                  </a:cubicBezTo>
                  <a:lnTo>
                    <a:pt x="5038" y="101"/>
                  </a:lnTo>
                  <a:cubicBezTo>
                    <a:pt x="5038"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54"/>
            <p:cNvSpPr/>
            <p:nvPr/>
          </p:nvSpPr>
          <p:spPr>
            <a:xfrm>
              <a:off x="6255720" y="2959210"/>
              <a:ext cx="50128" cy="657516"/>
            </a:xfrm>
            <a:custGeom>
              <a:avLst/>
              <a:gdLst/>
              <a:ahLst/>
              <a:cxnLst/>
              <a:rect l="l" t="t" r="r" b="b"/>
              <a:pathLst>
                <a:path w="5038" h="66082" extrusionOk="0">
                  <a:moveTo>
                    <a:pt x="4925" y="1"/>
                  </a:moveTo>
                  <a:cubicBezTo>
                    <a:pt x="4870" y="1"/>
                    <a:pt x="4820" y="34"/>
                    <a:pt x="4837" y="101"/>
                  </a:cubicBezTo>
                  <a:lnTo>
                    <a:pt x="0" y="65981"/>
                  </a:lnTo>
                  <a:cubicBezTo>
                    <a:pt x="0" y="66014"/>
                    <a:pt x="34" y="66081"/>
                    <a:pt x="100" y="66081"/>
                  </a:cubicBezTo>
                  <a:cubicBezTo>
                    <a:pt x="134" y="66081"/>
                    <a:pt x="200" y="66014"/>
                    <a:pt x="200" y="65981"/>
                  </a:cubicBezTo>
                  <a:lnTo>
                    <a:pt x="5037" y="101"/>
                  </a:lnTo>
                  <a:cubicBezTo>
                    <a:pt x="5037"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54"/>
            <p:cNvSpPr/>
            <p:nvPr/>
          </p:nvSpPr>
          <p:spPr>
            <a:xfrm>
              <a:off x="6307827" y="2959210"/>
              <a:ext cx="50297" cy="657516"/>
            </a:xfrm>
            <a:custGeom>
              <a:avLst/>
              <a:gdLst/>
              <a:ahLst/>
              <a:cxnLst/>
              <a:rect l="l" t="t" r="r" b="b"/>
              <a:pathLst>
                <a:path w="5055" h="66082" extrusionOk="0">
                  <a:moveTo>
                    <a:pt x="4950" y="1"/>
                  </a:moveTo>
                  <a:cubicBezTo>
                    <a:pt x="4896" y="1"/>
                    <a:pt x="4837" y="34"/>
                    <a:pt x="4837" y="101"/>
                  </a:cubicBezTo>
                  <a:lnTo>
                    <a:pt x="34" y="65981"/>
                  </a:lnTo>
                  <a:cubicBezTo>
                    <a:pt x="0" y="66014"/>
                    <a:pt x="67" y="66081"/>
                    <a:pt x="100" y="66081"/>
                  </a:cubicBezTo>
                  <a:cubicBezTo>
                    <a:pt x="167" y="66081"/>
                    <a:pt x="201" y="66048"/>
                    <a:pt x="234" y="65981"/>
                  </a:cubicBezTo>
                  <a:lnTo>
                    <a:pt x="5037" y="101"/>
                  </a:lnTo>
                  <a:cubicBezTo>
                    <a:pt x="5054" y="34"/>
                    <a:pt x="5004" y="1"/>
                    <a:pt x="49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54"/>
            <p:cNvSpPr/>
            <p:nvPr/>
          </p:nvSpPr>
          <p:spPr>
            <a:xfrm>
              <a:off x="6360263" y="2959210"/>
              <a:ext cx="50297" cy="657516"/>
            </a:xfrm>
            <a:custGeom>
              <a:avLst/>
              <a:gdLst/>
              <a:ahLst/>
              <a:cxnLst/>
              <a:rect l="l" t="t" r="r" b="b"/>
              <a:pathLst>
                <a:path w="5055" h="66082" extrusionOk="0">
                  <a:moveTo>
                    <a:pt x="4938" y="1"/>
                  </a:moveTo>
                  <a:cubicBezTo>
                    <a:pt x="4879" y="1"/>
                    <a:pt x="4821" y="34"/>
                    <a:pt x="4838" y="101"/>
                  </a:cubicBezTo>
                  <a:lnTo>
                    <a:pt x="1" y="65981"/>
                  </a:lnTo>
                  <a:cubicBezTo>
                    <a:pt x="1" y="66014"/>
                    <a:pt x="34" y="66081"/>
                    <a:pt x="101" y="66081"/>
                  </a:cubicBezTo>
                  <a:cubicBezTo>
                    <a:pt x="168" y="66081"/>
                    <a:pt x="201" y="66014"/>
                    <a:pt x="201" y="65981"/>
                  </a:cubicBezTo>
                  <a:lnTo>
                    <a:pt x="5038" y="101"/>
                  </a:lnTo>
                  <a:cubicBezTo>
                    <a:pt x="5054" y="34"/>
                    <a:pt x="4996"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54"/>
            <p:cNvSpPr/>
            <p:nvPr/>
          </p:nvSpPr>
          <p:spPr>
            <a:xfrm>
              <a:off x="5520222" y="2958882"/>
              <a:ext cx="950255" cy="658839"/>
            </a:xfrm>
            <a:custGeom>
              <a:avLst/>
              <a:gdLst/>
              <a:ahLst/>
              <a:cxnLst/>
              <a:rect l="l" t="t" r="r" b="b"/>
              <a:pathLst>
                <a:path w="95503" h="66215" extrusionOk="0">
                  <a:moveTo>
                    <a:pt x="91233" y="367"/>
                  </a:moveTo>
                  <a:cubicBezTo>
                    <a:pt x="93134" y="367"/>
                    <a:pt x="94535" y="2268"/>
                    <a:pt x="94402" y="4570"/>
                  </a:cubicBezTo>
                  <a:lnTo>
                    <a:pt x="90465" y="61644"/>
                  </a:lnTo>
                  <a:cubicBezTo>
                    <a:pt x="90265" y="63946"/>
                    <a:pt x="88597" y="65814"/>
                    <a:pt x="86696" y="65814"/>
                  </a:cubicBezTo>
                  <a:lnTo>
                    <a:pt x="3737" y="65814"/>
                  </a:lnTo>
                  <a:cubicBezTo>
                    <a:pt x="1836" y="65814"/>
                    <a:pt x="401" y="63979"/>
                    <a:pt x="568" y="61644"/>
                  </a:cubicBezTo>
                  <a:lnTo>
                    <a:pt x="4504" y="4570"/>
                  </a:lnTo>
                  <a:cubicBezTo>
                    <a:pt x="4704" y="2268"/>
                    <a:pt x="6372" y="367"/>
                    <a:pt x="8273" y="367"/>
                  </a:cubicBezTo>
                  <a:close/>
                  <a:moveTo>
                    <a:pt x="8173" y="0"/>
                  </a:moveTo>
                  <a:cubicBezTo>
                    <a:pt x="6105" y="0"/>
                    <a:pt x="4304" y="2068"/>
                    <a:pt x="4137" y="4570"/>
                  </a:cubicBezTo>
                  <a:lnTo>
                    <a:pt x="168" y="61644"/>
                  </a:lnTo>
                  <a:cubicBezTo>
                    <a:pt x="1" y="64179"/>
                    <a:pt x="1535" y="66214"/>
                    <a:pt x="3603" y="66214"/>
                  </a:cubicBezTo>
                  <a:lnTo>
                    <a:pt x="87297" y="66214"/>
                  </a:lnTo>
                  <a:cubicBezTo>
                    <a:pt x="89398" y="66214"/>
                    <a:pt x="91199" y="64179"/>
                    <a:pt x="91366" y="61644"/>
                  </a:cubicBezTo>
                  <a:lnTo>
                    <a:pt x="95302" y="4570"/>
                  </a:lnTo>
                  <a:cubicBezTo>
                    <a:pt x="95502" y="2068"/>
                    <a:pt x="93968" y="0"/>
                    <a:pt x="919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54"/>
            <p:cNvSpPr/>
            <p:nvPr/>
          </p:nvSpPr>
          <p:spPr>
            <a:xfrm>
              <a:off x="5558061" y="2985767"/>
              <a:ext cx="691037" cy="456705"/>
            </a:xfrm>
            <a:custGeom>
              <a:avLst/>
              <a:gdLst/>
              <a:ahLst/>
              <a:cxnLst/>
              <a:rect l="l" t="t" r="r" b="b"/>
              <a:pathLst>
                <a:path w="69451" h="45900" extrusionOk="0">
                  <a:moveTo>
                    <a:pt x="1068" y="0"/>
                  </a:moveTo>
                  <a:lnTo>
                    <a:pt x="601" y="1434"/>
                  </a:lnTo>
                  <a:lnTo>
                    <a:pt x="1" y="10107"/>
                  </a:lnTo>
                  <a:lnTo>
                    <a:pt x="26119" y="44799"/>
                  </a:lnTo>
                  <a:cubicBezTo>
                    <a:pt x="26586" y="45466"/>
                    <a:pt x="27387" y="45866"/>
                    <a:pt x="28187" y="45900"/>
                  </a:cubicBezTo>
                  <a:cubicBezTo>
                    <a:pt x="29055" y="45866"/>
                    <a:pt x="29889" y="45466"/>
                    <a:pt x="30456" y="44799"/>
                  </a:cubicBezTo>
                  <a:lnTo>
                    <a:pt x="49036" y="23951"/>
                  </a:lnTo>
                  <a:lnTo>
                    <a:pt x="64747" y="44799"/>
                  </a:lnTo>
                  <a:lnTo>
                    <a:pt x="69450" y="39562"/>
                  </a:lnTo>
                  <a:lnTo>
                    <a:pt x="51771" y="16045"/>
                  </a:lnTo>
                  <a:cubicBezTo>
                    <a:pt x="51271" y="15378"/>
                    <a:pt x="50503" y="14977"/>
                    <a:pt x="49669" y="14944"/>
                  </a:cubicBezTo>
                  <a:cubicBezTo>
                    <a:pt x="48802" y="14977"/>
                    <a:pt x="48002" y="15378"/>
                    <a:pt x="47434" y="16045"/>
                  </a:cubicBezTo>
                  <a:lnTo>
                    <a:pt x="28821" y="36893"/>
                  </a:lnTo>
                  <a:lnTo>
                    <a:pt x="106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54"/>
            <p:cNvSpPr/>
            <p:nvPr/>
          </p:nvSpPr>
          <p:spPr>
            <a:xfrm>
              <a:off x="6138559" y="3304060"/>
              <a:ext cx="171936" cy="214094"/>
            </a:xfrm>
            <a:custGeom>
              <a:avLst/>
              <a:gdLst/>
              <a:ahLst/>
              <a:cxnLst/>
              <a:rect l="l" t="t" r="r" b="b"/>
              <a:pathLst>
                <a:path w="17280" h="21517" extrusionOk="0">
                  <a:moveTo>
                    <a:pt x="14044" y="1"/>
                  </a:moveTo>
                  <a:lnTo>
                    <a:pt x="0" y="15745"/>
                  </a:lnTo>
                  <a:lnTo>
                    <a:pt x="17279" y="21516"/>
                  </a:lnTo>
                  <a:lnTo>
                    <a:pt x="140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54"/>
            <p:cNvSpPr/>
            <p:nvPr/>
          </p:nvSpPr>
          <p:spPr>
            <a:xfrm>
              <a:off x="5129906" y="3063766"/>
              <a:ext cx="103570" cy="250929"/>
            </a:xfrm>
            <a:custGeom>
              <a:avLst/>
              <a:gdLst/>
              <a:ahLst/>
              <a:cxnLst/>
              <a:rect l="l" t="t" r="r" b="b"/>
              <a:pathLst>
                <a:path w="10409" h="25219" extrusionOk="0">
                  <a:moveTo>
                    <a:pt x="5905" y="0"/>
                  </a:moveTo>
                  <a:cubicBezTo>
                    <a:pt x="4871" y="1868"/>
                    <a:pt x="3937" y="3769"/>
                    <a:pt x="3003" y="5704"/>
                  </a:cubicBezTo>
                  <a:cubicBezTo>
                    <a:pt x="2569" y="6705"/>
                    <a:pt x="2136" y="7672"/>
                    <a:pt x="1702" y="8673"/>
                  </a:cubicBezTo>
                  <a:cubicBezTo>
                    <a:pt x="1302" y="9674"/>
                    <a:pt x="868" y="10674"/>
                    <a:pt x="501" y="11809"/>
                  </a:cubicBezTo>
                  <a:cubicBezTo>
                    <a:pt x="435" y="12075"/>
                    <a:pt x="334" y="12376"/>
                    <a:pt x="234" y="12676"/>
                  </a:cubicBezTo>
                  <a:cubicBezTo>
                    <a:pt x="134" y="13109"/>
                    <a:pt x="68" y="13510"/>
                    <a:pt x="34" y="13943"/>
                  </a:cubicBezTo>
                  <a:cubicBezTo>
                    <a:pt x="1" y="14177"/>
                    <a:pt x="1" y="14410"/>
                    <a:pt x="34" y="14644"/>
                  </a:cubicBezTo>
                  <a:lnTo>
                    <a:pt x="101" y="15144"/>
                  </a:lnTo>
                  <a:cubicBezTo>
                    <a:pt x="134" y="15444"/>
                    <a:pt x="201" y="15745"/>
                    <a:pt x="268" y="16045"/>
                  </a:cubicBezTo>
                  <a:cubicBezTo>
                    <a:pt x="501" y="17179"/>
                    <a:pt x="835" y="18246"/>
                    <a:pt x="1268" y="19347"/>
                  </a:cubicBezTo>
                  <a:cubicBezTo>
                    <a:pt x="2036" y="21382"/>
                    <a:pt x="3003" y="23350"/>
                    <a:pt x="4104" y="25218"/>
                  </a:cubicBezTo>
                  <a:lnTo>
                    <a:pt x="6439" y="24251"/>
                  </a:lnTo>
                  <a:cubicBezTo>
                    <a:pt x="5972" y="22249"/>
                    <a:pt x="5471" y="20215"/>
                    <a:pt x="5105" y="18213"/>
                  </a:cubicBezTo>
                  <a:cubicBezTo>
                    <a:pt x="4904" y="17279"/>
                    <a:pt x="4738" y="16312"/>
                    <a:pt x="4671" y="15344"/>
                  </a:cubicBezTo>
                  <a:lnTo>
                    <a:pt x="4604" y="14711"/>
                  </a:lnTo>
                  <a:lnTo>
                    <a:pt x="4604" y="14410"/>
                  </a:lnTo>
                  <a:lnTo>
                    <a:pt x="4604" y="14310"/>
                  </a:lnTo>
                  <a:cubicBezTo>
                    <a:pt x="4604" y="14329"/>
                    <a:pt x="4606" y="14337"/>
                    <a:pt x="4610" y="14337"/>
                  </a:cubicBezTo>
                  <a:cubicBezTo>
                    <a:pt x="4629" y="14337"/>
                    <a:pt x="4683" y="14173"/>
                    <a:pt x="4738" y="14010"/>
                  </a:cubicBezTo>
                  <a:cubicBezTo>
                    <a:pt x="4804" y="13843"/>
                    <a:pt x="4871" y="13643"/>
                    <a:pt x="4971" y="13410"/>
                  </a:cubicBezTo>
                  <a:cubicBezTo>
                    <a:pt x="5338" y="12542"/>
                    <a:pt x="5772" y="11642"/>
                    <a:pt x="6205" y="10708"/>
                  </a:cubicBezTo>
                  <a:cubicBezTo>
                    <a:pt x="6672" y="9774"/>
                    <a:pt x="7139" y="8840"/>
                    <a:pt x="7606" y="7939"/>
                  </a:cubicBezTo>
                  <a:lnTo>
                    <a:pt x="10408" y="2368"/>
                  </a:lnTo>
                  <a:lnTo>
                    <a:pt x="5905" y="0"/>
                  </a:lnTo>
                  <a:close/>
                </a:path>
              </a:pathLst>
            </a:custGeom>
            <a:solidFill>
              <a:srgbClr val="B6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54"/>
            <p:cNvSpPr/>
            <p:nvPr/>
          </p:nvSpPr>
          <p:spPr>
            <a:xfrm>
              <a:off x="5157786" y="3297095"/>
              <a:ext cx="45820" cy="33193"/>
            </a:xfrm>
            <a:custGeom>
              <a:avLst/>
              <a:gdLst/>
              <a:ahLst/>
              <a:cxnLst/>
              <a:rect l="l" t="t" r="r" b="b"/>
              <a:pathLst>
                <a:path w="4605" h="3336" extrusionOk="0">
                  <a:moveTo>
                    <a:pt x="1102" y="0"/>
                  </a:moveTo>
                  <a:cubicBezTo>
                    <a:pt x="1" y="1234"/>
                    <a:pt x="735" y="3336"/>
                    <a:pt x="735" y="3336"/>
                  </a:cubicBezTo>
                  <a:lnTo>
                    <a:pt x="4604" y="2969"/>
                  </a:lnTo>
                  <a:lnTo>
                    <a:pt x="3503" y="367"/>
                  </a:lnTo>
                  <a:lnTo>
                    <a:pt x="1102" y="0"/>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54"/>
            <p:cNvSpPr/>
            <p:nvPr/>
          </p:nvSpPr>
          <p:spPr>
            <a:xfrm>
              <a:off x="5165089" y="3326627"/>
              <a:ext cx="42825" cy="28566"/>
            </a:xfrm>
            <a:custGeom>
              <a:avLst/>
              <a:gdLst/>
              <a:ahLst/>
              <a:cxnLst/>
              <a:rect l="l" t="t" r="r" b="b"/>
              <a:pathLst>
                <a:path w="4304" h="2871" extrusionOk="0">
                  <a:moveTo>
                    <a:pt x="3870" y="1"/>
                  </a:moveTo>
                  <a:lnTo>
                    <a:pt x="1" y="368"/>
                  </a:lnTo>
                  <a:lnTo>
                    <a:pt x="935" y="2269"/>
                  </a:lnTo>
                  <a:cubicBezTo>
                    <a:pt x="1100" y="2627"/>
                    <a:pt x="1469" y="2871"/>
                    <a:pt x="1874" y="2871"/>
                  </a:cubicBezTo>
                  <a:cubicBezTo>
                    <a:pt x="1960" y="2871"/>
                    <a:pt x="2048" y="2860"/>
                    <a:pt x="2136" y="2836"/>
                  </a:cubicBezTo>
                  <a:lnTo>
                    <a:pt x="3403" y="2503"/>
                  </a:lnTo>
                  <a:cubicBezTo>
                    <a:pt x="3970" y="2369"/>
                    <a:pt x="4304" y="1769"/>
                    <a:pt x="4170" y="1202"/>
                  </a:cubicBezTo>
                  <a:lnTo>
                    <a:pt x="3870" y="1"/>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54"/>
            <p:cNvSpPr/>
            <p:nvPr/>
          </p:nvSpPr>
          <p:spPr>
            <a:xfrm>
              <a:off x="5367550" y="2933947"/>
              <a:ext cx="7642" cy="9711"/>
            </a:xfrm>
            <a:custGeom>
              <a:avLst/>
              <a:gdLst/>
              <a:ahLst/>
              <a:cxnLst/>
              <a:rect l="l" t="t" r="r" b="b"/>
              <a:pathLst>
                <a:path w="768" h="976" extrusionOk="0">
                  <a:moveTo>
                    <a:pt x="458" y="0"/>
                  </a:moveTo>
                  <a:cubicBezTo>
                    <a:pt x="306" y="0"/>
                    <a:pt x="159" y="161"/>
                    <a:pt x="67" y="405"/>
                  </a:cubicBezTo>
                  <a:cubicBezTo>
                    <a:pt x="1" y="672"/>
                    <a:pt x="67" y="905"/>
                    <a:pt x="234" y="972"/>
                  </a:cubicBezTo>
                  <a:cubicBezTo>
                    <a:pt x="248" y="975"/>
                    <a:pt x="263" y="976"/>
                    <a:pt x="277" y="976"/>
                  </a:cubicBezTo>
                  <a:cubicBezTo>
                    <a:pt x="434" y="976"/>
                    <a:pt x="607" y="816"/>
                    <a:pt x="668" y="571"/>
                  </a:cubicBezTo>
                  <a:cubicBezTo>
                    <a:pt x="768" y="305"/>
                    <a:pt x="668" y="71"/>
                    <a:pt x="501" y="4"/>
                  </a:cubicBezTo>
                  <a:cubicBezTo>
                    <a:pt x="487" y="2"/>
                    <a:pt x="473" y="0"/>
                    <a:pt x="4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54"/>
            <p:cNvSpPr/>
            <p:nvPr/>
          </p:nvSpPr>
          <p:spPr>
            <a:xfrm>
              <a:off x="5361242" y="2942952"/>
              <a:ext cx="12955" cy="26815"/>
            </a:xfrm>
            <a:custGeom>
              <a:avLst/>
              <a:gdLst/>
              <a:ahLst/>
              <a:cxnLst/>
              <a:rect l="l" t="t" r="r" b="b"/>
              <a:pathLst>
                <a:path w="1302" h="2695" extrusionOk="0">
                  <a:moveTo>
                    <a:pt x="701" y="0"/>
                  </a:moveTo>
                  <a:lnTo>
                    <a:pt x="1" y="2468"/>
                  </a:lnTo>
                  <a:cubicBezTo>
                    <a:pt x="229" y="2614"/>
                    <a:pt x="509" y="2695"/>
                    <a:pt x="793" y="2695"/>
                  </a:cubicBezTo>
                  <a:cubicBezTo>
                    <a:pt x="965" y="2695"/>
                    <a:pt x="1138" y="2665"/>
                    <a:pt x="1302" y="2602"/>
                  </a:cubicBezTo>
                  <a:cubicBezTo>
                    <a:pt x="968" y="1768"/>
                    <a:pt x="768" y="901"/>
                    <a:pt x="701" y="0"/>
                  </a:cubicBezTo>
                  <a:close/>
                </a:path>
              </a:pathLst>
            </a:custGeom>
            <a:solidFill>
              <a:srgbClr val="A02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54"/>
            <p:cNvSpPr/>
            <p:nvPr/>
          </p:nvSpPr>
          <p:spPr>
            <a:xfrm>
              <a:off x="5366535" y="2915977"/>
              <a:ext cx="15293" cy="9393"/>
            </a:xfrm>
            <a:custGeom>
              <a:avLst/>
              <a:gdLst/>
              <a:ahLst/>
              <a:cxnLst/>
              <a:rect l="l" t="t" r="r" b="b"/>
              <a:pathLst>
                <a:path w="1537" h="944" extrusionOk="0">
                  <a:moveTo>
                    <a:pt x="208" y="0"/>
                  </a:moveTo>
                  <a:cubicBezTo>
                    <a:pt x="104" y="0"/>
                    <a:pt x="1" y="106"/>
                    <a:pt x="69" y="243"/>
                  </a:cubicBezTo>
                  <a:cubicBezTo>
                    <a:pt x="336" y="676"/>
                    <a:pt x="803" y="943"/>
                    <a:pt x="1303" y="943"/>
                  </a:cubicBezTo>
                  <a:cubicBezTo>
                    <a:pt x="1470" y="943"/>
                    <a:pt x="1537" y="810"/>
                    <a:pt x="1437" y="676"/>
                  </a:cubicBezTo>
                  <a:cubicBezTo>
                    <a:pt x="1437" y="643"/>
                    <a:pt x="1370" y="643"/>
                    <a:pt x="1337" y="643"/>
                  </a:cubicBezTo>
                  <a:cubicBezTo>
                    <a:pt x="937" y="610"/>
                    <a:pt x="570" y="409"/>
                    <a:pt x="336" y="76"/>
                  </a:cubicBezTo>
                  <a:cubicBezTo>
                    <a:pt x="304" y="23"/>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54"/>
            <p:cNvSpPr/>
            <p:nvPr/>
          </p:nvSpPr>
          <p:spPr>
            <a:xfrm>
              <a:off x="5267653" y="2960355"/>
              <a:ext cx="102893" cy="94127"/>
            </a:xfrm>
            <a:custGeom>
              <a:avLst/>
              <a:gdLst/>
              <a:ahLst/>
              <a:cxnLst/>
              <a:rect l="l" t="t" r="r" b="b"/>
              <a:pathLst>
                <a:path w="10341" h="9460" extrusionOk="0">
                  <a:moveTo>
                    <a:pt x="1723" y="0"/>
                  </a:moveTo>
                  <a:cubicBezTo>
                    <a:pt x="1362" y="0"/>
                    <a:pt x="1049" y="330"/>
                    <a:pt x="1101" y="719"/>
                  </a:cubicBezTo>
                  <a:cubicBezTo>
                    <a:pt x="1434" y="2988"/>
                    <a:pt x="1434" y="5590"/>
                    <a:pt x="0" y="6957"/>
                  </a:cubicBezTo>
                  <a:cubicBezTo>
                    <a:pt x="0" y="6957"/>
                    <a:pt x="701" y="9459"/>
                    <a:pt x="5304" y="9459"/>
                  </a:cubicBezTo>
                  <a:cubicBezTo>
                    <a:pt x="10341" y="9459"/>
                    <a:pt x="7706" y="7257"/>
                    <a:pt x="7706" y="7257"/>
                  </a:cubicBezTo>
                  <a:cubicBezTo>
                    <a:pt x="5604" y="6590"/>
                    <a:pt x="5571" y="4222"/>
                    <a:pt x="6038" y="2287"/>
                  </a:cubicBezTo>
                  <a:lnTo>
                    <a:pt x="2035" y="86"/>
                  </a:lnTo>
                  <a:cubicBezTo>
                    <a:pt x="1932" y="27"/>
                    <a:pt x="1825" y="0"/>
                    <a:pt x="1723" y="0"/>
                  </a:cubicBez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54"/>
            <p:cNvSpPr/>
            <p:nvPr/>
          </p:nvSpPr>
          <p:spPr>
            <a:xfrm>
              <a:off x="5245743" y="3017786"/>
              <a:ext cx="115848" cy="28059"/>
            </a:xfrm>
            <a:custGeom>
              <a:avLst/>
              <a:gdLst/>
              <a:ahLst/>
              <a:cxnLst/>
              <a:rect l="l" t="t" r="r" b="b"/>
              <a:pathLst>
                <a:path w="11643" h="2820" extrusionOk="0">
                  <a:moveTo>
                    <a:pt x="8453" y="0"/>
                  </a:moveTo>
                  <a:cubicBezTo>
                    <a:pt x="7712" y="0"/>
                    <a:pt x="6882" y="106"/>
                    <a:pt x="6038" y="285"/>
                  </a:cubicBezTo>
                  <a:cubicBezTo>
                    <a:pt x="5590" y="374"/>
                    <a:pt x="5145" y="408"/>
                    <a:pt x="4713" y="408"/>
                  </a:cubicBezTo>
                  <a:cubicBezTo>
                    <a:pt x="3343" y="408"/>
                    <a:pt x="2105" y="66"/>
                    <a:pt x="1328" y="66"/>
                  </a:cubicBezTo>
                  <a:cubicBezTo>
                    <a:pt x="1164" y="66"/>
                    <a:pt x="1021" y="81"/>
                    <a:pt x="901" y="118"/>
                  </a:cubicBezTo>
                  <a:cubicBezTo>
                    <a:pt x="1" y="418"/>
                    <a:pt x="434" y="1719"/>
                    <a:pt x="868" y="2786"/>
                  </a:cubicBezTo>
                  <a:lnTo>
                    <a:pt x="11575" y="2820"/>
                  </a:lnTo>
                  <a:cubicBezTo>
                    <a:pt x="11642" y="2153"/>
                    <a:pt x="11442" y="1485"/>
                    <a:pt x="11042" y="952"/>
                  </a:cubicBezTo>
                  <a:cubicBezTo>
                    <a:pt x="10610" y="273"/>
                    <a:pt x="9645" y="0"/>
                    <a:pt x="845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54"/>
            <p:cNvSpPr/>
            <p:nvPr/>
          </p:nvSpPr>
          <p:spPr>
            <a:xfrm>
              <a:off x="5370207" y="4174811"/>
              <a:ext cx="21253" cy="8149"/>
            </a:xfrm>
            <a:custGeom>
              <a:avLst/>
              <a:gdLst/>
              <a:ahLst/>
              <a:cxnLst/>
              <a:rect l="l" t="t" r="r" b="b"/>
              <a:pathLst>
                <a:path w="2136" h="819" extrusionOk="0">
                  <a:moveTo>
                    <a:pt x="1768" y="151"/>
                  </a:moveTo>
                  <a:cubicBezTo>
                    <a:pt x="1835" y="185"/>
                    <a:pt x="1868" y="218"/>
                    <a:pt x="1935" y="285"/>
                  </a:cubicBezTo>
                  <a:cubicBezTo>
                    <a:pt x="1969" y="385"/>
                    <a:pt x="1969" y="418"/>
                    <a:pt x="1935" y="452"/>
                  </a:cubicBezTo>
                  <a:cubicBezTo>
                    <a:pt x="1834" y="593"/>
                    <a:pt x="1478" y="649"/>
                    <a:pt x="1079" y="649"/>
                  </a:cubicBezTo>
                  <a:cubicBezTo>
                    <a:pt x="818" y="649"/>
                    <a:pt x="538" y="625"/>
                    <a:pt x="301" y="585"/>
                  </a:cubicBezTo>
                  <a:cubicBezTo>
                    <a:pt x="701" y="352"/>
                    <a:pt x="1135" y="218"/>
                    <a:pt x="1602" y="151"/>
                  </a:cubicBezTo>
                  <a:close/>
                  <a:moveTo>
                    <a:pt x="1634" y="0"/>
                  </a:moveTo>
                  <a:cubicBezTo>
                    <a:pt x="1032" y="0"/>
                    <a:pt x="64" y="555"/>
                    <a:pt x="34" y="585"/>
                  </a:cubicBezTo>
                  <a:cubicBezTo>
                    <a:pt x="0" y="585"/>
                    <a:pt x="0" y="618"/>
                    <a:pt x="0" y="652"/>
                  </a:cubicBezTo>
                  <a:cubicBezTo>
                    <a:pt x="0" y="685"/>
                    <a:pt x="34" y="718"/>
                    <a:pt x="67" y="718"/>
                  </a:cubicBezTo>
                  <a:cubicBezTo>
                    <a:pt x="401" y="785"/>
                    <a:pt x="734" y="819"/>
                    <a:pt x="1068" y="819"/>
                  </a:cubicBezTo>
                  <a:cubicBezTo>
                    <a:pt x="1502" y="819"/>
                    <a:pt x="1902" y="752"/>
                    <a:pt x="2069" y="552"/>
                  </a:cubicBezTo>
                  <a:cubicBezTo>
                    <a:pt x="2135" y="452"/>
                    <a:pt x="2135" y="318"/>
                    <a:pt x="2069" y="218"/>
                  </a:cubicBezTo>
                  <a:cubicBezTo>
                    <a:pt x="2002" y="118"/>
                    <a:pt x="1935" y="51"/>
                    <a:pt x="1802" y="18"/>
                  </a:cubicBezTo>
                  <a:cubicBezTo>
                    <a:pt x="1750" y="6"/>
                    <a:pt x="1694" y="0"/>
                    <a:pt x="16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54"/>
            <p:cNvSpPr/>
            <p:nvPr/>
          </p:nvSpPr>
          <p:spPr>
            <a:xfrm>
              <a:off x="5369878" y="4166930"/>
              <a:ext cx="13283" cy="15034"/>
            </a:xfrm>
            <a:custGeom>
              <a:avLst/>
              <a:gdLst/>
              <a:ahLst/>
              <a:cxnLst/>
              <a:rect l="l" t="t" r="r" b="b"/>
              <a:pathLst>
                <a:path w="1335" h="1511" extrusionOk="0">
                  <a:moveTo>
                    <a:pt x="934" y="143"/>
                  </a:moveTo>
                  <a:cubicBezTo>
                    <a:pt x="1101" y="143"/>
                    <a:pt x="1101" y="210"/>
                    <a:pt x="1101" y="243"/>
                  </a:cubicBezTo>
                  <a:cubicBezTo>
                    <a:pt x="1134" y="476"/>
                    <a:pt x="601" y="1043"/>
                    <a:pt x="200" y="1310"/>
                  </a:cubicBezTo>
                  <a:cubicBezTo>
                    <a:pt x="234" y="910"/>
                    <a:pt x="367" y="543"/>
                    <a:pt x="601" y="243"/>
                  </a:cubicBezTo>
                  <a:cubicBezTo>
                    <a:pt x="701" y="176"/>
                    <a:pt x="801" y="143"/>
                    <a:pt x="901" y="143"/>
                  </a:cubicBezTo>
                  <a:close/>
                  <a:moveTo>
                    <a:pt x="879" y="1"/>
                  </a:moveTo>
                  <a:cubicBezTo>
                    <a:pt x="744" y="1"/>
                    <a:pt x="616" y="61"/>
                    <a:pt x="534" y="143"/>
                  </a:cubicBezTo>
                  <a:cubicBezTo>
                    <a:pt x="100" y="476"/>
                    <a:pt x="33" y="1377"/>
                    <a:pt x="0" y="1444"/>
                  </a:cubicBezTo>
                  <a:cubicBezTo>
                    <a:pt x="0" y="1444"/>
                    <a:pt x="33" y="1477"/>
                    <a:pt x="33" y="1510"/>
                  </a:cubicBezTo>
                  <a:lnTo>
                    <a:pt x="134" y="1510"/>
                  </a:lnTo>
                  <a:cubicBezTo>
                    <a:pt x="534" y="1344"/>
                    <a:pt x="1334" y="610"/>
                    <a:pt x="1268" y="210"/>
                  </a:cubicBezTo>
                  <a:cubicBezTo>
                    <a:pt x="1268" y="143"/>
                    <a:pt x="1168" y="9"/>
                    <a:pt x="967" y="9"/>
                  </a:cubicBezTo>
                  <a:cubicBezTo>
                    <a:pt x="938" y="4"/>
                    <a:pt x="908" y="1"/>
                    <a:pt x="8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54"/>
            <p:cNvSpPr/>
            <p:nvPr/>
          </p:nvSpPr>
          <p:spPr>
            <a:xfrm>
              <a:off x="5333362" y="4103628"/>
              <a:ext cx="37183" cy="77670"/>
            </a:xfrm>
            <a:custGeom>
              <a:avLst/>
              <a:gdLst/>
              <a:ahLst/>
              <a:cxnLst/>
              <a:rect l="l" t="t" r="r" b="b"/>
              <a:pathLst>
                <a:path w="3737" h="7806" extrusionOk="0">
                  <a:moveTo>
                    <a:pt x="368" y="0"/>
                  </a:moveTo>
                  <a:lnTo>
                    <a:pt x="1" y="7806"/>
                  </a:lnTo>
                  <a:lnTo>
                    <a:pt x="3370" y="7806"/>
                  </a:lnTo>
                  <a:lnTo>
                    <a:pt x="3737" y="0"/>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54"/>
            <p:cNvSpPr/>
            <p:nvPr/>
          </p:nvSpPr>
          <p:spPr>
            <a:xfrm>
              <a:off x="5320756" y="4177308"/>
              <a:ext cx="117838" cy="38178"/>
            </a:xfrm>
            <a:custGeom>
              <a:avLst/>
              <a:gdLst/>
              <a:ahLst/>
              <a:cxnLst/>
              <a:rect l="l" t="t" r="r" b="b"/>
              <a:pathLst>
                <a:path w="11843" h="3837" extrusionOk="0">
                  <a:moveTo>
                    <a:pt x="1001" y="0"/>
                  </a:moveTo>
                  <a:cubicBezTo>
                    <a:pt x="868" y="0"/>
                    <a:pt x="734" y="101"/>
                    <a:pt x="701" y="234"/>
                  </a:cubicBezTo>
                  <a:lnTo>
                    <a:pt x="67" y="3236"/>
                  </a:lnTo>
                  <a:cubicBezTo>
                    <a:pt x="0" y="3536"/>
                    <a:pt x="267" y="3837"/>
                    <a:pt x="567" y="3837"/>
                  </a:cubicBezTo>
                  <a:cubicBezTo>
                    <a:pt x="1902" y="3803"/>
                    <a:pt x="3803" y="3737"/>
                    <a:pt x="5471" y="3737"/>
                  </a:cubicBezTo>
                  <a:cubicBezTo>
                    <a:pt x="7439" y="3737"/>
                    <a:pt x="7806" y="3837"/>
                    <a:pt x="10107" y="3837"/>
                  </a:cubicBezTo>
                  <a:cubicBezTo>
                    <a:pt x="11475" y="3837"/>
                    <a:pt x="11842" y="2436"/>
                    <a:pt x="11275" y="2302"/>
                  </a:cubicBezTo>
                  <a:cubicBezTo>
                    <a:pt x="8640" y="1735"/>
                    <a:pt x="7772" y="1668"/>
                    <a:pt x="5471" y="267"/>
                  </a:cubicBezTo>
                  <a:cubicBezTo>
                    <a:pt x="5237" y="101"/>
                    <a:pt x="4970" y="0"/>
                    <a:pt x="467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54"/>
            <p:cNvSpPr/>
            <p:nvPr/>
          </p:nvSpPr>
          <p:spPr>
            <a:xfrm>
              <a:off x="5152483" y="3033836"/>
              <a:ext cx="105132" cy="138803"/>
            </a:xfrm>
            <a:custGeom>
              <a:avLst/>
              <a:gdLst/>
              <a:ahLst/>
              <a:cxnLst/>
              <a:rect l="l" t="t" r="r" b="b"/>
              <a:pathLst>
                <a:path w="10566" h="13950" extrusionOk="0">
                  <a:moveTo>
                    <a:pt x="7630" y="0"/>
                  </a:moveTo>
                  <a:cubicBezTo>
                    <a:pt x="7425" y="0"/>
                    <a:pt x="7206" y="24"/>
                    <a:pt x="6972" y="73"/>
                  </a:cubicBezTo>
                  <a:cubicBezTo>
                    <a:pt x="1902" y="1173"/>
                    <a:pt x="0" y="9179"/>
                    <a:pt x="0" y="9179"/>
                  </a:cubicBezTo>
                  <a:lnTo>
                    <a:pt x="5738" y="13949"/>
                  </a:lnTo>
                  <a:cubicBezTo>
                    <a:pt x="7639" y="12315"/>
                    <a:pt x="8973" y="10146"/>
                    <a:pt x="9607" y="7711"/>
                  </a:cubicBezTo>
                  <a:cubicBezTo>
                    <a:pt x="10566" y="3784"/>
                    <a:pt x="10234" y="0"/>
                    <a:pt x="76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54"/>
            <p:cNvSpPr/>
            <p:nvPr/>
          </p:nvSpPr>
          <p:spPr>
            <a:xfrm>
              <a:off x="5209237" y="3028334"/>
              <a:ext cx="210104" cy="300301"/>
            </a:xfrm>
            <a:custGeom>
              <a:avLst/>
              <a:gdLst/>
              <a:ahLst/>
              <a:cxnLst/>
              <a:rect l="l" t="t" r="r" b="b"/>
              <a:pathLst>
                <a:path w="21116" h="30181" extrusionOk="0">
                  <a:moveTo>
                    <a:pt x="9695" y="0"/>
                  </a:moveTo>
                  <a:cubicBezTo>
                    <a:pt x="8415" y="0"/>
                    <a:pt x="7139" y="42"/>
                    <a:pt x="5871" y="125"/>
                  </a:cubicBezTo>
                  <a:cubicBezTo>
                    <a:pt x="4370" y="192"/>
                    <a:pt x="2902" y="359"/>
                    <a:pt x="1435" y="592"/>
                  </a:cubicBezTo>
                  <a:cubicBezTo>
                    <a:pt x="567" y="726"/>
                    <a:pt x="0" y="1560"/>
                    <a:pt x="167" y="2394"/>
                  </a:cubicBezTo>
                  <a:cubicBezTo>
                    <a:pt x="2569" y="14936"/>
                    <a:pt x="1134" y="27512"/>
                    <a:pt x="1301" y="30180"/>
                  </a:cubicBezTo>
                  <a:lnTo>
                    <a:pt x="19314" y="30180"/>
                  </a:lnTo>
                  <a:cubicBezTo>
                    <a:pt x="21115" y="15370"/>
                    <a:pt x="20582" y="7897"/>
                    <a:pt x="19848" y="4262"/>
                  </a:cubicBezTo>
                  <a:cubicBezTo>
                    <a:pt x="19447" y="2293"/>
                    <a:pt x="17913" y="792"/>
                    <a:pt x="15945" y="425"/>
                  </a:cubicBezTo>
                  <a:cubicBezTo>
                    <a:pt x="15211" y="325"/>
                    <a:pt x="14377" y="192"/>
                    <a:pt x="13543" y="125"/>
                  </a:cubicBezTo>
                  <a:cubicBezTo>
                    <a:pt x="12259" y="42"/>
                    <a:pt x="10975" y="0"/>
                    <a:pt x="96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54"/>
            <p:cNvSpPr/>
            <p:nvPr/>
          </p:nvSpPr>
          <p:spPr>
            <a:xfrm>
              <a:off x="5335024" y="4103628"/>
              <a:ext cx="35521" cy="40168"/>
            </a:xfrm>
            <a:custGeom>
              <a:avLst/>
              <a:gdLst/>
              <a:ahLst/>
              <a:cxnLst/>
              <a:rect l="l" t="t" r="r" b="b"/>
              <a:pathLst>
                <a:path w="3570" h="4037" extrusionOk="0">
                  <a:moveTo>
                    <a:pt x="201" y="0"/>
                  </a:moveTo>
                  <a:lnTo>
                    <a:pt x="1" y="4036"/>
                  </a:lnTo>
                  <a:lnTo>
                    <a:pt x="3370" y="4036"/>
                  </a:lnTo>
                  <a:lnTo>
                    <a:pt x="3570"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54"/>
            <p:cNvSpPr/>
            <p:nvPr/>
          </p:nvSpPr>
          <p:spPr>
            <a:xfrm>
              <a:off x="5270638" y="2870525"/>
              <a:ext cx="112853" cy="130942"/>
            </a:xfrm>
            <a:custGeom>
              <a:avLst/>
              <a:gdLst/>
              <a:ahLst/>
              <a:cxnLst/>
              <a:rect l="l" t="t" r="r" b="b"/>
              <a:pathLst>
                <a:path w="11342" h="13160" extrusionOk="0">
                  <a:moveTo>
                    <a:pt x="5736" y="1"/>
                  </a:moveTo>
                  <a:cubicBezTo>
                    <a:pt x="3713" y="1"/>
                    <a:pt x="1771" y="1361"/>
                    <a:pt x="1301" y="3576"/>
                  </a:cubicBezTo>
                  <a:cubicBezTo>
                    <a:pt x="601" y="6845"/>
                    <a:pt x="0" y="8713"/>
                    <a:pt x="1134" y="10848"/>
                  </a:cubicBezTo>
                  <a:cubicBezTo>
                    <a:pt x="1962" y="12423"/>
                    <a:pt x="3422" y="13160"/>
                    <a:pt x="4895" y="13160"/>
                  </a:cubicBezTo>
                  <a:cubicBezTo>
                    <a:pt x="6448" y="13160"/>
                    <a:pt x="8017" y="12339"/>
                    <a:pt x="8873" y="10815"/>
                  </a:cubicBezTo>
                  <a:cubicBezTo>
                    <a:pt x="10408" y="8146"/>
                    <a:pt x="11342" y="3276"/>
                    <a:pt x="8606" y="1041"/>
                  </a:cubicBezTo>
                  <a:cubicBezTo>
                    <a:pt x="7739" y="328"/>
                    <a:pt x="6728" y="1"/>
                    <a:pt x="5736" y="1"/>
                  </a:cubicBez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54"/>
            <p:cNvSpPr/>
            <p:nvPr/>
          </p:nvSpPr>
          <p:spPr>
            <a:xfrm>
              <a:off x="5240430" y="2837252"/>
              <a:ext cx="165707" cy="153499"/>
            </a:xfrm>
            <a:custGeom>
              <a:avLst/>
              <a:gdLst/>
              <a:ahLst/>
              <a:cxnLst/>
              <a:rect l="l" t="t" r="r" b="b"/>
              <a:pathLst>
                <a:path w="16654" h="15427" extrusionOk="0">
                  <a:moveTo>
                    <a:pt x="7832" y="1"/>
                  </a:moveTo>
                  <a:cubicBezTo>
                    <a:pt x="6142" y="1"/>
                    <a:pt x="4481" y="1232"/>
                    <a:pt x="4170" y="2617"/>
                  </a:cubicBezTo>
                  <a:cubicBezTo>
                    <a:pt x="3869" y="2517"/>
                    <a:pt x="3546" y="2449"/>
                    <a:pt x="3220" y="2449"/>
                  </a:cubicBezTo>
                  <a:cubicBezTo>
                    <a:pt x="2465" y="2449"/>
                    <a:pt x="1694" y="2810"/>
                    <a:pt x="1135" y="3952"/>
                  </a:cubicBezTo>
                  <a:cubicBezTo>
                    <a:pt x="1" y="6287"/>
                    <a:pt x="2436" y="7654"/>
                    <a:pt x="2136" y="10223"/>
                  </a:cubicBezTo>
                  <a:cubicBezTo>
                    <a:pt x="1837" y="12775"/>
                    <a:pt x="2824" y="15427"/>
                    <a:pt x="6372" y="15427"/>
                  </a:cubicBezTo>
                  <a:cubicBezTo>
                    <a:pt x="6394" y="15427"/>
                    <a:pt x="6416" y="15427"/>
                    <a:pt x="6439" y="15426"/>
                  </a:cubicBezTo>
                  <a:cubicBezTo>
                    <a:pt x="8540" y="15393"/>
                    <a:pt x="10141" y="13158"/>
                    <a:pt x="11175" y="11057"/>
                  </a:cubicBezTo>
                  <a:cubicBezTo>
                    <a:pt x="11276" y="10823"/>
                    <a:pt x="12310" y="10590"/>
                    <a:pt x="12410" y="10356"/>
                  </a:cubicBezTo>
                  <a:cubicBezTo>
                    <a:pt x="12777" y="9656"/>
                    <a:pt x="12743" y="8788"/>
                    <a:pt x="12343" y="8088"/>
                  </a:cubicBezTo>
                  <a:cubicBezTo>
                    <a:pt x="16654" y="6509"/>
                    <a:pt x="16047" y="2665"/>
                    <a:pt x="15400" y="2665"/>
                  </a:cubicBezTo>
                  <a:cubicBezTo>
                    <a:pt x="15336" y="2665"/>
                    <a:pt x="15272" y="2703"/>
                    <a:pt x="15212" y="2784"/>
                  </a:cubicBezTo>
                  <a:cubicBezTo>
                    <a:pt x="15069" y="2977"/>
                    <a:pt x="14834" y="3063"/>
                    <a:pt x="14533" y="3063"/>
                  </a:cubicBezTo>
                  <a:cubicBezTo>
                    <a:pt x="13428" y="3063"/>
                    <a:pt x="11426" y="1907"/>
                    <a:pt x="9774" y="649"/>
                  </a:cubicBezTo>
                  <a:cubicBezTo>
                    <a:pt x="9178" y="194"/>
                    <a:pt x="8503" y="1"/>
                    <a:pt x="78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54"/>
            <p:cNvSpPr/>
            <p:nvPr/>
          </p:nvSpPr>
          <p:spPr>
            <a:xfrm>
              <a:off x="5270300" y="2833750"/>
              <a:ext cx="15950" cy="40506"/>
            </a:xfrm>
            <a:custGeom>
              <a:avLst/>
              <a:gdLst/>
              <a:ahLst/>
              <a:cxnLst/>
              <a:rect l="l" t="t" r="r" b="b"/>
              <a:pathLst>
                <a:path w="1603" h="4071" extrusionOk="0">
                  <a:moveTo>
                    <a:pt x="1035" y="1"/>
                  </a:moveTo>
                  <a:lnTo>
                    <a:pt x="1035" y="1"/>
                  </a:lnTo>
                  <a:cubicBezTo>
                    <a:pt x="1" y="3103"/>
                    <a:pt x="1602" y="4070"/>
                    <a:pt x="1602" y="4070"/>
                  </a:cubicBezTo>
                  <a:lnTo>
                    <a:pt x="10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54"/>
            <p:cNvSpPr/>
            <p:nvPr/>
          </p:nvSpPr>
          <p:spPr>
            <a:xfrm>
              <a:off x="5332039" y="2924355"/>
              <a:ext cx="26557" cy="41054"/>
            </a:xfrm>
            <a:custGeom>
              <a:avLst/>
              <a:gdLst/>
              <a:ahLst/>
              <a:cxnLst/>
              <a:rect l="l" t="t" r="r" b="b"/>
              <a:pathLst>
                <a:path w="2669" h="4126" extrusionOk="0">
                  <a:moveTo>
                    <a:pt x="1179" y="1"/>
                  </a:moveTo>
                  <a:cubicBezTo>
                    <a:pt x="642" y="1"/>
                    <a:pt x="195" y="492"/>
                    <a:pt x="100" y="1202"/>
                  </a:cubicBezTo>
                  <a:cubicBezTo>
                    <a:pt x="0" y="2036"/>
                    <a:pt x="201" y="2870"/>
                    <a:pt x="601" y="3570"/>
                  </a:cubicBezTo>
                  <a:cubicBezTo>
                    <a:pt x="835" y="3956"/>
                    <a:pt x="1121" y="4126"/>
                    <a:pt x="1397" y="4126"/>
                  </a:cubicBezTo>
                  <a:cubicBezTo>
                    <a:pt x="1788" y="4126"/>
                    <a:pt x="2159" y="3785"/>
                    <a:pt x="2335" y="3237"/>
                  </a:cubicBezTo>
                  <a:cubicBezTo>
                    <a:pt x="2636" y="2403"/>
                    <a:pt x="2669" y="902"/>
                    <a:pt x="1868" y="268"/>
                  </a:cubicBezTo>
                  <a:cubicBezTo>
                    <a:pt x="1635" y="83"/>
                    <a:pt x="1400" y="1"/>
                    <a:pt x="1179" y="1"/>
                  </a:cubicBez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54"/>
            <p:cNvSpPr/>
            <p:nvPr/>
          </p:nvSpPr>
          <p:spPr>
            <a:xfrm>
              <a:off x="5105678" y="4093996"/>
              <a:ext cx="53451" cy="83650"/>
            </a:xfrm>
            <a:custGeom>
              <a:avLst/>
              <a:gdLst/>
              <a:ahLst/>
              <a:cxnLst/>
              <a:rect l="l" t="t" r="r" b="b"/>
              <a:pathLst>
                <a:path w="5372" h="8407" extrusionOk="0">
                  <a:moveTo>
                    <a:pt x="2136" y="1"/>
                  </a:moveTo>
                  <a:lnTo>
                    <a:pt x="1" y="7606"/>
                  </a:lnTo>
                  <a:lnTo>
                    <a:pt x="3236" y="8407"/>
                  </a:lnTo>
                  <a:lnTo>
                    <a:pt x="5371" y="801"/>
                  </a:lnTo>
                  <a:lnTo>
                    <a:pt x="2136" y="1"/>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54"/>
            <p:cNvSpPr/>
            <p:nvPr/>
          </p:nvSpPr>
          <p:spPr>
            <a:xfrm>
              <a:off x="5142523" y="4171846"/>
              <a:ext cx="21253" cy="7880"/>
            </a:xfrm>
            <a:custGeom>
              <a:avLst/>
              <a:gdLst/>
              <a:ahLst/>
              <a:cxnLst/>
              <a:rect l="l" t="t" r="r" b="b"/>
              <a:pathLst>
                <a:path w="2136" h="792" extrusionOk="0">
                  <a:moveTo>
                    <a:pt x="1404" y="174"/>
                  </a:moveTo>
                  <a:cubicBezTo>
                    <a:pt x="1480" y="174"/>
                    <a:pt x="1557" y="177"/>
                    <a:pt x="1635" y="183"/>
                  </a:cubicBezTo>
                  <a:cubicBezTo>
                    <a:pt x="1668" y="183"/>
                    <a:pt x="1735" y="183"/>
                    <a:pt x="1768" y="216"/>
                  </a:cubicBezTo>
                  <a:cubicBezTo>
                    <a:pt x="1835" y="249"/>
                    <a:pt x="1902" y="283"/>
                    <a:pt x="1935" y="349"/>
                  </a:cubicBezTo>
                  <a:cubicBezTo>
                    <a:pt x="1969" y="483"/>
                    <a:pt x="1969" y="516"/>
                    <a:pt x="1935" y="549"/>
                  </a:cubicBezTo>
                  <a:cubicBezTo>
                    <a:pt x="1882" y="602"/>
                    <a:pt x="1763" y="625"/>
                    <a:pt x="1603" y="625"/>
                  </a:cubicBezTo>
                  <a:cubicBezTo>
                    <a:pt x="1260" y="625"/>
                    <a:pt x="734" y="519"/>
                    <a:pt x="301" y="383"/>
                  </a:cubicBezTo>
                  <a:cubicBezTo>
                    <a:pt x="662" y="244"/>
                    <a:pt x="1023" y="174"/>
                    <a:pt x="1404" y="174"/>
                  </a:cubicBezTo>
                  <a:close/>
                  <a:moveTo>
                    <a:pt x="1391" y="0"/>
                  </a:moveTo>
                  <a:cubicBezTo>
                    <a:pt x="807" y="0"/>
                    <a:pt x="86" y="290"/>
                    <a:pt x="34" y="316"/>
                  </a:cubicBezTo>
                  <a:cubicBezTo>
                    <a:pt x="0" y="316"/>
                    <a:pt x="0" y="349"/>
                    <a:pt x="0" y="383"/>
                  </a:cubicBezTo>
                  <a:cubicBezTo>
                    <a:pt x="0" y="416"/>
                    <a:pt x="34" y="449"/>
                    <a:pt x="67" y="449"/>
                  </a:cubicBezTo>
                  <a:cubicBezTo>
                    <a:pt x="401" y="583"/>
                    <a:pt x="734" y="683"/>
                    <a:pt x="1068" y="750"/>
                  </a:cubicBezTo>
                  <a:cubicBezTo>
                    <a:pt x="1236" y="775"/>
                    <a:pt x="1399" y="791"/>
                    <a:pt x="1545" y="791"/>
                  </a:cubicBezTo>
                  <a:cubicBezTo>
                    <a:pt x="1777" y="791"/>
                    <a:pt x="1966" y="752"/>
                    <a:pt x="2069" y="650"/>
                  </a:cubicBezTo>
                  <a:cubicBezTo>
                    <a:pt x="2135" y="549"/>
                    <a:pt x="2135" y="416"/>
                    <a:pt x="2069" y="316"/>
                  </a:cubicBezTo>
                  <a:cubicBezTo>
                    <a:pt x="2002" y="183"/>
                    <a:pt x="1935" y="116"/>
                    <a:pt x="1835" y="82"/>
                  </a:cubicBezTo>
                  <a:cubicBezTo>
                    <a:pt x="1710" y="24"/>
                    <a:pt x="1556" y="0"/>
                    <a:pt x="13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54"/>
            <p:cNvSpPr/>
            <p:nvPr/>
          </p:nvSpPr>
          <p:spPr>
            <a:xfrm>
              <a:off x="5142851" y="4162503"/>
              <a:ext cx="12955" cy="14149"/>
            </a:xfrm>
            <a:custGeom>
              <a:avLst/>
              <a:gdLst/>
              <a:ahLst/>
              <a:cxnLst/>
              <a:rect l="l" t="t" r="r" b="b"/>
              <a:pathLst>
                <a:path w="1302" h="1422" extrusionOk="0">
                  <a:moveTo>
                    <a:pt x="935" y="154"/>
                  </a:moveTo>
                  <a:cubicBezTo>
                    <a:pt x="1068" y="188"/>
                    <a:pt x="1068" y="254"/>
                    <a:pt x="1068" y="254"/>
                  </a:cubicBezTo>
                  <a:cubicBezTo>
                    <a:pt x="1102" y="521"/>
                    <a:pt x="568" y="988"/>
                    <a:pt x="134" y="1188"/>
                  </a:cubicBezTo>
                  <a:cubicBezTo>
                    <a:pt x="168" y="821"/>
                    <a:pt x="334" y="454"/>
                    <a:pt x="601" y="188"/>
                  </a:cubicBezTo>
                  <a:cubicBezTo>
                    <a:pt x="701" y="154"/>
                    <a:pt x="801" y="154"/>
                    <a:pt x="901" y="154"/>
                  </a:cubicBezTo>
                  <a:close/>
                  <a:moveTo>
                    <a:pt x="797" y="1"/>
                  </a:moveTo>
                  <a:cubicBezTo>
                    <a:pt x="704" y="1"/>
                    <a:pt x="619" y="24"/>
                    <a:pt x="535" y="87"/>
                  </a:cubicBezTo>
                  <a:cubicBezTo>
                    <a:pt x="134" y="354"/>
                    <a:pt x="1" y="1255"/>
                    <a:pt x="1" y="1288"/>
                  </a:cubicBezTo>
                  <a:cubicBezTo>
                    <a:pt x="1" y="1322"/>
                    <a:pt x="1" y="1355"/>
                    <a:pt x="34" y="1388"/>
                  </a:cubicBezTo>
                  <a:cubicBezTo>
                    <a:pt x="34" y="1388"/>
                    <a:pt x="34" y="1388"/>
                    <a:pt x="34" y="1422"/>
                  </a:cubicBezTo>
                  <a:lnTo>
                    <a:pt x="68" y="1422"/>
                  </a:lnTo>
                  <a:cubicBezTo>
                    <a:pt x="501" y="1288"/>
                    <a:pt x="1302" y="688"/>
                    <a:pt x="1235" y="288"/>
                  </a:cubicBezTo>
                  <a:cubicBezTo>
                    <a:pt x="1235" y="188"/>
                    <a:pt x="1168" y="87"/>
                    <a:pt x="968" y="21"/>
                  </a:cubicBezTo>
                  <a:cubicBezTo>
                    <a:pt x="907" y="9"/>
                    <a:pt x="851" y="1"/>
                    <a:pt x="7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54"/>
            <p:cNvSpPr/>
            <p:nvPr/>
          </p:nvSpPr>
          <p:spPr>
            <a:xfrm>
              <a:off x="5090743" y="4164632"/>
              <a:ext cx="98804" cy="51123"/>
            </a:xfrm>
            <a:custGeom>
              <a:avLst/>
              <a:gdLst/>
              <a:ahLst/>
              <a:cxnLst/>
              <a:rect l="l" t="t" r="r" b="b"/>
              <a:pathLst>
                <a:path w="9930" h="5138" extrusionOk="0">
                  <a:moveTo>
                    <a:pt x="1248" y="0"/>
                  </a:moveTo>
                  <a:cubicBezTo>
                    <a:pt x="1134" y="0"/>
                    <a:pt x="1030" y="87"/>
                    <a:pt x="1001" y="174"/>
                  </a:cubicBezTo>
                  <a:lnTo>
                    <a:pt x="101" y="3076"/>
                  </a:lnTo>
                  <a:cubicBezTo>
                    <a:pt x="1" y="3376"/>
                    <a:pt x="201" y="3676"/>
                    <a:pt x="501" y="3743"/>
                  </a:cubicBezTo>
                  <a:cubicBezTo>
                    <a:pt x="1802" y="3976"/>
                    <a:pt x="3703" y="4210"/>
                    <a:pt x="5371" y="4510"/>
                  </a:cubicBezTo>
                  <a:cubicBezTo>
                    <a:pt x="7273" y="4844"/>
                    <a:pt x="5872" y="4710"/>
                    <a:pt x="8140" y="5111"/>
                  </a:cubicBezTo>
                  <a:cubicBezTo>
                    <a:pt x="8246" y="5129"/>
                    <a:pt x="8348" y="5138"/>
                    <a:pt x="8444" y="5138"/>
                  </a:cubicBezTo>
                  <a:cubicBezTo>
                    <a:pt x="9547" y="5138"/>
                    <a:pt x="9929" y="3991"/>
                    <a:pt x="9407" y="3776"/>
                  </a:cubicBezTo>
                  <a:cubicBezTo>
                    <a:pt x="6872" y="2742"/>
                    <a:pt x="6639" y="2208"/>
                    <a:pt x="5671" y="1041"/>
                  </a:cubicBezTo>
                  <a:cubicBezTo>
                    <a:pt x="5471" y="841"/>
                    <a:pt x="5204" y="707"/>
                    <a:pt x="4904" y="641"/>
                  </a:cubicBezTo>
                  <a:lnTo>
                    <a:pt x="1302" y="7"/>
                  </a:lnTo>
                  <a:cubicBezTo>
                    <a:pt x="1284" y="2"/>
                    <a:pt x="1266" y="0"/>
                    <a:pt x="124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54"/>
            <p:cNvSpPr/>
            <p:nvPr/>
          </p:nvSpPr>
          <p:spPr>
            <a:xfrm>
              <a:off x="5115966" y="4093996"/>
              <a:ext cx="43163" cy="46815"/>
            </a:xfrm>
            <a:custGeom>
              <a:avLst/>
              <a:gdLst/>
              <a:ahLst/>
              <a:cxnLst/>
              <a:rect l="l" t="t" r="r" b="b"/>
              <a:pathLst>
                <a:path w="4338" h="4705" extrusionOk="0">
                  <a:moveTo>
                    <a:pt x="1102" y="1"/>
                  </a:moveTo>
                  <a:lnTo>
                    <a:pt x="1" y="3904"/>
                  </a:lnTo>
                  <a:lnTo>
                    <a:pt x="3237" y="4704"/>
                  </a:lnTo>
                  <a:lnTo>
                    <a:pt x="4337" y="801"/>
                  </a:lnTo>
                  <a:lnTo>
                    <a:pt x="110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54"/>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54"/>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54"/>
            <p:cNvSpPr/>
            <p:nvPr/>
          </p:nvSpPr>
          <p:spPr>
            <a:xfrm>
              <a:off x="5106345" y="3328627"/>
              <a:ext cx="231347" cy="796905"/>
            </a:xfrm>
            <a:custGeom>
              <a:avLst/>
              <a:gdLst/>
              <a:ahLst/>
              <a:cxnLst/>
              <a:rect l="l" t="t" r="r" b="b"/>
              <a:pathLst>
                <a:path w="23251" h="80091" extrusionOk="0">
                  <a:moveTo>
                    <a:pt x="11642" y="0"/>
                  </a:moveTo>
                  <a:cubicBezTo>
                    <a:pt x="11642" y="0"/>
                    <a:pt x="8306" y="26119"/>
                    <a:pt x="6772" y="37427"/>
                  </a:cubicBezTo>
                  <a:cubicBezTo>
                    <a:pt x="4771" y="52171"/>
                    <a:pt x="1" y="78623"/>
                    <a:pt x="1" y="78623"/>
                  </a:cubicBezTo>
                  <a:lnTo>
                    <a:pt x="5871" y="80091"/>
                  </a:lnTo>
                  <a:cubicBezTo>
                    <a:pt x="5871" y="80091"/>
                    <a:pt x="14511" y="47167"/>
                    <a:pt x="16879" y="36660"/>
                  </a:cubicBezTo>
                  <a:cubicBezTo>
                    <a:pt x="19014" y="27053"/>
                    <a:pt x="23250" y="0"/>
                    <a:pt x="2325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54"/>
            <p:cNvSpPr/>
            <p:nvPr/>
          </p:nvSpPr>
          <p:spPr>
            <a:xfrm>
              <a:off x="5099380" y="4096991"/>
              <a:ext cx="78336" cy="38507"/>
            </a:xfrm>
            <a:custGeom>
              <a:avLst/>
              <a:gdLst/>
              <a:ahLst/>
              <a:cxnLst/>
              <a:rect l="l" t="t" r="r" b="b"/>
              <a:pathLst>
                <a:path w="7873" h="3870" extrusionOk="0">
                  <a:moveTo>
                    <a:pt x="300" y="0"/>
                  </a:moveTo>
                  <a:lnTo>
                    <a:pt x="0" y="2102"/>
                  </a:lnTo>
                  <a:lnTo>
                    <a:pt x="6972" y="3869"/>
                  </a:lnTo>
                  <a:cubicBezTo>
                    <a:pt x="6972" y="3869"/>
                    <a:pt x="7872" y="1668"/>
                    <a:pt x="7839" y="1668"/>
                  </a:cubicBezTo>
                  <a:lnTo>
                    <a:pt x="30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54"/>
            <p:cNvSpPr/>
            <p:nvPr/>
          </p:nvSpPr>
          <p:spPr>
            <a:xfrm>
              <a:off x="5283583" y="3328627"/>
              <a:ext cx="117838" cy="807194"/>
            </a:xfrm>
            <a:custGeom>
              <a:avLst/>
              <a:gdLst/>
              <a:ahLst/>
              <a:cxnLst/>
              <a:rect l="l" t="t" r="r" b="b"/>
              <a:pathLst>
                <a:path w="11843" h="81125" extrusionOk="0">
                  <a:moveTo>
                    <a:pt x="0" y="0"/>
                  </a:moveTo>
                  <a:cubicBezTo>
                    <a:pt x="0" y="0"/>
                    <a:pt x="1401" y="24818"/>
                    <a:pt x="1835" y="36259"/>
                  </a:cubicBezTo>
                  <a:cubicBezTo>
                    <a:pt x="2202" y="46767"/>
                    <a:pt x="4070" y="81125"/>
                    <a:pt x="4070" y="81125"/>
                  </a:cubicBezTo>
                  <a:lnTo>
                    <a:pt x="9807" y="81125"/>
                  </a:lnTo>
                  <a:cubicBezTo>
                    <a:pt x="9807" y="81125"/>
                    <a:pt x="11242" y="46133"/>
                    <a:pt x="11508" y="35459"/>
                  </a:cubicBezTo>
                  <a:cubicBezTo>
                    <a:pt x="11742" y="25185"/>
                    <a:pt x="11842" y="0"/>
                    <a:pt x="118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54"/>
            <p:cNvSpPr/>
            <p:nvPr/>
          </p:nvSpPr>
          <p:spPr>
            <a:xfrm>
              <a:off x="5317432" y="4113250"/>
              <a:ext cx="74356" cy="23572"/>
            </a:xfrm>
            <a:custGeom>
              <a:avLst/>
              <a:gdLst/>
              <a:ahLst/>
              <a:cxnLst/>
              <a:rect l="l" t="t" r="r" b="b"/>
              <a:pathLst>
                <a:path w="7473" h="2369" extrusionOk="0">
                  <a:moveTo>
                    <a:pt x="7473" y="1"/>
                  </a:moveTo>
                  <a:lnTo>
                    <a:pt x="1" y="267"/>
                  </a:lnTo>
                  <a:lnTo>
                    <a:pt x="234" y="2369"/>
                  </a:lnTo>
                  <a:lnTo>
                    <a:pt x="7172" y="2369"/>
                  </a:lnTo>
                  <a:cubicBezTo>
                    <a:pt x="7172" y="2369"/>
                    <a:pt x="7473" y="1"/>
                    <a:pt x="7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54"/>
            <p:cNvSpPr/>
            <p:nvPr/>
          </p:nvSpPr>
          <p:spPr>
            <a:xfrm>
              <a:off x="5362237" y="3061766"/>
              <a:ext cx="125141" cy="260561"/>
            </a:xfrm>
            <a:custGeom>
              <a:avLst/>
              <a:gdLst/>
              <a:ahLst/>
              <a:cxnLst/>
              <a:rect l="l" t="t" r="r" b="b"/>
              <a:pathLst>
                <a:path w="12577" h="26187" extrusionOk="0">
                  <a:moveTo>
                    <a:pt x="4004" y="1"/>
                  </a:moveTo>
                  <a:lnTo>
                    <a:pt x="1" y="3203"/>
                  </a:lnTo>
                  <a:cubicBezTo>
                    <a:pt x="768" y="4271"/>
                    <a:pt x="1569" y="5305"/>
                    <a:pt x="2336" y="6339"/>
                  </a:cubicBezTo>
                  <a:cubicBezTo>
                    <a:pt x="3103" y="7406"/>
                    <a:pt x="3837" y="8474"/>
                    <a:pt x="4537" y="9541"/>
                  </a:cubicBezTo>
                  <a:cubicBezTo>
                    <a:pt x="5271" y="10609"/>
                    <a:pt x="5938" y="11676"/>
                    <a:pt x="6539" y="12777"/>
                  </a:cubicBezTo>
                  <a:cubicBezTo>
                    <a:pt x="7089" y="13724"/>
                    <a:pt x="7555" y="14726"/>
                    <a:pt x="7962" y="15759"/>
                  </a:cubicBezTo>
                  <a:lnTo>
                    <a:pt x="7962" y="15759"/>
                  </a:lnTo>
                  <a:cubicBezTo>
                    <a:pt x="7938" y="16356"/>
                    <a:pt x="7875" y="16968"/>
                    <a:pt x="7773" y="17580"/>
                  </a:cubicBezTo>
                  <a:cubicBezTo>
                    <a:pt x="7673" y="18381"/>
                    <a:pt x="7506" y="19248"/>
                    <a:pt x="7373" y="20082"/>
                  </a:cubicBezTo>
                  <a:cubicBezTo>
                    <a:pt x="7206" y="20949"/>
                    <a:pt x="7039" y="21817"/>
                    <a:pt x="6872" y="22684"/>
                  </a:cubicBezTo>
                  <a:lnTo>
                    <a:pt x="6339" y="25252"/>
                  </a:lnTo>
                  <a:lnTo>
                    <a:pt x="8707" y="26186"/>
                  </a:lnTo>
                  <a:cubicBezTo>
                    <a:pt x="9174" y="25352"/>
                    <a:pt x="9574" y="24518"/>
                    <a:pt x="9975" y="23685"/>
                  </a:cubicBezTo>
                  <a:cubicBezTo>
                    <a:pt x="10375" y="22851"/>
                    <a:pt x="10742" y="21983"/>
                    <a:pt x="11042" y="21116"/>
                  </a:cubicBezTo>
                  <a:cubicBezTo>
                    <a:pt x="11376" y="20249"/>
                    <a:pt x="11709" y="19348"/>
                    <a:pt x="11943" y="18414"/>
                  </a:cubicBezTo>
                  <a:cubicBezTo>
                    <a:pt x="12210" y="17447"/>
                    <a:pt x="12443" y="16446"/>
                    <a:pt x="12543" y="15445"/>
                  </a:cubicBezTo>
                  <a:lnTo>
                    <a:pt x="12577" y="15112"/>
                  </a:lnTo>
                  <a:lnTo>
                    <a:pt x="12443" y="14645"/>
                  </a:lnTo>
                  <a:cubicBezTo>
                    <a:pt x="12043" y="13210"/>
                    <a:pt x="11509" y="11843"/>
                    <a:pt x="10842" y="10508"/>
                  </a:cubicBezTo>
                  <a:cubicBezTo>
                    <a:pt x="10242" y="9241"/>
                    <a:pt x="9541" y="7973"/>
                    <a:pt x="8807" y="6772"/>
                  </a:cubicBezTo>
                  <a:cubicBezTo>
                    <a:pt x="8073" y="5572"/>
                    <a:pt x="7306" y="4437"/>
                    <a:pt x="6506" y="3303"/>
                  </a:cubicBezTo>
                  <a:cubicBezTo>
                    <a:pt x="5672" y="2169"/>
                    <a:pt x="4871" y="1068"/>
                    <a:pt x="4004" y="1"/>
                  </a:cubicBezTo>
                  <a:close/>
                </a:path>
              </a:pathLst>
            </a:custGeom>
            <a:solidFill>
              <a:srgbClr val="B6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54"/>
            <p:cNvSpPr/>
            <p:nvPr/>
          </p:nvSpPr>
          <p:spPr>
            <a:xfrm>
              <a:off x="5331372" y="3032433"/>
              <a:ext cx="117838" cy="137877"/>
            </a:xfrm>
            <a:custGeom>
              <a:avLst/>
              <a:gdLst/>
              <a:ahLst/>
              <a:cxnLst/>
              <a:rect l="l" t="t" r="r" b="b"/>
              <a:pathLst>
                <a:path w="11843" h="13857" extrusionOk="0">
                  <a:moveTo>
                    <a:pt x="3283" y="0"/>
                  </a:moveTo>
                  <a:cubicBezTo>
                    <a:pt x="1221" y="0"/>
                    <a:pt x="56" y="1849"/>
                    <a:pt x="34" y="4150"/>
                  </a:cubicBezTo>
                  <a:cubicBezTo>
                    <a:pt x="1" y="8987"/>
                    <a:pt x="5204" y="13857"/>
                    <a:pt x="5204" y="13857"/>
                  </a:cubicBezTo>
                  <a:lnTo>
                    <a:pt x="11842" y="8319"/>
                  </a:lnTo>
                  <a:cubicBezTo>
                    <a:pt x="10975" y="5751"/>
                    <a:pt x="9441" y="3516"/>
                    <a:pt x="7339" y="1815"/>
                  </a:cubicBezTo>
                  <a:cubicBezTo>
                    <a:pt x="5755" y="533"/>
                    <a:pt x="4390" y="0"/>
                    <a:pt x="32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54"/>
            <p:cNvSpPr/>
            <p:nvPr/>
          </p:nvSpPr>
          <p:spPr>
            <a:xfrm>
              <a:off x="5422643" y="3099278"/>
              <a:ext cx="10637" cy="10965"/>
            </a:xfrm>
            <a:custGeom>
              <a:avLst/>
              <a:gdLst/>
              <a:ahLst/>
              <a:cxnLst/>
              <a:rect l="l" t="t" r="r" b="b"/>
              <a:pathLst>
                <a:path w="1069" h="1102" extrusionOk="0">
                  <a:moveTo>
                    <a:pt x="501" y="0"/>
                  </a:moveTo>
                  <a:cubicBezTo>
                    <a:pt x="201" y="34"/>
                    <a:pt x="1" y="267"/>
                    <a:pt x="68" y="567"/>
                  </a:cubicBezTo>
                  <a:cubicBezTo>
                    <a:pt x="68" y="834"/>
                    <a:pt x="268" y="1101"/>
                    <a:pt x="568" y="1101"/>
                  </a:cubicBezTo>
                  <a:cubicBezTo>
                    <a:pt x="868" y="1101"/>
                    <a:pt x="1068" y="834"/>
                    <a:pt x="1035" y="567"/>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54"/>
            <p:cNvSpPr/>
            <p:nvPr/>
          </p:nvSpPr>
          <p:spPr>
            <a:xfrm>
              <a:off x="5376177" y="3078034"/>
              <a:ext cx="10298" cy="10965"/>
            </a:xfrm>
            <a:custGeom>
              <a:avLst/>
              <a:gdLst/>
              <a:ahLst/>
              <a:cxnLst/>
              <a:rect l="l" t="t" r="r" b="b"/>
              <a:pathLst>
                <a:path w="1035" h="1102" extrusionOk="0">
                  <a:moveTo>
                    <a:pt x="501" y="0"/>
                  </a:moveTo>
                  <a:cubicBezTo>
                    <a:pt x="201" y="0"/>
                    <a:pt x="1" y="267"/>
                    <a:pt x="34" y="534"/>
                  </a:cubicBezTo>
                  <a:cubicBezTo>
                    <a:pt x="34" y="834"/>
                    <a:pt x="268" y="1068"/>
                    <a:pt x="568" y="1101"/>
                  </a:cubicBezTo>
                  <a:cubicBezTo>
                    <a:pt x="835" y="1068"/>
                    <a:pt x="1035" y="834"/>
                    <a:pt x="1002" y="534"/>
                  </a:cubicBezTo>
                  <a:cubicBezTo>
                    <a:pt x="1002"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54"/>
            <p:cNvSpPr/>
            <p:nvPr/>
          </p:nvSpPr>
          <p:spPr>
            <a:xfrm>
              <a:off x="5379828" y="3132799"/>
              <a:ext cx="10637" cy="10965"/>
            </a:xfrm>
            <a:custGeom>
              <a:avLst/>
              <a:gdLst/>
              <a:ahLst/>
              <a:cxnLst/>
              <a:rect l="l" t="t" r="r" b="b"/>
              <a:pathLst>
                <a:path w="1069" h="1102" extrusionOk="0">
                  <a:moveTo>
                    <a:pt x="501" y="0"/>
                  </a:moveTo>
                  <a:cubicBezTo>
                    <a:pt x="234" y="0"/>
                    <a:pt x="1" y="267"/>
                    <a:pt x="68" y="534"/>
                  </a:cubicBezTo>
                  <a:cubicBezTo>
                    <a:pt x="68" y="834"/>
                    <a:pt x="301" y="1068"/>
                    <a:pt x="568" y="1101"/>
                  </a:cubicBezTo>
                  <a:cubicBezTo>
                    <a:pt x="868" y="1068"/>
                    <a:pt x="1068" y="834"/>
                    <a:pt x="1035" y="534"/>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4"/>
            <p:cNvSpPr/>
            <p:nvPr/>
          </p:nvSpPr>
          <p:spPr>
            <a:xfrm>
              <a:off x="5383818" y="3187565"/>
              <a:ext cx="10298" cy="10965"/>
            </a:xfrm>
            <a:custGeom>
              <a:avLst/>
              <a:gdLst/>
              <a:ahLst/>
              <a:cxnLst/>
              <a:rect l="l" t="t" r="r" b="b"/>
              <a:pathLst>
                <a:path w="1035" h="1102" extrusionOk="0">
                  <a:moveTo>
                    <a:pt x="500" y="0"/>
                  </a:moveTo>
                  <a:cubicBezTo>
                    <a:pt x="200" y="0"/>
                    <a:pt x="0" y="267"/>
                    <a:pt x="33" y="567"/>
                  </a:cubicBezTo>
                  <a:cubicBezTo>
                    <a:pt x="33" y="834"/>
                    <a:pt x="267" y="1068"/>
                    <a:pt x="567" y="1101"/>
                  </a:cubicBezTo>
                  <a:cubicBezTo>
                    <a:pt x="834" y="1101"/>
                    <a:pt x="1034"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4"/>
            <p:cNvSpPr/>
            <p:nvPr/>
          </p:nvSpPr>
          <p:spPr>
            <a:xfrm>
              <a:off x="5387470" y="3242330"/>
              <a:ext cx="10627" cy="10965"/>
            </a:xfrm>
            <a:custGeom>
              <a:avLst/>
              <a:gdLst/>
              <a:ahLst/>
              <a:cxnLst/>
              <a:rect l="l" t="t" r="r" b="b"/>
              <a:pathLst>
                <a:path w="1068" h="1102" extrusionOk="0">
                  <a:moveTo>
                    <a:pt x="500" y="0"/>
                  </a:moveTo>
                  <a:cubicBezTo>
                    <a:pt x="200" y="0"/>
                    <a:pt x="0" y="267"/>
                    <a:pt x="67" y="567"/>
                  </a:cubicBezTo>
                  <a:cubicBezTo>
                    <a:pt x="67" y="834"/>
                    <a:pt x="300" y="1068"/>
                    <a:pt x="567" y="1101"/>
                  </a:cubicBezTo>
                  <a:cubicBezTo>
                    <a:pt x="867" y="1101"/>
                    <a:pt x="1067" y="834"/>
                    <a:pt x="1034" y="567"/>
                  </a:cubicBezTo>
                  <a:cubicBezTo>
                    <a:pt x="1001" y="267"/>
                    <a:pt x="801" y="34"/>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54"/>
            <p:cNvSpPr/>
            <p:nvPr/>
          </p:nvSpPr>
          <p:spPr>
            <a:xfrm>
              <a:off x="5379172" y="3297095"/>
              <a:ext cx="10627" cy="10955"/>
            </a:xfrm>
            <a:custGeom>
              <a:avLst/>
              <a:gdLst/>
              <a:ahLst/>
              <a:cxnLst/>
              <a:rect l="l" t="t" r="r" b="b"/>
              <a:pathLst>
                <a:path w="1068" h="1101" extrusionOk="0">
                  <a:moveTo>
                    <a:pt x="500" y="0"/>
                  </a:moveTo>
                  <a:cubicBezTo>
                    <a:pt x="200" y="0"/>
                    <a:pt x="0" y="267"/>
                    <a:pt x="33" y="534"/>
                  </a:cubicBezTo>
                  <a:cubicBezTo>
                    <a:pt x="33" y="834"/>
                    <a:pt x="267" y="1068"/>
                    <a:pt x="567" y="1101"/>
                  </a:cubicBezTo>
                  <a:cubicBezTo>
                    <a:pt x="834" y="1068"/>
                    <a:pt x="1068" y="834"/>
                    <a:pt x="1001" y="534"/>
                  </a:cubicBezTo>
                  <a:cubicBezTo>
                    <a:pt x="1001" y="267"/>
                    <a:pt x="767" y="0"/>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54"/>
            <p:cNvSpPr/>
            <p:nvPr/>
          </p:nvSpPr>
          <p:spPr>
            <a:xfrm>
              <a:off x="5325731" y="3041189"/>
              <a:ext cx="10298" cy="11293"/>
            </a:xfrm>
            <a:custGeom>
              <a:avLst/>
              <a:gdLst/>
              <a:ahLst/>
              <a:cxnLst/>
              <a:rect l="l" t="t" r="r" b="b"/>
              <a:pathLst>
                <a:path w="1035" h="1135" extrusionOk="0">
                  <a:moveTo>
                    <a:pt x="468" y="1"/>
                  </a:moveTo>
                  <a:cubicBezTo>
                    <a:pt x="201" y="34"/>
                    <a:pt x="1" y="301"/>
                    <a:pt x="34" y="568"/>
                  </a:cubicBezTo>
                  <a:cubicBezTo>
                    <a:pt x="34" y="868"/>
                    <a:pt x="267" y="1102"/>
                    <a:pt x="568" y="1135"/>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54"/>
            <p:cNvSpPr/>
            <p:nvPr/>
          </p:nvSpPr>
          <p:spPr>
            <a:xfrm>
              <a:off x="5329382" y="3096293"/>
              <a:ext cx="10627" cy="10955"/>
            </a:xfrm>
            <a:custGeom>
              <a:avLst/>
              <a:gdLst/>
              <a:ahLst/>
              <a:cxnLst/>
              <a:rect l="l" t="t" r="r" b="b"/>
              <a:pathLst>
                <a:path w="1068" h="1101" extrusionOk="0">
                  <a:moveTo>
                    <a:pt x="501" y="0"/>
                  </a:moveTo>
                  <a:cubicBezTo>
                    <a:pt x="201" y="0"/>
                    <a:pt x="1" y="267"/>
                    <a:pt x="67" y="534"/>
                  </a:cubicBezTo>
                  <a:cubicBezTo>
                    <a:pt x="67" y="834"/>
                    <a:pt x="267" y="1067"/>
                    <a:pt x="568" y="1101"/>
                  </a:cubicBezTo>
                  <a:cubicBezTo>
                    <a:pt x="868" y="1067"/>
                    <a:pt x="1068" y="834"/>
                    <a:pt x="1035" y="534"/>
                  </a:cubicBezTo>
                  <a:cubicBezTo>
                    <a:pt x="1001" y="267"/>
                    <a:pt x="801"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54"/>
            <p:cNvSpPr/>
            <p:nvPr/>
          </p:nvSpPr>
          <p:spPr>
            <a:xfrm>
              <a:off x="5333362" y="3151048"/>
              <a:ext cx="10298" cy="10965"/>
            </a:xfrm>
            <a:custGeom>
              <a:avLst/>
              <a:gdLst/>
              <a:ahLst/>
              <a:cxnLst/>
              <a:rect l="l" t="t" r="r" b="b"/>
              <a:pathLst>
                <a:path w="1035" h="1102" extrusionOk="0">
                  <a:moveTo>
                    <a:pt x="468" y="1"/>
                  </a:moveTo>
                  <a:cubicBezTo>
                    <a:pt x="201" y="1"/>
                    <a:pt x="1" y="268"/>
                    <a:pt x="34" y="568"/>
                  </a:cubicBezTo>
                  <a:cubicBezTo>
                    <a:pt x="34" y="835"/>
                    <a:pt x="268" y="1068"/>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54"/>
            <p:cNvSpPr/>
            <p:nvPr/>
          </p:nvSpPr>
          <p:spPr>
            <a:xfrm>
              <a:off x="5337014" y="3205813"/>
              <a:ext cx="10637" cy="10965"/>
            </a:xfrm>
            <a:custGeom>
              <a:avLst/>
              <a:gdLst/>
              <a:ahLst/>
              <a:cxnLst/>
              <a:rect l="l" t="t" r="r" b="b"/>
              <a:pathLst>
                <a:path w="1069" h="1102" extrusionOk="0">
                  <a:moveTo>
                    <a:pt x="501" y="1"/>
                  </a:moveTo>
                  <a:cubicBezTo>
                    <a:pt x="201" y="1"/>
                    <a:pt x="1" y="268"/>
                    <a:pt x="67" y="568"/>
                  </a:cubicBezTo>
                  <a:cubicBezTo>
                    <a:pt x="67" y="835"/>
                    <a:pt x="268" y="1068"/>
                    <a:pt x="568" y="1102"/>
                  </a:cubicBezTo>
                  <a:cubicBezTo>
                    <a:pt x="868" y="1102"/>
                    <a:pt x="1068" y="835"/>
                    <a:pt x="1001"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54"/>
            <p:cNvSpPr/>
            <p:nvPr/>
          </p:nvSpPr>
          <p:spPr>
            <a:xfrm>
              <a:off x="5341004" y="3260578"/>
              <a:ext cx="10298" cy="10965"/>
            </a:xfrm>
            <a:custGeom>
              <a:avLst/>
              <a:gdLst/>
              <a:ahLst/>
              <a:cxnLst/>
              <a:rect l="l" t="t" r="r" b="b"/>
              <a:pathLst>
                <a:path w="1035" h="1102" extrusionOk="0">
                  <a:moveTo>
                    <a:pt x="467" y="1"/>
                  </a:moveTo>
                  <a:cubicBezTo>
                    <a:pt x="200" y="34"/>
                    <a:pt x="0" y="268"/>
                    <a:pt x="33" y="568"/>
                  </a:cubicBezTo>
                  <a:cubicBezTo>
                    <a:pt x="33" y="835"/>
                    <a:pt x="267" y="1102"/>
                    <a:pt x="567" y="1102"/>
                  </a:cubicBezTo>
                  <a:cubicBezTo>
                    <a:pt x="834" y="1102"/>
                    <a:pt x="1034" y="835"/>
                    <a:pt x="1001" y="568"/>
                  </a:cubicBezTo>
                  <a:cubicBezTo>
                    <a:pt x="1001" y="268"/>
                    <a:pt x="767" y="34"/>
                    <a:pt x="4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54"/>
            <p:cNvSpPr/>
            <p:nvPr/>
          </p:nvSpPr>
          <p:spPr>
            <a:xfrm>
              <a:off x="5295533" y="3297095"/>
              <a:ext cx="10627" cy="11293"/>
            </a:xfrm>
            <a:custGeom>
              <a:avLst/>
              <a:gdLst/>
              <a:ahLst/>
              <a:cxnLst/>
              <a:rect l="l" t="t" r="r" b="b"/>
              <a:pathLst>
                <a:path w="1068" h="1135" extrusionOk="0">
                  <a:moveTo>
                    <a:pt x="500" y="0"/>
                  </a:moveTo>
                  <a:cubicBezTo>
                    <a:pt x="200" y="34"/>
                    <a:pt x="0" y="267"/>
                    <a:pt x="33" y="567"/>
                  </a:cubicBezTo>
                  <a:cubicBezTo>
                    <a:pt x="33" y="867"/>
                    <a:pt x="267" y="1101"/>
                    <a:pt x="567" y="1134"/>
                  </a:cubicBezTo>
                  <a:cubicBezTo>
                    <a:pt x="834" y="1101"/>
                    <a:pt x="1068"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54"/>
            <p:cNvSpPr/>
            <p:nvPr/>
          </p:nvSpPr>
          <p:spPr>
            <a:xfrm>
              <a:off x="5291881" y="3242330"/>
              <a:ext cx="10298" cy="10965"/>
            </a:xfrm>
            <a:custGeom>
              <a:avLst/>
              <a:gdLst/>
              <a:ahLst/>
              <a:cxnLst/>
              <a:rect l="l" t="t" r="r" b="b"/>
              <a:pathLst>
                <a:path w="1035" h="1102" extrusionOk="0">
                  <a:moveTo>
                    <a:pt x="467" y="0"/>
                  </a:moveTo>
                  <a:cubicBezTo>
                    <a:pt x="200" y="0"/>
                    <a:pt x="0" y="267"/>
                    <a:pt x="34" y="567"/>
                  </a:cubicBezTo>
                  <a:cubicBezTo>
                    <a:pt x="34" y="834"/>
                    <a:pt x="267" y="1068"/>
                    <a:pt x="567" y="1101"/>
                  </a:cubicBezTo>
                  <a:cubicBezTo>
                    <a:pt x="834" y="1101"/>
                    <a:pt x="1034" y="834"/>
                    <a:pt x="1001" y="567"/>
                  </a:cubicBezTo>
                  <a:cubicBezTo>
                    <a:pt x="1001" y="267"/>
                    <a:pt x="767" y="34"/>
                    <a:pt x="4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54"/>
            <p:cNvSpPr/>
            <p:nvPr/>
          </p:nvSpPr>
          <p:spPr>
            <a:xfrm>
              <a:off x="5287891" y="3187565"/>
              <a:ext cx="10637" cy="10965"/>
            </a:xfrm>
            <a:custGeom>
              <a:avLst/>
              <a:gdLst/>
              <a:ahLst/>
              <a:cxnLst/>
              <a:rect l="l" t="t" r="r" b="b"/>
              <a:pathLst>
                <a:path w="1069" h="1102" extrusionOk="0">
                  <a:moveTo>
                    <a:pt x="501" y="0"/>
                  </a:moveTo>
                  <a:cubicBezTo>
                    <a:pt x="201" y="0"/>
                    <a:pt x="1" y="267"/>
                    <a:pt x="34" y="567"/>
                  </a:cubicBezTo>
                  <a:cubicBezTo>
                    <a:pt x="34" y="834"/>
                    <a:pt x="268" y="1068"/>
                    <a:pt x="568" y="1101"/>
                  </a:cubicBezTo>
                  <a:cubicBezTo>
                    <a:pt x="835" y="1101"/>
                    <a:pt x="1068" y="834"/>
                    <a:pt x="1002" y="567"/>
                  </a:cubicBezTo>
                  <a:cubicBezTo>
                    <a:pt x="1002" y="267"/>
                    <a:pt x="768"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54"/>
            <p:cNvSpPr/>
            <p:nvPr/>
          </p:nvSpPr>
          <p:spPr>
            <a:xfrm>
              <a:off x="5283911" y="3132799"/>
              <a:ext cx="10637" cy="10965"/>
            </a:xfrm>
            <a:custGeom>
              <a:avLst/>
              <a:gdLst/>
              <a:ahLst/>
              <a:cxnLst/>
              <a:rect l="l" t="t" r="r" b="b"/>
              <a:pathLst>
                <a:path w="1069" h="1102" extrusionOk="0">
                  <a:moveTo>
                    <a:pt x="501" y="0"/>
                  </a:moveTo>
                  <a:cubicBezTo>
                    <a:pt x="234" y="0"/>
                    <a:pt x="1" y="267"/>
                    <a:pt x="67" y="534"/>
                  </a:cubicBezTo>
                  <a:cubicBezTo>
                    <a:pt x="67" y="834"/>
                    <a:pt x="301" y="1068"/>
                    <a:pt x="568" y="1101"/>
                  </a:cubicBezTo>
                  <a:cubicBezTo>
                    <a:pt x="868" y="1068"/>
                    <a:pt x="1068" y="834"/>
                    <a:pt x="1035" y="534"/>
                  </a:cubicBezTo>
                  <a:cubicBezTo>
                    <a:pt x="1035"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54"/>
            <p:cNvSpPr/>
            <p:nvPr/>
          </p:nvSpPr>
          <p:spPr>
            <a:xfrm>
              <a:off x="5280259" y="3078034"/>
              <a:ext cx="10637" cy="10965"/>
            </a:xfrm>
            <a:custGeom>
              <a:avLst/>
              <a:gdLst/>
              <a:ahLst/>
              <a:cxnLst/>
              <a:rect l="l" t="t" r="r" b="b"/>
              <a:pathLst>
                <a:path w="1069" h="1102" extrusionOk="0">
                  <a:moveTo>
                    <a:pt x="501" y="0"/>
                  </a:moveTo>
                  <a:cubicBezTo>
                    <a:pt x="201" y="0"/>
                    <a:pt x="1" y="267"/>
                    <a:pt x="34" y="534"/>
                  </a:cubicBezTo>
                  <a:cubicBezTo>
                    <a:pt x="34" y="834"/>
                    <a:pt x="268" y="1068"/>
                    <a:pt x="568" y="1101"/>
                  </a:cubicBezTo>
                  <a:cubicBezTo>
                    <a:pt x="835" y="1068"/>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54"/>
            <p:cNvSpPr/>
            <p:nvPr/>
          </p:nvSpPr>
          <p:spPr>
            <a:xfrm>
              <a:off x="5245076" y="3260578"/>
              <a:ext cx="10298" cy="10965"/>
            </a:xfrm>
            <a:custGeom>
              <a:avLst/>
              <a:gdLst/>
              <a:ahLst/>
              <a:cxnLst/>
              <a:rect l="l" t="t" r="r" b="b"/>
              <a:pathLst>
                <a:path w="1035" h="1102" extrusionOk="0">
                  <a:moveTo>
                    <a:pt x="468" y="1"/>
                  </a:moveTo>
                  <a:cubicBezTo>
                    <a:pt x="201" y="34"/>
                    <a:pt x="1" y="268"/>
                    <a:pt x="34" y="568"/>
                  </a:cubicBezTo>
                  <a:cubicBezTo>
                    <a:pt x="34" y="835"/>
                    <a:pt x="268" y="1102"/>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54"/>
            <p:cNvSpPr/>
            <p:nvPr/>
          </p:nvSpPr>
          <p:spPr>
            <a:xfrm>
              <a:off x="5241097" y="3205813"/>
              <a:ext cx="10627" cy="10965"/>
            </a:xfrm>
            <a:custGeom>
              <a:avLst/>
              <a:gdLst/>
              <a:ahLst/>
              <a:cxnLst/>
              <a:rect l="l" t="t" r="r" b="b"/>
              <a:pathLst>
                <a:path w="1068" h="1102" extrusionOk="0">
                  <a:moveTo>
                    <a:pt x="501" y="1"/>
                  </a:moveTo>
                  <a:cubicBezTo>
                    <a:pt x="201" y="1"/>
                    <a:pt x="1" y="268"/>
                    <a:pt x="67" y="568"/>
                  </a:cubicBezTo>
                  <a:cubicBezTo>
                    <a:pt x="67" y="835"/>
                    <a:pt x="301" y="1068"/>
                    <a:pt x="568" y="1102"/>
                  </a:cubicBezTo>
                  <a:cubicBezTo>
                    <a:pt x="868" y="1102"/>
                    <a:pt x="1068" y="835"/>
                    <a:pt x="1035"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54"/>
            <p:cNvSpPr/>
            <p:nvPr/>
          </p:nvSpPr>
          <p:spPr>
            <a:xfrm>
              <a:off x="5237445" y="3151048"/>
              <a:ext cx="10298" cy="10965"/>
            </a:xfrm>
            <a:custGeom>
              <a:avLst/>
              <a:gdLst/>
              <a:ahLst/>
              <a:cxnLst/>
              <a:rect l="l" t="t" r="r" b="b"/>
              <a:pathLst>
                <a:path w="1035" h="1102" extrusionOk="0">
                  <a:moveTo>
                    <a:pt x="468" y="1"/>
                  </a:moveTo>
                  <a:cubicBezTo>
                    <a:pt x="201" y="1"/>
                    <a:pt x="1" y="268"/>
                    <a:pt x="34" y="568"/>
                  </a:cubicBezTo>
                  <a:cubicBezTo>
                    <a:pt x="34" y="835"/>
                    <a:pt x="267" y="1068"/>
                    <a:pt x="568" y="1102"/>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54"/>
            <p:cNvSpPr/>
            <p:nvPr/>
          </p:nvSpPr>
          <p:spPr>
            <a:xfrm>
              <a:off x="5233793" y="3096293"/>
              <a:ext cx="10298" cy="10955"/>
            </a:xfrm>
            <a:custGeom>
              <a:avLst/>
              <a:gdLst/>
              <a:ahLst/>
              <a:cxnLst/>
              <a:rect l="l" t="t" r="r" b="b"/>
              <a:pathLst>
                <a:path w="1035" h="1101" extrusionOk="0">
                  <a:moveTo>
                    <a:pt x="468" y="0"/>
                  </a:moveTo>
                  <a:cubicBezTo>
                    <a:pt x="201" y="0"/>
                    <a:pt x="1" y="267"/>
                    <a:pt x="34" y="534"/>
                  </a:cubicBezTo>
                  <a:cubicBezTo>
                    <a:pt x="34" y="834"/>
                    <a:pt x="268" y="1067"/>
                    <a:pt x="568" y="1101"/>
                  </a:cubicBezTo>
                  <a:cubicBezTo>
                    <a:pt x="835" y="1067"/>
                    <a:pt x="1035" y="834"/>
                    <a:pt x="1001" y="534"/>
                  </a:cubicBezTo>
                  <a:cubicBezTo>
                    <a:pt x="1001" y="267"/>
                    <a:pt x="768" y="0"/>
                    <a:pt x="4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54"/>
            <p:cNvSpPr/>
            <p:nvPr/>
          </p:nvSpPr>
          <p:spPr>
            <a:xfrm>
              <a:off x="5229813" y="3041189"/>
              <a:ext cx="10298" cy="11293"/>
            </a:xfrm>
            <a:custGeom>
              <a:avLst/>
              <a:gdLst/>
              <a:ahLst/>
              <a:cxnLst/>
              <a:rect l="l" t="t" r="r" b="b"/>
              <a:pathLst>
                <a:path w="1035" h="1135" extrusionOk="0">
                  <a:moveTo>
                    <a:pt x="501" y="1"/>
                  </a:moveTo>
                  <a:cubicBezTo>
                    <a:pt x="201" y="34"/>
                    <a:pt x="0" y="301"/>
                    <a:pt x="34" y="568"/>
                  </a:cubicBezTo>
                  <a:cubicBezTo>
                    <a:pt x="34" y="868"/>
                    <a:pt x="267" y="1102"/>
                    <a:pt x="567" y="1135"/>
                  </a:cubicBezTo>
                  <a:cubicBezTo>
                    <a:pt x="834" y="1102"/>
                    <a:pt x="1034" y="835"/>
                    <a:pt x="1001" y="568"/>
                  </a:cubicBezTo>
                  <a:cubicBezTo>
                    <a:pt x="1001" y="268"/>
                    <a:pt x="768" y="34"/>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54"/>
            <p:cNvSpPr/>
            <p:nvPr/>
          </p:nvSpPr>
          <p:spPr>
            <a:xfrm>
              <a:off x="5187994" y="3132799"/>
              <a:ext cx="10627" cy="10965"/>
            </a:xfrm>
            <a:custGeom>
              <a:avLst/>
              <a:gdLst/>
              <a:ahLst/>
              <a:cxnLst/>
              <a:rect l="l" t="t" r="r" b="b"/>
              <a:pathLst>
                <a:path w="1068" h="1102" extrusionOk="0">
                  <a:moveTo>
                    <a:pt x="501" y="0"/>
                  </a:moveTo>
                  <a:cubicBezTo>
                    <a:pt x="201" y="0"/>
                    <a:pt x="0" y="267"/>
                    <a:pt x="67" y="534"/>
                  </a:cubicBezTo>
                  <a:cubicBezTo>
                    <a:pt x="67" y="834"/>
                    <a:pt x="267" y="1068"/>
                    <a:pt x="567" y="1101"/>
                  </a:cubicBezTo>
                  <a:cubicBezTo>
                    <a:pt x="868" y="1068"/>
                    <a:pt x="1068" y="834"/>
                    <a:pt x="1034" y="534"/>
                  </a:cubicBezTo>
                  <a:cubicBezTo>
                    <a:pt x="1001"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54"/>
            <p:cNvSpPr/>
            <p:nvPr/>
          </p:nvSpPr>
          <p:spPr>
            <a:xfrm>
              <a:off x="5184342" y="3078034"/>
              <a:ext cx="10627" cy="10965"/>
            </a:xfrm>
            <a:custGeom>
              <a:avLst/>
              <a:gdLst/>
              <a:ahLst/>
              <a:cxnLst/>
              <a:rect l="l" t="t" r="r" b="b"/>
              <a:pathLst>
                <a:path w="1068" h="1102" extrusionOk="0">
                  <a:moveTo>
                    <a:pt x="501" y="0"/>
                  </a:moveTo>
                  <a:cubicBezTo>
                    <a:pt x="201" y="0"/>
                    <a:pt x="0" y="267"/>
                    <a:pt x="34" y="534"/>
                  </a:cubicBezTo>
                  <a:cubicBezTo>
                    <a:pt x="67" y="834"/>
                    <a:pt x="267" y="1068"/>
                    <a:pt x="568" y="1101"/>
                  </a:cubicBezTo>
                  <a:cubicBezTo>
                    <a:pt x="834" y="1101"/>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54"/>
            <p:cNvSpPr/>
            <p:nvPr/>
          </p:nvSpPr>
          <p:spPr>
            <a:xfrm>
              <a:off x="5414344" y="3302398"/>
              <a:ext cx="50466" cy="61183"/>
            </a:xfrm>
            <a:custGeom>
              <a:avLst/>
              <a:gdLst/>
              <a:ahLst/>
              <a:cxnLst/>
              <a:rect l="l" t="t" r="r" b="b"/>
              <a:pathLst>
                <a:path w="5072" h="6149" extrusionOk="0">
                  <a:moveTo>
                    <a:pt x="3670" y="1"/>
                  </a:moveTo>
                  <a:lnTo>
                    <a:pt x="1669" y="101"/>
                  </a:lnTo>
                  <a:cubicBezTo>
                    <a:pt x="1" y="1869"/>
                    <a:pt x="868" y="4271"/>
                    <a:pt x="868" y="4271"/>
                  </a:cubicBezTo>
                  <a:lnTo>
                    <a:pt x="1168" y="5371"/>
                  </a:lnTo>
                  <a:cubicBezTo>
                    <a:pt x="1279" y="5839"/>
                    <a:pt x="1684" y="6148"/>
                    <a:pt x="2141" y="6148"/>
                  </a:cubicBezTo>
                  <a:cubicBezTo>
                    <a:pt x="2238" y="6148"/>
                    <a:pt x="2337" y="6134"/>
                    <a:pt x="2436" y="6105"/>
                  </a:cubicBezTo>
                  <a:lnTo>
                    <a:pt x="4204" y="5638"/>
                  </a:lnTo>
                  <a:cubicBezTo>
                    <a:pt x="4638" y="5505"/>
                    <a:pt x="4938" y="5138"/>
                    <a:pt x="4971" y="4704"/>
                  </a:cubicBezTo>
                  <a:lnTo>
                    <a:pt x="5005" y="4404"/>
                  </a:lnTo>
                  <a:cubicBezTo>
                    <a:pt x="5071" y="3337"/>
                    <a:pt x="4871" y="2236"/>
                    <a:pt x="4337" y="1302"/>
                  </a:cubicBezTo>
                  <a:lnTo>
                    <a:pt x="3670" y="1"/>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31"/>
        <p:cNvGrpSpPr/>
        <p:nvPr/>
      </p:nvGrpSpPr>
      <p:grpSpPr>
        <a:xfrm>
          <a:off x="0" y="0"/>
          <a:ext cx="0" cy="0"/>
          <a:chOff x="0" y="0"/>
          <a:chExt cx="0" cy="0"/>
        </a:xfrm>
      </p:grpSpPr>
      <p:sp>
        <p:nvSpPr>
          <p:cNvPr id="1532" name="Google Shape;1532;p55"/>
          <p:cNvSpPr txBox="1">
            <a:spLocks noGrp="1"/>
          </p:cNvSpPr>
          <p:nvPr>
            <p:ph type="subTitle" idx="2"/>
          </p:nvPr>
        </p:nvSpPr>
        <p:spPr>
          <a:xfrm>
            <a:off x="334625" y="1239400"/>
            <a:ext cx="8204700" cy="238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sz="1800" b="1"/>
          </a:p>
          <a:p>
            <a:pPr marL="457200" lvl="0" indent="-317500" algn="l" rtl="0">
              <a:lnSpc>
                <a:spcPct val="100000"/>
              </a:lnSpc>
              <a:spcBef>
                <a:spcPts val="0"/>
              </a:spcBef>
              <a:spcAft>
                <a:spcPts val="0"/>
              </a:spcAft>
              <a:buSzPts val="1400"/>
              <a:buChar char="●"/>
            </a:pPr>
            <a:r>
              <a:rPr lang="en"/>
              <a:t>most of the queries used were simple select statements or select with joins with the use of group by, order by and limit to achieve precise results</a:t>
            </a:r>
            <a:endParaRPr/>
          </a:p>
          <a:p>
            <a:pPr marL="457200" lvl="0" indent="-317500" algn="l" rtl="0">
              <a:lnSpc>
                <a:spcPct val="100000"/>
              </a:lnSpc>
              <a:spcBef>
                <a:spcPts val="0"/>
              </a:spcBef>
              <a:spcAft>
                <a:spcPts val="0"/>
              </a:spcAft>
              <a:buSzPts val="1400"/>
              <a:buChar char="●"/>
            </a:pPr>
            <a:r>
              <a:rPr lang="en"/>
              <a:t>In the second dashboard we used the window function rank() to create a rank column based on stability rating</a:t>
            </a:r>
            <a:endParaRPr/>
          </a:p>
          <a:p>
            <a:pPr marL="0" lvl="0" indent="0" algn="l" rtl="0">
              <a:lnSpc>
                <a:spcPct val="100000"/>
              </a:lnSpc>
              <a:spcBef>
                <a:spcPts val="0"/>
              </a:spcBef>
              <a:spcAft>
                <a:spcPts val="0"/>
              </a:spcAft>
              <a:buNone/>
            </a:pPr>
            <a:endParaRPr/>
          </a:p>
        </p:txBody>
      </p:sp>
      <p:sp>
        <p:nvSpPr>
          <p:cNvPr id="1533" name="Google Shape;1533;p55"/>
          <p:cNvSpPr txBox="1">
            <a:spLocks noGrp="1"/>
          </p:cNvSpPr>
          <p:nvPr>
            <p:ph type="title" idx="6"/>
          </p:nvPr>
        </p:nvSpPr>
        <p:spPr>
          <a:xfrm>
            <a:off x="728375" y="530525"/>
            <a:ext cx="7687200" cy="463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Querying the data</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7"/>
        <p:cNvGrpSpPr/>
        <p:nvPr/>
      </p:nvGrpSpPr>
      <p:grpSpPr>
        <a:xfrm>
          <a:off x="0" y="0"/>
          <a:ext cx="0" cy="0"/>
          <a:chOff x="0" y="0"/>
          <a:chExt cx="0" cy="0"/>
        </a:xfrm>
      </p:grpSpPr>
      <p:sp>
        <p:nvSpPr>
          <p:cNvPr id="1538" name="Google Shape;1538;p56"/>
          <p:cNvSpPr txBox="1">
            <a:spLocks noGrp="1"/>
          </p:cNvSpPr>
          <p:nvPr>
            <p:ph type="title"/>
          </p:nvPr>
        </p:nvSpPr>
        <p:spPr>
          <a:xfrm flipH="1">
            <a:off x="3874300" y="912038"/>
            <a:ext cx="5139000" cy="72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Visualization</a:t>
            </a:r>
            <a:endParaRPr/>
          </a:p>
        </p:txBody>
      </p:sp>
      <p:sp>
        <p:nvSpPr>
          <p:cNvPr id="1539" name="Google Shape;1539;p56"/>
          <p:cNvSpPr/>
          <p:nvPr/>
        </p:nvSpPr>
        <p:spPr>
          <a:xfrm>
            <a:off x="2402400" y="85248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56"/>
          <p:cNvSpPr txBox="1">
            <a:spLocks noGrp="1"/>
          </p:cNvSpPr>
          <p:nvPr>
            <p:ph type="title" idx="2"/>
          </p:nvPr>
        </p:nvSpPr>
        <p:spPr>
          <a:xfrm flipH="1">
            <a:off x="2428004" y="852488"/>
            <a:ext cx="1446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06</a:t>
            </a:r>
            <a:endParaRPr/>
          </a:p>
        </p:txBody>
      </p:sp>
      <p:grpSp>
        <p:nvGrpSpPr>
          <p:cNvPr id="1541" name="Google Shape;1541;p56"/>
          <p:cNvGrpSpPr/>
          <p:nvPr/>
        </p:nvGrpSpPr>
        <p:grpSpPr>
          <a:xfrm>
            <a:off x="97722" y="1694301"/>
            <a:ext cx="4022364" cy="3449188"/>
            <a:chOff x="4937077" y="2833750"/>
            <a:chExt cx="1609074" cy="1428531"/>
          </a:xfrm>
        </p:grpSpPr>
        <p:sp>
          <p:nvSpPr>
            <p:cNvPr id="1542" name="Google Shape;1542;p56"/>
            <p:cNvSpPr/>
            <p:nvPr/>
          </p:nvSpPr>
          <p:spPr>
            <a:xfrm>
              <a:off x="5150493" y="3342199"/>
              <a:ext cx="35183" cy="18298"/>
            </a:xfrm>
            <a:custGeom>
              <a:avLst/>
              <a:gdLst/>
              <a:ahLst/>
              <a:cxnLst/>
              <a:rect l="l" t="t" r="r" b="b"/>
              <a:pathLst>
                <a:path w="3536" h="1839" extrusionOk="0">
                  <a:moveTo>
                    <a:pt x="2581" y="1"/>
                  </a:moveTo>
                  <a:cubicBezTo>
                    <a:pt x="2148" y="1"/>
                    <a:pt x="1757" y="231"/>
                    <a:pt x="1601" y="638"/>
                  </a:cubicBezTo>
                  <a:cubicBezTo>
                    <a:pt x="1467" y="829"/>
                    <a:pt x="1366" y="987"/>
                    <a:pt x="1135" y="987"/>
                  </a:cubicBezTo>
                  <a:cubicBezTo>
                    <a:pt x="963" y="987"/>
                    <a:pt x="718" y="899"/>
                    <a:pt x="334" y="671"/>
                  </a:cubicBezTo>
                  <a:cubicBezTo>
                    <a:pt x="298" y="647"/>
                    <a:pt x="263" y="636"/>
                    <a:pt x="229" y="636"/>
                  </a:cubicBezTo>
                  <a:cubicBezTo>
                    <a:pt x="167" y="636"/>
                    <a:pt x="110" y="673"/>
                    <a:pt x="67" y="738"/>
                  </a:cubicBezTo>
                  <a:cubicBezTo>
                    <a:pt x="0" y="838"/>
                    <a:pt x="33" y="971"/>
                    <a:pt x="133" y="1038"/>
                  </a:cubicBezTo>
                  <a:cubicBezTo>
                    <a:pt x="574" y="1297"/>
                    <a:pt x="898" y="1400"/>
                    <a:pt x="1150" y="1400"/>
                  </a:cubicBezTo>
                  <a:cubicBezTo>
                    <a:pt x="1547" y="1400"/>
                    <a:pt x="1764" y="1144"/>
                    <a:pt x="1968" y="838"/>
                  </a:cubicBezTo>
                  <a:cubicBezTo>
                    <a:pt x="2123" y="621"/>
                    <a:pt x="2220" y="434"/>
                    <a:pt x="2525" y="434"/>
                  </a:cubicBezTo>
                  <a:cubicBezTo>
                    <a:pt x="2549" y="434"/>
                    <a:pt x="2575" y="435"/>
                    <a:pt x="2602" y="437"/>
                  </a:cubicBezTo>
                  <a:cubicBezTo>
                    <a:pt x="2769" y="437"/>
                    <a:pt x="2935" y="504"/>
                    <a:pt x="3036" y="638"/>
                  </a:cubicBezTo>
                  <a:cubicBezTo>
                    <a:pt x="3136" y="938"/>
                    <a:pt x="3102" y="1271"/>
                    <a:pt x="2969" y="1572"/>
                  </a:cubicBezTo>
                  <a:cubicBezTo>
                    <a:pt x="2935" y="1672"/>
                    <a:pt x="2969" y="1805"/>
                    <a:pt x="3102" y="1838"/>
                  </a:cubicBezTo>
                  <a:lnTo>
                    <a:pt x="3169" y="1838"/>
                  </a:lnTo>
                  <a:cubicBezTo>
                    <a:pt x="3236" y="1838"/>
                    <a:pt x="3302" y="1805"/>
                    <a:pt x="3336" y="1738"/>
                  </a:cubicBezTo>
                  <a:cubicBezTo>
                    <a:pt x="3536" y="1338"/>
                    <a:pt x="3536" y="838"/>
                    <a:pt x="3369" y="437"/>
                  </a:cubicBezTo>
                  <a:cubicBezTo>
                    <a:pt x="3202" y="171"/>
                    <a:pt x="2935" y="37"/>
                    <a:pt x="2669" y="4"/>
                  </a:cubicBezTo>
                  <a:cubicBezTo>
                    <a:pt x="2639" y="2"/>
                    <a:pt x="2610" y="1"/>
                    <a:pt x="258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56"/>
            <p:cNvSpPr/>
            <p:nvPr/>
          </p:nvSpPr>
          <p:spPr>
            <a:xfrm>
              <a:off x="4937077" y="4168343"/>
              <a:ext cx="1609074" cy="9393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56"/>
            <p:cNvSpPr/>
            <p:nvPr/>
          </p:nvSpPr>
          <p:spPr>
            <a:xfrm>
              <a:off x="5522550" y="2960872"/>
              <a:ext cx="939957" cy="655188"/>
            </a:xfrm>
            <a:custGeom>
              <a:avLst/>
              <a:gdLst/>
              <a:ahLst/>
              <a:cxnLst/>
              <a:rect l="l" t="t" r="r" b="b"/>
              <a:pathLst>
                <a:path w="94468" h="65848" extrusionOk="0">
                  <a:moveTo>
                    <a:pt x="8039" y="0"/>
                  </a:moveTo>
                  <a:cubicBezTo>
                    <a:pt x="6071" y="0"/>
                    <a:pt x="4303" y="1968"/>
                    <a:pt x="4137" y="4370"/>
                  </a:cubicBezTo>
                  <a:lnTo>
                    <a:pt x="167" y="61444"/>
                  </a:lnTo>
                  <a:cubicBezTo>
                    <a:pt x="0" y="63879"/>
                    <a:pt x="1501" y="65847"/>
                    <a:pt x="3470" y="65847"/>
                  </a:cubicBezTo>
                  <a:lnTo>
                    <a:pt x="86462" y="65847"/>
                  </a:lnTo>
                  <a:cubicBezTo>
                    <a:pt x="88430" y="65847"/>
                    <a:pt x="90165" y="63879"/>
                    <a:pt x="90332" y="61444"/>
                  </a:cubicBezTo>
                  <a:lnTo>
                    <a:pt x="94301" y="4370"/>
                  </a:lnTo>
                  <a:cubicBezTo>
                    <a:pt x="94468" y="1968"/>
                    <a:pt x="93000" y="0"/>
                    <a:pt x="9099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56"/>
            <p:cNvSpPr/>
            <p:nvPr/>
          </p:nvSpPr>
          <p:spPr>
            <a:xfrm>
              <a:off x="5574986" y="2959210"/>
              <a:ext cx="50128" cy="657516"/>
            </a:xfrm>
            <a:custGeom>
              <a:avLst/>
              <a:gdLst/>
              <a:ahLst/>
              <a:cxnLst/>
              <a:rect l="l" t="t" r="r" b="b"/>
              <a:pathLst>
                <a:path w="5038" h="66082" extrusionOk="0">
                  <a:moveTo>
                    <a:pt x="4938" y="1"/>
                  </a:moveTo>
                  <a:cubicBezTo>
                    <a:pt x="4896" y="1"/>
                    <a:pt x="4854" y="34"/>
                    <a:pt x="4838" y="101"/>
                  </a:cubicBezTo>
                  <a:lnTo>
                    <a:pt x="1" y="65981"/>
                  </a:lnTo>
                  <a:cubicBezTo>
                    <a:pt x="1" y="66014"/>
                    <a:pt x="34" y="66081"/>
                    <a:pt x="101" y="66081"/>
                  </a:cubicBezTo>
                  <a:cubicBezTo>
                    <a:pt x="168" y="66081"/>
                    <a:pt x="201" y="66014"/>
                    <a:pt x="201" y="65981"/>
                  </a:cubicBezTo>
                  <a:lnTo>
                    <a:pt x="5038" y="101"/>
                  </a:lnTo>
                  <a:cubicBezTo>
                    <a:pt x="5021" y="34"/>
                    <a:pt x="4979"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56"/>
            <p:cNvSpPr/>
            <p:nvPr/>
          </p:nvSpPr>
          <p:spPr>
            <a:xfrm>
              <a:off x="5627432" y="2959210"/>
              <a:ext cx="50128" cy="657516"/>
            </a:xfrm>
            <a:custGeom>
              <a:avLst/>
              <a:gdLst/>
              <a:ahLst/>
              <a:cxnLst/>
              <a:rect l="l" t="t" r="r" b="b"/>
              <a:pathLst>
                <a:path w="5038" h="66082" extrusionOk="0">
                  <a:moveTo>
                    <a:pt x="4925" y="1"/>
                  </a:moveTo>
                  <a:cubicBezTo>
                    <a:pt x="4879" y="1"/>
                    <a:pt x="4837" y="34"/>
                    <a:pt x="4837" y="101"/>
                  </a:cubicBezTo>
                  <a:lnTo>
                    <a:pt x="0" y="65981"/>
                  </a:lnTo>
                  <a:cubicBezTo>
                    <a:pt x="0" y="66014"/>
                    <a:pt x="34" y="66081"/>
                    <a:pt x="100" y="66081"/>
                  </a:cubicBezTo>
                  <a:cubicBezTo>
                    <a:pt x="167" y="66081"/>
                    <a:pt x="200" y="66014"/>
                    <a:pt x="200" y="65981"/>
                  </a:cubicBezTo>
                  <a:lnTo>
                    <a:pt x="5037" y="101"/>
                  </a:lnTo>
                  <a:cubicBezTo>
                    <a:pt x="5021" y="34"/>
                    <a:pt x="4970" y="1"/>
                    <a:pt x="492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56"/>
            <p:cNvSpPr/>
            <p:nvPr/>
          </p:nvSpPr>
          <p:spPr>
            <a:xfrm>
              <a:off x="5679868" y="2959210"/>
              <a:ext cx="49800" cy="657516"/>
            </a:xfrm>
            <a:custGeom>
              <a:avLst/>
              <a:gdLst/>
              <a:ahLst/>
              <a:cxnLst/>
              <a:rect l="l" t="t" r="r" b="b"/>
              <a:pathLst>
                <a:path w="5005" h="66082" extrusionOk="0">
                  <a:moveTo>
                    <a:pt x="4938"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56"/>
            <p:cNvSpPr/>
            <p:nvPr/>
          </p:nvSpPr>
          <p:spPr>
            <a:xfrm>
              <a:off x="5731976" y="2959210"/>
              <a:ext cx="50128" cy="657516"/>
            </a:xfrm>
            <a:custGeom>
              <a:avLst/>
              <a:gdLst/>
              <a:ahLst/>
              <a:cxnLst/>
              <a:rect l="l" t="t" r="r" b="b"/>
              <a:pathLst>
                <a:path w="5038" h="66082" extrusionOk="0">
                  <a:moveTo>
                    <a:pt x="4938" y="1"/>
                  </a:moveTo>
                  <a:cubicBezTo>
                    <a:pt x="4904" y="1"/>
                    <a:pt x="4838" y="34"/>
                    <a:pt x="4838" y="101"/>
                  </a:cubicBezTo>
                  <a:lnTo>
                    <a:pt x="34" y="65981"/>
                  </a:lnTo>
                  <a:cubicBezTo>
                    <a:pt x="1" y="66014"/>
                    <a:pt x="67" y="66081"/>
                    <a:pt x="101" y="66081"/>
                  </a:cubicBezTo>
                  <a:cubicBezTo>
                    <a:pt x="168" y="66081"/>
                    <a:pt x="201" y="66048"/>
                    <a:pt x="234" y="65981"/>
                  </a:cubicBezTo>
                  <a:lnTo>
                    <a:pt x="5038" y="101"/>
                  </a:lnTo>
                  <a:cubicBezTo>
                    <a:pt x="5038" y="34"/>
                    <a:pt x="5004"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56"/>
            <p:cNvSpPr/>
            <p:nvPr/>
          </p:nvSpPr>
          <p:spPr>
            <a:xfrm>
              <a:off x="5784422" y="2959210"/>
              <a:ext cx="50128" cy="657516"/>
            </a:xfrm>
            <a:custGeom>
              <a:avLst/>
              <a:gdLst/>
              <a:ahLst/>
              <a:cxnLst/>
              <a:rect l="l" t="t" r="r" b="b"/>
              <a:pathLst>
                <a:path w="5038" h="66082" extrusionOk="0">
                  <a:moveTo>
                    <a:pt x="4937" y="1"/>
                  </a:moveTo>
                  <a:cubicBezTo>
                    <a:pt x="4870" y="1"/>
                    <a:pt x="4837" y="34"/>
                    <a:pt x="4837" y="101"/>
                  </a:cubicBezTo>
                  <a:lnTo>
                    <a:pt x="0" y="65981"/>
                  </a:lnTo>
                  <a:cubicBezTo>
                    <a:pt x="0" y="66014"/>
                    <a:pt x="34"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56"/>
            <p:cNvSpPr/>
            <p:nvPr/>
          </p:nvSpPr>
          <p:spPr>
            <a:xfrm>
              <a:off x="5836858" y="2959210"/>
              <a:ext cx="50128" cy="657516"/>
            </a:xfrm>
            <a:custGeom>
              <a:avLst/>
              <a:gdLst/>
              <a:ahLst/>
              <a:cxnLst/>
              <a:rect l="l" t="t" r="r" b="b"/>
              <a:pathLst>
                <a:path w="5038" h="66082" extrusionOk="0">
                  <a:moveTo>
                    <a:pt x="4937" y="1"/>
                  </a:moveTo>
                  <a:cubicBezTo>
                    <a:pt x="4871" y="1"/>
                    <a:pt x="4837" y="34"/>
                    <a:pt x="4837" y="101"/>
                  </a:cubicBezTo>
                  <a:lnTo>
                    <a:pt x="1" y="65981"/>
                  </a:lnTo>
                  <a:cubicBezTo>
                    <a:pt x="1" y="66014"/>
                    <a:pt x="34" y="66081"/>
                    <a:pt x="101" y="66081"/>
                  </a:cubicBezTo>
                  <a:cubicBezTo>
                    <a:pt x="134" y="66081"/>
                    <a:pt x="201" y="66048"/>
                    <a:pt x="201" y="65981"/>
                  </a:cubicBezTo>
                  <a:lnTo>
                    <a:pt x="5038" y="101"/>
                  </a:lnTo>
                  <a:cubicBezTo>
                    <a:pt x="5038"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56"/>
            <p:cNvSpPr/>
            <p:nvPr/>
          </p:nvSpPr>
          <p:spPr>
            <a:xfrm>
              <a:off x="5889304" y="2959210"/>
              <a:ext cx="49790" cy="657516"/>
            </a:xfrm>
            <a:custGeom>
              <a:avLst/>
              <a:gdLst/>
              <a:ahLst/>
              <a:cxnLst/>
              <a:rect l="l" t="t" r="r" b="b"/>
              <a:pathLst>
                <a:path w="5004" h="66082" extrusionOk="0">
                  <a:moveTo>
                    <a:pt x="4937" y="1"/>
                  </a:moveTo>
                  <a:cubicBezTo>
                    <a:pt x="4870" y="1"/>
                    <a:pt x="4837" y="34"/>
                    <a:pt x="4803" y="101"/>
                  </a:cubicBezTo>
                  <a:lnTo>
                    <a:pt x="0" y="65981"/>
                  </a:lnTo>
                  <a:cubicBezTo>
                    <a:pt x="0" y="66014"/>
                    <a:pt x="33" y="66081"/>
                    <a:pt x="100" y="66081"/>
                  </a:cubicBezTo>
                  <a:cubicBezTo>
                    <a:pt x="133" y="66081"/>
                    <a:pt x="167" y="66014"/>
                    <a:pt x="167" y="65981"/>
                  </a:cubicBezTo>
                  <a:lnTo>
                    <a:pt x="5004" y="101"/>
                  </a:lnTo>
                  <a:cubicBezTo>
                    <a:pt x="5004" y="34"/>
                    <a:pt x="4970"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56"/>
            <p:cNvSpPr/>
            <p:nvPr/>
          </p:nvSpPr>
          <p:spPr>
            <a:xfrm>
              <a:off x="5941412" y="2959210"/>
              <a:ext cx="50128" cy="657516"/>
            </a:xfrm>
            <a:custGeom>
              <a:avLst/>
              <a:gdLst/>
              <a:ahLst/>
              <a:cxnLst/>
              <a:rect l="l" t="t" r="r" b="b"/>
              <a:pathLst>
                <a:path w="5038" h="66082" extrusionOk="0">
                  <a:moveTo>
                    <a:pt x="4937" y="1"/>
                  </a:moveTo>
                  <a:cubicBezTo>
                    <a:pt x="4904" y="1"/>
                    <a:pt x="4837" y="34"/>
                    <a:pt x="4837" y="101"/>
                  </a:cubicBezTo>
                  <a:lnTo>
                    <a:pt x="33" y="65981"/>
                  </a:lnTo>
                  <a:cubicBezTo>
                    <a:pt x="0" y="66014"/>
                    <a:pt x="67" y="66081"/>
                    <a:pt x="100" y="66081"/>
                  </a:cubicBezTo>
                  <a:cubicBezTo>
                    <a:pt x="167" y="66081"/>
                    <a:pt x="200" y="66048"/>
                    <a:pt x="200"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56"/>
            <p:cNvSpPr/>
            <p:nvPr/>
          </p:nvSpPr>
          <p:spPr>
            <a:xfrm>
              <a:off x="5993848" y="2959210"/>
              <a:ext cx="49800" cy="657516"/>
            </a:xfrm>
            <a:custGeom>
              <a:avLst/>
              <a:gdLst/>
              <a:ahLst/>
              <a:cxnLst/>
              <a:rect l="l" t="t" r="r" b="b"/>
              <a:pathLst>
                <a:path w="5005" h="66082" extrusionOk="0">
                  <a:moveTo>
                    <a:pt x="4937" y="1"/>
                  </a:moveTo>
                  <a:cubicBezTo>
                    <a:pt x="4871" y="1"/>
                    <a:pt x="4837" y="34"/>
                    <a:pt x="4804" y="101"/>
                  </a:cubicBezTo>
                  <a:lnTo>
                    <a:pt x="1" y="65981"/>
                  </a:lnTo>
                  <a:cubicBezTo>
                    <a:pt x="1" y="66014"/>
                    <a:pt x="34" y="66081"/>
                    <a:pt x="101" y="66081"/>
                  </a:cubicBezTo>
                  <a:cubicBezTo>
                    <a:pt x="134" y="66081"/>
                    <a:pt x="201" y="66048"/>
                    <a:pt x="201" y="65981"/>
                  </a:cubicBezTo>
                  <a:lnTo>
                    <a:pt x="5004" y="101"/>
                  </a:lnTo>
                  <a:cubicBezTo>
                    <a:pt x="5004" y="34"/>
                    <a:pt x="4971"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56"/>
            <p:cNvSpPr/>
            <p:nvPr/>
          </p:nvSpPr>
          <p:spPr>
            <a:xfrm>
              <a:off x="6046284" y="2959210"/>
              <a:ext cx="50128" cy="657516"/>
            </a:xfrm>
            <a:custGeom>
              <a:avLst/>
              <a:gdLst/>
              <a:ahLst/>
              <a:cxnLst/>
              <a:rect l="l" t="t" r="r" b="b"/>
              <a:pathLst>
                <a:path w="5038" h="66082" extrusionOk="0">
                  <a:moveTo>
                    <a:pt x="4938" y="1"/>
                  </a:moveTo>
                  <a:cubicBezTo>
                    <a:pt x="4871" y="1"/>
                    <a:pt x="4838" y="34"/>
                    <a:pt x="4804" y="101"/>
                  </a:cubicBezTo>
                  <a:lnTo>
                    <a:pt x="1" y="65981"/>
                  </a:lnTo>
                  <a:cubicBezTo>
                    <a:pt x="1" y="66014"/>
                    <a:pt x="34" y="66081"/>
                    <a:pt x="101" y="66081"/>
                  </a:cubicBezTo>
                  <a:cubicBezTo>
                    <a:pt x="134" y="66081"/>
                    <a:pt x="201" y="66048"/>
                    <a:pt x="201" y="65981"/>
                  </a:cubicBezTo>
                  <a:lnTo>
                    <a:pt x="5005" y="101"/>
                  </a:lnTo>
                  <a:cubicBezTo>
                    <a:pt x="5038" y="34"/>
                    <a:pt x="4971"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56"/>
            <p:cNvSpPr/>
            <p:nvPr/>
          </p:nvSpPr>
          <p:spPr>
            <a:xfrm>
              <a:off x="6098401" y="2959210"/>
              <a:ext cx="50118" cy="657516"/>
            </a:xfrm>
            <a:custGeom>
              <a:avLst/>
              <a:gdLst/>
              <a:ahLst/>
              <a:cxnLst/>
              <a:rect l="l" t="t" r="r" b="b"/>
              <a:pathLst>
                <a:path w="5037" h="66082" extrusionOk="0">
                  <a:moveTo>
                    <a:pt x="4937" y="1"/>
                  </a:moveTo>
                  <a:cubicBezTo>
                    <a:pt x="4904" y="1"/>
                    <a:pt x="4837" y="34"/>
                    <a:pt x="4837" y="101"/>
                  </a:cubicBezTo>
                  <a:lnTo>
                    <a:pt x="33" y="65981"/>
                  </a:lnTo>
                  <a:cubicBezTo>
                    <a:pt x="0" y="66014"/>
                    <a:pt x="67" y="66081"/>
                    <a:pt x="100" y="66081"/>
                  </a:cubicBezTo>
                  <a:cubicBezTo>
                    <a:pt x="167" y="66081"/>
                    <a:pt x="200" y="66048"/>
                    <a:pt x="234"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56"/>
            <p:cNvSpPr/>
            <p:nvPr/>
          </p:nvSpPr>
          <p:spPr>
            <a:xfrm>
              <a:off x="6150837" y="2959210"/>
              <a:ext cx="50128" cy="657516"/>
            </a:xfrm>
            <a:custGeom>
              <a:avLst/>
              <a:gdLst/>
              <a:ahLst/>
              <a:cxnLst/>
              <a:rect l="l" t="t" r="r" b="b"/>
              <a:pathLst>
                <a:path w="5038" h="66082" extrusionOk="0">
                  <a:moveTo>
                    <a:pt x="4937" y="1"/>
                  </a:moveTo>
                  <a:cubicBezTo>
                    <a:pt x="4904" y="1"/>
                    <a:pt x="4837" y="34"/>
                    <a:pt x="4837" y="101"/>
                  </a:cubicBezTo>
                  <a:lnTo>
                    <a:pt x="0" y="65981"/>
                  </a:lnTo>
                  <a:cubicBezTo>
                    <a:pt x="0" y="66014"/>
                    <a:pt x="34" y="66081"/>
                    <a:pt x="101" y="66081"/>
                  </a:cubicBezTo>
                  <a:cubicBezTo>
                    <a:pt x="167" y="66081"/>
                    <a:pt x="201" y="66048"/>
                    <a:pt x="201" y="65981"/>
                  </a:cubicBezTo>
                  <a:lnTo>
                    <a:pt x="5037" y="101"/>
                  </a:lnTo>
                  <a:cubicBezTo>
                    <a:pt x="5037" y="34"/>
                    <a:pt x="5004" y="1"/>
                    <a:pt x="49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56"/>
            <p:cNvSpPr/>
            <p:nvPr/>
          </p:nvSpPr>
          <p:spPr>
            <a:xfrm>
              <a:off x="6203274" y="2959210"/>
              <a:ext cx="50128" cy="657516"/>
            </a:xfrm>
            <a:custGeom>
              <a:avLst/>
              <a:gdLst/>
              <a:ahLst/>
              <a:cxnLst/>
              <a:rect l="l" t="t" r="r" b="b"/>
              <a:pathLst>
                <a:path w="5038" h="66082" extrusionOk="0">
                  <a:moveTo>
                    <a:pt x="4925" y="1"/>
                  </a:moveTo>
                  <a:cubicBezTo>
                    <a:pt x="4871" y="1"/>
                    <a:pt x="4821" y="34"/>
                    <a:pt x="4838" y="101"/>
                  </a:cubicBezTo>
                  <a:lnTo>
                    <a:pt x="1" y="65981"/>
                  </a:lnTo>
                  <a:cubicBezTo>
                    <a:pt x="1" y="66014"/>
                    <a:pt x="34" y="66081"/>
                    <a:pt x="101" y="66081"/>
                  </a:cubicBezTo>
                  <a:cubicBezTo>
                    <a:pt x="168" y="66081"/>
                    <a:pt x="201" y="66014"/>
                    <a:pt x="201" y="65981"/>
                  </a:cubicBezTo>
                  <a:lnTo>
                    <a:pt x="5038" y="101"/>
                  </a:lnTo>
                  <a:cubicBezTo>
                    <a:pt x="5038"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56"/>
            <p:cNvSpPr/>
            <p:nvPr/>
          </p:nvSpPr>
          <p:spPr>
            <a:xfrm>
              <a:off x="6255720" y="2959210"/>
              <a:ext cx="50128" cy="657516"/>
            </a:xfrm>
            <a:custGeom>
              <a:avLst/>
              <a:gdLst/>
              <a:ahLst/>
              <a:cxnLst/>
              <a:rect l="l" t="t" r="r" b="b"/>
              <a:pathLst>
                <a:path w="5038" h="66082" extrusionOk="0">
                  <a:moveTo>
                    <a:pt x="4925" y="1"/>
                  </a:moveTo>
                  <a:cubicBezTo>
                    <a:pt x="4870" y="1"/>
                    <a:pt x="4820" y="34"/>
                    <a:pt x="4837" y="101"/>
                  </a:cubicBezTo>
                  <a:lnTo>
                    <a:pt x="0" y="65981"/>
                  </a:lnTo>
                  <a:cubicBezTo>
                    <a:pt x="0" y="66014"/>
                    <a:pt x="34" y="66081"/>
                    <a:pt x="100" y="66081"/>
                  </a:cubicBezTo>
                  <a:cubicBezTo>
                    <a:pt x="134" y="66081"/>
                    <a:pt x="200" y="66014"/>
                    <a:pt x="200" y="65981"/>
                  </a:cubicBezTo>
                  <a:lnTo>
                    <a:pt x="5037" y="101"/>
                  </a:lnTo>
                  <a:cubicBezTo>
                    <a:pt x="5037" y="34"/>
                    <a:pt x="4979" y="1"/>
                    <a:pt x="492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56"/>
            <p:cNvSpPr/>
            <p:nvPr/>
          </p:nvSpPr>
          <p:spPr>
            <a:xfrm>
              <a:off x="6307827" y="2959210"/>
              <a:ext cx="50297" cy="657516"/>
            </a:xfrm>
            <a:custGeom>
              <a:avLst/>
              <a:gdLst/>
              <a:ahLst/>
              <a:cxnLst/>
              <a:rect l="l" t="t" r="r" b="b"/>
              <a:pathLst>
                <a:path w="5055" h="66082" extrusionOk="0">
                  <a:moveTo>
                    <a:pt x="4950" y="1"/>
                  </a:moveTo>
                  <a:cubicBezTo>
                    <a:pt x="4896" y="1"/>
                    <a:pt x="4837" y="34"/>
                    <a:pt x="4837" y="101"/>
                  </a:cubicBezTo>
                  <a:lnTo>
                    <a:pt x="34" y="65981"/>
                  </a:lnTo>
                  <a:cubicBezTo>
                    <a:pt x="0" y="66014"/>
                    <a:pt x="67" y="66081"/>
                    <a:pt x="100" y="66081"/>
                  </a:cubicBezTo>
                  <a:cubicBezTo>
                    <a:pt x="167" y="66081"/>
                    <a:pt x="201" y="66048"/>
                    <a:pt x="234" y="65981"/>
                  </a:cubicBezTo>
                  <a:lnTo>
                    <a:pt x="5037" y="101"/>
                  </a:lnTo>
                  <a:cubicBezTo>
                    <a:pt x="5054" y="34"/>
                    <a:pt x="5004" y="1"/>
                    <a:pt x="49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56"/>
            <p:cNvSpPr/>
            <p:nvPr/>
          </p:nvSpPr>
          <p:spPr>
            <a:xfrm>
              <a:off x="6360263" y="2959210"/>
              <a:ext cx="50297" cy="657516"/>
            </a:xfrm>
            <a:custGeom>
              <a:avLst/>
              <a:gdLst/>
              <a:ahLst/>
              <a:cxnLst/>
              <a:rect l="l" t="t" r="r" b="b"/>
              <a:pathLst>
                <a:path w="5055" h="66082" extrusionOk="0">
                  <a:moveTo>
                    <a:pt x="4938" y="1"/>
                  </a:moveTo>
                  <a:cubicBezTo>
                    <a:pt x="4879" y="1"/>
                    <a:pt x="4821" y="34"/>
                    <a:pt x="4838" y="101"/>
                  </a:cubicBezTo>
                  <a:lnTo>
                    <a:pt x="1" y="65981"/>
                  </a:lnTo>
                  <a:cubicBezTo>
                    <a:pt x="1" y="66014"/>
                    <a:pt x="34" y="66081"/>
                    <a:pt x="101" y="66081"/>
                  </a:cubicBezTo>
                  <a:cubicBezTo>
                    <a:pt x="168" y="66081"/>
                    <a:pt x="201" y="66014"/>
                    <a:pt x="201" y="65981"/>
                  </a:cubicBezTo>
                  <a:lnTo>
                    <a:pt x="5038" y="101"/>
                  </a:lnTo>
                  <a:cubicBezTo>
                    <a:pt x="5054" y="34"/>
                    <a:pt x="4996" y="1"/>
                    <a:pt x="49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56"/>
            <p:cNvSpPr/>
            <p:nvPr/>
          </p:nvSpPr>
          <p:spPr>
            <a:xfrm>
              <a:off x="5520222" y="2958882"/>
              <a:ext cx="950255" cy="658839"/>
            </a:xfrm>
            <a:custGeom>
              <a:avLst/>
              <a:gdLst/>
              <a:ahLst/>
              <a:cxnLst/>
              <a:rect l="l" t="t" r="r" b="b"/>
              <a:pathLst>
                <a:path w="95503" h="66215" extrusionOk="0">
                  <a:moveTo>
                    <a:pt x="91233" y="367"/>
                  </a:moveTo>
                  <a:cubicBezTo>
                    <a:pt x="93134" y="367"/>
                    <a:pt x="94535" y="2268"/>
                    <a:pt x="94402" y="4570"/>
                  </a:cubicBezTo>
                  <a:lnTo>
                    <a:pt x="90465" y="61644"/>
                  </a:lnTo>
                  <a:cubicBezTo>
                    <a:pt x="90265" y="63946"/>
                    <a:pt x="88597" y="65814"/>
                    <a:pt x="86696" y="65814"/>
                  </a:cubicBezTo>
                  <a:lnTo>
                    <a:pt x="3737" y="65814"/>
                  </a:lnTo>
                  <a:cubicBezTo>
                    <a:pt x="1836" y="65814"/>
                    <a:pt x="401" y="63979"/>
                    <a:pt x="568" y="61644"/>
                  </a:cubicBezTo>
                  <a:lnTo>
                    <a:pt x="4504" y="4570"/>
                  </a:lnTo>
                  <a:cubicBezTo>
                    <a:pt x="4704" y="2268"/>
                    <a:pt x="6372" y="367"/>
                    <a:pt x="8273" y="367"/>
                  </a:cubicBezTo>
                  <a:close/>
                  <a:moveTo>
                    <a:pt x="8173" y="0"/>
                  </a:moveTo>
                  <a:cubicBezTo>
                    <a:pt x="6105" y="0"/>
                    <a:pt x="4304" y="2068"/>
                    <a:pt x="4137" y="4570"/>
                  </a:cubicBezTo>
                  <a:lnTo>
                    <a:pt x="168" y="61644"/>
                  </a:lnTo>
                  <a:cubicBezTo>
                    <a:pt x="1" y="64179"/>
                    <a:pt x="1535" y="66214"/>
                    <a:pt x="3603" y="66214"/>
                  </a:cubicBezTo>
                  <a:lnTo>
                    <a:pt x="87297" y="66214"/>
                  </a:lnTo>
                  <a:cubicBezTo>
                    <a:pt x="89398" y="66214"/>
                    <a:pt x="91199" y="64179"/>
                    <a:pt x="91366" y="61644"/>
                  </a:cubicBezTo>
                  <a:lnTo>
                    <a:pt x="95302" y="4570"/>
                  </a:lnTo>
                  <a:cubicBezTo>
                    <a:pt x="95502" y="2068"/>
                    <a:pt x="93968" y="0"/>
                    <a:pt x="919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56"/>
            <p:cNvSpPr/>
            <p:nvPr/>
          </p:nvSpPr>
          <p:spPr>
            <a:xfrm>
              <a:off x="5558061" y="2985767"/>
              <a:ext cx="691037" cy="456705"/>
            </a:xfrm>
            <a:custGeom>
              <a:avLst/>
              <a:gdLst/>
              <a:ahLst/>
              <a:cxnLst/>
              <a:rect l="l" t="t" r="r" b="b"/>
              <a:pathLst>
                <a:path w="69451" h="45900" extrusionOk="0">
                  <a:moveTo>
                    <a:pt x="1068" y="0"/>
                  </a:moveTo>
                  <a:lnTo>
                    <a:pt x="601" y="1434"/>
                  </a:lnTo>
                  <a:lnTo>
                    <a:pt x="1" y="10107"/>
                  </a:lnTo>
                  <a:lnTo>
                    <a:pt x="26119" y="44799"/>
                  </a:lnTo>
                  <a:cubicBezTo>
                    <a:pt x="26586" y="45466"/>
                    <a:pt x="27387" y="45866"/>
                    <a:pt x="28187" y="45900"/>
                  </a:cubicBezTo>
                  <a:cubicBezTo>
                    <a:pt x="29055" y="45866"/>
                    <a:pt x="29889" y="45466"/>
                    <a:pt x="30456" y="44799"/>
                  </a:cubicBezTo>
                  <a:lnTo>
                    <a:pt x="49036" y="23951"/>
                  </a:lnTo>
                  <a:lnTo>
                    <a:pt x="64747" y="44799"/>
                  </a:lnTo>
                  <a:lnTo>
                    <a:pt x="69450" y="39562"/>
                  </a:lnTo>
                  <a:lnTo>
                    <a:pt x="51771" y="16045"/>
                  </a:lnTo>
                  <a:cubicBezTo>
                    <a:pt x="51271" y="15378"/>
                    <a:pt x="50503" y="14977"/>
                    <a:pt x="49669" y="14944"/>
                  </a:cubicBezTo>
                  <a:cubicBezTo>
                    <a:pt x="48802" y="14977"/>
                    <a:pt x="48002" y="15378"/>
                    <a:pt x="47434" y="16045"/>
                  </a:cubicBezTo>
                  <a:lnTo>
                    <a:pt x="28821" y="36893"/>
                  </a:lnTo>
                  <a:lnTo>
                    <a:pt x="106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56"/>
            <p:cNvSpPr/>
            <p:nvPr/>
          </p:nvSpPr>
          <p:spPr>
            <a:xfrm>
              <a:off x="6138559" y="3304060"/>
              <a:ext cx="171936" cy="214094"/>
            </a:xfrm>
            <a:custGeom>
              <a:avLst/>
              <a:gdLst/>
              <a:ahLst/>
              <a:cxnLst/>
              <a:rect l="l" t="t" r="r" b="b"/>
              <a:pathLst>
                <a:path w="17280" h="21517" extrusionOk="0">
                  <a:moveTo>
                    <a:pt x="14044" y="1"/>
                  </a:moveTo>
                  <a:lnTo>
                    <a:pt x="0" y="15745"/>
                  </a:lnTo>
                  <a:lnTo>
                    <a:pt x="17279" y="21516"/>
                  </a:lnTo>
                  <a:lnTo>
                    <a:pt x="140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56"/>
            <p:cNvSpPr/>
            <p:nvPr/>
          </p:nvSpPr>
          <p:spPr>
            <a:xfrm>
              <a:off x="5129906" y="3063766"/>
              <a:ext cx="103570" cy="250929"/>
            </a:xfrm>
            <a:custGeom>
              <a:avLst/>
              <a:gdLst/>
              <a:ahLst/>
              <a:cxnLst/>
              <a:rect l="l" t="t" r="r" b="b"/>
              <a:pathLst>
                <a:path w="10409" h="25219" extrusionOk="0">
                  <a:moveTo>
                    <a:pt x="5905" y="0"/>
                  </a:moveTo>
                  <a:cubicBezTo>
                    <a:pt x="4871" y="1868"/>
                    <a:pt x="3937" y="3769"/>
                    <a:pt x="3003" y="5704"/>
                  </a:cubicBezTo>
                  <a:cubicBezTo>
                    <a:pt x="2569" y="6705"/>
                    <a:pt x="2136" y="7672"/>
                    <a:pt x="1702" y="8673"/>
                  </a:cubicBezTo>
                  <a:cubicBezTo>
                    <a:pt x="1302" y="9674"/>
                    <a:pt x="868" y="10674"/>
                    <a:pt x="501" y="11809"/>
                  </a:cubicBezTo>
                  <a:cubicBezTo>
                    <a:pt x="435" y="12075"/>
                    <a:pt x="334" y="12376"/>
                    <a:pt x="234" y="12676"/>
                  </a:cubicBezTo>
                  <a:cubicBezTo>
                    <a:pt x="134" y="13109"/>
                    <a:pt x="68" y="13510"/>
                    <a:pt x="34" y="13943"/>
                  </a:cubicBezTo>
                  <a:cubicBezTo>
                    <a:pt x="1" y="14177"/>
                    <a:pt x="1" y="14410"/>
                    <a:pt x="34" y="14644"/>
                  </a:cubicBezTo>
                  <a:lnTo>
                    <a:pt x="101" y="15144"/>
                  </a:lnTo>
                  <a:cubicBezTo>
                    <a:pt x="134" y="15444"/>
                    <a:pt x="201" y="15745"/>
                    <a:pt x="268" y="16045"/>
                  </a:cubicBezTo>
                  <a:cubicBezTo>
                    <a:pt x="501" y="17179"/>
                    <a:pt x="835" y="18246"/>
                    <a:pt x="1268" y="19347"/>
                  </a:cubicBezTo>
                  <a:cubicBezTo>
                    <a:pt x="2036" y="21382"/>
                    <a:pt x="3003" y="23350"/>
                    <a:pt x="4104" y="25218"/>
                  </a:cubicBezTo>
                  <a:lnTo>
                    <a:pt x="6439" y="24251"/>
                  </a:lnTo>
                  <a:cubicBezTo>
                    <a:pt x="5972" y="22249"/>
                    <a:pt x="5471" y="20215"/>
                    <a:pt x="5105" y="18213"/>
                  </a:cubicBezTo>
                  <a:cubicBezTo>
                    <a:pt x="4904" y="17279"/>
                    <a:pt x="4738" y="16312"/>
                    <a:pt x="4671" y="15344"/>
                  </a:cubicBezTo>
                  <a:lnTo>
                    <a:pt x="4604" y="14711"/>
                  </a:lnTo>
                  <a:lnTo>
                    <a:pt x="4604" y="14410"/>
                  </a:lnTo>
                  <a:lnTo>
                    <a:pt x="4604" y="14310"/>
                  </a:lnTo>
                  <a:cubicBezTo>
                    <a:pt x="4604" y="14329"/>
                    <a:pt x="4606" y="14337"/>
                    <a:pt x="4610" y="14337"/>
                  </a:cubicBezTo>
                  <a:cubicBezTo>
                    <a:pt x="4629" y="14337"/>
                    <a:pt x="4683" y="14173"/>
                    <a:pt x="4738" y="14010"/>
                  </a:cubicBezTo>
                  <a:cubicBezTo>
                    <a:pt x="4804" y="13843"/>
                    <a:pt x="4871" y="13643"/>
                    <a:pt x="4971" y="13410"/>
                  </a:cubicBezTo>
                  <a:cubicBezTo>
                    <a:pt x="5338" y="12542"/>
                    <a:pt x="5772" y="11642"/>
                    <a:pt x="6205" y="10708"/>
                  </a:cubicBezTo>
                  <a:cubicBezTo>
                    <a:pt x="6672" y="9774"/>
                    <a:pt x="7139" y="8840"/>
                    <a:pt x="7606" y="7939"/>
                  </a:cubicBezTo>
                  <a:lnTo>
                    <a:pt x="10408" y="2368"/>
                  </a:lnTo>
                  <a:lnTo>
                    <a:pt x="5905" y="0"/>
                  </a:lnTo>
                  <a:close/>
                </a:path>
              </a:pathLst>
            </a:custGeom>
            <a:solidFill>
              <a:srgbClr val="B6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56"/>
            <p:cNvSpPr/>
            <p:nvPr/>
          </p:nvSpPr>
          <p:spPr>
            <a:xfrm>
              <a:off x="5157786" y="3297095"/>
              <a:ext cx="45820" cy="33193"/>
            </a:xfrm>
            <a:custGeom>
              <a:avLst/>
              <a:gdLst/>
              <a:ahLst/>
              <a:cxnLst/>
              <a:rect l="l" t="t" r="r" b="b"/>
              <a:pathLst>
                <a:path w="4605" h="3336" extrusionOk="0">
                  <a:moveTo>
                    <a:pt x="1102" y="0"/>
                  </a:moveTo>
                  <a:cubicBezTo>
                    <a:pt x="1" y="1234"/>
                    <a:pt x="735" y="3336"/>
                    <a:pt x="735" y="3336"/>
                  </a:cubicBezTo>
                  <a:lnTo>
                    <a:pt x="4604" y="2969"/>
                  </a:lnTo>
                  <a:lnTo>
                    <a:pt x="3503" y="367"/>
                  </a:lnTo>
                  <a:lnTo>
                    <a:pt x="1102" y="0"/>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56"/>
            <p:cNvSpPr/>
            <p:nvPr/>
          </p:nvSpPr>
          <p:spPr>
            <a:xfrm>
              <a:off x="5165089" y="3326627"/>
              <a:ext cx="42825" cy="28566"/>
            </a:xfrm>
            <a:custGeom>
              <a:avLst/>
              <a:gdLst/>
              <a:ahLst/>
              <a:cxnLst/>
              <a:rect l="l" t="t" r="r" b="b"/>
              <a:pathLst>
                <a:path w="4304" h="2871" extrusionOk="0">
                  <a:moveTo>
                    <a:pt x="3870" y="1"/>
                  </a:moveTo>
                  <a:lnTo>
                    <a:pt x="1" y="368"/>
                  </a:lnTo>
                  <a:lnTo>
                    <a:pt x="935" y="2269"/>
                  </a:lnTo>
                  <a:cubicBezTo>
                    <a:pt x="1100" y="2627"/>
                    <a:pt x="1469" y="2871"/>
                    <a:pt x="1874" y="2871"/>
                  </a:cubicBezTo>
                  <a:cubicBezTo>
                    <a:pt x="1960" y="2871"/>
                    <a:pt x="2048" y="2860"/>
                    <a:pt x="2136" y="2836"/>
                  </a:cubicBezTo>
                  <a:lnTo>
                    <a:pt x="3403" y="2503"/>
                  </a:lnTo>
                  <a:cubicBezTo>
                    <a:pt x="3970" y="2369"/>
                    <a:pt x="4304" y="1769"/>
                    <a:pt x="4170" y="1202"/>
                  </a:cubicBezTo>
                  <a:lnTo>
                    <a:pt x="3870" y="1"/>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56"/>
            <p:cNvSpPr/>
            <p:nvPr/>
          </p:nvSpPr>
          <p:spPr>
            <a:xfrm>
              <a:off x="5367550" y="2933947"/>
              <a:ext cx="7642" cy="9711"/>
            </a:xfrm>
            <a:custGeom>
              <a:avLst/>
              <a:gdLst/>
              <a:ahLst/>
              <a:cxnLst/>
              <a:rect l="l" t="t" r="r" b="b"/>
              <a:pathLst>
                <a:path w="768" h="976" extrusionOk="0">
                  <a:moveTo>
                    <a:pt x="458" y="0"/>
                  </a:moveTo>
                  <a:cubicBezTo>
                    <a:pt x="306" y="0"/>
                    <a:pt x="159" y="161"/>
                    <a:pt x="67" y="405"/>
                  </a:cubicBezTo>
                  <a:cubicBezTo>
                    <a:pt x="1" y="672"/>
                    <a:pt x="67" y="905"/>
                    <a:pt x="234" y="972"/>
                  </a:cubicBezTo>
                  <a:cubicBezTo>
                    <a:pt x="248" y="975"/>
                    <a:pt x="263" y="976"/>
                    <a:pt x="277" y="976"/>
                  </a:cubicBezTo>
                  <a:cubicBezTo>
                    <a:pt x="434" y="976"/>
                    <a:pt x="607" y="816"/>
                    <a:pt x="668" y="571"/>
                  </a:cubicBezTo>
                  <a:cubicBezTo>
                    <a:pt x="768" y="305"/>
                    <a:pt x="668" y="71"/>
                    <a:pt x="501" y="4"/>
                  </a:cubicBezTo>
                  <a:cubicBezTo>
                    <a:pt x="487" y="2"/>
                    <a:pt x="473" y="0"/>
                    <a:pt x="4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56"/>
            <p:cNvSpPr/>
            <p:nvPr/>
          </p:nvSpPr>
          <p:spPr>
            <a:xfrm>
              <a:off x="5361242" y="2942952"/>
              <a:ext cx="12955" cy="26815"/>
            </a:xfrm>
            <a:custGeom>
              <a:avLst/>
              <a:gdLst/>
              <a:ahLst/>
              <a:cxnLst/>
              <a:rect l="l" t="t" r="r" b="b"/>
              <a:pathLst>
                <a:path w="1302" h="2695" extrusionOk="0">
                  <a:moveTo>
                    <a:pt x="701" y="0"/>
                  </a:moveTo>
                  <a:lnTo>
                    <a:pt x="1" y="2468"/>
                  </a:lnTo>
                  <a:cubicBezTo>
                    <a:pt x="229" y="2614"/>
                    <a:pt x="509" y="2695"/>
                    <a:pt x="793" y="2695"/>
                  </a:cubicBezTo>
                  <a:cubicBezTo>
                    <a:pt x="965" y="2695"/>
                    <a:pt x="1138" y="2665"/>
                    <a:pt x="1302" y="2602"/>
                  </a:cubicBezTo>
                  <a:cubicBezTo>
                    <a:pt x="968" y="1768"/>
                    <a:pt x="768" y="901"/>
                    <a:pt x="701" y="0"/>
                  </a:cubicBezTo>
                  <a:close/>
                </a:path>
              </a:pathLst>
            </a:custGeom>
            <a:solidFill>
              <a:srgbClr val="A027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56"/>
            <p:cNvSpPr/>
            <p:nvPr/>
          </p:nvSpPr>
          <p:spPr>
            <a:xfrm>
              <a:off x="5366535" y="2915977"/>
              <a:ext cx="15293" cy="9393"/>
            </a:xfrm>
            <a:custGeom>
              <a:avLst/>
              <a:gdLst/>
              <a:ahLst/>
              <a:cxnLst/>
              <a:rect l="l" t="t" r="r" b="b"/>
              <a:pathLst>
                <a:path w="1537" h="944" extrusionOk="0">
                  <a:moveTo>
                    <a:pt x="208" y="0"/>
                  </a:moveTo>
                  <a:cubicBezTo>
                    <a:pt x="104" y="0"/>
                    <a:pt x="1" y="106"/>
                    <a:pt x="69" y="243"/>
                  </a:cubicBezTo>
                  <a:cubicBezTo>
                    <a:pt x="336" y="676"/>
                    <a:pt x="803" y="943"/>
                    <a:pt x="1303" y="943"/>
                  </a:cubicBezTo>
                  <a:cubicBezTo>
                    <a:pt x="1470" y="943"/>
                    <a:pt x="1537" y="810"/>
                    <a:pt x="1437" y="676"/>
                  </a:cubicBezTo>
                  <a:cubicBezTo>
                    <a:pt x="1437" y="643"/>
                    <a:pt x="1370" y="643"/>
                    <a:pt x="1337" y="643"/>
                  </a:cubicBezTo>
                  <a:cubicBezTo>
                    <a:pt x="937" y="610"/>
                    <a:pt x="570" y="409"/>
                    <a:pt x="336" y="76"/>
                  </a:cubicBezTo>
                  <a:cubicBezTo>
                    <a:pt x="304" y="23"/>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56"/>
            <p:cNvSpPr/>
            <p:nvPr/>
          </p:nvSpPr>
          <p:spPr>
            <a:xfrm>
              <a:off x="5267653" y="2960355"/>
              <a:ext cx="102893" cy="94127"/>
            </a:xfrm>
            <a:custGeom>
              <a:avLst/>
              <a:gdLst/>
              <a:ahLst/>
              <a:cxnLst/>
              <a:rect l="l" t="t" r="r" b="b"/>
              <a:pathLst>
                <a:path w="10341" h="9460" extrusionOk="0">
                  <a:moveTo>
                    <a:pt x="1723" y="0"/>
                  </a:moveTo>
                  <a:cubicBezTo>
                    <a:pt x="1362" y="0"/>
                    <a:pt x="1049" y="330"/>
                    <a:pt x="1101" y="719"/>
                  </a:cubicBezTo>
                  <a:cubicBezTo>
                    <a:pt x="1434" y="2988"/>
                    <a:pt x="1434" y="5590"/>
                    <a:pt x="0" y="6957"/>
                  </a:cubicBezTo>
                  <a:cubicBezTo>
                    <a:pt x="0" y="6957"/>
                    <a:pt x="701" y="9459"/>
                    <a:pt x="5304" y="9459"/>
                  </a:cubicBezTo>
                  <a:cubicBezTo>
                    <a:pt x="10341" y="9459"/>
                    <a:pt x="7706" y="7257"/>
                    <a:pt x="7706" y="7257"/>
                  </a:cubicBezTo>
                  <a:cubicBezTo>
                    <a:pt x="5604" y="6590"/>
                    <a:pt x="5571" y="4222"/>
                    <a:pt x="6038" y="2287"/>
                  </a:cubicBezTo>
                  <a:lnTo>
                    <a:pt x="2035" y="86"/>
                  </a:lnTo>
                  <a:cubicBezTo>
                    <a:pt x="1932" y="27"/>
                    <a:pt x="1825" y="0"/>
                    <a:pt x="1723" y="0"/>
                  </a:cubicBez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56"/>
            <p:cNvSpPr/>
            <p:nvPr/>
          </p:nvSpPr>
          <p:spPr>
            <a:xfrm>
              <a:off x="5245743" y="3017786"/>
              <a:ext cx="115848" cy="28059"/>
            </a:xfrm>
            <a:custGeom>
              <a:avLst/>
              <a:gdLst/>
              <a:ahLst/>
              <a:cxnLst/>
              <a:rect l="l" t="t" r="r" b="b"/>
              <a:pathLst>
                <a:path w="11643" h="2820" extrusionOk="0">
                  <a:moveTo>
                    <a:pt x="8453" y="0"/>
                  </a:moveTo>
                  <a:cubicBezTo>
                    <a:pt x="7712" y="0"/>
                    <a:pt x="6882" y="106"/>
                    <a:pt x="6038" y="285"/>
                  </a:cubicBezTo>
                  <a:cubicBezTo>
                    <a:pt x="5590" y="374"/>
                    <a:pt x="5145" y="408"/>
                    <a:pt x="4713" y="408"/>
                  </a:cubicBezTo>
                  <a:cubicBezTo>
                    <a:pt x="3343" y="408"/>
                    <a:pt x="2105" y="66"/>
                    <a:pt x="1328" y="66"/>
                  </a:cubicBezTo>
                  <a:cubicBezTo>
                    <a:pt x="1164" y="66"/>
                    <a:pt x="1021" y="81"/>
                    <a:pt x="901" y="118"/>
                  </a:cubicBezTo>
                  <a:cubicBezTo>
                    <a:pt x="1" y="418"/>
                    <a:pt x="434" y="1719"/>
                    <a:pt x="868" y="2786"/>
                  </a:cubicBezTo>
                  <a:lnTo>
                    <a:pt x="11575" y="2820"/>
                  </a:lnTo>
                  <a:cubicBezTo>
                    <a:pt x="11642" y="2153"/>
                    <a:pt x="11442" y="1485"/>
                    <a:pt x="11042" y="952"/>
                  </a:cubicBezTo>
                  <a:cubicBezTo>
                    <a:pt x="10610" y="273"/>
                    <a:pt x="9645" y="0"/>
                    <a:pt x="845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56"/>
            <p:cNvSpPr/>
            <p:nvPr/>
          </p:nvSpPr>
          <p:spPr>
            <a:xfrm>
              <a:off x="5370207" y="4174811"/>
              <a:ext cx="21253" cy="8149"/>
            </a:xfrm>
            <a:custGeom>
              <a:avLst/>
              <a:gdLst/>
              <a:ahLst/>
              <a:cxnLst/>
              <a:rect l="l" t="t" r="r" b="b"/>
              <a:pathLst>
                <a:path w="2136" h="819" extrusionOk="0">
                  <a:moveTo>
                    <a:pt x="1768" y="151"/>
                  </a:moveTo>
                  <a:cubicBezTo>
                    <a:pt x="1835" y="185"/>
                    <a:pt x="1868" y="218"/>
                    <a:pt x="1935" y="285"/>
                  </a:cubicBezTo>
                  <a:cubicBezTo>
                    <a:pt x="1969" y="385"/>
                    <a:pt x="1969" y="418"/>
                    <a:pt x="1935" y="452"/>
                  </a:cubicBezTo>
                  <a:cubicBezTo>
                    <a:pt x="1834" y="593"/>
                    <a:pt x="1478" y="649"/>
                    <a:pt x="1079" y="649"/>
                  </a:cubicBezTo>
                  <a:cubicBezTo>
                    <a:pt x="818" y="649"/>
                    <a:pt x="538" y="625"/>
                    <a:pt x="301" y="585"/>
                  </a:cubicBezTo>
                  <a:cubicBezTo>
                    <a:pt x="701" y="352"/>
                    <a:pt x="1135" y="218"/>
                    <a:pt x="1602" y="151"/>
                  </a:cubicBezTo>
                  <a:close/>
                  <a:moveTo>
                    <a:pt x="1634" y="0"/>
                  </a:moveTo>
                  <a:cubicBezTo>
                    <a:pt x="1032" y="0"/>
                    <a:pt x="64" y="555"/>
                    <a:pt x="34" y="585"/>
                  </a:cubicBezTo>
                  <a:cubicBezTo>
                    <a:pt x="0" y="585"/>
                    <a:pt x="0" y="618"/>
                    <a:pt x="0" y="652"/>
                  </a:cubicBezTo>
                  <a:cubicBezTo>
                    <a:pt x="0" y="685"/>
                    <a:pt x="34" y="718"/>
                    <a:pt x="67" y="718"/>
                  </a:cubicBezTo>
                  <a:cubicBezTo>
                    <a:pt x="401" y="785"/>
                    <a:pt x="734" y="819"/>
                    <a:pt x="1068" y="819"/>
                  </a:cubicBezTo>
                  <a:cubicBezTo>
                    <a:pt x="1502" y="819"/>
                    <a:pt x="1902" y="752"/>
                    <a:pt x="2069" y="552"/>
                  </a:cubicBezTo>
                  <a:cubicBezTo>
                    <a:pt x="2135" y="452"/>
                    <a:pt x="2135" y="318"/>
                    <a:pt x="2069" y="218"/>
                  </a:cubicBezTo>
                  <a:cubicBezTo>
                    <a:pt x="2002" y="118"/>
                    <a:pt x="1935" y="51"/>
                    <a:pt x="1802" y="18"/>
                  </a:cubicBezTo>
                  <a:cubicBezTo>
                    <a:pt x="1750" y="6"/>
                    <a:pt x="1694" y="0"/>
                    <a:pt x="16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56"/>
            <p:cNvSpPr/>
            <p:nvPr/>
          </p:nvSpPr>
          <p:spPr>
            <a:xfrm>
              <a:off x="5369878" y="4166930"/>
              <a:ext cx="13283" cy="15034"/>
            </a:xfrm>
            <a:custGeom>
              <a:avLst/>
              <a:gdLst/>
              <a:ahLst/>
              <a:cxnLst/>
              <a:rect l="l" t="t" r="r" b="b"/>
              <a:pathLst>
                <a:path w="1335" h="1511" extrusionOk="0">
                  <a:moveTo>
                    <a:pt x="934" y="143"/>
                  </a:moveTo>
                  <a:cubicBezTo>
                    <a:pt x="1101" y="143"/>
                    <a:pt x="1101" y="210"/>
                    <a:pt x="1101" y="243"/>
                  </a:cubicBezTo>
                  <a:cubicBezTo>
                    <a:pt x="1134" y="476"/>
                    <a:pt x="601" y="1043"/>
                    <a:pt x="200" y="1310"/>
                  </a:cubicBezTo>
                  <a:cubicBezTo>
                    <a:pt x="234" y="910"/>
                    <a:pt x="367" y="543"/>
                    <a:pt x="601" y="243"/>
                  </a:cubicBezTo>
                  <a:cubicBezTo>
                    <a:pt x="701" y="176"/>
                    <a:pt x="801" y="143"/>
                    <a:pt x="901" y="143"/>
                  </a:cubicBezTo>
                  <a:close/>
                  <a:moveTo>
                    <a:pt x="879" y="1"/>
                  </a:moveTo>
                  <a:cubicBezTo>
                    <a:pt x="744" y="1"/>
                    <a:pt x="616" y="61"/>
                    <a:pt x="534" y="143"/>
                  </a:cubicBezTo>
                  <a:cubicBezTo>
                    <a:pt x="100" y="476"/>
                    <a:pt x="33" y="1377"/>
                    <a:pt x="0" y="1444"/>
                  </a:cubicBezTo>
                  <a:cubicBezTo>
                    <a:pt x="0" y="1444"/>
                    <a:pt x="33" y="1477"/>
                    <a:pt x="33" y="1510"/>
                  </a:cubicBezTo>
                  <a:lnTo>
                    <a:pt x="134" y="1510"/>
                  </a:lnTo>
                  <a:cubicBezTo>
                    <a:pt x="534" y="1344"/>
                    <a:pt x="1334" y="610"/>
                    <a:pt x="1268" y="210"/>
                  </a:cubicBezTo>
                  <a:cubicBezTo>
                    <a:pt x="1268" y="143"/>
                    <a:pt x="1168" y="9"/>
                    <a:pt x="967" y="9"/>
                  </a:cubicBezTo>
                  <a:cubicBezTo>
                    <a:pt x="938" y="4"/>
                    <a:pt x="908" y="1"/>
                    <a:pt x="8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56"/>
            <p:cNvSpPr/>
            <p:nvPr/>
          </p:nvSpPr>
          <p:spPr>
            <a:xfrm>
              <a:off x="5333362" y="4103628"/>
              <a:ext cx="37183" cy="77670"/>
            </a:xfrm>
            <a:custGeom>
              <a:avLst/>
              <a:gdLst/>
              <a:ahLst/>
              <a:cxnLst/>
              <a:rect l="l" t="t" r="r" b="b"/>
              <a:pathLst>
                <a:path w="3737" h="7806" extrusionOk="0">
                  <a:moveTo>
                    <a:pt x="368" y="0"/>
                  </a:moveTo>
                  <a:lnTo>
                    <a:pt x="1" y="7806"/>
                  </a:lnTo>
                  <a:lnTo>
                    <a:pt x="3370" y="7806"/>
                  </a:lnTo>
                  <a:lnTo>
                    <a:pt x="3737" y="0"/>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56"/>
            <p:cNvSpPr/>
            <p:nvPr/>
          </p:nvSpPr>
          <p:spPr>
            <a:xfrm>
              <a:off x="5320756" y="4177308"/>
              <a:ext cx="117838" cy="38178"/>
            </a:xfrm>
            <a:custGeom>
              <a:avLst/>
              <a:gdLst/>
              <a:ahLst/>
              <a:cxnLst/>
              <a:rect l="l" t="t" r="r" b="b"/>
              <a:pathLst>
                <a:path w="11843" h="3837" extrusionOk="0">
                  <a:moveTo>
                    <a:pt x="1001" y="0"/>
                  </a:moveTo>
                  <a:cubicBezTo>
                    <a:pt x="868" y="0"/>
                    <a:pt x="734" y="101"/>
                    <a:pt x="701" y="234"/>
                  </a:cubicBezTo>
                  <a:lnTo>
                    <a:pt x="67" y="3236"/>
                  </a:lnTo>
                  <a:cubicBezTo>
                    <a:pt x="0" y="3536"/>
                    <a:pt x="267" y="3837"/>
                    <a:pt x="567" y="3837"/>
                  </a:cubicBezTo>
                  <a:cubicBezTo>
                    <a:pt x="1902" y="3803"/>
                    <a:pt x="3803" y="3737"/>
                    <a:pt x="5471" y="3737"/>
                  </a:cubicBezTo>
                  <a:cubicBezTo>
                    <a:pt x="7439" y="3737"/>
                    <a:pt x="7806" y="3837"/>
                    <a:pt x="10107" y="3837"/>
                  </a:cubicBezTo>
                  <a:cubicBezTo>
                    <a:pt x="11475" y="3837"/>
                    <a:pt x="11842" y="2436"/>
                    <a:pt x="11275" y="2302"/>
                  </a:cubicBezTo>
                  <a:cubicBezTo>
                    <a:pt x="8640" y="1735"/>
                    <a:pt x="7772" y="1668"/>
                    <a:pt x="5471" y="267"/>
                  </a:cubicBezTo>
                  <a:cubicBezTo>
                    <a:pt x="5237" y="101"/>
                    <a:pt x="4970" y="0"/>
                    <a:pt x="467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56"/>
            <p:cNvSpPr/>
            <p:nvPr/>
          </p:nvSpPr>
          <p:spPr>
            <a:xfrm>
              <a:off x="5152483" y="3033836"/>
              <a:ext cx="105132" cy="138803"/>
            </a:xfrm>
            <a:custGeom>
              <a:avLst/>
              <a:gdLst/>
              <a:ahLst/>
              <a:cxnLst/>
              <a:rect l="l" t="t" r="r" b="b"/>
              <a:pathLst>
                <a:path w="10566" h="13950" extrusionOk="0">
                  <a:moveTo>
                    <a:pt x="7630" y="0"/>
                  </a:moveTo>
                  <a:cubicBezTo>
                    <a:pt x="7425" y="0"/>
                    <a:pt x="7206" y="24"/>
                    <a:pt x="6972" y="73"/>
                  </a:cubicBezTo>
                  <a:cubicBezTo>
                    <a:pt x="1902" y="1173"/>
                    <a:pt x="0" y="9179"/>
                    <a:pt x="0" y="9179"/>
                  </a:cubicBezTo>
                  <a:lnTo>
                    <a:pt x="5738" y="13949"/>
                  </a:lnTo>
                  <a:cubicBezTo>
                    <a:pt x="7639" y="12315"/>
                    <a:pt x="8973" y="10146"/>
                    <a:pt x="9607" y="7711"/>
                  </a:cubicBezTo>
                  <a:cubicBezTo>
                    <a:pt x="10566" y="3784"/>
                    <a:pt x="10234" y="0"/>
                    <a:pt x="76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56"/>
            <p:cNvSpPr/>
            <p:nvPr/>
          </p:nvSpPr>
          <p:spPr>
            <a:xfrm>
              <a:off x="5209237" y="3028334"/>
              <a:ext cx="210104" cy="300301"/>
            </a:xfrm>
            <a:custGeom>
              <a:avLst/>
              <a:gdLst/>
              <a:ahLst/>
              <a:cxnLst/>
              <a:rect l="l" t="t" r="r" b="b"/>
              <a:pathLst>
                <a:path w="21116" h="30181" extrusionOk="0">
                  <a:moveTo>
                    <a:pt x="9695" y="0"/>
                  </a:moveTo>
                  <a:cubicBezTo>
                    <a:pt x="8415" y="0"/>
                    <a:pt x="7139" y="42"/>
                    <a:pt x="5871" y="125"/>
                  </a:cubicBezTo>
                  <a:cubicBezTo>
                    <a:pt x="4370" y="192"/>
                    <a:pt x="2902" y="359"/>
                    <a:pt x="1435" y="592"/>
                  </a:cubicBezTo>
                  <a:cubicBezTo>
                    <a:pt x="567" y="726"/>
                    <a:pt x="0" y="1560"/>
                    <a:pt x="167" y="2394"/>
                  </a:cubicBezTo>
                  <a:cubicBezTo>
                    <a:pt x="2569" y="14936"/>
                    <a:pt x="1134" y="27512"/>
                    <a:pt x="1301" y="30180"/>
                  </a:cubicBezTo>
                  <a:lnTo>
                    <a:pt x="19314" y="30180"/>
                  </a:lnTo>
                  <a:cubicBezTo>
                    <a:pt x="21115" y="15370"/>
                    <a:pt x="20582" y="7897"/>
                    <a:pt x="19848" y="4262"/>
                  </a:cubicBezTo>
                  <a:cubicBezTo>
                    <a:pt x="19447" y="2293"/>
                    <a:pt x="17913" y="792"/>
                    <a:pt x="15945" y="425"/>
                  </a:cubicBezTo>
                  <a:cubicBezTo>
                    <a:pt x="15211" y="325"/>
                    <a:pt x="14377" y="192"/>
                    <a:pt x="13543" y="125"/>
                  </a:cubicBezTo>
                  <a:cubicBezTo>
                    <a:pt x="12259" y="42"/>
                    <a:pt x="10975" y="0"/>
                    <a:pt x="96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56"/>
            <p:cNvSpPr/>
            <p:nvPr/>
          </p:nvSpPr>
          <p:spPr>
            <a:xfrm>
              <a:off x="5335024" y="4103628"/>
              <a:ext cx="35521" cy="40168"/>
            </a:xfrm>
            <a:custGeom>
              <a:avLst/>
              <a:gdLst/>
              <a:ahLst/>
              <a:cxnLst/>
              <a:rect l="l" t="t" r="r" b="b"/>
              <a:pathLst>
                <a:path w="3570" h="4037" extrusionOk="0">
                  <a:moveTo>
                    <a:pt x="201" y="0"/>
                  </a:moveTo>
                  <a:lnTo>
                    <a:pt x="1" y="4036"/>
                  </a:lnTo>
                  <a:lnTo>
                    <a:pt x="3370" y="4036"/>
                  </a:lnTo>
                  <a:lnTo>
                    <a:pt x="3570"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56"/>
            <p:cNvSpPr/>
            <p:nvPr/>
          </p:nvSpPr>
          <p:spPr>
            <a:xfrm>
              <a:off x="5270638" y="2870525"/>
              <a:ext cx="112853" cy="130942"/>
            </a:xfrm>
            <a:custGeom>
              <a:avLst/>
              <a:gdLst/>
              <a:ahLst/>
              <a:cxnLst/>
              <a:rect l="l" t="t" r="r" b="b"/>
              <a:pathLst>
                <a:path w="11342" h="13160" extrusionOk="0">
                  <a:moveTo>
                    <a:pt x="5736" y="1"/>
                  </a:moveTo>
                  <a:cubicBezTo>
                    <a:pt x="3713" y="1"/>
                    <a:pt x="1771" y="1361"/>
                    <a:pt x="1301" y="3576"/>
                  </a:cubicBezTo>
                  <a:cubicBezTo>
                    <a:pt x="601" y="6845"/>
                    <a:pt x="0" y="8713"/>
                    <a:pt x="1134" y="10848"/>
                  </a:cubicBezTo>
                  <a:cubicBezTo>
                    <a:pt x="1962" y="12423"/>
                    <a:pt x="3422" y="13160"/>
                    <a:pt x="4895" y="13160"/>
                  </a:cubicBezTo>
                  <a:cubicBezTo>
                    <a:pt x="6448" y="13160"/>
                    <a:pt x="8017" y="12339"/>
                    <a:pt x="8873" y="10815"/>
                  </a:cubicBezTo>
                  <a:cubicBezTo>
                    <a:pt x="10408" y="8146"/>
                    <a:pt x="11342" y="3276"/>
                    <a:pt x="8606" y="1041"/>
                  </a:cubicBezTo>
                  <a:cubicBezTo>
                    <a:pt x="7739" y="328"/>
                    <a:pt x="6728" y="1"/>
                    <a:pt x="5736" y="1"/>
                  </a:cubicBez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56"/>
            <p:cNvSpPr/>
            <p:nvPr/>
          </p:nvSpPr>
          <p:spPr>
            <a:xfrm>
              <a:off x="5240430" y="2837252"/>
              <a:ext cx="165707" cy="153499"/>
            </a:xfrm>
            <a:custGeom>
              <a:avLst/>
              <a:gdLst/>
              <a:ahLst/>
              <a:cxnLst/>
              <a:rect l="l" t="t" r="r" b="b"/>
              <a:pathLst>
                <a:path w="16654" h="15427" extrusionOk="0">
                  <a:moveTo>
                    <a:pt x="7832" y="1"/>
                  </a:moveTo>
                  <a:cubicBezTo>
                    <a:pt x="6142" y="1"/>
                    <a:pt x="4481" y="1232"/>
                    <a:pt x="4170" y="2617"/>
                  </a:cubicBezTo>
                  <a:cubicBezTo>
                    <a:pt x="3869" y="2517"/>
                    <a:pt x="3546" y="2449"/>
                    <a:pt x="3220" y="2449"/>
                  </a:cubicBezTo>
                  <a:cubicBezTo>
                    <a:pt x="2465" y="2449"/>
                    <a:pt x="1694" y="2810"/>
                    <a:pt x="1135" y="3952"/>
                  </a:cubicBezTo>
                  <a:cubicBezTo>
                    <a:pt x="1" y="6287"/>
                    <a:pt x="2436" y="7654"/>
                    <a:pt x="2136" y="10223"/>
                  </a:cubicBezTo>
                  <a:cubicBezTo>
                    <a:pt x="1837" y="12775"/>
                    <a:pt x="2824" y="15427"/>
                    <a:pt x="6372" y="15427"/>
                  </a:cubicBezTo>
                  <a:cubicBezTo>
                    <a:pt x="6394" y="15427"/>
                    <a:pt x="6416" y="15427"/>
                    <a:pt x="6439" y="15426"/>
                  </a:cubicBezTo>
                  <a:cubicBezTo>
                    <a:pt x="8540" y="15393"/>
                    <a:pt x="10141" y="13158"/>
                    <a:pt x="11175" y="11057"/>
                  </a:cubicBezTo>
                  <a:cubicBezTo>
                    <a:pt x="11276" y="10823"/>
                    <a:pt x="12310" y="10590"/>
                    <a:pt x="12410" y="10356"/>
                  </a:cubicBezTo>
                  <a:cubicBezTo>
                    <a:pt x="12777" y="9656"/>
                    <a:pt x="12743" y="8788"/>
                    <a:pt x="12343" y="8088"/>
                  </a:cubicBezTo>
                  <a:cubicBezTo>
                    <a:pt x="16654" y="6509"/>
                    <a:pt x="16047" y="2665"/>
                    <a:pt x="15400" y="2665"/>
                  </a:cubicBezTo>
                  <a:cubicBezTo>
                    <a:pt x="15336" y="2665"/>
                    <a:pt x="15272" y="2703"/>
                    <a:pt x="15212" y="2784"/>
                  </a:cubicBezTo>
                  <a:cubicBezTo>
                    <a:pt x="15069" y="2977"/>
                    <a:pt x="14834" y="3063"/>
                    <a:pt x="14533" y="3063"/>
                  </a:cubicBezTo>
                  <a:cubicBezTo>
                    <a:pt x="13428" y="3063"/>
                    <a:pt x="11426" y="1907"/>
                    <a:pt x="9774" y="649"/>
                  </a:cubicBezTo>
                  <a:cubicBezTo>
                    <a:pt x="9178" y="194"/>
                    <a:pt x="8503" y="1"/>
                    <a:pt x="78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56"/>
            <p:cNvSpPr/>
            <p:nvPr/>
          </p:nvSpPr>
          <p:spPr>
            <a:xfrm>
              <a:off x="5270300" y="2833750"/>
              <a:ext cx="15950" cy="40506"/>
            </a:xfrm>
            <a:custGeom>
              <a:avLst/>
              <a:gdLst/>
              <a:ahLst/>
              <a:cxnLst/>
              <a:rect l="l" t="t" r="r" b="b"/>
              <a:pathLst>
                <a:path w="1603" h="4071" extrusionOk="0">
                  <a:moveTo>
                    <a:pt x="1035" y="1"/>
                  </a:moveTo>
                  <a:lnTo>
                    <a:pt x="1035" y="1"/>
                  </a:lnTo>
                  <a:cubicBezTo>
                    <a:pt x="1" y="3103"/>
                    <a:pt x="1602" y="4070"/>
                    <a:pt x="1602" y="4070"/>
                  </a:cubicBezTo>
                  <a:lnTo>
                    <a:pt x="10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56"/>
            <p:cNvSpPr/>
            <p:nvPr/>
          </p:nvSpPr>
          <p:spPr>
            <a:xfrm>
              <a:off x="5332039" y="2924355"/>
              <a:ext cx="26557" cy="41054"/>
            </a:xfrm>
            <a:custGeom>
              <a:avLst/>
              <a:gdLst/>
              <a:ahLst/>
              <a:cxnLst/>
              <a:rect l="l" t="t" r="r" b="b"/>
              <a:pathLst>
                <a:path w="2669" h="4126" extrusionOk="0">
                  <a:moveTo>
                    <a:pt x="1179" y="1"/>
                  </a:moveTo>
                  <a:cubicBezTo>
                    <a:pt x="642" y="1"/>
                    <a:pt x="195" y="492"/>
                    <a:pt x="100" y="1202"/>
                  </a:cubicBezTo>
                  <a:cubicBezTo>
                    <a:pt x="0" y="2036"/>
                    <a:pt x="201" y="2870"/>
                    <a:pt x="601" y="3570"/>
                  </a:cubicBezTo>
                  <a:cubicBezTo>
                    <a:pt x="835" y="3956"/>
                    <a:pt x="1121" y="4126"/>
                    <a:pt x="1397" y="4126"/>
                  </a:cubicBezTo>
                  <a:cubicBezTo>
                    <a:pt x="1788" y="4126"/>
                    <a:pt x="2159" y="3785"/>
                    <a:pt x="2335" y="3237"/>
                  </a:cubicBezTo>
                  <a:cubicBezTo>
                    <a:pt x="2636" y="2403"/>
                    <a:pt x="2669" y="902"/>
                    <a:pt x="1868" y="268"/>
                  </a:cubicBezTo>
                  <a:cubicBezTo>
                    <a:pt x="1635" y="83"/>
                    <a:pt x="1400" y="1"/>
                    <a:pt x="1179" y="1"/>
                  </a:cubicBez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56"/>
            <p:cNvSpPr/>
            <p:nvPr/>
          </p:nvSpPr>
          <p:spPr>
            <a:xfrm>
              <a:off x="5105678" y="4093996"/>
              <a:ext cx="53451" cy="83650"/>
            </a:xfrm>
            <a:custGeom>
              <a:avLst/>
              <a:gdLst/>
              <a:ahLst/>
              <a:cxnLst/>
              <a:rect l="l" t="t" r="r" b="b"/>
              <a:pathLst>
                <a:path w="5372" h="8407" extrusionOk="0">
                  <a:moveTo>
                    <a:pt x="2136" y="1"/>
                  </a:moveTo>
                  <a:lnTo>
                    <a:pt x="1" y="7606"/>
                  </a:lnTo>
                  <a:lnTo>
                    <a:pt x="3236" y="8407"/>
                  </a:lnTo>
                  <a:lnTo>
                    <a:pt x="5371" y="801"/>
                  </a:lnTo>
                  <a:lnTo>
                    <a:pt x="2136" y="1"/>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56"/>
            <p:cNvSpPr/>
            <p:nvPr/>
          </p:nvSpPr>
          <p:spPr>
            <a:xfrm>
              <a:off x="5142523" y="4171846"/>
              <a:ext cx="21253" cy="7880"/>
            </a:xfrm>
            <a:custGeom>
              <a:avLst/>
              <a:gdLst/>
              <a:ahLst/>
              <a:cxnLst/>
              <a:rect l="l" t="t" r="r" b="b"/>
              <a:pathLst>
                <a:path w="2136" h="792" extrusionOk="0">
                  <a:moveTo>
                    <a:pt x="1404" y="174"/>
                  </a:moveTo>
                  <a:cubicBezTo>
                    <a:pt x="1480" y="174"/>
                    <a:pt x="1557" y="177"/>
                    <a:pt x="1635" y="183"/>
                  </a:cubicBezTo>
                  <a:cubicBezTo>
                    <a:pt x="1668" y="183"/>
                    <a:pt x="1735" y="183"/>
                    <a:pt x="1768" y="216"/>
                  </a:cubicBezTo>
                  <a:cubicBezTo>
                    <a:pt x="1835" y="249"/>
                    <a:pt x="1902" y="283"/>
                    <a:pt x="1935" y="349"/>
                  </a:cubicBezTo>
                  <a:cubicBezTo>
                    <a:pt x="1969" y="483"/>
                    <a:pt x="1969" y="516"/>
                    <a:pt x="1935" y="549"/>
                  </a:cubicBezTo>
                  <a:cubicBezTo>
                    <a:pt x="1882" y="602"/>
                    <a:pt x="1763" y="625"/>
                    <a:pt x="1603" y="625"/>
                  </a:cubicBezTo>
                  <a:cubicBezTo>
                    <a:pt x="1260" y="625"/>
                    <a:pt x="734" y="519"/>
                    <a:pt x="301" y="383"/>
                  </a:cubicBezTo>
                  <a:cubicBezTo>
                    <a:pt x="662" y="244"/>
                    <a:pt x="1023" y="174"/>
                    <a:pt x="1404" y="174"/>
                  </a:cubicBezTo>
                  <a:close/>
                  <a:moveTo>
                    <a:pt x="1391" y="0"/>
                  </a:moveTo>
                  <a:cubicBezTo>
                    <a:pt x="807" y="0"/>
                    <a:pt x="86" y="290"/>
                    <a:pt x="34" y="316"/>
                  </a:cubicBezTo>
                  <a:cubicBezTo>
                    <a:pt x="0" y="316"/>
                    <a:pt x="0" y="349"/>
                    <a:pt x="0" y="383"/>
                  </a:cubicBezTo>
                  <a:cubicBezTo>
                    <a:pt x="0" y="416"/>
                    <a:pt x="34" y="449"/>
                    <a:pt x="67" y="449"/>
                  </a:cubicBezTo>
                  <a:cubicBezTo>
                    <a:pt x="401" y="583"/>
                    <a:pt x="734" y="683"/>
                    <a:pt x="1068" y="750"/>
                  </a:cubicBezTo>
                  <a:cubicBezTo>
                    <a:pt x="1236" y="775"/>
                    <a:pt x="1399" y="791"/>
                    <a:pt x="1545" y="791"/>
                  </a:cubicBezTo>
                  <a:cubicBezTo>
                    <a:pt x="1777" y="791"/>
                    <a:pt x="1966" y="752"/>
                    <a:pt x="2069" y="650"/>
                  </a:cubicBezTo>
                  <a:cubicBezTo>
                    <a:pt x="2135" y="549"/>
                    <a:pt x="2135" y="416"/>
                    <a:pt x="2069" y="316"/>
                  </a:cubicBezTo>
                  <a:cubicBezTo>
                    <a:pt x="2002" y="183"/>
                    <a:pt x="1935" y="116"/>
                    <a:pt x="1835" y="82"/>
                  </a:cubicBezTo>
                  <a:cubicBezTo>
                    <a:pt x="1710" y="24"/>
                    <a:pt x="1556" y="0"/>
                    <a:pt x="13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56"/>
            <p:cNvSpPr/>
            <p:nvPr/>
          </p:nvSpPr>
          <p:spPr>
            <a:xfrm>
              <a:off x="5142851" y="4162503"/>
              <a:ext cx="12955" cy="14149"/>
            </a:xfrm>
            <a:custGeom>
              <a:avLst/>
              <a:gdLst/>
              <a:ahLst/>
              <a:cxnLst/>
              <a:rect l="l" t="t" r="r" b="b"/>
              <a:pathLst>
                <a:path w="1302" h="1422" extrusionOk="0">
                  <a:moveTo>
                    <a:pt x="935" y="154"/>
                  </a:moveTo>
                  <a:cubicBezTo>
                    <a:pt x="1068" y="188"/>
                    <a:pt x="1068" y="254"/>
                    <a:pt x="1068" y="254"/>
                  </a:cubicBezTo>
                  <a:cubicBezTo>
                    <a:pt x="1102" y="521"/>
                    <a:pt x="568" y="988"/>
                    <a:pt x="134" y="1188"/>
                  </a:cubicBezTo>
                  <a:cubicBezTo>
                    <a:pt x="168" y="821"/>
                    <a:pt x="334" y="454"/>
                    <a:pt x="601" y="188"/>
                  </a:cubicBezTo>
                  <a:cubicBezTo>
                    <a:pt x="701" y="154"/>
                    <a:pt x="801" y="154"/>
                    <a:pt x="901" y="154"/>
                  </a:cubicBezTo>
                  <a:close/>
                  <a:moveTo>
                    <a:pt x="797" y="1"/>
                  </a:moveTo>
                  <a:cubicBezTo>
                    <a:pt x="704" y="1"/>
                    <a:pt x="619" y="24"/>
                    <a:pt x="535" y="87"/>
                  </a:cubicBezTo>
                  <a:cubicBezTo>
                    <a:pt x="134" y="354"/>
                    <a:pt x="1" y="1255"/>
                    <a:pt x="1" y="1288"/>
                  </a:cubicBezTo>
                  <a:cubicBezTo>
                    <a:pt x="1" y="1322"/>
                    <a:pt x="1" y="1355"/>
                    <a:pt x="34" y="1388"/>
                  </a:cubicBezTo>
                  <a:cubicBezTo>
                    <a:pt x="34" y="1388"/>
                    <a:pt x="34" y="1388"/>
                    <a:pt x="34" y="1422"/>
                  </a:cubicBezTo>
                  <a:lnTo>
                    <a:pt x="68" y="1422"/>
                  </a:lnTo>
                  <a:cubicBezTo>
                    <a:pt x="501" y="1288"/>
                    <a:pt x="1302" y="688"/>
                    <a:pt x="1235" y="288"/>
                  </a:cubicBezTo>
                  <a:cubicBezTo>
                    <a:pt x="1235" y="188"/>
                    <a:pt x="1168" y="87"/>
                    <a:pt x="968" y="21"/>
                  </a:cubicBezTo>
                  <a:cubicBezTo>
                    <a:pt x="907" y="9"/>
                    <a:pt x="851" y="1"/>
                    <a:pt x="7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56"/>
            <p:cNvSpPr/>
            <p:nvPr/>
          </p:nvSpPr>
          <p:spPr>
            <a:xfrm>
              <a:off x="5090743" y="4164632"/>
              <a:ext cx="98804" cy="51123"/>
            </a:xfrm>
            <a:custGeom>
              <a:avLst/>
              <a:gdLst/>
              <a:ahLst/>
              <a:cxnLst/>
              <a:rect l="l" t="t" r="r" b="b"/>
              <a:pathLst>
                <a:path w="9930" h="5138" extrusionOk="0">
                  <a:moveTo>
                    <a:pt x="1248" y="0"/>
                  </a:moveTo>
                  <a:cubicBezTo>
                    <a:pt x="1134" y="0"/>
                    <a:pt x="1030" y="87"/>
                    <a:pt x="1001" y="174"/>
                  </a:cubicBezTo>
                  <a:lnTo>
                    <a:pt x="101" y="3076"/>
                  </a:lnTo>
                  <a:cubicBezTo>
                    <a:pt x="1" y="3376"/>
                    <a:pt x="201" y="3676"/>
                    <a:pt x="501" y="3743"/>
                  </a:cubicBezTo>
                  <a:cubicBezTo>
                    <a:pt x="1802" y="3976"/>
                    <a:pt x="3703" y="4210"/>
                    <a:pt x="5371" y="4510"/>
                  </a:cubicBezTo>
                  <a:cubicBezTo>
                    <a:pt x="7273" y="4844"/>
                    <a:pt x="5872" y="4710"/>
                    <a:pt x="8140" y="5111"/>
                  </a:cubicBezTo>
                  <a:cubicBezTo>
                    <a:pt x="8246" y="5129"/>
                    <a:pt x="8348" y="5138"/>
                    <a:pt x="8444" y="5138"/>
                  </a:cubicBezTo>
                  <a:cubicBezTo>
                    <a:pt x="9547" y="5138"/>
                    <a:pt x="9929" y="3991"/>
                    <a:pt x="9407" y="3776"/>
                  </a:cubicBezTo>
                  <a:cubicBezTo>
                    <a:pt x="6872" y="2742"/>
                    <a:pt x="6639" y="2208"/>
                    <a:pt x="5671" y="1041"/>
                  </a:cubicBezTo>
                  <a:cubicBezTo>
                    <a:pt x="5471" y="841"/>
                    <a:pt x="5204" y="707"/>
                    <a:pt x="4904" y="641"/>
                  </a:cubicBezTo>
                  <a:lnTo>
                    <a:pt x="1302" y="7"/>
                  </a:lnTo>
                  <a:cubicBezTo>
                    <a:pt x="1284" y="2"/>
                    <a:pt x="1266" y="0"/>
                    <a:pt x="124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56"/>
            <p:cNvSpPr/>
            <p:nvPr/>
          </p:nvSpPr>
          <p:spPr>
            <a:xfrm>
              <a:off x="5115966" y="4093996"/>
              <a:ext cx="43163" cy="46815"/>
            </a:xfrm>
            <a:custGeom>
              <a:avLst/>
              <a:gdLst/>
              <a:ahLst/>
              <a:cxnLst/>
              <a:rect l="l" t="t" r="r" b="b"/>
              <a:pathLst>
                <a:path w="4338" h="4705" extrusionOk="0">
                  <a:moveTo>
                    <a:pt x="1102" y="1"/>
                  </a:moveTo>
                  <a:lnTo>
                    <a:pt x="1" y="3904"/>
                  </a:lnTo>
                  <a:lnTo>
                    <a:pt x="3237" y="4704"/>
                  </a:lnTo>
                  <a:lnTo>
                    <a:pt x="4337" y="801"/>
                  </a:lnTo>
                  <a:lnTo>
                    <a:pt x="110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56"/>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56"/>
            <p:cNvSpPr/>
            <p:nvPr/>
          </p:nvSpPr>
          <p:spPr>
            <a:xfrm>
              <a:off x="5186660" y="3333273"/>
              <a:ext cx="42835" cy="63063"/>
            </a:xfrm>
            <a:custGeom>
              <a:avLst/>
              <a:gdLst/>
              <a:ahLst/>
              <a:cxnLst/>
              <a:rect l="l" t="t" r="r" b="b"/>
              <a:pathLst>
                <a:path w="4305" h="6338" extrusionOk="0">
                  <a:moveTo>
                    <a:pt x="4304" y="0"/>
                  </a:moveTo>
                  <a:cubicBezTo>
                    <a:pt x="3637" y="300"/>
                    <a:pt x="1369" y="267"/>
                    <a:pt x="701" y="901"/>
                  </a:cubicBezTo>
                  <a:cubicBezTo>
                    <a:pt x="1" y="1535"/>
                    <a:pt x="2670" y="4236"/>
                    <a:pt x="3270" y="6338"/>
                  </a:cubicBezTo>
                  <a:cubicBezTo>
                    <a:pt x="3837" y="3102"/>
                    <a:pt x="4304" y="0"/>
                    <a:pt x="43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56"/>
            <p:cNvSpPr/>
            <p:nvPr/>
          </p:nvSpPr>
          <p:spPr>
            <a:xfrm>
              <a:off x="5106345" y="3328627"/>
              <a:ext cx="231347" cy="796905"/>
            </a:xfrm>
            <a:custGeom>
              <a:avLst/>
              <a:gdLst/>
              <a:ahLst/>
              <a:cxnLst/>
              <a:rect l="l" t="t" r="r" b="b"/>
              <a:pathLst>
                <a:path w="23251" h="80091" extrusionOk="0">
                  <a:moveTo>
                    <a:pt x="11642" y="0"/>
                  </a:moveTo>
                  <a:cubicBezTo>
                    <a:pt x="11642" y="0"/>
                    <a:pt x="8306" y="26119"/>
                    <a:pt x="6772" y="37427"/>
                  </a:cubicBezTo>
                  <a:cubicBezTo>
                    <a:pt x="4771" y="52171"/>
                    <a:pt x="1" y="78623"/>
                    <a:pt x="1" y="78623"/>
                  </a:cubicBezTo>
                  <a:lnTo>
                    <a:pt x="5871" y="80091"/>
                  </a:lnTo>
                  <a:cubicBezTo>
                    <a:pt x="5871" y="80091"/>
                    <a:pt x="14511" y="47167"/>
                    <a:pt x="16879" y="36660"/>
                  </a:cubicBezTo>
                  <a:cubicBezTo>
                    <a:pt x="19014" y="27053"/>
                    <a:pt x="23250" y="0"/>
                    <a:pt x="2325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56"/>
            <p:cNvSpPr/>
            <p:nvPr/>
          </p:nvSpPr>
          <p:spPr>
            <a:xfrm>
              <a:off x="5099380" y="4096991"/>
              <a:ext cx="78336" cy="38507"/>
            </a:xfrm>
            <a:custGeom>
              <a:avLst/>
              <a:gdLst/>
              <a:ahLst/>
              <a:cxnLst/>
              <a:rect l="l" t="t" r="r" b="b"/>
              <a:pathLst>
                <a:path w="7873" h="3870" extrusionOk="0">
                  <a:moveTo>
                    <a:pt x="300" y="0"/>
                  </a:moveTo>
                  <a:lnTo>
                    <a:pt x="0" y="2102"/>
                  </a:lnTo>
                  <a:lnTo>
                    <a:pt x="6972" y="3869"/>
                  </a:lnTo>
                  <a:cubicBezTo>
                    <a:pt x="6972" y="3869"/>
                    <a:pt x="7872" y="1668"/>
                    <a:pt x="7839" y="1668"/>
                  </a:cubicBezTo>
                  <a:lnTo>
                    <a:pt x="30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56"/>
            <p:cNvSpPr/>
            <p:nvPr/>
          </p:nvSpPr>
          <p:spPr>
            <a:xfrm>
              <a:off x="5283583" y="3328627"/>
              <a:ext cx="117838" cy="807194"/>
            </a:xfrm>
            <a:custGeom>
              <a:avLst/>
              <a:gdLst/>
              <a:ahLst/>
              <a:cxnLst/>
              <a:rect l="l" t="t" r="r" b="b"/>
              <a:pathLst>
                <a:path w="11843" h="81125" extrusionOk="0">
                  <a:moveTo>
                    <a:pt x="0" y="0"/>
                  </a:moveTo>
                  <a:cubicBezTo>
                    <a:pt x="0" y="0"/>
                    <a:pt x="1401" y="24818"/>
                    <a:pt x="1835" y="36259"/>
                  </a:cubicBezTo>
                  <a:cubicBezTo>
                    <a:pt x="2202" y="46767"/>
                    <a:pt x="4070" y="81125"/>
                    <a:pt x="4070" y="81125"/>
                  </a:cubicBezTo>
                  <a:lnTo>
                    <a:pt x="9807" y="81125"/>
                  </a:lnTo>
                  <a:cubicBezTo>
                    <a:pt x="9807" y="81125"/>
                    <a:pt x="11242" y="46133"/>
                    <a:pt x="11508" y="35459"/>
                  </a:cubicBezTo>
                  <a:cubicBezTo>
                    <a:pt x="11742" y="25185"/>
                    <a:pt x="11842" y="0"/>
                    <a:pt x="118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56"/>
            <p:cNvSpPr/>
            <p:nvPr/>
          </p:nvSpPr>
          <p:spPr>
            <a:xfrm>
              <a:off x="5317432" y="4113250"/>
              <a:ext cx="74356" cy="23572"/>
            </a:xfrm>
            <a:custGeom>
              <a:avLst/>
              <a:gdLst/>
              <a:ahLst/>
              <a:cxnLst/>
              <a:rect l="l" t="t" r="r" b="b"/>
              <a:pathLst>
                <a:path w="7473" h="2369" extrusionOk="0">
                  <a:moveTo>
                    <a:pt x="7473" y="1"/>
                  </a:moveTo>
                  <a:lnTo>
                    <a:pt x="1" y="267"/>
                  </a:lnTo>
                  <a:lnTo>
                    <a:pt x="234" y="2369"/>
                  </a:lnTo>
                  <a:lnTo>
                    <a:pt x="7172" y="2369"/>
                  </a:lnTo>
                  <a:cubicBezTo>
                    <a:pt x="7172" y="2369"/>
                    <a:pt x="7473" y="1"/>
                    <a:pt x="7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56"/>
            <p:cNvSpPr/>
            <p:nvPr/>
          </p:nvSpPr>
          <p:spPr>
            <a:xfrm>
              <a:off x="5362237" y="3061766"/>
              <a:ext cx="125141" cy="260561"/>
            </a:xfrm>
            <a:custGeom>
              <a:avLst/>
              <a:gdLst/>
              <a:ahLst/>
              <a:cxnLst/>
              <a:rect l="l" t="t" r="r" b="b"/>
              <a:pathLst>
                <a:path w="12577" h="26187" extrusionOk="0">
                  <a:moveTo>
                    <a:pt x="4004" y="1"/>
                  </a:moveTo>
                  <a:lnTo>
                    <a:pt x="1" y="3203"/>
                  </a:lnTo>
                  <a:cubicBezTo>
                    <a:pt x="768" y="4271"/>
                    <a:pt x="1569" y="5305"/>
                    <a:pt x="2336" y="6339"/>
                  </a:cubicBezTo>
                  <a:cubicBezTo>
                    <a:pt x="3103" y="7406"/>
                    <a:pt x="3837" y="8474"/>
                    <a:pt x="4537" y="9541"/>
                  </a:cubicBezTo>
                  <a:cubicBezTo>
                    <a:pt x="5271" y="10609"/>
                    <a:pt x="5938" y="11676"/>
                    <a:pt x="6539" y="12777"/>
                  </a:cubicBezTo>
                  <a:cubicBezTo>
                    <a:pt x="7089" y="13724"/>
                    <a:pt x="7555" y="14726"/>
                    <a:pt x="7962" y="15759"/>
                  </a:cubicBezTo>
                  <a:lnTo>
                    <a:pt x="7962" y="15759"/>
                  </a:lnTo>
                  <a:cubicBezTo>
                    <a:pt x="7938" y="16356"/>
                    <a:pt x="7875" y="16968"/>
                    <a:pt x="7773" y="17580"/>
                  </a:cubicBezTo>
                  <a:cubicBezTo>
                    <a:pt x="7673" y="18381"/>
                    <a:pt x="7506" y="19248"/>
                    <a:pt x="7373" y="20082"/>
                  </a:cubicBezTo>
                  <a:cubicBezTo>
                    <a:pt x="7206" y="20949"/>
                    <a:pt x="7039" y="21817"/>
                    <a:pt x="6872" y="22684"/>
                  </a:cubicBezTo>
                  <a:lnTo>
                    <a:pt x="6339" y="25252"/>
                  </a:lnTo>
                  <a:lnTo>
                    <a:pt x="8707" y="26186"/>
                  </a:lnTo>
                  <a:cubicBezTo>
                    <a:pt x="9174" y="25352"/>
                    <a:pt x="9574" y="24518"/>
                    <a:pt x="9975" y="23685"/>
                  </a:cubicBezTo>
                  <a:cubicBezTo>
                    <a:pt x="10375" y="22851"/>
                    <a:pt x="10742" y="21983"/>
                    <a:pt x="11042" y="21116"/>
                  </a:cubicBezTo>
                  <a:cubicBezTo>
                    <a:pt x="11376" y="20249"/>
                    <a:pt x="11709" y="19348"/>
                    <a:pt x="11943" y="18414"/>
                  </a:cubicBezTo>
                  <a:cubicBezTo>
                    <a:pt x="12210" y="17447"/>
                    <a:pt x="12443" y="16446"/>
                    <a:pt x="12543" y="15445"/>
                  </a:cubicBezTo>
                  <a:lnTo>
                    <a:pt x="12577" y="15112"/>
                  </a:lnTo>
                  <a:lnTo>
                    <a:pt x="12443" y="14645"/>
                  </a:lnTo>
                  <a:cubicBezTo>
                    <a:pt x="12043" y="13210"/>
                    <a:pt x="11509" y="11843"/>
                    <a:pt x="10842" y="10508"/>
                  </a:cubicBezTo>
                  <a:cubicBezTo>
                    <a:pt x="10242" y="9241"/>
                    <a:pt x="9541" y="7973"/>
                    <a:pt x="8807" y="6772"/>
                  </a:cubicBezTo>
                  <a:cubicBezTo>
                    <a:pt x="8073" y="5572"/>
                    <a:pt x="7306" y="4437"/>
                    <a:pt x="6506" y="3303"/>
                  </a:cubicBezTo>
                  <a:cubicBezTo>
                    <a:pt x="5672" y="2169"/>
                    <a:pt x="4871" y="1068"/>
                    <a:pt x="4004" y="1"/>
                  </a:cubicBezTo>
                  <a:close/>
                </a:path>
              </a:pathLst>
            </a:custGeom>
            <a:solidFill>
              <a:srgbClr val="B6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56"/>
            <p:cNvSpPr/>
            <p:nvPr/>
          </p:nvSpPr>
          <p:spPr>
            <a:xfrm>
              <a:off x="5331372" y="3032433"/>
              <a:ext cx="117838" cy="137877"/>
            </a:xfrm>
            <a:custGeom>
              <a:avLst/>
              <a:gdLst/>
              <a:ahLst/>
              <a:cxnLst/>
              <a:rect l="l" t="t" r="r" b="b"/>
              <a:pathLst>
                <a:path w="11843" h="13857" extrusionOk="0">
                  <a:moveTo>
                    <a:pt x="3283" y="0"/>
                  </a:moveTo>
                  <a:cubicBezTo>
                    <a:pt x="1221" y="0"/>
                    <a:pt x="56" y="1849"/>
                    <a:pt x="34" y="4150"/>
                  </a:cubicBezTo>
                  <a:cubicBezTo>
                    <a:pt x="1" y="8987"/>
                    <a:pt x="5204" y="13857"/>
                    <a:pt x="5204" y="13857"/>
                  </a:cubicBezTo>
                  <a:lnTo>
                    <a:pt x="11842" y="8319"/>
                  </a:lnTo>
                  <a:cubicBezTo>
                    <a:pt x="10975" y="5751"/>
                    <a:pt x="9441" y="3516"/>
                    <a:pt x="7339" y="1815"/>
                  </a:cubicBezTo>
                  <a:cubicBezTo>
                    <a:pt x="5755" y="533"/>
                    <a:pt x="4390" y="0"/>
                    <a:pt x="32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56"/>
            <p:cNvSpPr/>
            <p:nvPr/>
          </p:nvSpPr>
          <p:spPr>
            <a:xfrm>
              <a:off x="5422643" y="3099278"/>
              <a:ext cx="10637" cy="10965"/>
            </a:xfrm>
            <a:custGeom>
              <a:avLst/>
              <a:gdLst/>
              <a:ahLst/>
              <a:cxnLst/>
              <a:rect l="l" t="t" r="r" b="b"/>
              <a:pathLst>
                <a:path w="1069" h="1102" extrusionOk="0">
                  <a:moveTo>
                    <a:pt x="501" y="0"/>
                  </a:moveTo>
                  <a:cubicBezTo>
                    <a:pt x="201" y="34"/>
                    <a:pt x="1" y="267"/>
                    <a:pt x="68" y="567"/>
                  </a:cubicBezTo>
                  <a:cubicBezTo>
                    <a:pt x="68" y="834"/>
                    <a:pt x="268" y="1101"/>
                    <a:pt x="568" y="1101"/>
                  </a:cubicBezTo>
                  <a:cubicBezTo>
                    <a:pt x="868" y="1101"/>
                    <a:pt x="1068" y="834"/>
                    <a:pt x="1035" y="567"/>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56"/>
            <p:cNvSpPr/>
            <p:nvPr/>
          </p:nvSpPr>
          <p:spPr>
            <a:xfrm>
              <a:off x="5376177" y="3078034"/>
              <a:ext cx="10298" cy="10965"/>
            </a:xfrm>
            <a:custGeom>
              <a:avLst/>
              <a:gdLst/>
              <a:ahLst/>
              <a:cxnLst/>
              <a:rect l="l" t="t" r="r" b="b"/>
              <a:pathLst>
                <a:path w="1035" h="1102" extrusionOk="0">
                  <a:moveTo>
                    <a:pt x="501" y="0"/>
                  </a:moveTo>
                  <a:cubicBezTo>
                    <a:pt x="201" y="0"/>
                    <a:pt x="1" y="267"/>
                    <a:pt x="34" y="534"/>
                  </a:cubicBezTo>
                  <a:cubicBezTo>
                    <a:pt x="34" y="834"/>
                    <a:pt x="268" y="1068"/>
                    <a:pt x="568" y="1101"/>
                  </a:cubicBezTo>
                  <a:cubicBezTo>
                    <a:pt x="835" y="1068"/>
                    <a:pt x="1035" y="834"/>
                    <a:pt x="1002" y="534"/>
                  </a:cubicBezTo>
                  <a:cubicBezTo>
                    <a:pt x="1002"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56"/>
            <p:cNvSpPr/>
            <p:nvPr/>
          </p:nvSpPr>
          <p:spPr>
            <a:xfrm>
              <a:off x="5379828" y="3132799"/>
              <a:ext cx="10637" cy="10965"/>
            </a:xfrm>
            <a:custGeom>
              <a:avLst/>
              <a:gdLst/>
              <a:ahLst/>
              <a:cxnLst/>
              <a:rect l="l" t="t" r="r" b="b"/>
              <a:pathLst>
                <a:path w="1069" h="1102" extrusionOk="0">
                  <a:moveTo>
                    <a:pt x="501" y="0"/>
                  </a:moveTo>
                  <a:cubicBezTo>
                    <a:pt x="234" y="0"/>
                    <a:pt x="1" y="267"/>
                    <a:pt x="68" y="534"/>
                  </a:cubicBezTo>
                  <a:cubicBezTo>
                    <a:pt x="68" y="834"/>
                    <a:pt x="301" y="1068"/>
                    <a:pt x="568" y="1101"/>
                  </a:cubicBezTo>
                  <a:cubicBezTo>
                    <a:pt x="868" y="1068"/>
                    <a:pt x="1068" y="834"/>
                    <a:pt x="1035" y="534"/>
                  </a:cubicBezTo>
                  <a:cubicBezTo>
                    <a:pt x="1002"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56"/>
            <p:cNvSpPr/>
            <p:nvPr/>
          </p:nvSpPr>
          <p:spPr>
            <a:xfrm>
              <a:off x="5383818" y="3187565"/>
              <a:ext cx="10298" cy="10965"/>
            </a:xfrm>
            <a:custGeom>
              <a:avLst/>
              <a:gdLst/>
              <a:ahLst/>
              <a:cxnLst/>
              <a:rect l="l" t="t" r="r" b="b"/>
              <a:pathLst>
                <a:path w="1035" h="1102" extrusionOk="0">
                  <a:moveTo>
                    <a:pt x="500" y="0"/>
                  </a:moveTo>
                  <a:cubicBezTo>
                    <a:pt x="200" y="0"/>
                    <a:pt x="0" y="267"/>
                    <a:pt x="33" y="567"/>
                  </a:cubicBezTo>
                  <a:cubicBezTo>
                    <a:pt x="33" y="834"/>
                    <a:pt x="267" y="1068"/>
                    <a:pt x="567" y="1101"/>
                  </a:cubicBezTo>
                  <a:cubicBezTo>
                    <a:pt x="834" y="1101"/>
                    <a:pt x="1034"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56"/>
            <p:cNvSpPr/>
            <p:nvPr/>
          </p:nvSpPr>
          <p:spPr>
            <a:xfrm>
              <a:off x="5387470" y="3242330"/>
              <a:ext cx="10627" cy="10965"/>
            </a:xfrm>
            <a:custGeom>
              <a:avLst/>
              <a:gdLst/>
              <a:ahLst/>
              <a:cxnLst/>
              <a:rect l="l" t="t" r="r" b="b"/>
              <a:pathLst>
                <a:path w="1068" h="1102" extrusionOk="0">
                  <a:moveTo>
                    <a:pt x="500" y="0"/>
                  </a:moveTo>
                  <a:cubicBezTo>
                    <a:pt x="200" y="0"/>
                    <a:pt x="0" y="267"/>
                    <a:pt x="67" y="567"/>
                  </a:cubicBezTo>
                  <a:cubicBezTo>
                    <a:pt x="67" y="834"/>
                    <a:pt x="300" y="1068"/>
                    <a:pt x="567" y="1101"/>
                  </a:cubicBezTo>
                  <a:cubicBezTo>
                    <a:pt x="867" y="1101"/>
                    <a:pt x="1067" y="834"/>
                    <a:pt x="1034" y="567"/>
                  </a:cubicBezTo>
                  <a:cubicBezTo>
                    <a:pt x="1001" y="267"/>
                    <a:pt x="801" y="34"/>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56"/>
            <p:cNvSpPr/>
            <p:nvPr/>
          </p:nvSpPr>
          <p:spPr>
            <a:xfrm>
              <a:off x="5379172" y="3297095"/>
              <a:ext cx="10627" cy="10955"/>
            </a:xfrm>
            <a:custGeom>
              <a:avLst/>
              <a:gdLst/>
              <a:ahLst/>
              <a:cxnLst/>
              <a:rect l="l" t="t" r="r" b="b"/>
              <a:pathLst>
                <a:path w="1068" h="1101" extrusionOk="0">
                  <a:moveTo>
                    <a:pt x="500" y="0"/>
                  </a:moveTo>
                  <a:cubicBezTo>
                    <a:pt x="200" y="0"/>
                    <a:pt x="0" y="267"/>
                    <a:pt x="33" y="534"/>
                  </a:cubicBezTo>
                  <a:cubicBezTo>
                    <a:pt x="33" y="834"/>
                    <a:pt x="267" y="1068"/>
                    <a:pt x="567" y="1101"/>
                  </a:cubicBezTo>
                  <a:cubicBezTo>
                    <a:pt x="834" y="1068"/>
                    <a:pt x="1068" y="834"/>
                    <a:pt x="1001" y="534"/>
                  </a:cubicBezTo>
                  <a:cubicBezTo>
                    <a:pt x="1001" y="267"/>
                    <a:pt x="767" y="0"/>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56"/>
            <p:cNvSpPr/>
            <p:nvPr/>
          </p:nvSpPr>
          <p:spPr>
            <a:xfrm>
              <a:off x="5325731" y="3041189"/>
              <a:ext cx="10298" cy="11293"/>
            </a:xfrm>
            <a:custGeom>
              <a:avLst/>
              <a:gdLst/>
              <a:ahLst/>
              <a:cxnLst/>
              <a:rect l="l" t="t" r="r" b="b"/>
              <a:pathLst>
                <a:path w="1035" h="1135" extrusionOk="0">
                  <a:moveTo>
                    <a:pt x="468" y="1"/>
                  </a:moveTo>
                  <a:cubicBezTo>
                    <a:pt x="201" y="34"/>
                    <a:pt x="1" y="301"/>
                    <a:pt x="34" y="568"/>
                  </a:cubicBezTo>
                  <a:cubicBezTo>
                    <a:pt x="34" y="868"/>
                    <a:pt x="267" y="1102"/>
                    <a:pt x="568" y="1135"/>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56"/>
            <p:cNvSpPr/>
            <p:nvPr/>
          </p:nvSpPr>
          <p:spPr>
            <a:xfrm>
              <a:off x="5329382" y="3096293"/>
              <a:ext cx="10627" cy="10955"/>
            </a:xfrm>
            <a:custGeom>
              <a:avLst/>
              <a:gdLst/>
              <a:ahLst/>
              <a:cxnLst/>
              <a:rect l="l" t="t" r="r" b="b"/>
              <a:pathLst>
                <a:path w="1068" h="1101" extrusionOk="0">
                  <a:moveTo>
                    <a:pt x="501" y="0"/>
                  </a:moveTo>
                  <a:cubicBezTo>
                    <a:pt x="201" y="0"/>
                    <a:pt x="1" y="267"/>
                    <a:pt x="67" y="534"/>
                  </a:cubicBezTo>
                  <a:cubicBezTo>
                    <a:pt x="67" y="834"/>
                    <a:pt x="267" y="1067"/>
                    <a:pt x="568" y="1101"/>
                  </a:cubicBezTo>
                  <a:cubicBezTo>
                    <a:pt x="868" y="1067"/>
                    <a:pt x="1068" y="834"/>
                    <a:pt x="1035" y="534"/>
                  </a:cubicBezTo>
                  <a:cubicBezTo>
                    <a:pt x="1001" y="267"/>
                    <a:pt x="801"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56"/>
            <p:cNvSpPr/>
            <p:nvPr/>
          </p:nvSpPr>
          <p:spPr>
            <a:xfrm>
              <a:off x="5333362" y="3151048"/>
              <a:ext cx="10298" cy="10965"/>
            </a:xfrm>
            <a:custGeom>
              <a:avLst/>
              <a:gdLst/>
              <a:ahLst/>
              <a:cxnLst/>
              <a:rect l="l" t="t" r="r" b="b"/>
              <a:pathLst>
                <a:path w="1035" h="1102" extrusionOk="0">
                  <a:moveTo>
                    <a:pt x="468" y="1"/>
                  </a:moveTo>
                  <a:cubicBezTo>
                    <a:pt x="201" y="1"/>
                    <a:pt x="1" y="268"/>
                    <a:pt x="34" y="568"/>
                  </a:cubicBezTo>
                  <a:cubicBezTo>
                    <a:pt x="34" y="835"/>
                    <a:pt x="268" y="1068"/>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56"/>
            <p:cNvSpPr/>
            <p:nvPr/>
          </p:nvSpPr>
          <p:spPr>
            <a:xfrm>
              <a:off x="5337014" y="3205813"/>
              <a:ext cx="10637" cy="10965"/>
            </a:xfrm>
            <a:custGeom>
              <a:avLst/>
              <a:gdLst/>
              <a:ahLst/>
              <a:cxnLst/>
              <a:rect l="l" t="t" r="r" b="b"/>
              <a:pathLst>
                <a:path w="1069" h="1102" extrusionOk="0">
                  <a:moveTo>
                    <a:pt x="501" y="1"/>
                  </a:moveTo>
                  <a:cubicBezTo>
                    <a:pt x="201" y="1"/>
                    <a:pt x="1" y="268"/>
                    <a:pt x="67" y="568"/>
                  </a:cubicBezTo>
                  <a:cubicBezTo>
                    <a:pt x="67" y="835"/>
                    <a:pt x="268" y="1068"/>
                    <a:pt x="568" y="1102"/>
                  </a:cubicBezTo>
                  <a:cubicBezTo>
                    <a:pt x="868" y="1102"/>
                    <a:pt x="1068" y="835"/>
                    <a:pt x="1001"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56"/>
            <p:cNvSpPr/>
            <p:nvPr/>
          </p:nvSpPr>
          <p:spPr>
            <a:xfrm>
              <a:off x="5341004" y="3260578"/>
              <a:ext cx="10298" cy="10965"/>
            </a:xfrm>
            <a:custGeom>
              <a:avLst/>
              <a:gdLst/>
              <a:ahLst/>
              <a:cxnLst/>
              <a:rect l="l" t="t" r="r" b="b"/>
              <a:pathLst>
                <a:path w="1035" h="1102" extrusionOk="0">
                  <a:moveTo>
                    <a:pt x="467" y="1"/>
                  </a:moveTo>
                  <a:cubicBezTo>
                    <a:pt x="200" y="34"/>
                    <a:pt x="0" y="268"/>
                    <a:pt x="33" y="568"/>
                  </a:cubicBezTo>
                  <a:cubicBezTo>
                    <a:pt x="33" y="835"/>
                    <a:pt x="267" y="1102"/>
                    <a:pt x="567" y="1102"/>
                  </a:cubicBezTo>
                  <a:cubicBezTo>
                    <a:pt x="834" y="1102"/>
                    <a:pt x="1034" y="835"/>
                    <a:pt x="1001" y="568"/>
                  </a:cubicBezTo>
                  <a:cubicBezTo>
                    <a:pt x="1001" y="268"/>
                    <a:pt x="767" y="34"/>
                    <a:pt x="4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56"/>
            <p:cNvSpPr/>
            <p:nvPr/>
          </p:nvSpPr>
          <p:spPr>
            <a:xfrm>
              <a:off x="5295533" y="3297095"/>
              <a:ext cx="10627" cy="11293"/>
            </a:xfrm>
            <a:custGeom>
              <a:avLst/>
              <a:gdLst/>
              <a:ahLst/>
              <a:cxnLst/>
              <a:rect l="l" t="t" r="r" b="b"/>
              <a:pathLst>
                <a:path w="1068" h="1135" extrusionOk="0">
                  <a:moveTo>
                    <a:pt x="500" y="0"/>
                  </a:moveTo>
                  <a:cubicBezTo>
                    <a:pt x="200" y="34"/>
                    <a:pt x="0" y="267"/>
                    <a:pt x="33" y="567"/>
                  </a:cubicBezTo>
                  <a:cubicBezTo>
                    <a:pt x="33" y="867"/>
                    <a:pt x="267" y="1101"/>
                    <a:pt x="567" y="1134"/>
                  </a:cubicBezTo>
                  <a:cubicBezTo>
                    <a:pt x="834" y="1101"/>
                    <a:pt x="1068" y="834"/>
                    <a:pt x="1001" y="567"/>
                  </a:cubicBezTo>
                  <a:cubicBezTo>
                    <a:pt x="1001" y="267"/>
                    <a:pt x="767" y="34"/>
                    <a:pt x="5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56"/>
            <p:cNvSpPr/>
            <p:nvPr/>
          </p:nvSpPr>
          <p:spPr>
            <a:xfrm>
              <a:off x="5291881" y="3242330"/>
              <a:ext cx="10298" cy="10965"/>
            </a:xfrm>
            <a:custGeom>
              <a:avLst/>
              <a:gdLst/>
              <a:ahLst/>
              <a:cxnLst/>
              <a:rect l="l" t="t" r="r" b="b"/>
              <a:pathLst>
                <a:path w="1035" h="1102" extrusionOk="0">
                  <a:moveTo>
                    <a:pt x="467" y="0"/>
                  </a:moveTo>
                  <a:cubicBezTo>
                    <a:pt x="200" y="0"/>
                    <a:pt x="0" y="267"/>
                    <a:pt x="34" y="567"/>
                  </a:cubicBezTo>
                  <a:cubicBezTo>
                    <a:pt x="34" y="834"/>
                    <a:pt x="267" y="1068"/>
                    <a:pt x="567" y="1101"/>
                  </a:cubicBezTo>
                  <a:cubicBezTo>
                    <a:pt x="834" y="1101"/>
                    <a:pt x="1034" y="834"/>
                    <a:pt x="1001" y="567"/>
                  </a:cubicBezTo>
                  <a:cubicBezTo>
                    <a:pt x="1001" y="267"/>
                    <a:pt x="767" y="34"/>
                    <a:pt x="4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56"/>
            <p:cNvSpPr/>
            <p:nvPr/>
          </p:nvSpPr>
          <p:spPr>
            <a:xfrm>
              <a:off x="5287891" y="3187565"/>
              <a:ext cx="10637" cy="10965"/>
            </a:xfrm>
            <a:custGeom>
              <a:avLst/>
              <a:gdLst/>
              <a:ahLst/>
              <a:cxnLst/>
              <a:rect l="l" t="t" r="r" b="b"/>
              <a:pathLst>
                <a:path w="1069" h="1102" extrusionOk="0">
                  <a:moveTo>
                    <a:pt x="501" y="0"/>
                  </a:moveTo>
                  <a:cubicBezTo>
                    <a:pt x="201" y="0"/>
                    <a:pt x="1" y="267"/>
                    <a:pt x="34" y="567"/>
                  </a:cubicBezTo>
                  <a:cubicBezTo>
                    <a:pt x="34" y="834"/>
                    <a:pt x="268" y="1068"/>
                    <a:pt x="568" y="1101"/>
                  </a:cubicBezTo>
                  <a:cubicBezTo>
                    <a:pt x="835" y="1101"/>
                    <a:pt x="1068" y="834"/>
                    <a:pt x="1002" y="567"/>
                  </a:cubicBezTo>
                  <a:cubicBezTo>
                    <a:pt x="1002" y="267"/>
                    <a:pt x="768"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56"/>
            <p:cNvSpPr/>
            <p:nvPr/>
          </p:nvSpPr>
          <p:spPr>
            <a:xfrm>
              <a:off x="5283911" y="3132799"/>
              <a:ext cx="10637" cy="10965"/>
            </a:xfrm>
            <a:custGeom>
              <a:avLst/>
              <a:gdLst/>
              <a:ahLst/>
              <a:cxnLst/>
              <a:rect l="l" t="t" r="r" b="b"/>
              <a:pathLst>
                <a:path w="1069" h="1102" extrusionOk="0">
                  <a:moveTo>
                    <a:pt x="501" y="0"/>
                  </a:moveTo>
                  <a:cubicBezTo>
                    <a:pt x="234" y="0"/>
                    <a:pt x="1" y="267"/>
                    <a:pt x="67" y="534"/>
                  </a:cubicBezTo>
                  <a:cubicBezTo>
                    <a:pt x="67" y="834"/>
                    <a:pt x="301" y="1068"/>
                    <a:pt x="568" y="1101"/>
                  </a:cubicBezTo>
                  <a:cubicBezTo>
                    <a:pt x="868" y="1068"/>
                    <a:pt x="1068" y="834"/>
                    <a:pt x="1035" y="534"/>
                  </a:cubicBezTo>
                  <a:cubicBezTo>
                    <a:pt x="1035"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56"/>
            <p:cNvSpPr/>
            <p:nvPr/>
          </p:nvSpPr>
          <p:spPr>
            <a:xfrm>
              <a:off x="5280259" y="3078034"/>
              <a:ext cx="10637" cy="10965"/>
            </a:xfrm>
            <a:custGeom>
              <a:avLst/>
              <a:gdLst/>
              <a:ahLst/>
              <a:cxnLst/>
              <a:rect l="l" t="t" r="r" b="b"/>
              <a:pathLst>
                <a:path w="1069" h="1102" extrusionOk="0">
                  <a:moveTo>
                    <a:pt x="501" y="0"/>
                  </a:moveTo>
                  <a:cubicBezTo>
                    <a:pt x="201" y="0"/>
                    <a:pt x="1" y="267"/>
                    <a:pt x="34" y="534"/>
                  </a:cubicBezTo>
                  <a:cubicBezTo>
                    <a:pt x="34" y="834"/>
                    <a:pt x="268" y="1068"/>
                    <a:pt x="568" y="1101"/>
                  </a:cubicBezTo>
                  <a:cubicBezTo>
                    <a:pt x="835" y="1068"/>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56"/>
            <p:cNvSpPr/>
            <p:nvPr/>
          </p:nvSpPr>
          <p:spPr>
            <a:xfrm>
              <a:off x="5245076" y="3260578"/>
              <a:ext cx="10298" cy="10965"/>
            </a:xfrm>
            <a:custGeom>
              <a:avLst/>
              <a:gdLst/>
              <a:ahLst/>
              <a:cxnLst/>
              <a:rect l="l" t="t" r="r" b="b"/>
              <a:pathLst>
                <a:path w="1035" h="1102" extrusionOk="0">
                  <a:moveTo>
                    <a:pt x="468" y="1"/>
                  </a:moveTo>
                  <a:cubicBezTo>
                    <a:pt x="201" y="34"/>
                    <a:pt x="1" y="268"/>
                    <a:pt x="34" y="568"/>
                  </a:cubicBezTo>
                  <a:cubicBezTo>
                    <a:pt x="34" y="835"/>
                    <a:pt x="268" y="1102"/>
                    <a:pt x="568" y="1102"/>
                  </a:cubicBezTo>
                  <a:cubicBezTo>
                    <a:pt x="835" y="1102"/>
                    <a:pt x="1035" y="835"/>
                    <a:pt x="1002" y="568"/>
                  </a:cubicBezTo>
                  <a:cubicBezTo>
                    <a:pt x="1002"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56"/>
            <p:cNvSpPr/>
            <p:nvPr/>
          </p:nvSpPr>
          <p:spPr>
            <a:xfrm>
              <a:off x="5241097" y="3205813"/>
              <a:ext cx="10627" cy="10965"/>
            </a:xfrm>
            <a:custGeom>
              <a:avLst/>
              <a:gdLst/>
              <a:ahLst/>
              <a:cxnLst/>
              <a:rect l="l" t="t" r="r" b="b"/>
              <a:pathLst>
                <a:path w="1068" h="1102" extrusionOk="0">
                  <a:moveTo>
                    <a:pt x="501" y="1"/>
                  </a:moveTo>
                  <a:cubicBezTo>
                    <a:pt x="201" y="1"/>
                    <a:pt x="1" y="268"/>
                    <a:pt x="67" y="568"/>
                  </a:cubicBezTo>
                  <a:cubicBezTo>
                    <a:pt x="67" y="835"/>
                    <a:pt x="301" y="1068"/>
                    <a:pt x="568" y="1102"/>
                  </a:cubicBezTo>
                  <a:cubicBezTo>
                    <a:pt x="868" y="1102"/>
                    <a:pt x="1068" y="835"/>
                    <a:pt x="1035" y="568"/>
                  </a:cubicBezTo>
                  <a:cubicBezTo>
                    <a:pt x="1001" y="268"/>
                    <a:pt x="801" y="34"/>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56"/>
            <p:cNvSpPr/>
            <p:nvPr/>
          </p:nvSpPr>
          <p:spPr>
            <a:xfrm>
              <a:off x="5237445" y="3151048"/>
              <a:ext cx="10298" cy="10965"/>
            </a:xfrm>
            <a:custGeom>
              <a:avLst/>
              <a:gdLst/>
              <a:ahLst/>
              <a:cxnLst/>
              <a:rect l="l" t="t" r="r" b="b"/>
              <a:pathLst>
                <a:path w="1035" h="1102" extrusionOk="0">
                  <a:moveTo>
                    <a:pt x="468" y="1"/>
                  </a:moveTo>
                  <a:cubicBezTo>
                    <a:pt x="201" y="1"/>
                    <a:pt x="1" y="268"/>
                    <a:pt x="34" y="568"/>
                  </a:cubicBezTo>
                  <a:cubicBezTo>
                    <a:pt x="34" y="835"/>
                    <a:pt x="267" y="1068"/>
                    <a:pt x="568" y="1102"/>
                  </a:cubicBezTo>
                  <a:cubicBezTo>
                    <a:pt x="835" y="1102"/>
                    <a:pt x="1035" y="835"/>
                    <a:pt x="1001" y="568"/>
                  </a:cubicBezTo>
                  <a:cubicBezTo>
                    <a:pt x="1001" y="268"/>
                    <a:pt x="768" y="34"/>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56"/>
            <p:cNvSpPr/>
            <p:nvPr/>
          </p:nvSpPr>
          <p:spPr>
            <a:xfrm>
              <a:off x="5233793" y="3096293"/>
              <a:ext cx="10298" cy="10955"/>
            </a:xfrm>
            <a:custGeom>
              <a:avLst/>
              <a:gdLst/>
              <a:ahLst/>
              <a:cxnLst/>
              <a:rect l="l" t="t" r="r" b="b"/>
              <a:pathLst>
                <a:path w="1035" h="1101" extrusionOk="0">
                  <a:moveTo>
                    <a:pt x="468" y="0"/>
                  </a:moveTo>
                  <a:cubicBezTo>
                    <a:pt x="201" y="0"/>
                    <a:pt x="1" y="267"/>
                    <a:pt x="34" y="534"/>
                  </a:cubicBezTo>
                  <a:cubicBezTo>
                    <a:pt x="34" y="834"/>
                    <a:pt x="268" y="1067"/>
                    <a:pt x="568" y="1101"/>
                  </a:cubicBezTo>
                  <a:cubicBezTo>
                    <a:pt x="835" y="1067"/>
                    <a:pt x="1035" y="834"/>
                    <a:pt x="1001" y="534"/>
                  </a:cubicBezTo>
                  <a:cubicBezTo>
                    <a:pt x="1001" y="267"/>
                    <a:pt x="768" y="0"/>
                    <a:pt x="4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56"/>
            <p:cNvSpPr/>
            <p:nvPr/>
          </p:nvSpPr>
          <p:spPr>
            <a:xfrm>
              <a:off x="5229813" y="3041189"/>
              <a:ext cx="10298" cy="11293"/>
            </a:xfrm>
            <a:custGeom>
              <a:avLst/>
              <a:gdLst/>
              <a:ahLst/>
              <a:cxnLst/>
              <a:rect l="l" t="t" r="r" b="b"/>
              <a:pathLst>
                <a:path w="1035" h="1135" extrusionOk="0">
                  <a:moveTo>
                    <a:pt x="501" y="1"/>
                  </a:moveTo>
                  <a:cubicBezTo>
                    <a:pt x="201" y="34"/>
                    <a:pt x="0" y="301"/>
                    <a:pt x="34" y="568"/>
                  </a:cubicBezTo>
                  <a:cubicBezTo>
                    <a:pt x="34" y="868"/>
                    <a:pt x="267" y="1102"/>
                    <a:pt x="567" y="1135"/>
                  </a:cubicBezTo>
                  <a:cubicBezTo>
                    <a:pt x="834" y="1102"/>
                    <a:pt x="1034" y="835"/>
                    <a:pt x="1001" y="568"/>
                  </a:cubicBezTo>
                  <a:cubicBezTo>
                    <a:pt x="1001" y="268"/>
                    <a:pt x="768" y="34"/>
                    <a:pt x="5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56"/>
            <p:cNvSpPr/>
            <p:nvPr/>
          </p:nvSpPr>
          <p:spPr>
            <a:xfrm>
              <a:off x="5187994" y="3132799"/>
              <a:ext cx="10627" cy="10965"/>
            </a:xfrm>
            <a:custGeom>
              <a:avLst/>
              <a:gdLst/>
              <a:ahLst/>
              <a:cxnLst/>
              <a:rect l="l" t="t" r="r" b="b"/>
              <a:pathLst>
                <a:path w="1068" h="1102" extrusionOk="0">
                  <a:moveTo>
                    <a:pt x="501" y="0"/>
                  </a:moveTo>
                  <a:cubicBezTo>
                    <a:pt x="201" y="0"/>
                    <a:pt x="0" y="267"/>
                    <a:pt x="67" y="534"/>
                  </a:cubicBezTo>
                  <a:cubicBezTo>
                    <a:pt x="67" y="834"/>
                    <a:pt x="267" y="1068"/>
                    <a:pt x="567" y="1101"/>
                  </a:cubicBezTo>
                  <a:cubicBezTo>
                    <a:pt x="868" y="1068"/>
                    <a:pt x="1068" y="834"/>
                    <a:pt x="1034" y="534"/>
                  </a:cubicBezTo>
                  <a:cubicBezTo>
                    <a:pt x="1001" y="267"/>
                    <a:pt x="801" y="34"/>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56"/>
            <p:cNvSpPr/>
            <p:nvPr/>
          </p:nvSpPr>
          <p:spPr>
            <a:xfrm>
              <a:off x="5184342" y="3078034"/>
              <a:ext cx="10627" cy="10965"/>
            </a:xfrm>
            <a:custGeom>
              <a:avLst/>
              <a:gdLst/>
              <a:ahLst/>
              <a:cxnLst/>
              <a:rect l="l" t="t" r="r" b="b"/>
              <a:pathLst>
                <a:path w="1068" h="1102" extrusionOk="0">
                  <a:moveTo>
                    <a:pt x="501" y="0"/>
                  </a:moveTo>
                  <a:cubicBezTo>
                    <a:pt x="201" y="0"/>
                    <a:pt x="0" y="267"/>
                    <a:pt x="34" y="534"/>
                  </a:cubicBezTo>
                  <a:cubicBezTo>
                    <a:pt x="67" y="834"/>
                    <a:pt x="267" y="1068"/>
                    <a:pt x="568" y="1101"/>
                  </a:cubicBezTo>
                  <a:cubicBezTo>
                    <a:pt x="834" y="1101"/>
                    <a:pt x="1068" y="834"/>
                    <a:pt x="1001" y="534"/>
                  </a:cubicBezTo>
                  <a:cubicBezTo>
                    <a:pt x="1001" y="234"/>
                    <a:pt x="768" y="0"/>
                    <a:pt x="5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56"/>
            <p:cNvSpPr/>
            <p:nvPr/>
          </p:nvSpPr>
          <p:spPr>
            <a:xfrm>
              <a:off x="5414344" y="3302398"/>
              <a:ext cx="50466" cy="61183"/>
            </a:xfrm>
            <a:custGeom>
              <a:avLst/>
              <a:gdLst/>
              <a:ahLst/>
              <a:cxnLst/>
              <a:rect l="l" t="t" r="r" b="b"/>
              <a:pathLst>
                <a:path w="5072" h="6149" extrusionOk="0">
                  <a:moveTo>
                    <a:pt x="3670" y="1"/>
                  </a:moveTo>
                  <a:lnTo>
                    <a:pt x="1669" y="101"/>
                  </a:lnTo>
                  <a:cubicBezTo>
                    <a:pt x="1" y="1869"/>
                    <a:pt x="868" y="4271"/>
                    <a:pt x="868" y="4271"/>
                  </a:cubicBezTo>
                  <a:lnTo>
                    <a:pt x="1168" y="5371"/>
                  </a:lnTo>
                  <a:cubicBezTo>
                    <a:pt x="1279" y="5839"/>
                    <a:pt x="1684" y="6148"/>
                    <a:pt x="2141" y="6148"/>
                  </a:cubicBezTo>
                  <a:cubicBezTo>
                    <a:pt x="2238" y="6148"/>
                    <a:pt x="2337" y="6134"/>
                    <a:pt x="2436" y="6105"/>
                  </a:cubicBezTo>
                  <a:lnTo>
                    <a:pt x="4204" y="5638"/>
                  </a:lnTo>
                  <a:cubicBezTo>
                    <a:pt x="4638" y="5505"/>
                    <a:pt x="4938" y="5138"/>
                    <a:pt x="4971" y="4704"/>
                  </a:cubicBezTo>
                  <a:lnTo>
                    <a:pt x="5005" y="4404"/>
                  </a:lnTo>
                  <a:cubicBezTo>
                    <a:pt x="5071" y="3337"/>
                    <a:pt x="4871" y="2236"/>
                    <a:pt x="4337" y="1302"/>
                  </a:cubicBezTo>
                  <a:lnTo>
                    <a:pt x="3670" y="1"/>
                  </a:lnTo>
                  <a:close/>
                </a:path>
              </a:pathLst>
            </a:custGeom>
            <a:solidFill>
              <a:srgbClr val="B55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57"/>
          <p:cNvSpPr txBox="1">
            <a:spLocks noGrp="1"/>
          </p:cNvSpPr>
          <p:nvPr>
            <p:ph type="ctrTitle"/>
          </p:nvPr>
        </p:nvSpPr>
        <p:spPr>
          <a:xfrm>
            <a:off x="748675" y="669825"/>
            <a:ext cx="4284000" cy="99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a:t>Thanks!</a:t>
            </a:r>
            <a:endParaRPr/>
          </a:p>
        </p:txBody>
      </p:sp>
      <p:sp>
        <p:nvSpPr>
          <p:cNvPr id="1625" name="Google Shape;1625;p57"/>
          <p:cNvSpPr txBox="1">
            <a:spLocks noGrp="1"/>
          </p:cNvSpPr>
          <p:nvPr>
            <p:ph type="subTitle" idx="1"/>
          </p:nvPr>
        </p:nvSpPr>
        <p:spPr>
          <a:xfrm>
            <a:off x="748675" y="1704550"/>
            <a:ext cx="4293900" cy="182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lt1"/>
              </a:buClr>
              <a:buSzPts val="1100"/>
              <a:buFont typeface="Arial"/>
              <a:buNone/>
            </a:pPr>
            <a:r>
              <a:rPr lang="en" sz="1700" b="1">
                <a:solidFill>
                  <a:schemeClr val="lt1"/>
                </a:solidFill>
              </a:rPr>
              <a:t>Do you have any questions?</a:t>
            </a:r>
            <a:endParaRPr sz="1700" b="1">
              <a:solidFill>
                <a:schemeClr val="lt1"/>
              </a:solidFill>
            </a:endParaRPr>
          </a:p>
          <a:p>
            <a:pPr marL="0" lvl="0" indent="0" algn="l" rtl="0">
              <a:lnSpc>
                <a:spcPct val="100000"/>
              </a:lnSpc>
              <a:spcBef>
                <a:spcPts val="0"/>
              </a:spcBef>
              <a:spcAft>
                <a:spcPts val="0"/>
              </a:spcAft>
              <a:buClr>
                <a:schemeClr val="lt1"/>
              </a:buClr>
              <a:buSzPts val="1100"/>
              <a:buFont typeface="Arial"/>
              <a:buNone/>
            </a:pPr>
            <a:endParaRPr sz="1600">
              <a:solidFill>
                <a:schemeClr val="lt1"/>
              </a:solidFill>
            </a:endParaRPr>
          </a:p>
          <a:p>
            <a:pPr marL="0" lvl="0" indent="0" algn="l" rtl="0">
              <a:lnSpc>
                <a:spcPct val="100000"/>
              </a:lnSpc>
              <a:spcBef>
                <a:spcPts val="0"/>
              </a:spcBef>
              <a:spcAft>
                <a:spcPts val="0"/>
              </a:spcAft>
              <a:buSzPts val="1400"/>
              <a:buNone/>
            </a:pPr>
            <a:endParaRPr>
              <a:solidFill>
                <a:schemeClr val="lt1"/>
              </a:solidFill>
            </a:endParaRPr>
          </a:p>
        </p:txBody>
      </p:sp>
      <p:grpSp>
        <p:nvGrpSpPr>
          <p:cNvPr id="1626" name="Google Shape;1626;p57"/>
          <p:cNvGrpSpPr/>
          <p:nvPr/>
        </p:nvGrpSpPr>
        <p:grpSpPr>
          <a:xfrm>
            <a:off x="5032675" y="1881795"/>
            <a:ext cx="3594542" cy="2703111"/>
            <a:chOff x="5032675" y="1881795"/>
            <a:chExt cx="3594542" cy="2703111"/>
          </a:xfrm>
        </p:grpSpPr>
        <p:sp>
          <p:nvSpPr>
            <p:cNvPr id="1627" name="Google Shape;1627;p57"/>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57"/>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57"/>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57"/>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57"/>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57"/>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57"/>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57"/>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57"/>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57"/>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57"/>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57"/>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57"/>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57"/>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57"/>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57"/>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57"/>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57"/>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57"/>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57"/>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57"/>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57"/>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57"/>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57"/>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57"/>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57"/>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57"/>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57"/>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57"/>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57"/>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57"/>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57"/>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57"/>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57"/>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57"/>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57"/>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57"/>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57"/>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57"/>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57"/>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57"/>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57"/>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57"/>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57"/>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57"/>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57"/>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57"/>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57"/>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57"/>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57"/>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57"/>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57"/>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57"/>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57"/>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57"/>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57"/>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57"/>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57"/>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57"/>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57"/>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57"/>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57"/>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57"/>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57"/>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57"/>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57"/>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57"/>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57"/>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57"/>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57"/>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57"/>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57"/>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57"/>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57"/>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57"/>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57"/>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57"/>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57"/>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57"/>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57"/>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57"/>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57"/>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57"/>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57"/>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57"/>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57"/>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57"/>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57"/>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57"/>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57"/>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57"/>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57"/>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57"/>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57"/>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57"/>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57"/>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57"/>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724" name="Google Shape;1724;p57"/>
          <p:cNvPicPr preferRelativeResize="0"/>
          <p:nvPr/>
        </p:nvPicPr>
        <p:blipFill rotWithShape="1">
          <a:blip r:embed="rId3">
            <a:alphaModFix/>
          </a:blip>
          <a:srcRect/>
          <a:stretch/>
        </p:blipFill>
        <p:spPr>
          <a:xfrm>
            <a:off x="0" y="3622425"/>
            <a:ext cx="4933950" cy="12382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601"/>
        <p:cNvGrpSpPr/>
        <p:nvPr/>
      </p:nvGrpSpPr>
      <p:grpSpPr>
        <a:xfrm>
          <a:off x="0" y="0"/>
          <a:ext cx="0" cy="0"/>
          <a:chOff x="0" y="0"/>
          <a:chExt cx="0" cy="0"/>
        </a:xfrm>
      </p:grpSpPr>
      <p:sp>
        <p:nvSpPr>
          <p:cNvPr id="602" name="Google Shape;602;p37"/>
          <p:cNvSpPr/>
          <p:nvPr/>
        </p:nvSpPr>
        <p:spPr>
          <a:xfrm>
            <a:off x="4393925"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7"/>
          <p:cNvSpPr/>
          <p:nvPr/>
        </p:nvSpPr>
        <p:spPr>
          <a:xfrm>
            <a:off x="4393925" y="16647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37"/>
          <p:cNvSpPr/>
          <p:nvPr/>
        </p:nvSpPr>
        <p:spPr>
          <a:xfrm>
            <a:off x="752925"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37"/>
          <p:cNvSpPr txBox="1">
            <a:spLocks noGrp="1"/>
          </p:cNvSpPr>
          <p:nvPr>
            <p:ph type="title"/>
          </p:nvPr>
        </p:nvSpPr>
        <p:spPr>
          <a:xfrm>
            <a:off x="1558200" y="1742775"/>
            <a:ext cx="2690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Introduction </a:t>
            </a:r>
            <a:endParaRPr/>
          </a:p>
        </p:txBody>
      </p:sp>
      <p:sp>
        <p:nvSpPr>
          <p:cNvPr id="606" name="Google Shape;606;p37"/>
          <p:cNvSpPr txBox="1">
            <a:spLocks noGrp="1"/>
          </p:cNvSpPr>
          <p:nvPr>
            <p:ph type="title" idx="3"/>
          </p:nvPr>
        </p:nvSpPr>
        <p:spPr>
          <a:xfrm>
            <a:off x="5232600" y="1742775"/>
            <a:ext cx="2690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Business Requirements</a:t>
            </a:r>
            <a:endParaRPr/>
          </a:p>
        </p:txBody>
      </p:sp>
      <p:sp>
        <p:nvSpPr>
          <p:cNvPr id="607" name="Google Shape;607;p37"/>
          <p:cNvSpPr txBox="1">
            <a:spLocks noGrp="1"/>
          </p:cNvSpPr>
          <p:nvPr>
            <p:ph type="title" idx="4"/>
          </p:nvPr>
        </p:nvSpPr>
        <p:spPr>
          <a:xfrm>
            <a:off x="4380425" y="1742775"/>
            <a:ext cx="747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
        <p:nvSpPr>
          <p:cNvPr id="608" name="Google Shape;608;p37"/>
          <p:cNvSpPr txBox="1">
            <a:spLocks noGrp="1"/>
          </p:cNvSpPr>
          <p:nvPr>
            <p:ph type="title" idx="6"/>
          </p:nvPr>
        </p:nvSpPr>
        <p:spPr>
          <a:xfrm>
            <a:off x="5248524" y="3532175"/>
            <a:ext cx="2690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 Data Model</a:t>
            </a:r>
            <a:endParaRPr/>
          </a:p>
        </p:txBody>
      </p:sp>
      <p:sp>
        <p:nvSpPr>
          <p:cNvPr id="609" name="Google Shape;609;p37"/>
          <p:cNvSpPr txBox="1">
            <a:spLocks noGrp="1"/>
          </p:cNvSpPr>
          <p:nvPr>
            <p:ph type="title" idx="7"/>
          </p:nvPr>
        </p:nvSpPr>
        <p:spPr>
          <a:xfrm>
            <a:off x="4380425" y="3532175"/>
            <a:ext cx="747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
        <p:nvSpPr>
          <p:cNvPr id="610" name="Google Shape;610;p37"/>
          <p:cNvSpPr txBox="1">
            <a:spLocks noGrp="1"/>
          </p:cNvSpPr>
          <p:nvPr>
            <p:ph type="title" idx="9"/>
          </p:nvPr>
        </p:nvSpPr>
        <p:spPr>
          <a:xfrm>
            <a:off x="1558200" y="3532175"/>
            <a:ext cx="2690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Data Sources</a:t>
            </a:r>
            <a:endParaRPr/>
          </a:p>
        </p:txBody>
      </p:sp>
      <p:sp>
        <p:nvSpPr>
          <p:cNvPr id="611" name="Google Shape;611;p37"/>
          <p:cNvSpPr txBox="1">
            <a:spLocks noGrp="1"/>
          </p:cNvSpPr>
          <p:nvPr>
            <p:ph type="title" idx="13"/>
          </p:nvPr>
        </p:nvSpPr>
        <p:spPr>
          <a:xfrm>
            <a:off x="739674" y="3532175"/>
            <a:ext cx="720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a:p>
        </p:txBody>
      </p:sp>
      <p:sp>
        <p:nvSpPr>
          <p:cNvPr id="612" name="Google Shape;612;p37"/>
          <p:cNvSpPr txBox="1">
            <a:spLocks noGrp="1"/>
          </p:cNvSpPr>
          <p:nvPr>
            <p:ph type="title" idx="15"/>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a:t>Table of contents</a:t>
            </a:r>
            <a:endParaRPr/>
          </a:p>
        </p:txBody>
      </p:sp>
      <p:sp>
        <p:nvSpPr>
          <p:cNvPr id="613" name="Google Shape;613;p37"/>
          <p:cNvSpPr/>
          <p:nvPr/>
        </p:nvSpPr>
        <p:spPr>
          <a:xfrm>
            <a:off x="752925" y="166304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7"/>
          <p:cNvSpPr txBox="1">
            <a:spLocks noGrp="1"/>
          </p:cNvSpPr>
          <p:nvPr>
            <p:ph type="title" idx="2"/>
          </p:nvPr>
        </p:nvSpPr>
        <p:spPr>
          <a:xfrm>
            <a:off x="739425" y="1742775"/>
            <a:ext cx="747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618"/>
        <p:cNvGrpSpPr/>
        <p:nvPr/>
      </p:nvGrpSpPr>
      <p:grpSpPr>
        <a:xfrm>
          <a:off x="0" y="0"/>
          <a:ext cx="0" cy="0"/>
          <a:chOff x="0" y="0"/>
          <a:chExt cx="0" cy="0"/>
        </a:xfrm>
      </p:grpSpPr>
      <p:sp>
        <p:nvSpPr>
          <p:cNvPr id="619" name="Google Shape;619;p38"/>
          <p:cNvSpPr/>
          <p:nvPr/>
        </p:nvSpPr>
        <p:spPr>
          <a:xfrm>
            <a:off x="4393925" y="16647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8"/>
          <p:cNvSpPr/>
          <p:nvPr/>
        </p:nvSpPr>
        <p:spPr>
          <a:xfrm>
            <a:off x="752925"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8"/>
          <p:cNvSpPr txBox="1">
            <a:spLocks noGrp="1"/>
          </p:cNvSpPr>
          <p:nvPr>
            <p:ph type="title"/>
          </p:nvPr>
        </p:nvSpPr>
        <p:spPr>
          <a:xfrm>
            <a:off x="1558200" y="1742775"/>
            <a:ext cx="2690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Queries</a:t>
            </a:r>
            <a:endParaRPr/>
          </a:p>
        </p:txBody>
      </p:sp>
      <p:sp>
        <p:nvSpPr>
          <p:cNvPr id="622" name="Google Shape;622;p38"/>
          <p:cNvSpPr txBox="1">
            <a:spLocks noGrp="1"/>
          </p:cNvSpPr>
          <p:nvPr>
            <p:ph type="title" idx="3"/>
          </p:nvPr>
        </p:nvSpPr>
        <p:spPr>
          <a:xfrm>
            <a:off x="5232600" y="1742775"/>
            <a:ext cx="26901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Visualization</a:t>
            </a:r>
            <a:endParaRPr/>
          </a:p>
        </p:txBody>
      </p:sp>
      <p:sp>
        <p:nvSpPr>
          <p:cNvPr id="623" name="Google Shape;623;p38"/>
          <p:cNvSpPr txBox="1">
            <a:spLocks noGrp="1"/>
          </p:cNvSpPr>
          <p:nvPr>
            <p:ph type="title" idx="4"/>
          </p:nvPr>
        </p:nvSpPr>
        <p:spPr>
          <a:xfrm>
            <a:off x="4380425" y="1742775"/>
            <a:ext cx="747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06</a:t>
            </a:r>
            <a:endParaRPr/>
          </a:p>
        </p:txBody>
      </p:sp>
      <p:sp>
        <p:nvSpPr>
          <p:cNvPr id="624" name="Google Shape;624;p38"/>
          <p:cNvSpPr txBox="1">
            <a:spLocks noGrp="1"/>
          </p:cNvSpPr>
          <p:nvPr>
            <p:ph type="title" idx="9"/>
          </p:nvPr>
        </p:nvSpPr>
        <p:spPr>
          <a:xfrm>
            <a:off x="1558200" y="3203900"/>
            <a:ext cx="3915900" cy="126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400"/>
              <a:buNone/>
            </a:pPr>
            <a:r>
              <a:rPr lang="en"/>
              <a:t>Companies visualization </a:t>
            </a:r>
            <a:endParaRPr/>
          </a:p>
        </p:txBody>
      </p:sp>
      <p:sp>
        <p:nvSpPr>
          <p:cNvPr id="625" name="Google Shape;625;p38"/>
          <p:cNvSpPr txBox="1">
            <a:spLocks noGrp="1"/>
          </p:cNvSpPr>
          <p:nvPr>
            <p:ph type="title" idx="13"/>
          </p:nvPr>
        </p:nvSpPr>
        <p:spPr>
          <a:xfrm>
            <a:off x="739674" y="3532175"/>
            <a:ext cx="720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07</a:t>
            </a:r>
            <a:endParaRPr/>
          </a:p>
        </p:txBody>
      </p:sp>
      <p:sp>
        <p:nvSpPr>
          <p:cNvPr id="626" name="Google Shape;626;p38"/>
          <p:cNvSpPr txBox="1">
            <a:spLocks noGrp="1"/>
          </p:cNvSpPr>
          <p:nvPr>
            <p:ph type="title" idx="15"/>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a:t>Table of contents</a:t>
            </a:r>
            <a:endParaRPr/>
          </a:p>
        </p:txBody>
      </p:sp>
      <p:sp>
        <p:nvSpPr>
          <p:cNvPr id="627" name="Google Shape;627;p38"/>
          <p:cNvSpPr/>
          <p:nvPr/>
        </p:nvSpPr>
        <p:spPr>
          <a:xfrm>
            <a:off x="752925" y="166304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8"/>
          <p:cNvSpPr txBox="1">
            <a:spLocks noGrp="1"/>
          </p:cNvSpPr>
          <p:nvPr>
            <p:ph type="title" idx="2"/>
          </p:nvPr>
        </p:nvSpPr>
        <p:spPr>
          <a:xfrm>
            <a:off x="739425" y="1742775"/>
            <a:ext cx="747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05</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633" name="Google Shape;633;p39"/>
          <p:cNvGrpSpPr/>
          <p:nvPr/>
        </p:nvGrpSpPr>
        <p:grpSpPr>
          <a:xfrm>
            <a:off x="5470057" y="1509761"/>
            <a:ext cx="3339840" cy="3098742"/>
            <a:chOff x="5470057" y="1509761"/>
            <a:chExt cx="3339840" cy="3098742"/>
          </a:xfrm>
        </p:grpSpPr>
        <p:sp>
          <p:nvSpPr>
            <p:cNvPr id="634" name="Google Shape;634;p39"/>
            <p:cNvSpPr/>
            <p:nvPr/>
          </p:nvSpPr>
          <p:spPr>
            <a:xfrm>
              <a:off x="5470057" y="4413523"/>
              <a:ext cx="3339840" cy="194980"/>
            </a:xfrm>
            <a:custGeom>
              <a:avLst/>
              <a:gdLst/>
              <a:ahLst/>
              <a:cxnLst/>
              <a:rect l="l" t="t" r="r" b="b"/>
              <a:pathLst>
                <a:path w="161716" h="9441" extrusionOk="0">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39"/>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9"/>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9"/>
            <p:cNvSpPr/>
            <p:nvPr/>
          </p:nvSpPr>
          <p:spPr>
            <a:xfrm>
              <a:off x="7202657" y="1655134"/>
              <a:ext cx="1216639" cy="1623782"/>
            </a:xfrm>
            <a:custGeom>
              <a:avLst/>
              <a:gdLst/>
              <a:ahLst/>
              <a:cxnLst/>
              <a:rect l="l" t="t" r="r" b="b"/>
              <a:pathLst>
                <a:path w="58910" h="78624" extrusionOk="0">
                  <a:moveTo>
                    <a:pt x="1" y="0"/>
                  </a:moveTo>
                  <a:lnTo>
                    <a:pt x="5505" y="78623"/>
                  </a:lnTo>
                  <a:lnTo>
                    <a:pt x="58909" y="78623"/>
                  </a:lnTo>
                  <a:lnTo>
                    <a:pt x="534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9"/>
            <p:cNvSpPr/>
            <p:nvPr/>
          </p:nvSpPr>
          <p:spPr>
            <a:xfrm>
              <a:off x="7520974" y="1509761"/>
              <a:ext cx="458795" cy="182589"/>
            </a:xfrm>
            <a:custGeom>
              <a:avLst/>
              <a:gdLst/>
              <a:ahLst/>
              <a:cxnLst/>
              <a:rect l="l" t="t" r="r" b="b"/>
              <a:pathLst>
                <a:path w="22215" h="8841" extrusionOk="0">
                  <a:moveTo>
                    <a:pt x="3544" y="1"/>
                  </a:moveTo>
                  <a:cubicBezTo>
                    <a:pt x="1570" y="1"/>
                    <a:pt x="0" y="1721"/>
                    <a:pt x="165" y="3704"/>
                  </a:cubicBezTo>
                  <a:lnTo>
                    <a:pt x="532" y="8841"/>
                  </a:lnTo>
                  <a:lnTo>
                    <a:pt x="22214" y="8841"/>
                  </a:lnTo>
                  <a:lnTo>
                    <a:pt x="21848" y="3704"/>
                  </a:lnTo>
                  <a:cubicBezTo>
                    <a:pt x="21681" y="1636"/>
                    <a:pt x="19980" y="34"/>
                    <a:pt x="17911" y="1"/>
                  </a:cubicBezTo>
                  <a:lnTo>
                    <a:pt x="3601" y="1"/>
                  </a:lnTo>
                  <a:cubicBezTo>
                    <a:pt x="3582" y="1"/>
                    <a:pt x="3563" y="1"/>
                    <a:pt x="35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9"/>
            <p:cNvSpPr/>
            <p:nvPr/>
          </p:nvSpPr>
          <p:spPr>
            <a:xfrm>
              <a:off x="7292227" y="1755030"/>
              <a:ext cx="117823" cy="138496"/>
            </a:xfrm>
            <a:custGeom>
              <a:avLst/>
              <a:gdLst/>
              <a:ahLst/>
              <a:cxnLst/>
              <a:rect l="l" t="t" r="r" b="b"/>
              <a:pathLst>
                <a:path w="5705" h="6706" extrusionOk="0">
                  <a:moveTo>
                    <a:pt x="0" y="0"/>
                  </a:moveTo>
                  <a:lnTo>
                    <a:pt x="100" y="1268"/>
                  </a:lnTo>
                  <a:lnTo>
                    <a:pt x="2135" y="1268"/>
                  </a:lnTo>
                  <a:lnTo>
                    <a:pt x="2502" y="6705"/>
                  </a:lnTo>
                  <a:lnTo>
                    <a:pt x="4036" y="6705"/>
                  </a:lnTo>
                  <a:lnTo>
                    <a:pt x="3636" y="1268"/>
                  </a:lnTo>
                  <a:lnTo>
                    <a:pt x="5704" y="1268"/>
                  </a:lnTo>
                  <a:lnTo>
                    <a:pt x="560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9"/>
            <p:cNvSpPr/>
            <p:nvPr/>
          </p:nvSpPr>
          <p:spPr>
            <a:xfrm>
              <a:off x="7404515" y="1755030"/>
              <a:ext cx="151569" cy="138496"/>
            </a:xfrm>
            <a:custGeom>
              <a:avLst/>
              <a:gdLst/>
              <a:ahLst/>
              <a:cxnLst/>
              <a:rect l="l" t="t" r="r" b="b"/>
              <a:pathLst>
                <a:path w="7339" h="6706" extrusionOk="0">
                  <a:moveTo>
                    <a:pt x="3303" y="1568"/>
                  </a:moveTo>
                  <a:lnTo>
                    <a:pt x="4537" y="4170"/>
                  </a:lnTo>
                  <a:lnTo>
                    <a:pt x="2402" y="4170"/>
                  </a:lnTo>
                  <a:lnTo>
                    <a:pt x="3303" y="1568"/>
                  </a:lnTo>
                  <a:close/>
                  <a:moveTo>
                    <a:pt x="2435" y="0"/>
                  </a:moveTo>
                  <a:lnTo>
                    <a:pt x="0" y="6705"/>
                  </a:lnTo>
                  <a:lnTo>
                    <a:pt x="1568" y="6705"/>
                  </a:lnTo>
                  <a:lnTo>
                    <a:pt x="2002" y="5404"/>
                  </a:lnTo>
                  <a:lnTo>
                    <a:pt x="5104" y="5404"/>
                  </a:lnTo>
                  <a:lnTo>
                    <a:pt x="5738" y="6705"/>
                  </a:lnTo>
                  <a:lnTo>
                    <a:pt x="7339" y="6705"/>
                  </a:lnTo>
                  <a:lnTo>
                    <a:pt x="40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9"/>
            <p:cNvSpPr/>
            <p:nvPr/>
          </p:nvSpPr>
          <p:spPr>
            <a:xfrm>
              <a:off x="7550549" y="1755030"/>
              <a:ext cx="145394" cy="138496"/>
            </a:xfrm>
            <a:custGeom>
              <a:avLst/>
              <a:gdLst/>
              <a:ahLst/>
              <a:cxnLst/>
              <a:rect l="l" t="t" r="r" b="b"/>
              <a:pathLst>
                <a:path w="7040" h="6706" extrusionOk="0">
                  <a:moveTo>
                    <a:pt x="1" y="0"/>
                  </a:moveTo>
                  <a:lnTo>
                    <a:pt x="2469" y="3269"/>
                  </a:lnTo>
                  <a:lnTo>
                    <a:pt x="301" y="6705"/>
                  </a:lnTo>
                  <a:lnTo>
                    <a:pt x="2102" y="6705"/>
                  </a:lnTo>
                  <a:lnTo>
                    <a:pt x="3470" y="4470"/>
                  </a:lnTo>
                  <a:lnTo>
                    <a:pt x="5238" y="6705"/>
                  </a:lnTo>
                  <a:lnTo>
                    <a:pt x="7039" y="6705"/>
                  </a:lnTo>
                  <a:lnTo>
                    <a:pt x="4371" y="3203"/>
                  </a:lnTo>
                  <a:lnTo>
                    <a:pt x="6372" y="0"/>
                  </a:lnTo>
                  <a:lnTo>
                    <a:pt x="4571" y="0"/>
                  </a:lnTo>
                  <a:lnTo>
                    <a:pt x="3303" y="2035"/>
                  </a:lnTo>
                  <a:lnTo>
                    <a:pt x="176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9"/>
            <p:cNvSpPr/>
            <p:nvPr/>
          </p:nvSpPr>
          <p:spPr>
            <a:xfrm>
              <a:off x="7339067" y="1965149"/>
              <a:ext cx="877690" cy="36534"/>
            </a:xfrm>
            <a:custGeom>
              <a:avLst/>
              <a:gdLst/>
              <a:ahLst/>
              <a:cxnLst/>
              <a:rect l="l" t="t" r="r" b="b"/>
              <a:pathLst>
                <a:path w="42498" h="1769" extrusionOk="0">
                  <a:moveTo>
                    <a:pt x="0" y="0"/>
                  </a:moveTo>
                  <a:lnTo>
                    <a:pt x="100" y="1768"/>
                  </a:lnTo>
                  <a:lnTo>
                    <a:pt x="42497"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9"/>
            <p:cNvSpPr/>
            <p:nvPr/>
          </p:nvSpPr>
          <p:spPr>
            <a:xfrm>
              <a:off x="7378327" y="2530057"/>
              <a:ext cx="877690" cy="36534"/>
            </a:xfrm>
            <a:custGeom>
              <a:avLst/>
              <a:gdLst/>
              <a:ahLst/>
              <a:cxnLst/>
              <a:rect l="l" t="t" r="r" b="b"/>
              <a:pathLst>
                <a:path w="42498" h="1769" extrusionOk="0">
                  <a:moveTo>
                    <a:pt x="1" y="0"/>
                  </a:moveTo>
                  <a:lnTo>
                    <a:pt x="134" y="1768"/>
                  </a:lnTo>
                  <a:lnTo>
                    <a:pt x="42498"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9"/>
            <p:cNvSpPr/>
            <p:nvPr/>
          </p:nvSpPr>
          <p:spPr>
            <a:xfrm>
              <a:off x="8154035" y="2172500"/>
              <a:ext cx="84076" cy="78562"/>
            </a:xfrm>
            <a:custGeom>
              <a:avLst/>
              <a:gdLst/>
              <a:ahLst/>
              <a:cxnLst/>
              <a:rect l="l" t="t" r="r" b="b"/>
              <a:pathLst>
                <a:path w="4071" h="3804" extrusionOk="0">
                  <a:moveTo>
                    <a:pt x="3403" y="401"/>
                  </a:moveTo>
                  <a:lnTo>
                    <a:pt x="3637" y="3403"/>
                  </a:lnTo>
                  <a:lnTo>
                    <a:pt x="635" y="3403"/>
                  </a:lnTo>
                  <a:lnTo>
                    <a:pt x="434" y="401"/>
                  </a:lnTo>
                  <a:close/>
                  <a:moveTo>
                    <a:pt x="1" y="1"/>
                  </a:moveTo>
                  <a:lnTo>
                    <a:pt x="268" y="3803"/>
                  </a:lnTo>
                  <a:lnTo>
                    <a:pt x="4070" y="3803"/>
                  </a:lnTo>
                  <a:lnTo>
                    <a:pt x="380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9"/>
            <p:cNvSpPr/>
            <p:nvPr/>
          </p:nvSpPr>
          <p:spPr>
            <a:xfrm>
              <a:off x="7345263" y="2051249"/>
              <a:ext cx="874943" cy="13114"/>
            </a:xfrm>
            <a:custGeom>
              <a:avLst/>
              <a:gdLst/>
              <a:ahLst/>
              <a:cxnLst/>
              <a:rect l="l" t="t" r="r" b="b"/>
              <a:pathLst>
                <a:path w="42365" h="635" extrusionOk="0">
                  <a:moveTo>
                    <a:pt x="1" y="1"/>
                  </a:moveTo>
                  <a:lnTo>
                    <a:pt x="1" y="635"/>
                  </a:lnTo>
                  <a:lnTo>
                    <a:pt x="42364" y="635"/>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9"/>
            <p:cNvSpPr/>
            <p:nvPr/>
          </p:nvSpPr>
          <p:spPr>
            <a:xfrm>
              <a:off x="7349393" y="2113248"/>
              <a:ext cx="874943" cy="8302"/>
            </a:xfrm>
            <a:custGeom>
              <a:avLst/>
              <a:gdLst/>
              <a:ahLst/>
              <a:cxnLst/>
              <a:rect l="l" t="t" r="r" b="b"/>
              <a:pathLst>
                <a:path w="42365" h="402" extrusionOk="0">
                  <a:moveTo>
                    <a:pt x="1" y="1"/>
                  </a:moveTo>
                  <a:lnTo>
                    <a:pt x="1" y="401"/>
                  </a:lnTo>
                  <a:lnTo>
                    <a:pt x="42364" y="401"/>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39"/>
            <p:cNvSpPr/>
            <p:nvPr/>
          </p:nvSpPr>
          <p:spPr>
            <a:xfrm>
              <a:off x="7353524" y="2172500"/>
              <a:ext cx="322427" cy="8282"/>
            </a:xfrm>
            <a:custGeom>
              <a:avLst/>
              <a:gdLst/>
              <a:ahLst/>
              <a:cxnLst/>
              <a:rect l="l" t="t" r="r" b="b"/>
              <a:pathLst>
                <a:path w="15612" h="401" extrusionOk="0">
                  <a:moveTo>
                    <a:pt x="1" y="1"/>
                  </a:moveTo>
                  <a:lnTo>
                    <a:pt x="1" y="401"/>
                  </a:lnTo>
                  <a:lnTo>
                    <a:pt x="15612" y="401"/>
                  </a:lnTo>
                  <a:lnTo>
                    <a:pt x="156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39"/>
            <p:cNvSpPr/>
            <p:nvPr/>
          </p:nvSpPr>
          <p:spPr>
            <a:xfrm>
              <a:off x="7354226" y="2226919"/>
              <a:ext cx="759888" cy="8984"/>
            </a:xfrm>
            <a:custGeom>
              <a:avLst/>
              <a:gdLst/>
              <a:ahLst/>
              <a:cxnLst/>
              <a:rect l="l" t="t" r="r" b="b"/>
              <a:pathLst>
                <a:path w="36794" h="435" extrusionOk="0">
                  <a:moveTo>
                    <a:pt x="0" y="1"/>
                  </a:moveTo>
                  <a:lnTo>
                    <a:pt x="0" y="435"/>
                  </a:lnTo>
                  <a:lnTo>
                    <a:pt x="36793" y="435"/>
                  </a:lnTo>
                  <a:lnTo>
                    <a:pt x="367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39"/>
            <p:cNvSpPr/>
            <p:nvPr/>
          </p:nvSpPr>
          <p:spPr>
            <a:xfrm>
              <a:off x="7800630" y="2297200"/>
              <a:ext cx="46179" cy="43412"/>
            </a:xfrm>
            <a:custGeom>
              <a:avLst/>
              <a:gdLst/>
              <a:ahLst/>
              <a:cxnLst/>
              <a:rect l="l" t="t" r="r" b="b"/>
              <a:pathLst>
                <a:path w="2236" h="2102" extrusionOk="0">
                  <a:moveTo>
                    <a:pt x="1668" y="434"/>
                  </a:moveTo>
                  <a:lnTo>
                    <a:pt x="1769" y="1668"/>
                  </a:lnTo>
                  <a:lnTo>
                    <a:pt x="534" y="1668"/>
                  </a:lnTo>
                  <a:lnTo>
                    <a:pt x="434" y="434"/>
                  </a:lnTo>
                  <a:close/>
                  <a:moveTo>
                    <a:pt x="1" y="0"/>
                  </a:moveTo>
                  <a:lnTo>
                    <a:pt x="134"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9"/>
            <p:cNvSpPr/>
            <p:nvPr/>
          </p:nvSpPr>
          <p:spPr>
            <a:xfrm>
              <a:off x="7804079" y="2350235"/>
              <a:ext cx="46179" cy="43432"/>
            </a:xfrm>
            <a:custGeom>
              <a:avLst/>
              <a:gdLst/>
              <a:ahLst/>
              <a:cxnLst/>
              <a:rect l="l" t="t" r="r" b="b"/>
              <a:pathLst>
                <a:path w="2236" h="2103" extrusionOk="0">
                  <a:moveTo>
                    <a:pt x="1702" y="435"/>
                  </a:moveTo>
                  <a:lnTo>
                    <a:pt x="1802" y="1702"/>
                  </a:lnTo>
                  <a:lnTo>
                    <a:pt x="534" y="1702"/>
                  </a:lnTo>
                  <a:lnTo>
                    <a:pt x="434" y="435"/>
                  </a:lnTo>
                  <a:close/>
                  <a:moveTo>
                    <a:pt x="0" y="1"/>
                  </a:moveTo>
                  <a:lnTo>
                    <a:pt x="134"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39"/>
            <p:cNvSpPr/>
            <p:nvPr/>
          </p:nvSpPr>
          <p:spPr>
            <a:xfrm>
              <a:off x="7808209" y="2402610"/>
              <a:ext cx="46179" cy="43412"/>
            </a:xfrm>
            <a:custGeom>
              <a:avLst/>
              <a:gdLst/>
              <a:ahLst/>
              <a:cxnLst/>
              <a:rect l="l" t="t" r="r" b="b"/>
              <a:pathLst>
                <a:path w="2236" h="2102" extrusionOk="0">
                  <a:moveTo>
                    <a:pt x="1668" y="434"/>
                  </a:moveTo>
                  <a:lnTo>
                    <a:pt x="1768" y="1668"/>
                  </a:lnTo>
                  <a:lnTo>
                    <a:pt x="501" y="1668"/>
                  </a:lnTo>
                  <a:lnTo>
                    <a:pt x="434" y="434"/>
                  </a:lnTo>
                  <a:close/>
                  <a:moveTo>
                    <a:pt x="1" y="0"/>
                  </a:moveTo>
                  <a:lnTo>
                    <a:pt x="134" y="2102"/>
                  </a:lnTo>
                  <a:lnTo>
                    <a:pt x="2235"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9"/>
            <p:cNvSpPr/>
            <p:nvPr/>
          </p:nvSpPr>
          <p:spPr>
            <a:xfrm>
              <a:off x="7861266" y="2326815"/>
              <a:ext cx="376846" cy="8984"/>
            </a:xfrm>
            <a:custGeom>
              <a:avLst/>
              <a:gdLst/>
              <a:ahLst/>
              <a:cxnLst/>
              <a:rect l="l" t="t" r="r" b="b"/>
              <a:pathLst>
                <a:path w="18247" h="435" extrusionOk="0">
                  <a:moveTo>
                    <a:pt x="0" y="1"/>
                  </a:moveTo>
                  <a:lnTo>
                    <a:pt x="0" y="434"/>
                  </a:lnTo>
                  <a:lnTo>
                    <a:pt x="18246" y="434"/>
                  </a:lnTo>
                  <a:lnTo>
                    <a:pt x="1824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9"/>
            <p:cNvSpPr/>
            <p:nvPr/>
          </p:nvSpPr>
          <p:spPr>
            <a:xfrm>
              <a:off x="7868824" y="2386067"/>
              <a:ext cx="376867" cy="8984"/>
            </a:xfrm>
            <a:custGeom>
              <a:avLst/>
              <a:gdLst/>
              <a:ahLst/>
              <a:cxnLst/>
              <a:rect l="l" t="t" r="r" b="b"/>
              <a:pathLst>
                <a:path w="18248" h="435" extrusionOk="0">
                  <a:moveTo>
                    <a:pt x="1" y="0"/>
                  </a:moveTo>
                  <a:lnTo>
                    <a:pt x="1" y="434"/>
                  </a:lnTo>
                  <a:lnTo>
                    <a:pt x="18247" y="434"/>
                  </a:lnTo>
                  <a:lnTo>
                    <a:pt x="18247" y="34"/>
                  </a:ln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9"/>
            <p:cNvSpPr/>
            <p:nvPr/>
          </p:nvSpPr>
          <p:spPr>
            <a:xfrm>
              <a:off x="7872273" y="2439103"/>
              <a:ext cx="377548" cy="9665"/>
            </a:xfrm>
            <a:custGeom>
              <a:avLst/>
              <a:gdLst/>
              <a:ahLst/>
              <a:cxnLst/>
              <a:rect l="l" t="t" r="r" b="b"/>
              <a:pathLst>
                <a:path w="18281" h="468" extrusionOk="0">
                  <a:moveTo>
                    <a:pt x="1" y="1"/>
                  </a:moveTo>
                  <a:lnTo>
                    <a:pt x="1" y="435"/>
                  </a:lnTo>
                  <a:lnTo>
                    <a:pt x="18280" y="468"/>
                  </a:lnTo>
                  <a:lnTo>
                    <a:pt x="18280" y="34"/>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9"/>
            <p:cNvSpPr/>
            <p:nvPr/>
          </p:nvSpPr>
          <p:spPr>
            <a:xfrm>
              <a:off x="7357654" y="2297200"/>
              <a:ext cx="46881" cy="43412"/>
            </a:xfrm>
            <a:custGeom>
              <a:avLst/>
              <a:gdLst/>
              <a:ahLst/>
              <a:cxnLst/>
              <a:rect l="l" t="t" r="r" b="b"/>
              <a:pathLst>
                <a:path w="2270" h="2102" extrusionOk="0">
                  <a:moveTo>
                    <a:pt x="1702" y="434"/>
                  </a:moveTo>
                  <a:lnTo>
                    <a:pt x="1802" y="1668"/>
                  </a:lnTo>
                  <a:lnTo>
                    <a:pt x="535" y="1668"/>
                  </a:lnTo>
                  <a:lnTo>
                    <a:pt x="468" y="434"/>
                  </a:lnTo>
                  <a:close/>
                  <a:moveTo>
                    <a:pt x="1" y="0"/>
                  </a:moveTo>
                  <a:lnTo>
                    <a:pt x="168" y="2102"/>
                  </a:lnTo>
                  <a:lnTo>
                    <a:pt x="2269"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9"/>
            <p:cNvSpPr/>
            <p:nvPr/>
          </p:nvSpPr>
          <p:spPr>
            <a:xfrm>
              <a:off x="7361805" y="2350235"/>
              <a:ext cx="46179" cy="43432"/>
            </a:xfrm>
            <a:custGeom>
              <a:avLst/>
              <a:gdLst/>
              <a:ahLst/>
              <a:cxnLst/>
              <a:rect l="l" t="t" r="r" b="b"/>
              <a:pathLst>
                <a:path w="2236" h="2103" extrusionOk="0">
                  <a:moveTo>
                    <a:pt x="1701" y="435"/>
                  </a:moveTo>
                  <a:lnTo>
                    <a:pt x="1768" y="1702"/>
                  </a:lnTo>
                  <a:lnTo>
                    <a:pt x="534" y="1702"/>
                  </a:lnTo>
                  <a:lnTo>
                    <a:pt x="434" y="435"/>
                  </a:lnTo>
                  <a:close/>
                  <a:moveTo>
                    <a:pt x="0" y="1"/>
                  </a:moveTo>
                  <a:lnTo>
                    <a:pt x="167"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9"/>
            <p:cNvSpPr/>
            <p:nvPr/>
          </p:nvSpPr>
          <p:spPr>
            <a:xfrm>
              <a:off x="7365234" y="2402610"/>
              <a:ext cx="46179" cy="43412"/>
            </a:xfrm>
            <a:custGeom>
              <a:avLst/>
              <a:gdLst/>
              <a:ahLst/>
              <a:cxnLst/>
              <a:rect l="l" t="t" r="r" b="b"/>
              <a:pathLst>
                <a:path w="2236" h="2102" extrusionOk="0">
                  <a:moveTo>
                    <a:pt x="1702" y="434"/>
                  </a:moveTo>
                  <a:lnTo>
                    <a:pt x="1769" y="1668"/>
                  </a:lnTo>
                  <a:lnTo>
                    <a:pt x="535" y="1668"/>
                  </a:lnTo>
                  <a:lnTo>
                    <a:pt x="435" y="434"/>
                  </a:lnTo>
                  <a:close/>
                  <a:moveTo>
                    <a:pt x="1" y="0"/>
                  </a:moveTo>
                  <a:lnTo>
                    <a:pt x="168"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9"/>
            <p:cNvSpPr/>
            <p:nvPr/>
          </p:nvSpPr>
          <p:spPr>
            <a:xfrm>
              <a:off x="7421739" y="2328199"/>
              <a:ext cx="355491" cy="9665"/>
            </a:xfrm>
            <a:custGeom>
              <a:avLst/>
              <a:gdLst/>
              <a:ahLst/>
              <a:cxnLst/>
              <a:rect l="l" t="t" r="r" b="b"/>
              <a:pathLst>
                <a:path w="17213" h="468" extrusionOk="0">
                  <a:moveTo>
                    <a:pt x="0" y="0"/>
                  </a:moveTo>
                  <a:lnTo>
                    <a:pt x="0" y="434"/>
                  </a:lnTo>
                  <a:lnTo>
                    <a:pt x="17212" y="467"/>
                  </a:lnTo>
                  <a:lnTo>
                    <a:pt x="17212" y="34"/>
                  </a:lnTo>
                  <a:lnTo>
                    <a:pt x="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9"/>
            <p:cNvSpPr/>
            <p:nvPr/>
          </p:nvSpPr>
          <p:spPr>
            <a:xfrm>
              <a:off x="7425870" y="2386067"/>
              <a:ext cx="355491" cy="8984"/>
            </a:xfrm>
            <a:custGeom>
              <a:avLst/>
              <a:gdLst/>
              <a:ahLst/>
              <a:cxnLst/>
              <a:rect l="l" t="t" r="r" b="b"/>
              <a:pathLst>
                <a:path w="17213" h="435" extrusionOk="0">
                  <a:moveTo>
                    <a:pt x="0" y="0"/>
                  </a:moveTo>
                  <a:lnTo>
                    <a:pt x="0" y="401"/>
                  </a:lnTo>
                  <a:lnTo>
                    <a:pt x="17213" y="434"/>
                  </a:lnTo>
                  <a:lnTo>
                    <a:pt x="1721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9"/>
            <p:cNvSpPr/>
            <p:nvPr/>
          </p:nvSpPr>
          <p:spPr>
            <a:xfrm>
              <a:off x="7430000" y="2439103"/>
              <a:ext cx="354810" cy="9665"/>
            </a:xfrm>
            <a:custGeom>
              <a:avLst/>
              <a:gdLst/>
              <a:ahLst/>
              <a:cxnLst/>
              <a:rect l="l" t="t" r="r" b="b"/>
              <a:pathLst>
                <a:path w="17180" h="468" extrusionOk="0">
                  <a:moveTo>
                    <a:pt x="0" y="1"/>
                  </a:moveTo>
                  <a:lnTo>
                    <a:pt x="0" y="435"/>
                  </a:lnTo>
                  <a:lnTo>
                    <a:pt x="17179" y="468"/>
                  </a:lnTo>
                  <a:lnTo>
                    <a:pt x="17179" y="34"/>
                  </a:lnTo>
                  <a:lnTo>
                    <a:pt x="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39"/>
            <p:cNvSpPr/>
            <p:nvPr/>
          </p:nvSpPr>
          <p:spPr>
            <a:xfrm>
              <a:off x="7815789" y="2610643"/>
              <a:ext cx="484322" cy="580790"/>
            </a:xfrm>
            <a:custGeom>
              <a:avLst/>
              <a:gdLst/>
              <a:ahLst/>
              <a:cxnLst/>
              <a:rect l="l" t="t" r="r" b="b"/>
              <a:pathLst>
                <a:path w="23451" h="28122" extrusionOk="0">
                  <a:moveTo>
                    <a:pt x="21082" y="401"/>
                  </a:moveTo>
                  <a:lnTo>
                    <a:pt x="23017" y="27721"/>
                  </a:lnTo>
                  <a:lnTo>
                    <a:pt x="2335" y="27721"/>
                  </a:lnTo>
                  <a:lnTo>
                    <a:pt x="434" y="401"/>
                  </a:lnTo>
                  <a:close/>
                  <a:moveTo>
                    <a:pt x="0" y="1"/>
                  </a:moveTo>
                  <a:lnTo>
                    <a:pt x="1969" y="28121"/>
                  </a:lnTo>
                  <a:lnTo>
                    <a:pt x="23451" y="28121"/>
                  </a:lnTo>
                  <a:lnTo>
                    <a:pt x="214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9"/>
            <p:cNvSpPr/>
            <p:nvPr/>
          </p:nvSpPr>
          <p:spPr>
            <a:xfrm>
              <a:off x="7829564" y="2687119"/>
              <a:ext cx="434714" cy="8282"/>
            </a:xfrm>
            <a:custGeom>
              <a:avLst/>
              <a:gdLst/>
              <a:ahLst/>
              <a:cxnLst/>
              <a:rect l="l" t="t" r="r" b="b"/>
              <a:pathLst>
                <a:path w="21049" h="401" extrusionOk="0">
                  <a:moveTo>
                    <a:pt x="1" y="1"/>
                  </a:moveTo>
                  <a:lnTo>
                    <a:pt x="1" y="401"/>
                  </a:lnTo>
                  <a:lnTo>
                    <a:pt x="21049" y="401"/>
                  </a:lnTo>
                  <a:lnTo>
                    <a:pt x="210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9"/>
            <p:cNvSpPr/>
            <p:nvPr/>
          </p:nvSpPr>
          <p:spPr>
            <a:xfrm>
              <a:off x="7835078" y="2771856"/>
              <a:ext cx="435417" cy="8282"/>
            </a:xfrm>
            <a:custGeom>
              <a:avLst/>
              <a:gdLst/>
              <a:ahLst/>
              <a:cxnLst/>
              <a:rect l="l" t="t" r="r" b="b"/>
              <a:pathLst>
                <a:path w="21083" h="401" extrusionOk="0">
                  <a:moveTo>
                    <a:pt x="0" y="0"/>
                  </a:moveTo>
                  <a:lnTo>
                    <a:pt x="0" y="401"/>
                  </a:lnTo>
                  <a:lnTo>
                    <a:pt x="21082" y="401"/>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9"/>
            <p:cNvSpPr/>
            <p:nvPr/>
          </p:nvSpPr>
          <p:spPr>
            <a:xfrm>
              <a:off x="7841274" y="2856593"/>
              <a:ext cx="435417" cy="8984"/>
            </a:xfrm>
            <a:custGeom>
              <a:avLst/>
              <a:gdLst/>
              <a:ahLst/>
              <a:cxnLst/>
              <a:rect l="l" t="t" r="r" b="b"/>
              <a:pathLst>
                <a:path w="21083" h="435"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9"/>
            <p:cNvSpPr/>
            <p:nvPr/>
          </p:nvSpPr>
          <p:spPr>
            <a:xfrm>
              <a:off x="7846788" y="2941331"/>
              <a:ext cx="435417" cy="8963"/>
            </a:xfrm>
            <a:custGeom>
              <a:avLst/>
              <a:gdLst/>
              <a:ahLst/>
              <a:cxnLst/>
              <a:rect l="l" t="t" r="r" b="b"/>
              <a:pathLst>
                <a:path w="21083" h="434"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9"/>
            <p:cNvSpPr/>
            <p:nvPr/>
          </p:nvSpPr>
          <p:spPr>
            <a:xfrm>
              <a:off x="7852984" y="3026749"/>
              <a:ext cx="435417" cy="8282"/>
            </a:xfrm>
            <a:custGeom>
              <a:avLst/>
              <a:gdLst/>
              <a:ahLst/>
              <a:cxnLst/>
              <a:rect l="l" t="t" r="r" b="b"/>
              <a:pathLst>
                <a:path w="21083" h="401" extrusionOk="0">
                  <a:moveTo>
                    <a:pt x="1" y="1"/>
                  </a:moveTo>
                  <a:lnTo>
                    <a:pt x="1" y="401"/>
                  </a:lnTo>
                  <a:lnTo>
                    <a:pt x="21082" y="401"/>
                  </a:lnTo>
                  <a:lnTo>
                    <a:pt x="210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9"/>
            <p:cNvSpPr/>
            <p:nvPr/>
          </p:nvSpPr>
          <p:spPr>
            <a:xfrm>
              <a:off x="7859180" y="3111486"/>
              <a:ext cx="435417" cy="8282"/>
            </a:xfrm>
            <a:custGeom>
              <a:avLst/>
              <a:gdLst/>
              <a:ahLst/>
              <a:cxnLst/>
              <a:rect l="l" t="t" r="r" b="b"/>
              <a:pathLst>
                <a:path w="21083" h="401" extrusionOk="0">
                  <a:moveTo>
                    <a:pt x="1" y="1"/>
                  </a:moveTo>
                  <a:lnTo>
                    <a:pt x="1" y="401"/>
                  </a:lnTo>
                  <a:lnTo>
                    <a:pt x="21083" y="401"/>
                  </a:lnTo>
                  <a:lnTo>
                    <a:pt x="2108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9"/>
            <p:cNvSpPr/>
            <p:nvPr/>
          </p:nvSpPr>
          <p:spPr>
            <a:xfrm>
              <a:off x="7379711" y="2610643"/>
              <a:ext cx="480873" cy="580790"/>
            </a:xfrm>
            <a:custGeom>
              <a:avLst/>
              <a:gdLst/>
              <a:ahLst/>
              <a:cxnLst/>
              <a:rect l="l" t="t" r="r" b="b"/>
              <a:pathLst>
                <a:path w="23284" h="28122" extrusionOk="0">
                  <a:moveTo>
                    <a:pt x="20915" y="401"/>
                  </a:moveTo>
                  <a:lnTo>
                    <a:pt x="22817" y="27721"/>
                  </a:lnTo>
                  <a:lnTo>
                    <a:pt x="2369" y="27721"/>
                  </a:lnTo>
                  <a:lnTo>
                    <a:pt x="434" y="401"/>
                  </a:lnTo>
                  <a:close/>
                  <a:moveTo>
                    <a:pt x="0" y="1"/>
                  </a:moveTo>
                  <a:lnTo>
                    <a:pt x="1968" y="28121"/>
                  </a:lnTo>
                  <a:lnTo>
                    <a:pt x="23284" y="28121"/>
                  </a:lnTo>
                  <a:lnTo>
                    <a:pt x="2134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39"/>
            <p:cNvSpPr/>
            <p:nvPr/>
          </p:nvSpPr>
          <p:spPr>
            <a:xfrm>
              <a:off x="7393486" y="2687119"/>
              <a:ext cx="431286" cy="8282"/>
            </a:xfrm>
            <a:custGeom>
              <a:avLst/>
              <a:gdLst/>
              <a:ahLst/>
              <a:cxnLst/>
              <a:rect l="l" t="t" r="r" b="b"/>
              <a:pathLst>
                <a:path w="20883" h="401" extrusionOk="0">
                  <a:moveTo>
                    <a:pt x="1" y="1"/>
                  </a:moveTo>
                  <a:lnTo>
                    <a:pt x="1" y="401"/>
                  </a:lnTo>
                  <a:lnTo>
                    <a:pt x="20882" y="401"/>
                  </a:lnTo>
                  <a:lnTo>
                    <a:pt x="208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9"/>
            <p:cNvSpPr/>
            <p:nvPr/>
          </p:nvSpPr>
          <p:spPr>
            <a:xfrm>
              <a:off x="7399682" y="2771856"/>
              <a:ext cx="431286" cy="8282"/>
            </a:xfrm>
            <a:custGeom>
              <a:avLst/>
              <a:gdLst/>
              <a:ahLst/>
              <a:cxnLst/>
              <a:rect l="l" t="t" r="r" b="b"/>
              <a:pathLst>
                <a:path w="20883" h="401" extrusionOk="0">
                  <a:moveTo>
                    <a:pt x="1" y="0"/>
                  </a:moveTo>
                  <a:lnTo>
                    <a:pt x="1" y="401"/>
                  </a:lnTo>
                  <a:lnTo>
                    <a:pt x="20882" y="401"/>
                  </a:lnTo>
                  <a:lnTo>
                    <a:pt x="208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9"/>
            <p:cNvSpPr/>
            <p:nvPr/>
          </p:nvSpPr>
          <p:spPr>
            <a:xfrm>
              <a:off x="7405196" y="2856593"/>
              <a:ext cx="431968" cy="8984"/>
            </a:xfrm>
            <a:custGeom>
              <a:avLst/>
              <a:gdLst/>
              <a:ahLst/>
              <a:cxnLst/>
              <a:rect l="l" t="t" r="r" b="b"/>
              <a:pathLst>
                <a:path w="20916" h="435" extrusionOk="0">
                  <a:moveTo>
                    <a:pt x="1" y="0"/>
                  </a:moveTo>
                  <a:lnTo>
                    <a:pt x="1" y="434"/>
                  </a:lnTo>
                  <a:lnTo>
                    <a:pt x="20916" y="434"/>
                  </a:lnTo>
                  <a:lnTo>
                    <a:pt x="2091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9"/>
            <p:cNvSpPr/>
            <p:nvPr/>
          </p:nvSpPr>
          <p:spPr>
            <a:xfrm>
              <a:off x="7411392" y="2941331"/>
              <a:ext cx="431286" cy="8963"/>
            </a:xfrm>
            <a:custGeom>
              <a:avLst/>
              <a:gdLst/>
              <a:ahLst/>
              <a:cxnLst/>
              <a:rect l="l" t="t" r="r" b="b"/>
              <a:pathLst>
                <a:path w="20883" h="434" extrusionOk="0">
                  <a:moveTo>
                    <a:pt x="1" y="0"/>
                  </a:moveTo>
                  <a:lnTo>
                    <a:pt x="1" y="434"/>
                  </a:lnTo>
                  <a:lnTo>
                    <a:pt x="20882" y="434"/>
                  </a:lnTo>
                  <a:lnTo>
                    <a:pt x="20882"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9"/>
            <p:cNvSpPr/>
            <p:nvPr/>
          </p:nvSpPr>
          <p:spPr>
            <a:xfrm>
              <a:off x="7416906" y="3026749"/>
              <a:ext cx="431968" cy="8282"/>
            </a:xfrm>
            <a:custGeom>
              <a:avLst/>
              <a:gdLst/>
              <a:ahLst/>
              <a:cxnLst/>
              <a:rect l="l" t="t" r="r" b="b"/>
              <a:pathLst>
                <a:path w="20916" h="401" extrusionOk="0">
                  <a:moveTo>
                    <a:pt x="1" y="1"/>
                  </a:moveTo>
                  <a:lnTo>
                    <a:pt x="1" y="401"/>
                  </a:lnTo>
                  <a:lnTo>
                    <a:pt x="20916" y="401"/>
                  </a:lnTo>
                  <a:lnTo>
                    <a:pt x="2091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9"/>
            <p:cNvSpPr/>
            <p:nvPr/>
          </p:nvSpPr>
          <p:spPr>
            <a:xfrm>
              <a:off x="7423102" y="3111486"/>
              <a:ext cx="431286" cy="8282"/>
            </a:xfrm>
            <a:custGeom>
              <a:avLst/>
              <a:gdLst/>
              <a:ahLst/>
              <a:cxnLst/>
              <a:rect l="l" t="t" r="r" b="b"/>
              <a:pathLst>
                <a:path w="20883" h="401" extrusionOk="0">
                  <a:moveTo>
                    <a:pt x="1" y="1"/>
                  </a:moveTo>
                  <a:lnTo>
                    <a:pt x="1" y="401"/>
                  </a:lnTo>
                  <a:lnTo>
                    <a:pt x="20882" y="401"/>
                  </a:lnTo>
                  <a:lnTo>
                    <a:pt x="2088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9"/>
            <p:cNvSpPr/>
            <p:nvPr/>
          </p:nvSpPr>
          <p:spPr>
            <a:xfrm>
              <a:off x="5744322" y="1576572"/>
              <a:ext cx="514557" cy="2099843"/>
            </a:xfrm>
            <a:custGeom>
              <a:avLst/>
              <a:gdLst/>
              <a:ahLst/>
              <a:cxnLst/>
              <a:rect l="l" t="t" r="r" b="b"/>
              <a:pathLst>
                <a:path w="24915" h="101675" extrusionOk="0">
                  <a:moveTo>
                    <a:pt x="7087" y="1"/>
                  </a:moveTo>
                  <a:cubicBezTo>
                    <a:pt x="3106" y="1"/>
                    <a:pt x="1" y="3442"/>
                    <a:pt x="464" y="7407"/>
                  </a:cubicBezTo>
                  <a:lnTo>
                    <a:pt x="8036" y="94269"/>
                  </a:lnTo>
                  <a:cubicBezTo>
                    <a:pt x="8469" y="98405"/>
                    <a:pt x="11905" y="101574"/>
                    <a:pt x="16075" y="101674"/>
                  </a:cubicBezTo>
                  <a:lnTo>
                    <a:pt x="24914" y="101674"/>
                  </a:lnTo>
                  <a:lnTo>
                    <a:pt x="16008" y="2"/>
                  </a:lnTo>
                  <a:lnTo>
                    <a:pt x="7202" y="2"/>
                  </a:lnTo>
                  <a:cubicBezTo>
                    <a:pt x="7163" y="1"/>
                    <a:pt x="7125" y="1"/>
                    <a:pt x="70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9"/>
            <p:cNvSpPr/>
            <p:nvPr/>
          </p:nvSpPr>
          <p:spPr>
            <a:xfrm>
              <a:off x="5781517" y="1576572"/>
              <a:ext cx="1231632" cy="2099864"/>
            </a:xfrm>
            <a:custGeom>
              <a:avLst/>
              <a:gdLst/>
              <a:ahLst/>
              <a:cxnLst/>
              <a:rect l="l" t="t" r="r" b="b"/>
              <a:pathLst>
                <a:path w="59636" h="101676" extrusionOk="0">
                  <a:moveTo>
                    <a:pt x="7087" y="1"/>
                  </a:moveTo>
                  <a:cubicBezTo>
                    <a:pt x="3106" y="1"/>
                    <a:pt x="1" y="3442"/>
                    <a:pt x="430" y="7407"/>
                  </a:cubicBezTo>
                  <a:lnTo>
                    <a:pt x="8036" y="94269"/>
                  </a:lnTo>
                  <a:cubicBezTo>
                    <a:pt x="8470" y="98405"/>
                    <a:pt x="11905" y="101574"/>
                    <a:pt x="16075" y="101674"/>
                  </a:cubicBezTo>
                  <a:lnTo>
                    <a:pt x="52434" y="101674"/>
                  </a:lnTo>
                  <a:cubicBezTo>
                    <a:pt x="52472" y="101675"/>
                    <a:pt x="52510" y="101675"/>
                    <a:pt x="52548" y="101675"/>
                  </a:cubicBezTo>
                  <a:cubicBezTo>
                    <a:pt x="56530" y="101675"/>
                    <a:pt x="59635" y="98201"/>
                    <a:pt x="59172" y="94269"/>
                  </a:cubicBezTo>
                  <a:lnTo>
                    <a:pt x="51600" y="7407"/>
                  </a:lnTo>
                  <a:cubicBezTo>
                    <a:pt x="51167" y="3237"/>
                    <a:pt x="47731" y="68"/>
                    <a:pt x="43561" y="2"/>
                  </a:cubicBezTo>
                  <a:lnTo>
                    <a:pt x="7202" y="2"/>
                  </a:lnTo>
                  <a:cubicBezTo>
                    <a:pt x="7164" y="1"/>
                    <a:pt x="7126" y="1"/>
                    <a:pt x="70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9"/>
            <p:cNvSpPr/>
            <p:nvPr/>
          </p:nvSpPr>
          <p:spPr>
            <a:xfrm>
              <a:off x="5818733" y="1611702"/>
              <a:ext cx="1157242" cy="2029583"/>
            </a:xfrm>
            <a:custGeom>
              <a:avLst/>
              <a:gdLst/>
              <a:ahLst/>
              <a:cxnLst/>
              <a:rect l="l" t="t" r="r" b="b"/>
              <a:pathLst>
                <a:path w="56034" h="98273" extrusionOk="0">
                  <a:moveTo>
                    <a:pt x="32356" y="0"/>
                  </a:moveTo>
                  <a:cubicBezTo>
                    <a:pt x="31752" y="0"/>
                    <a:pt x="31285" y="457"/>
                    <a:pt x="31285" y="1069"/>
                  </a:cubicBezTo>
                  <a:lnTo>
                    <a:pt x="31285" y="1336"/>
                  </a:lnTo>
                  <a:cubicBezTo>
                    <a:pt x="31252" y="2816"/>
                    <a:pt x="30052" y="3972"/>
                    <a:pt x="28611" y="3972"/>
                  </a:cubicBezTo>
                  <a:cubicBezTo>
                    <a:pt x="28591" y="3972"/>
                    <a:pt x="28570" y="3972"/>
                    <a:pt x="28550" y="3971"/>
                  </a:cubicBezTo>
                  <a:lnTo>
                    <a:pt x="19577" y="3971"/>
                  </a:lnTo>
                  <a:cubicBezTo>
                    <a:pt x="18009" y="3938"/>
                    <a:pt x="16708" y="2871"/>
                    <a:pt x="16374" y="1336"/>
                  </a:cubicBezTo>
                  <a:lnTo>
                    <a:pt x="16308" y="1069"/>
                  </a:lnTo>
                  <a:cubicBezTo>
                    <a:pt x="16174" y="436"/>
                    <a:pt x="15607" y="2"/>
                    <a:pt x="14973" y="2"/>
                  </a:cubicBezTo>
                  <a:lnTo>
                    <a:pt x="5533" y="2"/>
                  </a:lnTo>
                  <a:cubicBezTo>
                    <a:pt x="5495" y="1"/>
                    <a:pt x="5457" y="1"/>
                    <a:pt x="5420" y="1"/>
                  </a:cubicBezTo>
                  <a:cubicBezTo>
                    <a:pt x="2372" y="1"/>
                    <a:pt x="0" y="2642"/>
                    <a:pt x="330" y="5706"/>
                  </a:cubicBezTo>
                  <a:lnTo>
                    <a:pt x="7935" y="92568"/>
                  </a:lnTo>
                  <a:cubicBezTo>
                    <a:pt x="8269" y="95737"/>
                    <a:pt x="10937" y="98206"/>
                    <a:pt x="14140" y="98272"/>
                  </a:cubicBezTo>
                  <a:lnTo>
                    <a:pt x="50465" y="98272"/>
                  </a:lnTo>
                  <a:cubicBezTo>
                    <a:pt x="50485" y="98272"/>
                    <a:pt x="50504" y="98273"/>
                    <a:pt x="50523" y="98273"/>
                  </a:cubicBezTo>
                  <a:cubicBezTo>
                    <a:pt x="53598" y="98273"/>
                    <a:pt x="56034" y="95618"/>
                    <a:pt x="55669" y="92568"/>
                  </a:cubicBezTo>
                  <a:lnTo>
                    <a:pt x="48097" y="5706"/>
                  </a:lnTo>
                  <a:cubicBezTo>
                    <a:pt x="47764" y="2504"/>
                    <a:pt x="45095" y="35"/>
                    <a:pt x="41893" y="2"/>
                  </a:cubicBezTo>
                  <a:lnTo>
                    <a:pt x="32419" y="2"/>
                  </a:lnTo>
                  <a:cubicBezTo>
                    <a:pt x="32398" y="1"/>
                    <a:pt x="32377" y="0"/>
                    <a:pt x="3235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9"/>
            <p:cNvSpPr/>
            <p:nvPr/>
          </p:nvSpPr>
          <p:spPr>
            <a:xfrm>
              <a:off x="6354604" y="1616555"/>
              <a:ext cx="31722" cy="29636"/>
            </a:xfrm>
            <a:custGeom>
              <a:avLst/>
              <a:gdLst/>
              <a:ahLst/>
              <a:cxnLst/>
              <a:rect l="l" t="t" r="r" b="b"/>
              <a:pathLst>
                <a:path w="1536" h="1435" extrusionOk="0">
                  <a:moveTo>
                    <a:pt x="701" y="0"/>
                  </a:moveTo>
                  <a:cubicBezTo>
                    <a:pt x="301" y="0"/>
                    <a:pt x="1" y="334"/>
                    <a:pt x="34" y="734"/>
                  </a:cubicBezTo>
                  <a:cubicBezTo>
                    <a:pt x="101" y="1135"/>
                    <a:pt x="435" y="1435"/>
                    <a:pt x="835" y="1435"/>
                  </a:cubicBezTo>
                  <a:cubicBezTo>
                    <a:pt x="1235" y="1435"/>
                    <a:pt x="1535" y="1101"/>
                    <a:pt x="1502" y="734"/>
                  </a:cubicBezTo>
                  <a:cubicBezTo>
                    <a:pt x="1435" y="301"/>
                    <a:pt x="1102" y="0"/>
                    <a:pt x="7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9"/>
            <p:cNvSpPr/>
            <p:nvPr/>
          </p:nvSpPr>
          <p:spPr>
            <a:xfrm>
              <a:off x="6234055" y="1616555"/>
              <a:ext cx="82693" cy="29636"/>
            </a:xfrm>
            <a:custGeom>
              <a:avLst/>
              <a:gdLst/>
              <a:ahLst/>
              <a:cxnLst/>
              <a:rect l="l" t="t" r="r" b="b"/>
              <a:pathLst>
                <a:path w="4004" h="1435" extrusionOk="0">
                  <a:moveTo>
                    <a:pt x="701" y="0"/>
                  </a:moveTo>
                  <a:cubicBezTo>
                    <a:pt x="301" y="0"/>
                    <a:pt x="0" y="334"/>
                    <a:pt x="34" y="734"/>
                  </a:cubicBezTo>
                  <a:cubicBezTo>
                    <a:pt x="101" y="1135"/>
                    <a:pt x="434" y="1435"/>
                    <a:pt x="834" y="1435"/>
                  </a:cubicBezTo>
                  <a:lnTo>
                    <a:pt x="3303" y="1435"/>
                  </a:lnTo>
                  <a:cubicBezTo>
                    <a:pt x="3703" y="1435"/>
                    <a:pt x="4003" y="1101"/>
                    <a:pt x="3970" y="734"/>
                  </a:cubicBezTo>
                  <a:cubicBezTo>
                    <a:pt x="3903" y="301"/>
                    <a:pt x="3570" y="0"/>
                    <a:pt x="316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9"/>
            <p:cNvSpPr/>
            <p:nvPr/>
          </p:nvSpPr>
          <p:spPr>
            <a:xfrm>
              <a:off x="6710095" y="1677873"/>
              <a:ext cx="17245" cy="15861"/>
            </a:xfrm>
            <a:custGeom>
              <a:avLst/>
              <a:gdLst/>
              <a:ahLst/>
              <a:cxnLst/>
              <a:rect l="l" t="t" r="r" b="b"/>
              <a:pathLst>
                <a:path w="835" h="768" extrusionOk="0">
                  <a:moveTo>
                    <a:pt x="0" y="0"/>
                  </a:moveTo>
                  <a:lnTo>
                    <a:pt x="67" y="767"/>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9"/>
            <p:cNvSpPr/>
            <p:nvPr/>
          </p:nvSpPr>
          <p:spPr>
            <a:xfrm>
              <a:off x="6677031" y="1662032"/>
              <a:ext cx="18608" cy="31702"/>
            </a:xfrm>
            <a:custGeom>
              <a:avLst/>
              <a:gdLst/>
              <a:ahLst/>
              <a:cxnLst/>
              <a:rect l="l" t="t" r="r" b="b"/>
              <a:pathLst>
                <a:path w="901" h="1535" extrusionOk="0">
                  <a:moveTo>
                    <a:pt x="0" y="0"/>
                  </a:moveTo>
                  <a:lnTo>
                    <a:pt x="67" y="767"/>
                  </a:lnTo>
                  <a:lnTo>
                    <a:pt x="134" y="1534"/>
                  </a:lnTo>
                  <a:lnTo>
                    <a:pt x="901" y="1534"/>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9"/>
            <p:cNvSpPr/>
            <p:nvPr/>
          </p:nvSpPr>
          <p:spPr>
            <a:xfrm>
              <a:off x="6643945" y="1646171"/>
              <a:ext cx="20012" cy="47563"/>
            </a:xfrm>
            <a:custGeom>
              <a:avLst/>
              <a:gdLst/>
              <a:ahLst/>
              <a:cxnLst/>
              <a:rect l="l" t="t" r="r" b="b"/>
              <a:pathLst>
                <a:path w="969" h="2303" extrusionOk="0">
                  <a:moveTo>
                    <a:pt x="1" y="1"/>
                  </a:moveTo>
                  <a:lnTo>
                    <a:pt x="68" y="768"/>
                  </a:lnTo>
                  <a:lnTo>
                    <a:pt x="134" y="1535"/>
                  </a:lnTo>
                  <a:lnTo>
                    <a:pt x="201" y="2302"/>
                  </a:lnTo>
                  <a:lnTo>
                    <a:pt x="968" y="2302"/>
                  </a:lnTo>
                  <a:lnTo>
                    <a:pt x="902" y="1535"/>
                  </a:lnTo>
                  <a:lnTo>
                    <a:pt x="835" y="768"/>
                  </a:lnTo>
                  <a:lnTo>
                    <a:pt x="7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9"/>
            <p:cNvSpPr/>
            <p:nvPr/>
          </p:nvSpPr>
          <p:spPr>
            <a:xfrm>
              <a:off x="5911649" y="1647555"/>
              <a:ext cx="79925" cy="46179"/>
            </a:xfrm>
            <a:custGeom>
              <a:avLst/>
              <a:gdLst/>
              <a:ahLst/>
              <a:cxnLst/>
              <a:rect l="l" t="t" r="r" b="b"/>
              <a:pathLst>
                <a:path w="3870" h="2236" extrusionOk="0">
                  <a:moveTo>
                    <a:pt x="3036" y="568"/>
                  </a:moveTo>
                  <a:lnTo>
                    <a:pt x="3136" y="1668"/>
                  </a:lnTo>
                  <a:lnTo>
                    <a:pt x="2002" y="1668"/>
                  </a:lnTo>
                  <a:lnTo>
                    <a:pt x="1902" y="568"/>
                  </a:lnTo>
                  <a:close/>
                  <a:moveTo>
                    <a:pt x="0" y="1"/>
                  </a:moveTo>
                  <a:lnTo>
                    <a:pt x="200" y="2235"/>
                  </a:lnTo>
                  <a:lnTo>
                    <a:pt x="3570" y="2235"/>
                  </a:lnTo>
                  <a:lnTo>
                    <a:pt x="3503" y="1668"/>
                  </a:lnTo>
                  <a:lnTo>
                    <a:pt x="3870" y="1668"/>
                  </a:lnTo>
                  <a:lnTo>
                    <a:pt x="3770" y="568"/>
                  </a:lnTo>
                  <a:lnTo>
                    <a:pt x="3403" y="568"/>
                  </a:lnTo>
                  <a:lnTo>
                    <a:pt x="33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9"/>
            <p:cNvSpPr/>
            <p:nvPr/>
          </p:nvSpPr>
          <p:spPr>
            <a:xfrm>
              <a:off x="5868939" y="2222107"/>
              <a:ext cx="1106354" cy="1419178"/>
            </a:xfrm>
            <a:custGeom>
              <a:avLst/>
              <a:gdLst/>
              <a:ahLst/>
              <a:cxnLst/>
              <a:rect l="l" t="t" r="r" b="b"/>
              <a:pathLst>
                <a:path w="53570" h="68717" extrusionOk="0">
                  <a:moveTo>
                    <a:pt x="0" y="0"/>
                  </a:moveTo>
                  <a:lnTo>
                    <a:pt x="5504" y="63012"/>
                  </a:lnTo>
                  <a:cubicBezTo>
                    <a:pt x="5838" y="66181"/>
                    <a:pt x="8506" y="68650"/>
                    <a:pt x="11709" y="68716"/>
                  </a:cubicBezTo>
                  <a:lnTo>
                    <a:pt x="48034" y="68716"/>
                  </a:lnTo>
                  <a:cubicBezTo>
                    <a:pt x="48054" y="68716"/>
                    <a:pt x="48073" y="68717"/>
                    <a:pt x="48092" y="68717"/>
                  </a:cubicBezTo>
                  <a:cubicBezTo>
                    <a:pt x="51167" y="68717"/>
                    <a:pt x="53570" y="66062"/>
                    <a:pt x="53238" y="63012"/>
                  </a:cubicBezTo>
                  <a:lnTo>
                    <a:pt x="477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9"/>
            <p:cNvSpPr/>
            <p:nvPr/>
          </p:nvSpPr>
          <p:spPr>
            <a:xfrm>
              <a:off x="5967493" y="3327801"/>
              <a:ext cx="501463" cy="232898"/>
            </a:xfrm>
            <a:custGeom>
              <a:avLst/>
              <a:gdLst/>
              <a:ahLst/>
              <a:cxnLst/>
              <a:rect l="l" t="t" r="r" b="b"/>
              <a:pathLst>
                <a:path w="24281" h="11277" extrusionOk="0">
                  <a:moveTo>
                    <a:pt x="2344" y="0"/>
                  </a:moveTo>
                  <a:cubicBezTo>
                    <a:pt x="1036" y="0"/>
                    <a:pt x="1" y="1154"/>
                    <a:pt x="165" y="2469"/>
                  </a:cubicBezTo>
                  <a:lnTo>
                    <a:pt x="732" y="8807"/>
                  </a:lnTo>
                  <a:cubicBezTo>
                    <a:pt x="866" y="10175"/>
                    <a:pt x="2000" y="11242"/>
                    <a:pt x="3401" y="11275"/>
                  </a:cubicBezTo>
                  <a:lnTo>
                    <a:pt x="21881" y="11275"/>
                  </a:lnTo>
                  <a:cubicBezTo>
                    <a:pt x="21900" y="11276"/>
                    <a:pt x="21919" y="11276"/>
                    <a:pt x="21938" y="11276"/>
                  </a:cubicBezTo>
                  <a:cubicBezTo>
                    <a:pt x="23277" y="11276"/>
                    <a:pt x="24280" y="10123"/>
                    <a:pt x="24149" y="8807"/>
                  </a:cubicBezTo>
                  <a:lnTo>
                    <a:pt x="23582" y="2469"/>
                  </a:lnTo>
                  <a:cubicBezTo>
                    <a:pt x="23448" y="1068"/>
                    <a:pt x="22314" y="34"/>
                    <a:pt x="20913" y="1"/>
                  </a:cubicBezTo>
                  <a:lnTo>
                    <a:pt x="2400" y="1"/>
                  </a:lnTo>
                  <a:cubicBezTo>
                    <a:pt x="2381" y="0"/>
                    <a:pt x="2363" y="0"/>
                    <a:pt x="23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9"/>
            <p:cNvSpPr/>
            <p:nvPr/>
          </p:nvSpPr>
          <p:spPr>
            <a:xfrm>
              <a:off x="6469659" y="3327119"/>
              <a:ext cx="250742" cy="233580"/>
            </a:xfrm>
            <a:custGeom>
              <a:avLst/>
              <a:gdLst/>
              <a:ahLst/>
              <a:cxnLst/>
              <a:rect l="l" t="t" r="r" b="b"/>
              <a:pathLst>
                <a:path w="12141" h="11310" extrusionOk="0">
                  <a:moveTo>
                    <a:pt x="2402" y="0"/>
                  </a:moveTo>
                  <a:cubicBezTo>
                    <a:pt x="1035" y="0"/>
                    <a:pt x="1" y="1168"/>
                    <a:pt x="134" y="2502"/>
                  </a:cubicBezTo>
                  <a:lnTo>
                    <a:pt x="701" y="8840"/>
                  </a:lnTo>
                  <a:cubicBezTo>
                    <a:pt x="835" y="10208"/>
                    <a:pt x="2002" y="11275"/>
                    <a:pt x="3370" y="11308"/>
                  </a:cubicBezTo>
                  <a:lnTo>
                    <a:pt x="9741" y="11308"/>
                  </a:lnTo>
                  <a:cubicBezTo>
                    <a:pt x="9760" y="11309"/>
                    <a:pt x="9778" y="11309"/>
                    <a:pt x="9797" y="11309"/>
                  </a:cubicBezTo>
                  <a:cubicBezTo>
                    <a:pt x="11105" y="11309"/>
                    <a:pt x="12140" y="10156"/>
                    <a:pt x="11976" y="8840"/>
                  </a:cubicBezTo>
                  <a:lnTo>
                    <a:pt x="11442" y="2502"/>
                  </a:lnTo>
                  <a:cubicBezTo>
                    <a:pt x="11275"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9"/>
            <p:cNvSpPr/>
            <p:nvPr/>
          </p:nvSpPr>
          <p:spPr>
            <a:xfrm>
              <a:off x="6720421" y="3327119"/>
              <a:ext cx="250742" cy="233580"/>
            </a:xfrm>
            <a:custGeom>
              <a:avLst/>
              <a:gdLst/>
              <a:ahLst/>
              <a:cxnLst/>
              <a:rect l="l" t="t" r="r" b="b"/>
              <a:pathLst>
                <a:path w="12141" h="11310" extrusionOk="0">
                  <a:moveTo>
                    <a:pt x="2402" y="0"/>
                  </a:moveTo>
                  <a:cubicBezTo>
                    <a:pt x="1068" y="0"/>
                    <a:pt x="1" y="1168"/>
                    <a:pt x="167" y="2502"/>
                  </a:cubicBezTo>
                  <a:lnTo>
                    <a:pt x="701" y="8840"/>
                  </a:lnTo>
                  <a:cubicBezTo>
                    <a:pt x="835" y="10208"/>
                    <a:pt x="2002" y="11275"/>
                    <a:pt x="3403" y="11308"/>
                  </a:cubicBezTo>
                  <a:lnTo>
                    <a:pt x="9741" y="11308"/>
                  </a:lnTo>
                  <a:cubicBezTo>
                    <a:pt x="9760" y="11309"/>
                    <a:pt x="9778" y="11309"/>
                    <a:pt x="9797" y="11309"/>
                  </a:cubicBezTo>
                  <a:cubicBezTo>
                    <a:pt x="11105" y="11309"/>
                    <a:pt x="12141" y="10156"/>
                    <a:pt x="12009" y="8840"/>
                  </a:cubicBezTo>
                  <a:lnTo>
                    <a:pt x="11442" y="2502"/>
                  </a:lnTo>
                  <a:cubicBezTo>
                    <a:pt x="11309"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9"/>
            <p:cNvSpPr/>
            <p:nvPr/>
          </p:nvSpPr>
          <p:spPr>
            <a:xfrm>
              <a:off x="5945457" y="3074271"/>
              <a:ext cx="250040" cy="232898"/>
            </a:xfrm>
            <a:custGeom>
              <a:avLst/>
              <a:gdLst/>
              <a:ahLst/>
              <a:cxnLst/>
              <a:rect l="l" t="t" r="r" b="b"/>
              <a:pathLst>
                <a:path w="12107" h="11277" extrusionOk="0">
                  <a:moveTo>
                    <a:pt x="2376" y="1"/>
                  </a:moveTo>
                  <a:cubicBezTo>
                    <a:pt x="1036" y="1"/>
                    <a:pt x="0" y="1154"/>
                    <a:pt x="165" y="2470"/>
                  </a:cubicBezTo>
                  <a:lnTo>
                    <a:pt x="732" y="8808"/>
                  </a:lnTo>
                  <a:cubicBezTo>
                    <a:pt x="865" y="10175"/>
                    <a:pt x="1999" y="11243"/>
                    <a:pt x="3367" y="11276"/>
                  </a:cubicBezTo>
                  <a:lnTo>
                    <a:pt x="9738" y="11276"/>
                  </a:lnTo>
                  <a:cubicBezTo>
                    <a:pt x="11072" y="11276"/>
                    <a:pt x="12106" y="10142"/>
                    <a:pt x="11973" y="8808"/>
                  </a:cubicBezTo>
                  <a:lnTo>
                    <a:pt x="11439" y="2470"/>
                  </a:lnTo>
                  <a:cubicBezTo>
                    <a:pt x="11306" y="1069"/>
                    <a:pt x="10138" y="1"/>
                    <a:pt x="8771" y="1"/>
                  </a:cubicBezTo>
                  <a:lnTo>
                    <a:pt x="2433" y="1"/>
                  </a:lnTo>
                  <a:cubicBezTo>
                    <a:pt x="2414" y="1"/>
                    <a:pt x="2395" y="1"/>
                    <a:pt x="23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9"/>
            <p:cNvSpPr/>
            <p:nvPr/>
          </p:nvSpPr>
          <p:spPr>
            <a:xfrm>
              <a:off x="6196220" y="3074271"/>
              <a:ext cx="250721" cy="232898"/>
            </a:xfrm>
            <a:custGeom>
              <a:avLst/>
              <a:gdLst/>
              <a:ahLst/>
              <a:cxnLst/>
              <a:rect l="l" t="t" r="r" b="b"/>
              <a:pathLst>
                <a:path w="12140" h="11277" extrusionOk="0">
                  <a:moveTo>
                    <a:pt x="2344" y="1"/>
                  </a:moveTo>
                  <a:cubicBezTo>
                    <a:pt x="1036" y="1"/>
                    <a:pt x="0" y="1154"/>
                    <a:pt x="165" y="2470"/>
                  </a:cubicBezTo>
                  <a:lnTo>
                    <a:pt x="698" y="8808"/>
                  </a:lnTo>
                  <a:cubicBezTo>
                    <a:pt x="865" y="10175"/>
                    <a:pt x="1999" y="11243"/>
                    <a:pt x="3400" y="11276"/>
                  </a:cubicBezTo>
                  <a:lnTo>
                    <a:pt x="9738" y="11276"/>
                  </a:lnTo>
                  <a:cubicBezTo>
                    <a:pt x="11072" y="11276"/>
                    <a:pt x="12140" y="10142"/>
                    <a:pt x="12006" y="8808"/>
                  </a:cubicBezTo>
                  <a:lnTo>
                    <a:pt x="11439" y="2470"/>
                  </a:lnTo>
                  <a:cubicBezTo>
                    <a:pt x="11306" y="1069"/>
                    <a:pt x="10138" y="1"/>
                    <a:pt x="8771"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9"/>
            <p:cNvSpPr/>
            <p:nvPr/>
          </p:nvSpPr>
          <p:spPr>
            <a:xfrm>
              <a:off x="6447623" y="3073589"/>
              <a:ext cx="250081" cy="233580"/>
            </a:xfrm>
            <a:custGeom>
              <a:avLst/>
              <a:gdLst/>
              <a:ahLst/>
              <a:cxnLst/>
              <a:rect l="l" t="t" r="r" b="b"/>
              <a:pathLst>
                <a:path w="12109" h="11310" extrusionOk="0">
                  <a:moveTo>
                    <a:pt x="2402" y="1"/>
                  </a:moveTo>
                  <a:cubicBezTo>
                    <a:pt x="1034" y="1"/>
                    <a:pt x="0" y="1135"/>
                    <a:pt x="134" y="2469"/>
                  </a:cubicBezTo>
                  <a:lnTo>
                    <a:pt x="701" y="8841"/>
                  </a:lnTo>
                  <a:cubicBezTo>
                    <a:pt x="834" y="10208"/>
                    <a:pt x="1968" y="11276"/>
                    <a:pt x="3369" y="11309"/>
                  </a:cubicBezTo>
                  <a:lnTo>
                    <a:pt x="9707" y="11309"/>
                  </a:lnTo>
                  <a:cubicBezTo>
                    <a:pt x="11041" y="11309"/>
                    <a:pt x="12109" y="10175"/>
                    <a:pt x="11975" y="8841"/>
                  </a:cubicBezTo>
                  <a:lnTo>
                    <a:pt x="11408" y="2469"/>
                  </a:lnTo>
                  <a:cubicBezTo>
                    <a:pt x="11275"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9"/>
            <p:cNvSpPr/>
            <p:nvPr/>
          </p:nvSpPr>
          <p:spPr>
            <a:xfrm>
              <a:off x="6698385" y="3073589"/>
              <a:ext cx="250783" cy="233580"/>
            </a:xfrm>
            <a:custGeom>
              <a:avLst/>
              <a:gdLst/>
              <a:ahLst/>
              <a:cxnLst/>
              <a:rect l="l" t="t" r="r" b="b"/>
              <a:pathLst>
                <a:path w="12143" h="11310" extrusionOk="0">
                  <a:moveTo>
                    <a:pt x="2402" y="1"/>
                  </a:moveTo>
                  <a:cubicBezTo>
                    <a:pt x="1068" y="1"/>
                    <a:pt x="0" y="1135"/>
                    <a:pt x="134" y="2469"/>
                  </a:cubicBezTo>
                  <a:lnTo>
                    <a:pt x="701" y="8841"/>
                  </a:lnTo>
                  <a:cubicBezTo>
                    <a:pt x="834" y="10208"/>
                    <a:pt x="2002" y="11276"/>
                    <a:pt x="3403" y="11309"/>
                  </a:cubicBezTo>
                  <a:lnTo>
                    <a:pt x="9740" y="11309"/>
                  </a:lnTo>
                  <a:cubicBezTo>
                    <a:pt x="11075" y="11309"/>
                    <a:pt x="12142" y="10175"/>
                    <a:pt x="11975" y="8841"/>
                  </a:cubicBezTo>
                  <a:lnTo>
                    <a:pt x="11442" y="2469"/>
                  </a:lnTo>
                  <a:cubicBezTo>
                    <a:pt x="11308"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9"/>
            <p:cNvSpPr/>
            <p:nvPr/>
          </p:nvSpPr>
          <p:spPr>
            <a:xfrm>
              <a:off x="5922719" y="2820059"/>
              <a:ext cx="250701" cy="232898"/>
            </a:xfrm>
            <a:custGeom>
              <a:avLst/>
              <a:gdLst/>
              <a:ahLst/>
              <a:cxnLst/>
              <a:rect l="l" t="t" r="r" b="b"/>
              <a:pathLst>
                <a:path w="12139" h="11277" extrusionOk="0">
                  <a:moveTo>
                    <a:pt x="2344" y="1"/>
                  </a:moveTo>
                  <a:cubicBezTo>
                    <a:pt x="1036" y="1"/>
                    <a:pt x="0" y="1154"/>
                    <a:pt x="165" y="2470"/>
                  </a:cubicBezTo>
                  <a:lnTo>
                    <a:pt x="732" y="8808"/>
                  </a:lnTo>
                  <a:cubicBezTo>
                    <a:pt x="865" y="10209"/>
                    <a:pt x="1999" y="11276"/>
                    <a:pt x="3400" y="11276"/>
                  </a:cubicBezTo>
                  <a:lnTo>
                    <a:pt x="9738" y="11276"/>
                  </a:lnTo>
                  <a:cubicBezTo>
                    <a:pt x="9757" y="11277"/>
                    <a:pt x="9776" y="11277"/>
                    <a:pt x="9794" y="11277"/>
                  </a:cubicBezTo>
                  <a:cubicBezTo>
                    <a:pt x="11102" y="11277"/>
                    <a:pt x="12138" y="10123"/>
                    <a:pt x="12007" y="8808"/>
                  </a:cubicBezTo>
                  <a:lnTo>
                    <a:pt x="11440" y="2470"/>
                  </a:lnTo>
                  <a:cubicBezTo>
                    <a:pt x="11306" y="1069"/>
                    <a:pt x="10139" y="35"/>
                    <a:pt x="8738"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9"/>
            <p:cNvSpPr/>
            <p:nvPr/>
          </p:nvSpPr>
          <p:spPr>
            <a:xfrm>
              <a:off x="6174163" y="2820059"/>
              <a:ext cx="250701" cy="232898"/>
            </a:xfrm>
            <a:custGeom>
              <a:avLst/>
              <a:gdLst/>
              <a:ahLst/>
              <a:cxnLst/>
              <a:rect l="l" t="t" r="r" b="b"/>
              <a:pathLst>
                <a:path w="12139" h="11277" extrusionOk="0">
                  <a:moveTo>
                    <a:pt x="2344" y="1"/>
                  </a:moveTo>
                  <a:cubicBezTo>
                    <a:pt x="1036" y="1"/>
                    <a:pt x="1" y="1154"/>
                    <a:pt x="165" y="2470"/>
                  </a:cubicBezTo>
                  <a:lnTo>
                    <a:pt x="699" y="8808"/>
                  </a:lnTo>
                  <a:cubicBezTo>
                    <a:pt x="866" y="10209"/>
                    <a:pt x="2000" y="11276"/>
                    <a:pt x="3401" y="11276"/>
                  </a:cubicBezTo>
                  <a:lnTo>
                    <a:pt x="9739" y="11276"/>
                  </a:lnTo>
                  <a:cubicBezTo>
                    <a:pt x="9757" y="11277"/>
                    <a:pt x="9776" y="11277"/>
                    <a:pt x="9794" y="11277"/>
                  </a:cubicBezTo>
                  <a:cubicBezTo>
                    <a:pt x="11103" y="11277"/>
                    <a:pt x="12139" y="10123"/>
                    <a:pt x="12007" y="8808"/>
                  </a:cubicBezTo>
                  <a:lnTo>
                    <a:pt x="11440" y="2470"/>
                  </a:lnTo>
                  <a:cubicBezTo>
                    <a:pt x="11306" y="1069"/>
                    <a:pt x="10139"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9"/>
            <p:cNvSpPr/>
            <p:nvPr/>
          </p:nvSpPr>
          <p:spPr>
            <a:xfrm>
              <a:off x="6424925" y="2820059"/>
              <a:ext cx="251382" cy="232898"/>
            </a:xfrm>
            <a:custGeom>
              <a:avLst/>
              <a:gdLst/>
              <a:ahLst/>
              <a:cxnLst/>
              <a:rect l="l" t="t" r="r" b="b"/>
              <a:pathLst>
                <a:path w="12172" h="11277" extrusionOk="0">
                  <a:moveTo>
                    <a:pt x="2344" y="1"/>
                  </a:moveTo>
                  <a:cubicBezTo>
                    <a:pt x="1036" y="1"/>
                    <a:pt x="1" y="1154"/>
                    <a:pt x="165" y="2470"/>
                  </a:cubicBezTo>
                  <a:lnTo>
                    <a:pt x="699" y="8808"/>
                  </a:lnTo>
                  <a:cubicBezTo>
                    <a:pt x="866" y="10209"/>
                    <a:pt x="2000" y="11276"/>
                    <a:pt x="3401" y="11276"/>
                  </a:cubicBezTo>
                  <a:lnTo>
                    <a:pt x="9739" y="11276"/>
                  </a:lnTo>
                  <a:cubicBezTo>
                    <a:pt x="9758" y="11277"/>
                    <a:pt x="9777" y="11277"/>
                    <a:pt x="9796" y="11277"/>
                  </a:cubicBezTo>
                  <a:cubicBezTo>
                    <a:pt x="11136" y="11277"/>
                    <a:pt x="12171" y="10123"/>
                    <a:pt x="12007" y="8808"/>
                  </a:cubicBezTo>
                  <a:lnTo>
                    <a:pt x="11473" y="2470"/>
                  </a:lnTo>
                  <a:cubicBezTo>
                    <a:pt x="11306" y="1069"/>
                    <a:pt x="10172"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9"/>
            <p:cNvSpPr/>
            <p:nvPr/>
          </p:nvSpPr>
          <p:spPr>
            <a:xfrm>
              <a:off x="6676370" y="2820059"/>
              <a:ext cx="250701" cy="232898"/>
            </a:xfrm>
            <a:custGeom>
              <a:avLst/>
              <a:gdLst/>
              <a:ahLst/>
              <a:cxnLst/>
              <a:rect l="l" t="t" r="r" b="b"/>
              <a:pathLst>
                <a:path w="12139" h="11277" extrusionOk="0">
                  <a:moveTo>
                    <a:pt x="2343" y="1"/>
                  </a:moveTo>
                  <a:cubicBezTo>
                    <a:pt x="1004" y="1"/>
                    <a:pt x="1" y="1154"/>
                    <a:pt x="132" y="2470"/>
                  </a:cubicBezTo>
                  <a:lnTo>
                    <a:pt x="699" y="8808"/>
                  </a:lnTo>
                  <a:cubicBezTo>
                    <a:pt x="833" y="10209"/>
                    <a:pt x="2000" y="11276"/>
                    <a:pt x="3368" y="11276"/>
                  </a:cubicBezTo>
                  <a:lnTo>
                    <a:pt x="9739" y="11276"/>
                  </a:lnTo>
                  <a:cubicBezTo>
                    <a:pt x="9758" y="11277"/>
                    <a:pt x="9776" y="11277"/>
                    <a:pt x="9795" y="11277"/>
                  </a:cubicBezTo>
                  <a:cubicBezTo>
                    <a:pt x="11103" y="11277"/>
                    <a:pt x="12138" y="10123"/>
                    <a:pt x="11974" y="8808"/>
                  </a:cubicBezTo>
                  <a:lnTo>
                    <a:pt x="11407" y="2470"/>
                  </a:lnTo>
                  <a:cubicBezTo>
                    <a:pt x="11273" y="1069"/>
                    <a:pt x="10139" y="35"/>
                    <a:pt x="8738" y="1"/>
                  </a:cubicBezTo>
                  <a:lnTo>
                    <a:pt x="2400" y="1"/>
                  </a:lnTo>
                  <a:cubicBezTo>
                    <a:pt x="2381" y="1"/>
                    <a:pt x="2362" y="1"/>
                    <a:pt x="234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9"/>
            <p:cNvSpPr/>
            <p:nvPr/>
          </p:nvSpPr>
          <p:spPr>
            <a:xfrm>
              <a:off x="5900662" y="2566550"/>
              <a:ext cx="251424" cy="233580"/>
            </a:xfrm>
            <a:custGeom>
              <a:avLst/>
              <a:gdLst/>
              <a:ahLst/>
              <a:cxnLst/>
              <a:rect l="l" t="t" r="r" b="b"/>
              <a:pathLst>
                <a:path w="12174" h="11310" extrusionOk="0">
                  <a:moveTo>
                    <a:pt x="2345" y="0"/>
                  </a:moveTo>
                  <a:cubicBezTo>
                    <a:pt x="1036" y="0"/>
                    <a:pt x="1" y="1154"/>
                    <a:pt x="165" y="2469"/>
                  </a:cubicBezTo>
                  <a:lnTo>
                    <a:pt x="699" y="8841"/>
                  </a:lnTo>
                  <a:cubicBezTo>
                    <a:pt x="866" y="10208"/>
                    <a:pt x="2000" y="11276"/>
                    <a:pt x="3401" y="11309"/>
                  </a:cubicBezTo>
                  <a:lnTo>
                    <a:pt x="9739" y="11309"/>
                  </a:lnTo>
                  <a:cubicBezTo>
                    <a:pt x="11107" y="11309"/>
                    <a:pt x="12174" y="10142"/>
                    <a:pt x="12007" y="8807"/>
                  </a:cubicBezTo>
                  <a:lnTo>
                    <a:pt x="11440" y="2469"/>
                  </a:lnTo>
                  <a:cubicBezTo>
                    <a:pt x="11307" y="1102"/>
                    <a:pt x="10139" y="34"/>
                    <a:pt x="8772" y="1"/>
                  </a:cubicBezTo>
                  <a:lnTo>
                    <a:pt x="2400"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9"/>
            <p:cNvSpPr/>
            <p:nvPr/>
          </p:nvSpPr>
          <p:spPr>
            <a:xfrm>
              <a:off x="6152106" y="2566550"/>
              <a:ext cx="250742" cy="233580"/>
            </a:xfrm>
            <a:custGeom>
              <a:avLst/>
              <a:gdLst/>
              <a:ahLst/>
              <a:cxnLst/>
              <a:rect l="l" t="t" r="r" b="b"/>
              <a:pathLst>
                <a:path w="12141" h="11310" extrusionOk="0">
                  <a:moveTo>
                    <a:pt x="2345" y="0"/>
                  </a:moveTo>
                  <a:cubicBezTo>
                    <a:pt x="1037" y="0"/>
                    <a:pt x="1" y="1154"/>
                    <a:pt x="132" y="2469"/>
                  </a:cubicBezTo>
                  <a:lnTo>
                    <a:pt x="699" y="8841"/>
                  </a:lnTo>
                  <a:cubicBezTo>
                    <a:pt x="833" y="10208"/>
                    <a:pt x="2000" y="11276"/>
                    <a:pt x="3368" y="11309"/>
                  </a:cubicBezTo>
                  <a:lnTo>
                    <a:pt x="9739" y="11309"/>
                  </a:lnTo>
                  <a:cubicBezTo>
                    <a:pt x="11074" y="11309"/>
                    <a:pt x="12141" y="10142"/>
                    <a:pt x="11974" y="8807"/>
                  </a:cubicBezTo>
                  <a:lnTo>
                    <a:pt x="11440" y="2469"/>
                  </a:lnTo>
                  <a:cubicBezTo>
                    <a:pt x="11274" y="1102"/>
                    <a:pt x="10140" y="34"/>
                    <a:pt x="8739" y="1"/>
                  </a:cubicBezTo>
                  <a:lnTo>
                    <a:pt x="2401"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9"/>
            <p:cNvSpPr/>
            <p:nvPr/>
          </p:nvSpPr>
          <p:spPr>
            <a:xfrm>
              <a:off x="6402889" y="2566550"/>
              <a:ext cx="251424" cy="233580"/>
            </a:xfrm>
            <a:custGeom>
              <a:avLst/>
              <a:gdLst/>
              <a:ahLst/>
              <a:cxnLst/>
              <a:rect l="l" t="t" r="r" b="b"/>
              <a:pathLst>
                <a:path w="12174" h="11310" extrusionOk="0">
                  <a:moveTo>
                    <a:pt x="2344" y="0"/>
                  </a:moveTo>
                  <a:cubicBezTo>
                    <a:pt x="1036" y="0"/>
                    <a:pt x="0" y="1154"/>
                    <a:pt x="165" y="2469"/>
                  </a:cubicBezTo>
                  <a:lnTo>
                    <a:pt x="698" y="8841"/>
                  </a:lnTo>
                  <a:cubicBezTo>
                    <a:pt x="832" y="10208"/>
                    <a:pt x="1999" y="11276"/>
                    <a:pt x="3400" y="11309"/>
                  </a:cubicBezTo>
                  <a:lnTo>
                    <a:pt x="9738" y="11309"/>
                  </a:lnTo>
                  <a:cubicBezTo>
                    <a:pt x="11106" y="11309"/>
                    <a:pt x="12173" y="10142"/>
                    <a:pt x="12007" y="8807"/>
                  </a:cubicBezTo>
                  <a:lnTo>
                    <a:pt x="11439" y="2469"/>
                  </a:lnTo>
                  <a:cubicBezTo>
                    <a:pt x="11306" y="1102"/>
                    <a:pt x="10139" y="34"/>
                    <a:pt x="8738" y="1"/>
                  </a:cubicBezTo>
                  <a:lnTo>
                    <a:pt x="2400" y="1"/>
                  </a:lnTo>
                  <a:cubicBezTo>
                    <a:pt x="2381" y="1"/>
                    <a:pt x="2362" y="0"/>
                    <a:pt x="23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9"/>
            <p:cNvSpPr/>
            <p:nvPr/>
          </p:nvSpPr>
          <p:spPr>
            <a:xfrm>
              <a:off x="6653652" y="2566550"/>
              <a:ext cx="251424" cy="233580"/>
            </a:xfrm>
            <a:custGeom>
              <a:avLst/>
              <a:gdLst/>
              <a:ahLst/>
              <a:cxnLst/>
              <a:rect l="l" t="t" r="r" b="b"/>
              <a:pathLst>
                <a:path w="12174" h="11310" extrusionOk="0">
                  <a:moveTo>
                    <a:pt x="2376" y="0"/>
                  </a:moveTo>
                  <a:cubicBezTo>
                    <a:pt x="1036" y="0"/>
                    <a:pt x="0" y="1154"/>
                    <a:pt x="165" y="2469"/>
                  </a:cubicBezTo>
                  <a:lnTo>
                    <a:pt x="732" y="8841"/>
                  </a:lnTo>
                  <a:cubicBezTo>
                    <a:pt x="865" y="10208"/>
                    <a:pt x="1999" y="11276"/>
                    <a:pt x="3400" y="11309"/>
                  </a:cubicBezTo>
                  <a:lnTo>
                    <a:pt x="9738" y="11309"/>
                  </a:lnTo>
                  <a:cubicBezTo>
                    <a:pt x="11106" y="11309"/>
                    <a:pt x="12173" y="10142"/>
                    <a:pt x="12007" y="8807"/>
                  </a:cubicBezTo>
                  <a:lnTo>
                    <a:pt x="11439" y="2469"/>
                  </a:lnTo>
                  <a:cubicBezTo>
                    <a:pt x="11306" y="1102"/>
                    <a:pt x="10139" y="34"/>
                    <a:pt x="8771" y="1"/>
                  </a:cubicBezTo>
                  <a:lnTo>
                    <a:pt x="2433" y="1"/>
                  </a:lnTo>
                  <a:cubicBezTo>
                    <a:pt x="2414" y="1"/>
                    <a:pt x="2395" y="0"/>
                    <a:pt x="23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9"/>
            <p:cNvSpPr/>
            <p:nvPr/>
          </p:nvSpPr>
          <p:spPr>
            <a:xfrm>
              <a:off x="5878584" y="2312359"/>
              <a:ext cx="250742" cy="233559"/>
            </a:xfrm>
            <a:custGeom>
              <a:avLst/>
              <a:gdLst/>
              <a:ahLst/>
              <a:cxnLst/>
              <a:rect l="l" t="t" r="r" b="b"/>
              <a:pathLst>
                <a:path w="12141" h="11309" extrusionOk="0">
                  <a:moveTo>
                    <a:pt x="2402" y="0"/>
                  </a:moveTo>
                  <a:cubicBezTo>
                    <a:pt x="1068" y="0"/>
                    <a:pt x="0" y="1134"/>
                    <a:pt x="167" y="2469"/>
                  </a:cubicBezTo>
                  <a:lnTo>
                    <a:pt x="701" y="8840"/>
                  </a:lnTo>
                  <a:cubicBezTo>
                    <a:pt x="834" y="10208"/>
                    <a:pt x="2002" y="11275"/>
                    <a:pt x="3403" y="11308"/>
                  </a:cubicBezTo>
                  <a:lnTo>
                    <a:pt x="9740" y="11308"/>
                  </a:lnTo>
                  <a:cubicBezTo>
                    <a:pt x="9759" y="11309"/>
                    <a:pt x="9778" y="11309"/>
                    <a:pt x="9796" y="11309"/>
                  </a:cubicBezTo>
                  <a:cubicBezTo>
                    <a:pt x="11104" y="11309"/>
                    <a:pt x="12140" y="10156"/>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9"/>
            <p:cNvSpPr/>
            <p:nvPr/>
          </p:nvSpPr>
          <p:spPr>
            <a:xfrm>
              <a:off x="6129347" y="2312359"/>
              <a:ext cx="250783" cy="233559"/>
            </a:xfrm>
            <a:custGeom>
              <a:avLst/>
              <a:gdLst/>
              <a:ahLst/>
              <a:cxnLst/>
              <a:rect l="l" t="t" r="r" b="b"/>
              <a:pathLst>
                <a:path w="12143" h="11309" extrusionOk="0">
                  <a:moveTo>
                    <a:pt x="2402" y="0"/>
                  </a:moveTo>
                  <a:cubicBezTo>
                    <a:pt x="1068" y="0"/>
                    <a:pt x="0" y="1134"/>
                    <a:pt x="167" y="2469"/>
                  </a:cubicBezTo>
                  <a:lnTo>
                    <a:pt x="734" y="8840"/>
                  </a:lnTo>
                  <a:cubicBezTo>
                    <a:pt x="867" y="10208"/>
                    <a:pt x="2002" y="11275"/>
                    <a:pt x="3403" y="11308"/>
                  </a:cubicBezTo>
                  <a:lnTo>
                    <a:pt x="9740" y="11308"/>
                  </a:lnTo>
                  <a:cubicBezTo>
                    <a:pt x="11075" y="11308"/>
                    <a:pt x="12142" y="10174"/>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9"/>
            <p:cNvSpPr/>
            <p:nvPr/>
          </p:nvSpPr>
          <p:spPr>
            <a:xfrm>
              <a:off x="6380791" y="2312359"/>
              <a:ext cx="250742" cy="233559"/>
            </a:xfrm>
            <a:custGeom>
              <a:avLst/>
              <a:gdLst/>
              <a:ahLst/>
              <a:cxnLst/>
              <a:rect l="l" t="t" r="r" b="b"/>
              <a:pathLst>
                <a:path w="12141" h="11309" extrusionOk="0">
                  <a:moveTo>
                    <a:pt x="2402" y="0"/>
                  </a:moveTo>
                  <a:cubicBezTo>
                    <a:pt x="1068" y="0"/>
                    <a:pt x="1" y="1134"/>
                    <a:pt x="167" y="2469"/>
                  </a:cubicBezTo>
                  <a:lnTo>
                    <a:pt x="701" y="8840"/>
                  </a:lnTo>
                  <a:cubicBezTo>
                    <a:pt x="868" y="10208"/>
                    <a:pt x="2002" y="11275"/>
                    <a:pt x="3403" y="11308"/>
                  </a:cubicBezTo>
                  <a:lnTo>
                    <a:pt x="9741" y="11308"/>
                  </a:lnTo>
                  <a:cubicBezTo>
                    <a:pt x="9759" y="11309"/>
                    <a:pt x="9778" y="11309"/>
                    <a:pt x="9797" y="11309"/>
                  </a:cubicBezTo>
                  <a:cubicBezTo>
                    <a:pt x="11105" y="11309"/>
                    <a:pt x="12141" y="10156"/>
                    <a:pt x="12009" y="8840"/>
                  </a:cubicBezTo>
                  <a:lnTo>
                    <a:pt x="11442" y="2469"/>
                  </a:lnTo>
                  <a:cubicBezTo>
                    <a:pt x="11309" y="1101"/>
                    <a:pt x="10141" y="34"/>
                    <a:pt x="87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9"/>
            <p:cNvSpPr/>
            <p:nvPr/>
          </p:nvSpPr>
          <p:spPr>
            <a:xfrm>
              <a:off x="6631595" y="2312338"/>
              <a:ext cx="251382" cy="233580"/>
            </a:xfrm>
            <a:custGeom>
              <a:avLst/>
              <a:gdLst/>
              <a:ahLst/>
              <a:cxnLst/>
              <a:rect l="l" t="t" r="r" b="b"/>
              <a:pathLst>
                <a:path w="12172" h="11310" extrusionOk="0">
                  <a:moveTo>
                    <a:pt x="2344" y="1"/>
                  </a:moveTo>
                  <a:cubicBezTo>
                    <a:pt x="1036" y="1"/>
                    <a:pt x="1" y="1154"/>
                    <a:pt x="165" y="2470"/>
                  </a:cubicBezTo>
                  <a:lnTo>
                    <a:pt x="699" y="8841"/>
                  </a:lnTo>
                  <a:cubicBezTo>
                    <a:pt x="866" y="10209"/>
                    <a:pt x="2000" y="11276"/>
                    <a:pt x="3401" y="11309"/>
                  </a:cubicBezTo>
                  <a:lnTo>
                    <a:pt x="9739" y="11309"/>
                  </a:lnTo>
                  <a:cubicBezTo>
                    <a:pt x="9758" y="11310"/>
                    <a:pt x="9777" y="11310"/>
                    <a:pt x="9796" y="11310"/>
                  </a:cubicBezTo>
                  <a:cubicBezTo>
                    <a:pt x="11136" y="11310"/>
                    <a:pt x="12172" y="10157"/>
                    <a:pt x="12007" y="8841"/>
                  </a:cubicBezTo>
                  <a:lnTo>
                    <a:pt x="11473" y="2470"/>
                  </a:lnTo>
                  <a:cubicBezTo>
                    <a:pt x="11307" y="1102"/>
                    <a:pt x="10172" y="35"/>
                    <a:pt x="8771" y="1"/>
                  </a:cubicBezTo>
                  <a:lnTo>
                    <a:pt x="2400" y="1"/>
                  </a:lnTo>
                  <a:cubicBezTo>
                    <a:pt x="2382"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9"/>
            <p:cNvSpPr/>
            <p:nvPr/>
          </p:nvSpPr>
          <p:spPr>
            <a:xfrm>
              <a:off x="6347045" y="2020952"/>
              <a:ext cx="67534" cy="140540"/>
            </a:xfrm>
            <a:custGeom>
              <a:avLst/>
              <a:gdLst/>
              <a:ahLst/>
              <a:cxnLst/>
              <a:rect l="l" t="t" r="r" b="b"/>
              <a:pathLst>
                <a:path w="3270" h="6805" extrusionOk="0">
                  <a:moveTo>
                    <a:pt x="0" y="0"/>
                  </a:moveTo>
                  <a:lnTo>
                    <a:pt x="67" y="1034"/>
                  </a:lnTo>
                  <a:lnTo>
                    <a:pt x="1501" y="1034"/>
                  </a:lnTo>
                  <a:lnTo>
                    <a:pt x="2001" y="6805"/>
                  </a:lnTo>
                  <a:lnTo>
                    <a:pt x="3269" y="6805"/>
                  </a:lnTo>
                  <a:lnTo>
                    <a:pt x="26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9"/>
            <p:cNvSpPr/>
            <p:nvPr/>
          </p:nvSpPr>
          <p:spPr>
            <a:xfrm>
              <a:off x="6438659" y="2129109"/>
              <a:ext cx="35853" cy="33767"/>
            </a:xfrm>
            <a:custGeom>
              <a:avLst/>
              <a:gdLst/>
              <a:ahLst/>
              <a:cxnLst/>
              <a:rect l="l" t="t" r="r" b="b"/>
              <a:pathLst>
                <a:path w="1736" h="1635" extrusionOk="0">
                  <a:moveTo>
                    <a:pt x="801" y="0"/>
                  </a:moveTo>
                  <a:cubicBezTo>
                    <a:pt x="367" y="0"/>
                    <a:pt x="1" y="367"/>
                    <a:pt x="67" y="834"/>
                  </a:cubicBezTo>
                  <a:cubicBezTo>
                    <a:pt x="101" y="1268"/>
                    <a:pt x="501" y="1635"/>
                    <a:pt x="935" y="1635"/>
                  </a:cubicBezTo>
                  <a:cubicBezTo>
                    <a:pt x="1368" y="1635"/>
                    <a:pt x="1735" y="1268"/>
                    <a:pt x="1668" y="834"/>
                  </a:cubicBezTo>
                  <a:cubicBezTo>
                    <a:pt x="1635" y="367"/>
                    <a:pt x="1268" y="0"/>
                    <a:pt x="8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9"/>
            <p:cNvSpPr/>
            <p:nvPr/>
          </p:nvSpPr>
          <p:spPr>
            <a:xfrm>
              <a:off x="6473108" y="2020952"/>
              <a:ext cx="110243" cy="139859"/>
            </a:xfrm>
            <a:custGeom>
              <a:avLst/>
              <a:gdLst/>
              <a:ahLst/>
              <a:cxnLst/>
              <a:rect l="l" t="t" r="r" b="b"/>
              <a:pathLst>
                <a:path w="5338" h="6772" extrusionOk="0">
                  <a:moveTo>
                    <a:pt x="0" y="0"/>
                  </a:moveTo>
                  <a:lnTo>
                    <a:pt x="201" y="2235"/>
                  </a:lnTo>
                  <a:lnTo>
                    <a:pt x="1368" y="2235"/>
                  </a:lnTo>
                  <a:lnTo>
                    <a:pt x="1268" y="1068"/>
                  </a:lnTo>
                  <a:lnTo>
                    <a:pt x="3937" y="1068"/>
                  </a:lnTo>
                  <a:lnTo>
                    <a:pt x="1868" y="6772"/>
                  </a:lnTo>
                  <a:lnTo>
                    <a:pt x="3236" y="6772"/>
                  </a:lnTo>
                  <a:lnTo>
                    <a:pt x="5338" y="834"/>
                  </a:lnTo>
                  <a:lnTo>
                    <a:pt x="527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9"/>
            <p:cNvSpPr/>
            <p:nvPr/>
          </p:nvSpPr>
          <p:spPr>
            <a:xfrm>
              <a:off x="6595040" y="2020250"/>
              <a:ext cx="110243" cy="140561"/>
            </a:xfrm>
            <a:custGeom>
              <a:avLst/>
              <a:gdLst/>
              <a:ahLst/>
              <a:cxnLst/>
              <a:rect l="l" t="t" r="r" b="b"/>
              <a:pathLst>
                <a:path w="5338" h="6806" extrusionOk="0">
                  <a:moveTo>
                    <a:pt x="1" y="1"/>
                  </a:moveTo>
                  <a:lnTo>
                    <a:pt x="201" y="2236"/>
                  </a:lnTo>
                  <a:lnTo>
                    <a:pt x="1368" y="2236"/>
                  </a:lnTo>
                  <a:lnTo>
                    <a:pt x="1268" y="1068"/>
                  </a:lnTo>
                  <a:lnTo>
                    <a:pt x="3937" y="1068"/>
                  </a:lnTo>
                  <a:lnTo>
                    <a:pt x="1869" y="6806"/>
                  </a:lnTo>
                  <a:lnTo>
                    <a:pt x="3236" y="6806"/>
                  </a:lnTo>
                  <a:lnTo>
                    <a:pt x="5338"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9"/>
            <p:cNvSpPr/>
            <p:nvPr/>
          </p:nvSpPr>
          <p:spPr>
            <a:xfrm>
              <a:off x="6716972" y="2020250"/>
              <a:ext cx="110945" cy="140561"/>
            </a:xfrm>
            <a:custGeom>
              <a:avLst/>
              <a:gdLst/>
              <a:ahLst/>
              <a:cxnLst/>
              <a:rect l="l" t="t" r="r" b="b"/>
              <a:pathLst>
                <a:path w="5372" h="6806" extrusionOk="0">
                  <a:moveTo>
                    <a:pt x="1" y="1"/>
                  </a:moveTo>
                  <a:lnTo>
                    <a:pt x="201" y="2236"/>
                  </a:lnTo>
                  <a:lnTo>
                    <a:pt x="1368" y="2236"/>
                  </a:lnTo>
                  <a:lnTo>
                    <a:pt x="1268" y="1068"/>
                  </a:lnTo>
                  <a:lnTo>
                    <a:pt x="3937" y="1068"/>
                  </a:lnTo>
                  <a:lnTo>
                    <a:pt x="1869" y="6806"/>
                  </a:lnTo>
                  <a:lnTo>
                    <a:pt x="3236" y="6806"/>
                  </a:lnTo>
                  <a:lnTo>
                    <a:pt x="5371"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9"/>
            <p:cNvSpPr/>
            <p:nvPr/>
          </p:nvSpPr>
          <p:spPr>
            <a:xfrm>
              <a:off x="6191346" y="3401510"/>
              <a:ext cx="64085" cy="74432"/>
            </a:xfrm>
            <a:custGeom>
              <a:avLst/>
              <a:gdLst/>
              <a:ahLst/>
              <a:cxnLst/>
              <a:rect l="l" t="t" r="r" b="b"/>
              <a:pathLst>
                <a:path w="3103" h="3604" extrusionOk="0">
                  <a:moveTo>
                    <a:pt x="1435" y="535"/>
                  </a:moveTo>
                  <a:cubicBezTo>
                    <a:pt x="1935" y="535"/>
                    <a:pt x="2269" y="968"/>
                    <a:pt x="2369" y="1802"/>
                  </a:cubicBezTo>
                  <a:cubicBezTo>
                    <a:pt x="2435" y="2636"/>
                    <a:pt x="2169" y="3036"/>
                    <a:pt x="1668" y="3036"/>
                  </a:cubicBezTo>
                  <a:cubicBezTo>
                    <a:pt x="1168" y="3036"/>
                    <a:pt x="834" y="2670"/>
                    <a:pt x="734" y="1802"/>
                  </a:cubicBezTo>
                  <a:cubicBezTo>
                    <a:pt x="667" y="935"/>
                    <a:pt x="968" y="535"/>
                    <a:pt x="1435" y="535"/>
                  </a:cubicBezTo>
                  <a:close/>
                  <a:moveTo>
                    <a:pt x="1401" y="1"/>
                  </a:moveTo>
                  <a:cubicBezTo>
                    <a:pt x="567" y="1"/>
                    <a:pt x="0" y="635"/>
                    <a:pt x="100" y="1802"/>
                  </a:cubicBezTo>
                  <a:cubicBezTo>
                    <a:pt x="200" y="2936"/>
                    <a:pt x="868" y="3604"/>
                    <a:pt x="1702" y="3604"/>
                  </a:cubicBezTo>
                  <a:cubicBezTo>
                    <a:pt x="2535" y="3604"/>
                    <a:pt x="3103" y="2936"/>
                    <a:pt x="3002" y="1802"/>
                  </a:cubicBezTo>
                  <a:cubicBezTo>
                    <a:pt x="2902" y="635"/>
                    <a:pt x="2235" y="1"/>
                    <a:pt x="14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9"/>
            <p:cNvSpPr/>
            <p:nvPr/>
          </p:nvSpPr>
          <p:spPr>
            <a:xfrm>
              <a:off x="6034965" y="3154196"/>
              <a:ext cx="35151" cy="72366"/>
            </a:xfrm>
            <a:custGeom>
              <a:avLst/>
              <a:gdLst/>
              <a:ahLst/>
              <a:cxnLst/>
              <a:rect l="l" t="t" r="r" b="b"/>
              <a:pathLst>
                <a:path w="1702" h="3504" extrusionOk="0">
                  <a:moveTo>
                    <a:pt x="0" y="1"/>
                  </a:moveTo>
                  <a:lnTo>
                    <a:pt x="34" y="568"/>
                  </a:lnTo>
                  <a:lnTo>
                    <a:pt x="767" y="568"/>
                  </a:lnTo>
                  <a:lnTo>
                    <a:pt x="1034" y="3503"/>
                  </a:lnTo>
                  <a:lnTo>
                    <a:pt x="1701" y="3503"/>
                  </a:lnTo>
                  <a:lnTo>
                    <a:pt x="14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9"/>
            <p:cNvSpPr/>
            <p:nvPr/>
          </p:nvSpPr>
          <p:spPr>
            <a:xfrm>
              <a:off x="6285025" y="3153452"/>
              <a:ext cx="62040" cy="73110"/>
            </a:xfrm>
            <a:custGeom>
              <a:avLst/>
              <a:gdLst/>
              <a:ahLst/>
              <a:cxnLst/>
              <a:rect l="l" t="t" r="r" b="b"/>
              <a:pathLst>
                <a:path w="3004" h="3540" extrusionOk="0">
                  <a:moveTo>
                    <a:pt x="1207" y="0"/>
                  </a:moveTo>
                  <a:cubicBezTo>
                    <a:pt x="739" y="0"/>
                    <a:pt x="282" y="229"/>
                    <a:pt x="1" y="604"/>
                  </a:cubicBezTo>
                  <a:lnTo>
                    <a:pt x="501" y="937"/>
                  </a:lnTo>
                  <a:cubicBezTo>
                    <a:pt x="668" y="704"/>
                    <a:pt x="968" y="570"/>
                    <a:pt x="1302" y="570"/>
                  </a:cubicBezTo>
                  <a:cubicBezTo>
                    <a:pt x="1702" y="570"/>
                    <a:pt x="1936" y="771"/>
                    <a:pt x="1969" y="1071"/>
                  </a:cubicBezTo>
                  <a:cubicBezTo>
                    <a:pt x="2002" y="1371"/>
                    <a:pt x="1869" y="1638"/>
                    <a:pt x="1635" y="1805"/>
                  </a:cubicBezTo>
                  <a:lnTo>
                    <a:pt x="368" y="3139"/>
                  </a:lnTo>
                  <a:lnTo>
                    <a:pt x="401" y="3539"/>
                  </a:lnTo>
                  <a:lnTo>
                    <a:pt x="3003" y="3539"/>
                  </a:lnTo>
                  <a:lnTo>
                    <a:pt x="2936" y="3006"/>
                  </a:lnTo>
                  <a:lnTo>
                    <a:pt x="1302" y="3006"/>
                  </a:lnTo>
                  <a:lnTo>
                    <a:pt x="2136" y="2138"/>
                  </a:lnTo>
                  <a:cubicBezTo>
                    <a:pt x="2469" y="1871"/>
                    <a:pt x="2669" y="1438"/>
                    <a:pt x="2636" y="1037"/>
                  </a:cubicBezTo>
                  <a:cubicBezTo>
                    <a:pt x="2569" y="404"/>
                    <a:pt x="2036" y="3"/>
                    <a:pt x="1302" y="3"/>
                  </a:cubicBezTo>
                  <a:cubicBezTo>
                    <a:pt x="1270" y="1"/>
                    <a:pt x="1239" y="0"/>
                    <a:pt x="12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9"/>
            <p:cNvSpPr/>
            <p:nvPr/>
          </p:nvSpPr>
          <p:spPr>
            <a:xfrm>
              <a:off x="6542004" y="3154196"/>
              <a:ext cx="57889" cy="73729"/>
            </a:xfrm>
            <a:custGeom>
              <a:avLst/>
              <a:gdLst/>
              <a:ahLst/>
              <a:cxnLst/>
              <a:rect l="l" t="t" r="r" b="b"/>
              <a:pathLst>
                <a:path w="2803" h="3570" extrusionOk="0">
                  <a:moveTo>
                    <a:pt x="0" y="1"/>
                  </a:moveTo>
                  <a:lnTo>
                    <a:pt x="33" y="534"/>
                  </a:lnTo>
                  <a:lnTo>
                    <a:pt x="1635" y="534"/>
                  </a:lnTo>
                  <a:lnTo>
                    <a:pt x="934" y="1502"/>
                  </a:lnTo>
                  <a:lnTo>
                    <a:pt x="967" y="1935"/>
                  </a:lnTo>
                  <a:lnTo>
                    <a:pt x="1268" y="1935"/>
                  </a:lnTo>
                  <a:cubicBezTo>
                    <a:pt x="1801" y="1935"/>
                    <a:pt x="2068" y="2136"/>
                    <a:pt x="2102" y="2469"/>
                  </a:cubicBezTo>
                  <a:cubicBezTo>
                    <a:pt x="2102" y="2769"/>
                    <a:pt x="1868" y="3003"/>
                    <a:pt x="1401" y="3003"/>
                  </a:cubicBezTo>
                  <a:cubicBezTo>
                    <a:pt x="1034" y="3003"/>
                    <a:pt x="634" y="2869"/>
                    <a:pt x="334" y="2636"/>
                  </a:cubicBezTo>
                  <a:lnTo>
                    <a:pt x="100" y="3136"/>
                  </a:lnTo>
                  <a:cubicBezTo>
                    <a:pt x="500" y="3437"/>
                    <a:pt x="967" y="3570"/>
                    <a:pt x="1468" y="3570"/>
                  </a:cubicBezTo>
                  <a:cubicBezTo>
                    <a:pt x="2402" y="3570"/>
                    <a:pt x="2802" y="3070"/>
                    <a:pt x="2735" y="2469"/>
                  </a:cubicBezTo>
                  <a:cubicBezTo>
                    <a:pt x="2702" y="1902"/>
                    <a:pt x="2235" y="1468"/>
                    <a:pt x="1668" y="1435"/>
                  </a:cubicBezTo>
                  <a:lnTo>
                    <a:pt x="2435" y="434"/>
                  </a:lnTo>
                  <a:lnTo>
                    <a:pt x="23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9"/>
            <p:cNvSpPr/>
            <p:nvPr/>
          </p:nvSpPr>
          <p:spPr>
            <a:xfrm>
              <a:off x="6018422" y="2897919"/>
              <a:ext cx="66852" cy="71664"/>
            </a:xfrm>
            <a:custGeom>
              <a:avLst/>
              <a:gdLst/>
              <a:ahLst/>
              <a:cxnLst/>
              <a:rect l="l" t="t" r="r" b="b"/>
              <a:pathLst>
                <a:path w="3237" h="3470" extrusionOk="0">
                  <a:moveTo>
                    <a:pt x="1535" y="1"/>
                  </a:moveTo>
                  <a:lnTo>
                    <a:pt x="1" y="2236"/>
                  </a:lnTo>
                  <a:lnTo>
                    <a:pt x="67" y="2703"/>
                  </a:lnTo>
                  <a:lnTo>
                    <a:pt x="1969" y="2703"/>
                  </a:lnTo>
                  <a:lnTo>
                    <a:pt x="2035" y="3470"/>
                  </a:lnTo>
                  <a:lnTo>
                    <a:pt x="2669" y="3470"/>
                  </a:lnTo>
                  <a:lnTo>
                    <a:pt x="2603" y="2703"/>
                  </a:lnTo>
                  <a:lnTo>
                    <a:pt x="3236" y="2703"/>
                  </a:lnTo>
                  <a:lnTo>
                    <a:pt x="3170" y="2136"/>
                  </a:lnTo>
                  <a:lnTo>
                    <a:pt x="2536" y="2136"/>
                  </a:lnTo>
                  <a:lnTo>
                    <a:pt x="2502" y="1435"/>
                  </a:lnTo>
                  <a:lnTo>
                    <a:pt x="1869" y="1435"/>
                  </a:lnTo>
                  <a:lnTo>
                    <a:pt x="1935" y="2136"/>
                  </a:lnTo>
                  <a:lnTo>
                    <a:pt x="801" y="2136"/>
                  </a:lnTo>
                  <a:lnTo>
                    <a:pt x="223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9"/>
            <p:cNvSpPr/>
            <p:nvPr/>
          </p:nvSpPr>
          <p:spPr>
            <a:xfrm>
              <a:off x="6267801" y="2897237"/>
              <a:ext cx="55824" cy="73729"/>
            </a:xfrm>
            <a:custGeom>
              <a:avLst/>
              <a:gdLst/>
              <a:ahLst/>
              <a:cxnLst/>
              <a:rect l="l" t="t" r="r" b="b"/>
              <a:pathLst>
                <a:path w="2703" h="3570" extrusionOk="0">
                  <a:moveTo>
                    <a:pt x="168" y="0"/>
                  </a:moveTo>
                  <a:lnTo>
                    <a:pt x="168" y="1902"/>
                  </a:lnTo>
                  <a:lnTo>
                    <a:pt x="1002" y="1902"/>
                  </a:lnTo>
                  <a:cubicBezTo>
                    <a:pt x="1736" y="1902"/>
                    <a:pt x="1969" y="2135"/>
                    <a:pt x="2002" y="2469"/>
                  </a:cubicBezTo>
                  <a:cubicBezTo>
                    <a:pt x="2036" y="2802"/>
                    <a:pt x="1769" y="3003"/>
                    <a:pt x="1302" y="3003"/>
                  </a:cubicBezTo>
                  <a:cubicBezTo>
                    <a:pt x="935" y="3003"/>
                    <a:pt x="535" y="2869"/>
                    <a:pt x="234" y="2636"/>
                  </a:cubicBezTo>
                  <a:lnTo>
                    <a:pt x="1" y="3169"/>
                  </a:lnTo>
                  <a:cubicBezTo>
                    <a:pt x="401" y="3436"/>
                    <a:pt x="868" y="3570"/>
                    <a:pt x="1369" y="3570"/>
                  </a:cubicBezTo>
                  <a:cubicBezTo>
                    <a:pt x="2303" y="3570"/>
                    <a:pt x="2703" y="3069"/>
                    <a:pt x="2636" y="2436"/>
                  </a:cubicBezTo>
                  <a:cubicBezTo>
                    <a:pt x="2603" y="1835"/>
                    <a:pt x="2136" y="1368"/>
                    <a:pt x="1102" y="1368"/>
                  </a:cubicBezTo>
                  <a:lnTo>
                    <a:pt x="768" y="1368"/>
                  </a:lnTo>
                  <a:lnTo>
                    <a:pt x="768" y="568"/>
                  </a:lnTo>
                  <a:lnTo>
                    <a:pt x="2269" y="568"/>
                  </a:lnTo>
                  <a:lnTo>
                    <a:pt x="22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9"/>
            <p:cNvSpPr/>
            <p:nvPr/>
          </p:nvSpPr>
          <p:spPr>
            <a:xfrm>
              <a:off x="6521331" y="2896556"/>
              <a:ext cx="62701" cy="74411"/>
            </a:xfrm>
            <a:custGeom>
              <a:avLst/>
              <a:gdLst/>
              <a:ahLst/>
              <a:cxnLst/>
              <a:rect l="l" t="t" r="r" b="b"/>
              <a:pathLst>
                <a:path w="3036" h="3603" extrusionOk="0">
                  <a:moveTo>
                    <a:pt x="1663" y="1899"/>
                  </a:moveTo>
                  <a:cubicBezTo>
                    <a:pt x="2005" y="1899"/>
                    <a:pt x="2304" y="2156"/>
                    <a:pt x="2335" y="2502"/>
                  </a:cubicBezTo>
                  <a:cubicBezTo>
                    <a:pt x="2369" y="2869"/>
                    <a:pt x="2102" y="3102"/>
                    <a:pt x="1702" y="3102"/>
                  </a:cubicBezTo>
                  <a:cubicBezTo>
                    <a:pt x="1681" y="3104"/>
                    <a:pt x="1660" y="3105"/>
                    <a:pt x="1639" y="3105"/>
                  </a:cubicBezTo>
                  <a:cubicBezTo>
                    <a:pt x="1294" y="3105"/>
                    <a:pt x="966" y="2848"/>
                    <a:pt x="934" y="2502"/>
                  </a:cubicBezTo>
                  <a:cubicBezTo>
                    <a:pt x="901" y="2168"/>
                    <a:pt x="1168" y="1901"/>
                    <a:pt x="1602" y="1901"/>
                  </a:cubicBezTo>
                  <a:cubicBezTo>
                    <a:pt x="1622" y="1900"/>
                    <a:pt x="1643" y="1899"/>
                    <a:pt x="1663" y="1899"/>
                  </a:cubicBezTo>
                  <a:close/>
                  <a:moveTo>
                    <a:pt x="1668" y="0"/>
                  </a:moveTo>
                  <a:cubicBezTo>
                    <a:pt x="668" y="0"/>
                    <a:pt x="0" y="667"/>
                    <a:pt x="134" y="1868"/>
                  </a:cubicBezTo>
                  <a:cubicBezTo>
                    <a:pt x="201" y="3002"/>
                    <a:pt x="834" y="3603"/>
                    <a:pt x="1802" y="3603"/>
                  </a:cubicBezTo>
                  <a:cubicBezTo>
                    <a:pt x="2502" y="3603"/>
                    <a:pt x="3036" y="3169"/>
                    <a:pt x="2969" y="2469"/>
                  </a:cubicBezTo>
                  <a:cubicBezTo>
                    <a:pt x="2905" y="1824"/>
                    <a:pt x="2342" y="1366"/>
                    <a:pt x="1732" y="1366"/>
                  </a:cubicBezTo>
                  <a:cubicBezTo>
                    <a:pt x="1711" y="1366"/>
                    <a:pt x="1690" y="1367"/>
                    <a:pt x="1668" y="1368"/>
                  </a:cubicBezTo>
                  <a:cubicBezTo>
                    <a:pt x="1335" y="1368"/>
                    <a:pt x="1001" y="1501"/>
                    <a:pt x="768" y="1735"/>
                  </a:cubicBezTo>
                  <a:cubicBezTo>
                    <a:pt x="701" y="967"/>
                    <a:pt x="1068" y="534"/>
                    <a:pt x="1735" y="534"/>
                  </a:cubicBezTo>
                  <a:cubicBezTo>
                    <a:pt x="1968" y="534"/>
                    <a:pt x="2202" y="601"/>
                    <a:pt x="2402" y="701"/>
                  </a:cubicBezTo>
                  <a:lnTo>
                    <a:pt x="2602" y="234"/>
                  </a:lnTo>
                  <a:cubicBezTo>
                    <a:pt x="2335" y="67"/>
                    <a:pt x="2002" y="0"/>
                    <a:pt x="16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9"/>
            <p:cNvSpPr/>
            <p:nvPr/>
          </p:nvSpPr>
          <p:spPr>
            <a:xfrm>
              <a:off x="5991553" y="2640279"/>
              <a:ext cx="57207" cy="72346"/>
            </a:xfrm>
            <a:custGeom>
              <a:avLst/>
              <a:gdLst/>
              <a:ahLst/>
              <a:cxnLst/>
              <a:rect l="l" t="t" r="r" b="b"/>
              <a:pathLst>
                <a:path w="2770" h="3503" extrusionOk="0">
                  <a:moveTo>
                    <a:pt x="1" y="0"/>
                  </a:moveTo>
                  <a:lnTo>
                    <a:pt x="101" y="1134"/>
                  </a:lnTo>
                  <a:lnTo>
                    <a:pt x="735" y="1134"/>
                  </a:lnTo>
                  <a:lnTo>
                    <a:pt x="668" y="534"/>
                  </a:lnTo>
                  <a:lnTo>
                    <a:pt x="2036" y="534"/>
                  </a:lnTo>
                  <a:lnTo>
                    <a:pt x="1001" y="3503"/>
                  </a:lnTo>
                  <a:lnTo>
                    <a:pt x="1669" y="3503"/>
                  </a:lnTo>
                  <a:lnTo>
                    <a:pt x="2769" y="434"/>
                  </a:lnTo>
                  <a:lnTo>
                    <a:pt x="2736" y="34"/>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9"/>
            <p:cNvSpPr/>
            <p:nvPr/>
          </p:nvSpPr>
          <p:spPr>
            <a:xfrm>
              <a:off x="6245765" y="2639577"/>
              <a:ext cx="61338" cy="74432"/>
            </a:xfrm>
            <a:custGeom>
              <a:avLst/>
              <a:gdLst/>
              <a:ahLst/>
              <a:cxnLst/>
              <a:rect l="l" t="t" r="r" b="b"/>
              <a:pathLst>
                <a:path w="2970" h="3604" extrusionOk="0">
                  <a:moveTo>
                    <a:pt x="1301" y="535"/>
                  </a:moveTo>
                  <a:cubicBezTo>
                    <a:pt x="1702" y="535"/>
                    <a:pt x="2002" y="735"/>
                    <a:pt x="2035" y="1035"/>
                  </a:cubicBezTo>
                  <a:cubicBezTo>
                    <a:pt x="2035" y="1335"/>
                    <a:pt x="1802" y="1535"/>
                    <a:pt x="1402" y="1535"/>
                  </a:cubicBezTo>
                  <a:cubicBezTo>
                    <a:pt x="1001" y="1535"/>
                    <a:pt x="734" y="1335"/>
                    <a:pt x="701" y="1035"/>
                  </a:cubicBezTo>
                  <a:lnTo>
                    <a:pt x="701" y="1002"/>
                  </a:lnTo>
                  <a:cubicBezTo>
                    <a:pt x="668" y="701"/>
                    <a:pt x="901" y="535"/>
                    <a:pt x="1301" y="535"/>
                  </a:cubicBezTo>
                  <a:close/>
                  <a:moveTo>
                    <a:pt x="1435" y="2002"/>
                  </a:moveTo>
                  <a:cubicBezTo>
                    <a:pt x="1935" y="2002"/>
                    <a:pt x="2235" y="2202"/>
                    <a:pt x="2269" y="2536"/>
                  </a:cubicBezTo>
                  <a:cubicBezTo>
                    <a:pt x="2302" y="2870"/>
                    <a:pt x="2035" y="3103"/>
                    <a:pt x="1535" y="3103"/>
                  </a:cubicBezTo>
                  <a:cubicBezTo>
                    <a:pt x="1068" y="3103"/>
                    <a:pt x="734" y="2903"/>
                    <a:pt x="701" y="2536"/>
                  </a:cubicBezTo>
                  <a:cubicBezTo>
                    <a:pt x="668" y="2202"/>
                    <a:pt x="935" y="2002"/>
                    <a:pt x="1435" y="2002"/>
                  </a:cubicBezTo>
                  <a:close/>
                  <a:moveTo>
                    <a:pt x="1268" y="1"/>
                  </a:moveTo>
                  <a:cubicBezTo>
                    <a:pt x="501" y="1"/>
                    <a:pt x="1" y="368"/>
                    <a:pt x="67" y="968"/>
                  </a:cubicBezTo>
                  <a:cubicBezTo>
                    <a:pt x="67" y="1302"/>
                    <a:pt x="267" y="1569"/>
                    <a:pt x="568" y="1702"/>
                  </a:cubicBezTo>
                  <a:cubicBezTo>
                    <a:pt x="234" y="1836"/>
                    <a:pt x="34" y="2202"/>
                    <a:pt x="67" y="2536"/>
                  </a:cubicBezTo>
                  <a:cubicBezTo>
                    <a:pt x="134" y="3203"/>
                    <a:pt x="734" y="3603"/>
                    <a:pt x="1602" y="3603"/>
                  </a:cubicBezTo>
                  <a:cubicBezTo>
                    <a:pt x="2469" y="3603"/>
                    <a:pt x="2969" y="3203"/>
                    <a:pt x="2936" y="2536"/>
                  </a:cubicBezTo>
                  <a:cubicBezTo>
                    <a:pt x="2903" y="2169"/>
                    <a:pt x="2636" y="1836"/>
                    <a:pt x="2302" y="1702"/>
                  </a:cubicBezTo>
                  <a:cubicBezTo>
                    <a:pt x="2569" y="1569"/>
                    <a:pt x="2702" y="1268"/>
                    <a:pt x="2669" y="968"/>
                  </a:cubicBezTo>
                  <a:cubicBezTo>
                    <a:pt x="2602" y="368"/>
                    <a:pt x="2035" y="1"/>
                    <a:pt x="12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9"/>
            <p:cNvSpPr/>
            <p:nvPr/>
          </p:nvSpPr>
          <p:spPr>
            <a:xfrm>
              <a:off x="6496528" y="2639577"/>
              <a:ext cx="62722" cy="74432"/>
            </a:xfrm>
            <a:custGeom>
              <a:avLst/>
              <a:gdLst/>
              <a:ahLst/>
              <a:cxnLst/>
              <a:rect l="l" t="t" r="r" b="b"/>
              <a:pathLst>
                <a:path w="3037" h="3604" extrusionOk="0">
                  <a:moveTo>
                    <a:pt x="1364" y="498"/>
                  </a:moveTo>
                  <a:cubicBezTo>
                    <a:pt x="1709" y="498"/>
                    <a:pt x="2037" y="756"/>
                    <a:pt x="2069" y="1102"/>
                  </a:cubicBezTo>
                  <a:lnTo>
                    <a:pt x="2102" y="1102"/>
                  </a:lnTo>
                  <a:cubicBezTo>
                    <a:pt x="2135" y="1435"/>
                    <a:pt x="1869" y="1702"/>
                    <a:pt x="1435" y="1702"/>
                  </a:cubicBezTo>
                  <a:cubicBezTo>
                    <a:pt x="1412" y="1704"/>
                    <a:pt x="1390" y="1705"/>
                    <a:pt x="1368" y="1705"/>
                  </a:cubicBezTo>
                  <a:cubicBezTo>
                    <a:pt x="998" y="1705"/>
                    <a:pt x="699" y="1448"/>
                    <a:pt x="668" y="1102"/>
                  </a:cubicBezTo>
                  <a:cubicBezTo>
                    <a:pt x="634" y="735"/>
                    <a:pt x="901" y="501"/>
                    <a:pt x="1301" y="501"/>
                  </a:cubicBezTo>
                  <a:cubicBezTo>
                    <a:pt x="1322" y="499"/>
                    <a:pt x="1343" y="498"/>
                    <a:pt x="1364" y="498"/>
                  </a:cubicBezTo>
                  <a:close/>
                  <a:moveTo>
                    <a:pt x="1235" y="1"/>
                  </a:moveTo>
                  <a:cubicBezTo>
                    <a:pt x="534" y="1"/>
                    <a:pt x="1" y="435"/>
                    <a:pt x="67" y="1135"/>
                  </a:cubicBezTo>
                  <a:cubicBezTo>
                    <a:pt x="132" y="1780"/>
                    <a:pt x="663" y="2237"/>
                    <a:pt x="1301" y="2237"/>
                  </a:cubicBezTo>
                  <a:cubicBezTo>
                    <a:pt x="1323" y="2237"/>
                    <a:pt x="1346" y="2237"/>
                    <a:pt x="1368" y="2236"/>
                  </a:cubicBezTo>
                  <a:cubicBezTo>
                    <a:pt x="1702" y="2236"/>
                    <a:pt x="2035" y="2102"/>
                    <a:pt x="2269" y="1869"/>
                  </a:cubicBezTo>
                  <a:lnTo>
                    <a:pt x="2269" y="1869"/>
                  </a:lnTo>
                  <a:cubicBezTo>
                    <a:pt x="2336" y="2636"/>
                    <a:pt x="1969" y="3070"/>
                    <a:pt x="1301" y="3070"/>
                  </a:cubicBezTo>
                  <a:cubicBezTo>
                    <a:pt x="1068" y="3070"/>
                    <a:pt x="834" y="3003"/>
                    <a:pt x="634" y="2903"/>
                  </a:cubicBezTo>
                  <a:lnTo>
                    <a:pt x="434" y="3370"/>
                  </a:lnTo>
                  <a:cubicBezTo>
                    <a:pt x="701" y="3537"/>
                    <a:pt x="1035" y="3603"/>
                    <a:pt x="1368" y="3603"/>
                  </a:cubicBezTo>
                  <a:cubicBezTo>
                    <a:pt x="2369" y="3603"/>
                    <a:pt x="3036" y="2936"/>
                    <a:pt x="2903" y="1735"/>
                  </a:cubicBezTo>
                  <a:cubicBezTo>
                    <a:pt x="2803" y="635"/>
                    <a:pt x="2202" y="1"/>
                    <a:pt x="12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9"/>
            <p:cNvSpPr/>
            <p:nvPr/>
          </p:nvSpPr>
          <p:spPr>
            <a:xfrm>
              <a:off x="6590269" y="3445541"/>
              <a:ext cx="17885" cy="31784"/>
            </a:xfrm>
            <a:custGeom>
              <a:avLst/>
              <a:gdLst/>
              <a:ahLst/>
              <a:cxnLst/>
              <a:rect l="l" t="t" r="r" b="b"/>
              <a:pathLst>
                <a:path w="866" h="1539" extrusionOk="0">
                  <a:moveTo>
                    <a:pt x="348" y="0"/>
                  </a:moveTo>
                  <a:cubicBezTo>
                    <a:pt x="141" y="0"/>
                    <a:pt x="1" y="188"/>
                    <a:pt x="31" y="404"/>
                  </a:cubicBezTo>
                  <a:cubicBezTo>
                    <a:pt x="31" y="571"/>
                    <a:pt x="165" y="738"/>
                    <a:pt x="298" y="771"/>
                  </a:cubicBezTo>
                  <a:lnTo>
                    <a:pt x="165" y="1538"/>
                  </a:lnTo>
                  <a:lnTo>
                    <a:pt x="599" y="1538"/>
                  </a:lnTo>
                  <a:lnTo>
                    <a:pt x="799" y="838"/>
                  </a:lnTo>
                  <a:cubicBezTo>
                    <a:pt x="832" y="704"/>
                    <a:pt x="865" y="571"/>
                    <a:pt x="865" y="437"/>
                  </a:cubicBezTo>
                  <a:cubicBezTo>
                    <a:pt x="865" y="190"/>
                    <a:pt x="694" y="0"/>
                    <a:pt x="456" y="0"/>
                  </a:cubicBezTo>
                  <a:cubicBezTo>
                    <a:pt x="437" y="0"/>
                    <a:pt x="418" y="1"/>
                    <a:pt x="398" y="4"/>
                  </a:cubicBezTo>
                  <a:cubicBezTo>
                    <a:pt x="381" y="1"/>
                    <a:pt x="364" y="0"/>
                    <a:pt x="34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9"/>
            <p:cNvSpPr/>
            <p:nvPr/>
          </p:nvSpPr>
          <p:spPr>
            <a:xfrm>
              <a:off x="6820999" y="3420799"/>
              <a:ext cx="50309" cy="35171"/>
            </a:xfrm>
            <a:custGeom>
              <a:avLst/>
              <a:gdLst/>
              <a:ahLst/>
              <a:cxnLst/>
              <a:rect l="l" t="t" r="r" b="b"/>
              <a:pathLst>
                <a:path w="2436" h="1703" extrusionOk="0">
                  <a:moveTo>
                    <a:pt x="1" y="1"/>
                  </a:moveTo>
                  <a:lnTo>
                    <a:pt x="34" y="501"/>
                  </a:lnTo>
                  <a:lnTo>
                    <a:pt x="2336" y="501"/>
                  </a:lnTo>
                  <a:lnTo>
                    <a:pt x="2302" y="1"/>
                  </a:lnTo>
                  <a:close/>
                  <a:moveTo>
                    <a:pt x="101" y="1202"/>
                  </a:moveTo>
                  <a:lnTo>
                    <a:pt x="134" y="1702"/>
                  </a:lnTo>
                  <a:lnTo>
                    <a:pt x="2436" y="1702"/>
                  </a:lnTo>
                  <a:lnTo>
                    <a:pt x="2402" y="1202"/>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9"/>
            <p:cNvSpPr/>
            <p:nvPr/>
          </p:nvSpPr>
          <p:spPr>
            <a:xfrm>
              <a:off x="6803093" y="3162477"/>
              <a:ext cx="48926" cy="46158"/>
            </a:xfrm>
            <a:custGeom>
              <a:avLst/>
              <a:gdLst/>
              <a:ahLst/>
              <a:cxnLst/>
              <a:rect l="l" t="t" r="r" b="b"/>
              <a:pathLst>
                <a:path w="2369" h="2235" extrusionOk="0">
                  <a:moveTo>
                    <a:pt x="801" y="0"/>
                  </a:moveTo>
                  <a:lnTo>
                    <a:pt x="901" y="867"/>
                  </a:lnTo>
                  <a:lnTo>
                    <a:pt x="0" y="867"/>
                  </a:lnTo>
                  <a:lnTo>
                    <a:pt x="67" y="1368"/>
                  </a:lnTo>
                  <a:lnTo>
                    <a:pt x="934" y="1368"/>
                  </a:lnTo>
                  <a:lnTo>
                    <a:pt x="1001" y="2235"/>
                  </a:lnTo>
                  <a:lnTo>
                    <a:pt x="1535" y="2235"/>
                  </a:lnTo>
                  <a:lnTo>
                    <a:pt x="1468" y="1368"/>
                  </a:lnTo>
                  <a:lnTo>
                    <a:pt x="2369" y="1368"/>
                  </a:lnTo>
                  <a:lnTo>
                    <a:pt x="2302" y="867"/>
                  </a:lnTo>
                  <a:lnTo>
                    <a:pt x="1435" y="867"/>
                  </a:lnTo>
                  <a:lnTo>
                    <a:pt x="13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9"/>
            <p:cNvSpPr/>
            <p:nvPr/>
          </p:nvSpPr>
          <p:spPr>
            <a:xfrm>
              <a:off x="6765898" y="2658185"/>
              <a:ext cx="42730" cy="40665"/>
            </a:xfrm>
            <a:custGeom>
              <a:avLst/>
              <a:gdLst/>
              <a:ahLst/>
              <a:cxnLst/>
              <a:rect l="l" t="t" r="r" b="b"/>
              <a:pathLst>
                <a:path w="2069" h="1969" extrusionOk="0">
                  <a:moveTo>
                    <a:pt x="300" y="1"/>
                  </a:moveTo>
                  <a:lnTo>
                    <a:pt x="0" y="334"/>
                  </a:lnTo>
                  <a:lnTo>
                    <a:pt x="667" y="968"/>
                  </a:lnTo>
                  <a:lnTo>
                    <a:pt x="100" y="1568"/>
                  </a:lnTo>
                  <a:lnTo>
                    <a:pt x="534" y="1969"/>
                  </a:lnTo>
                  <a:lnTo>
                    <a:pt x="1068" y="1335"/>
                  </a:lnTo>
                  <a:lnTo>
                    <a:pt x="1768" y="1969"/>
                  </a:lnTo>
                  <a:lnTo>
                    <a:pt x="2068" y="1602"/>
                  </a:lnTo>
                  <a:lnTo>
                    <a:pt x="1401" y="1001"/>
                  </a:lnTo>
                  <a:lnTo>
                    <a:pt x="1968" y="367"/>
                  </a:lnTo>
                  <a:lnTo>
                    <a:pt x="1568" y="1"/>
                  </a:lnTo>
                  <a:lnTo>
                    <a:pt x="1001" y="601"/>
                  </a:lnTo>
                  <a:lnTo>
                    <a:pt x="30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9"/>
            <p:cNvSpPr/>
            <p:nvPr/>
          </p:nvSpPr>
          <p:spPr>
            <a:xfrm>
              <a:off x="6798261" y="2935816"/>
              <a:ext cx="28955" cy="11049"/>
            </a:xfrm>
            <a:custGeom>
              <a:avLst/>
              <a:gdLst/>
              <a:ahLst/>
              <a:cxnLst/>
              <a:rect l="l" t="t" r="r" b="b"/>
              <a:pathLst>
                <a:path w="1402" h="535" extrusionOk="0">
                  <a:moveTo>
                    <a:pt x="1" y="0"/>
                  </a:moveTo>
                  <a:lnTo>
                    <a:pt x="34" y="534"/>
                  </a:lnTo>
                  <a:lnTo>
                    <a:pt x="1402" y="534"/>
                  </a:lnTo>
                  <a:lnTo>
                    <a:pt x="13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9"/>
            <p:cNvSpPr/>
            <p:nvPr/>
          </p:nvSpPr>
          <p:spPr>
            <a:xfrm>
              <a:off x="6729385" y="2428095"/>
              <a:ext cx="55824" cy="6898"/>
            </a:xfrm>
            <a:custGeom>
              <a:avLst/>
              <a:gdLst/>
              <a:ahLst/>
              <a:cxnLst/>
              <a:rect l="l" t="t" r="r" b="b"/>
              <a:pathLst>
                <a:path w="2703" h="334" extrusionOk="0">
                  <a:moveTo>
                    <a:pt x="0" y="0"/>
                  </a:moveTo>
                  <a:lnTo>
                    <a:pt x="34" y="334"/>
                  </a:lnTo>
                  <a:lnTo>
                    <a:pt x="2702" y="334"/>
                  </a:lnTo>
                  <a:lnTo>
                    <a:pt x="26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9"/>
            <p:cNvSpPr/>
            <p:nvPr/>
          </p:nvSpPr>
          <p:spPr>
            <a:xfrm>
              <a:off x="6747972" y="2399843"/>
              <a:ext cx="14498" cy="13796"/>
            </a:xfrm>
            <a:custGeom>
              <a:avLst/>
              <a:gdLst/>
              <a:ahLst/>
              <a:cxnLst/>
              <a:rect l="l" t="t" r="r" b="b"/>
              <a:pathLst>
                <a:path w="702" h="668" extrusionOk="0">
                  <a:moveTo>
                    <a:pt x="301" y="1"/>
                  </a:moveTo>
                  <a:cubicBezTo>
                    <a:pt x="134" y="1"/>
                    <a:pt x="1" y="134"/>
                    <a:pt x="1" y="334"/>
                  </a:cubicBezTo>
                  <a:cubicBezTo>
                    <a:pt x="34" y="501"/>
                    <a:pt x="201" y="668"/>
                    <a:pt x="368" y="668"/>
                  </a:cubicBezTo>
                  <a:cubicBezTo>
                    <a:pt x="535" y="668"/>
                    <a:pt x="701" y="501"/>
                    <a:pt x="668" y="334"/>
                  </a:cubicBezTo>
                  <a:cubicBezTo>
                    <a:pt x="668" y="134"/>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9"/>
            <p:cNvSpPr/>
            <p:nvPr/>
          </p:nvSpPr>
          <p:spPr>
            <a:xfrm>
              <a:off x="6752123" y="2449450"/>
              <a:ext cx="14477" cy="13114"/>
            </a:xfrm>
            <a:custGeom>
              <a:avLst/>
              <a:gdLst/>
              <a:ahLst/>
              <a:cxnLst/>
              <a:rect l="l" t="t" r="r" b="b"/>
              <a:pathLst>
                <a:path w="701" h="635" extrusionOk="0">
                  <a:moveTo>
                    <a:pt x="334" y="0"/>
                  </a:moveTo>
                  <a:cubicBezTo>
                    <a:pt x="133" y="0"/>
                    <a:pt x="0" y="134"/>
                    <a:pt x="33" y="334"/>
                  </a:cubicBezTo>
                  <a:cubicBezTo>
                    <a:pt x="33" y="501"/>
                    <a:pt x="200" y="634"/>
                    <a:pt x="400" y="634"/>
                  </a:cubicBezTo>
                  <a:cubicBezTo>
                    <a:pt x="567" y="634"/>
                    <a:pt x="701" y="501"/>
                    <a:pt x="701" y="334"/>
                  </a:cubicBezTo>
                  <a:cubicBezTo>
                    <a:pt x="667" y="134"/>
                    <a:pt x="500" y="0"/>
                    <a:pt x="3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9"/>
            <p:cNvSpPr/>
            <p:nvPr/>
          </p:nvSpPr>
          <p:spPr>
            <a:xfrm>
              <a:off x="6468977" y="2389516"/>
              <a:ext cx="86823" cy="74411"/>
            </a:xfrm>
            <a:custGeom>
              <a:avLst/>
              <a:gdLst/>
              <a:ahLst/>
              <a:cxnLst/>
              <a:rect l="l" t="t" r="r" b="b"/>
              <a:pathLst>
                <a:path w="4204" h="3603" extrusionOk="0">
                  <a:moveTo>
                    <a:pt x="801" y="367"/>
                  </a:moveTo>
                  <a:cubicBezTo>
                    <a:pt x="1068" y="367"/>
                    <a:pt x="1268" y="601"/>
                    <a:pt x="1301" y="968"/>
                  </a:cubicBezTo>
                  <a:cubicBezTo>
                    <a:pt x="1335" y="1368"/>
                    <a:pt x="1168" y="1601"/>
                    <a:pt x="901" y="1601"/>
                  </a:cubicBezTo>
                  <a:cubicBezTo>
                    <a:pt x="667" y="1601"/>
                    <a:pt x="467" y="1368"/>
                    <a:pt x="434" y="968"/>
                  </a:cubicBezTo>
                  <a:cubicBezTo>
                    <a:pt x="401" y="601"/>
                    <a:pt x="534" y="367"/>
                    <a:pt x="801" y="367"/>
                  </a:cubicBezTo>
                  <a:close/>
                  <a:moveTo>
                    <a:pt x="801" y="0"/>
                  </a:moveTo>
                  <a:cubicBezTo>
                    <a:pt x="300" y="0"/>
                    <a:pt x="0" y="401"/>
                    <a:pt x="34" y="968"/>
                  </a:cubicBezTo>
                  <a:cubicBezTo>
                    <a:pt x="34" y="1501"/>
                    <a:pt x="434" y="1935"/>
                    <a:pt x="968" y="1935"/>
                  </a:cubicBezTo>
                  <a:cubicBezTo>
                    <a:pt x="1468" y="1935"/>
                    <a:pt x="1768" y="1568"/>
                    <a:pt x="1701" y="968"/>
                  </a:cubicBezTo>
                  <a:cubicBezTo>
                    <a:pt x="1735" y="467"/>
                    <a:pt x="1301" y="34"/>
                    <a:pt x="801" y="0"/>
                  </a:cubicBezTo>
                  <a:close/>
                  <a:moveTo>
                    <a:pt x="3236" y="2002"/>
                  </a:moveTo>
                  <a:cubicBezTo>
                    <a:pt x="3503" y="2002"/>
                    <a:pt x="3670" y="2235"/>
                    <a:pt x="3703" y="2635"/>
                  </a:cubicBezTo>
                  <a:lnTo>
                    <a:pt x="3736" y="2635"/>
                  </a:lnTo>
                  <a:cubicBezTo>
                    <a:pt x="3770" y="3002"/>
                    <a:pt x="3603" y="3236"/>
                    <a:pt x="3336" y="3236"/>
                  </a:cubicBezTo>
                  <a:cubicBezTo>
                    <a:pt x="3069" y="3236"/>
                    <a:pt x="2902" y="3036"/>
                    <a:pt x="2869" y="2635"/>
                  </a:cubicBezTo>
                  <a:cubicBezTo>
                    <a:pt x="2802" y="2235"/>
                    <a:pt x="2969" y="2002"/>
                    <a:pt x="3236" y="2002"/>
                  </a:cubicBezTo>
                  <a:close/>
                  <a:moveTo>
                    <a:pt x="2869" y="67"/>
                  </a:moveTo>
                  <a:lnTo>
                    <a:pt x="801" y="3536"/>
                  </a:lnTo>
                  <a:lnTo>
                    <a:pt x="1301" y="3536"/>
                  </a:lnTo>
                  <a:lnTo>
                    <a:pt x="3369" y="67"/>
                  </a:lnTo>
                  <a:close/>
                  <a:moveTo>
                    <a:pt x="3203" y="1668"/>
                  </a:moveTo>
                  <a:cubicBezTo>
                    <a:pt x="2702" y="1668"/>
                    <a:pt x="2402" y="2068"/>
                    <a:pt x="2469" y="2635"/>
                  </a:cubicBezTo>
                  <a:cubicBezTo>
                    <a:pt x="2469" y="3136"/>
                    <a:pt x="2869" y="3569"/>
                    <a:pt x="3369" y="3603"/>
                  </a:cubicBezTo>
                  <a:cubicBezTo>
                    <a:pt x="3870" y="3603"/>
                    <a:pt x="4203" y="3203"/>
                    <a:pt x="4137" y="2635"/>
                  </a:cubicBezTo>
                  <a:cubicBezTo>
                    <a:pt x="4137" y="2102"/>
                    <a:pt x="3736" y="1668"/>
                    <a:pt x="3203" y="16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9"/>
            <p:cNvSpPr/>
            <p:nvPr/>
          </p:nvSpPr>
          <p:spPr>
            <a:xfrm>
              <a:off x="5973049" y="2406637"/>
              <a:ext cx="56423" cy="56815"/>
            </a:xfrm>
            <a:custGeom>
              <a:avLst/>
              <a:gdLst/>
              <a:ahLst/>
              <a:cxnLst/>
              <a:rect l="l" t="t" r="r" b="b"/>
              <a:pathLst>
                <a:path w="2732" h="2751" extrusionOk="0">
                  <a:moveTo>
                    <a:pt x="1291" y="1"/>
                  </a:moveTo>
                  <a:cubicBezTo>
                    <a:pt x="573" y="1"/>
                    <a:pt x="1" y="641"/>
                    <a:pt x="96" y="1373"/>
                  </a:cubicBezTo>
                  <a:cubicBezTo>
                    <a:pt x="160" y="2135"/>
                    <a:pt x="767" y="2745"/>
                    <a:pt x="1544" y="2745"/>
                  </a:cubicBezTo>
                  <a:cubicBezTo>
                    <a:pt x="1583" y="2745"/>
                    <a:pt x="1623" y="2744"/>
                    <a:pt x="1664" y="2740"/>
                  </a:cubicBezTo>
                  <a:cubicBezTo>
                    <a:pt x="1709" y="2747"/>
                    <a:pt x="1753" y="2751"/>
                    <a:pt x="1798" y="2751"/>
                  </a:cubicBezTo>
                  <a:cubicBezTo>
                    <a:pt x="2185" y="2751"/>
                    <a:pt x="2552" y="2499"/>
                    <a:pt x="2731" y="2140"/>
                  </a:cubicBezTo>
                  <a:lnTo>
                    <a:pt x="2231" y="1840"/>
                  </a:lnTo>
                  <a:cubicBezTo>
                    <a:pt x="2109" y="2053"/>
                    <a:pt x="1903" y="2211"/>
                    <a:pt x="1665" y="2211"/>
                  </a:cubicBezTo>
                  <a:cubicBezTo>
                    <a:pt x="1643" y="2211"/>
                    <a:pt x="1620" y="2210"/>
                    <a:pt x="1597" y="2207"/>
                  </a:cubicBezTo>
                  <a:cubicBezTo>
                    <a:pt x="1577" y="2208"/>
                    <a:pt x="1558" y="2209"/>
                    <a:pt x="1538" y="2209"/>
                  </a:cubicBezTo>
                  <a:cubicBezTo>
                    <a:pt x="1097" y="2209"/>
                    <a:pt x="730" y="1852"/>
                    <a:pt x="730" y="1373"/>
                  </a:cubicBezTo>
                  <a:cubicBezTo>
                    <a:pt x="630" y="939"/>
                    <a:pt x="997" y="539"/>
                    <a:pt x="1464" y="539"/>
                  </a:cubicBezTo>
                  <a:cubicBezTo>
                    <a:pt x="1731" y="539"/>
                    <a:pt x="1998" y="706"/>
                    <a:pt x="2164" y="906"/>
                  </a:cubicBezTo>
                  <a:lnTo>
                    <a:pt x="2598" y="639"/>
                  </a:lnTo>
                  <a:cubicBezTo>
                    <a:pt x="2364" y="239"/>
                    <a:pt x="1897" y="5"/>
                    <a:pt x="1397" y="5"/>
                  </a:cubicBezTo>
                  <a:cubicBezTo>
                    <a:pt x="1362" y="2"/>
                    <a:pt x="1326" y="1"/>
                    <a:pt x="12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9"/>
            <p:cNvSpPr/>
            <p:nvPr/>
          </p:nvSpPr>
          <p:spPr>
            <a:xfrm>
              <a:off x="6207186" y="2399843"/>
              <a:ext cx="88207" cy="56505"/>
            </a:xfrm>
            <a:custGeom>
              <a:avLst/>
              <a:gdLst/>
              <a:ahLst/>
              <a:cxnLst/>
              <a:rect l="l" t="t" r="r" b="b"/>
              <a:pathLst>
                <a:path w="4271" h="2736" extrusionOk="0">
                  <a:moveTo>
                    <a:pt x="1168" y="1"/>
                  </a:moveTo>
                  <a:lnTo>
                    <a:pt x="1" y="1368"/>
                  </a:lnTo>
                  <a:lnTo>
                    <a:pt x="1402" y="2736"/>
                  </a:lnTo>
                  <a:lnTo>
                    <a:pt x="4270" y="2736"/>
                  </a:lnTo>
                  <a:lnTo>
                    <a:pt x="40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9"/>
            <p:cNvSpPr/>
            <p:nvPr/>
          </p:nvSpPr>
          <p:spPr>
            <a:xfrm>
              <a:off x="6242316" y="2410169"/>
              <a:ext cx="39983" cy="38600"/>
            </a:xfrm>
            <a:custGeom>
              <a:avLst/>
              <a:gdLst/>
              <a:ahLst/>
              <a:cxnLst/>
              <a:rect l="l" t="t" r="r" b="b"/>
              <a:pathLst>
                <a:path w="1936" h="1869" extrusionOk="0">
                  <a:moveTo>
                    <a:pt x="1635" y="1"/>
                  </a:moveTo>
                  <a:lnTo>
                    <a:pt x="968" y="735"/>
                  </a:lnTo>
                  <a:lnTo>
                    <a:pt x="201" y="34"/>
                  </a:lnTo>
                  <a:lnTo>
                    <a:pt x="1" y="234"/>
                  </a:lnTo>
                  <a:lnTo>
                    <a:pt x="768" y="935"/>
                  </a:lnTo>
                  <a:lnTo>
                    <a:pt x="101" y="1669"/>
                  </a:lnTo>
                  <a:lnTo>
                    <a:pt x="334" y="1869"/>
                  </a:lnTo>
                  <a:lnTo>
                    <a:pt x="1001" y="1135"/>
                  </a:lnTo>
                  <a:lnTo>
                    <a:pt x="1769" y="1836"/>
                  </a:lnTo>
                  <a:lnTo>
                    <a:pt x="1935" y="1635"/>
                  </a:lnTo>
                  <a:lnTo>
                    <a:pt x="1168" y="935"/>
                  </a:lnTo>
                  <a:lnTo>
                    <a:pt x="1835" y="168"/>
                  </a:lnTo>
                  <a:lnTo>
                    <a:pt x="163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9"/>
            <p:cNvSpPr/>
            <p:nvPr/>
          </p:nvSpPr>
          <p:spPr>
            <a:xfrm>
              <a:off x="6003966" y="3977425"/>
              <a:ext cx="97790" cy="580790"/>
            </a:xfrm>
            <a:custGeom>
              <a:avLst/>
              <a:gdLst/>
              <a:ahLst/>
              <a:cxnLst/>
              <a:rect l="l" t="t" r="r" b="b"/>
              <a:pathLst>
                <a:path w="4735" h="28122" extrusionOk="0">
                  <a:moveTo>
                    <a:pt x="3522" y="0"/>
                  </a:moveTo>
                  <a:cubicBezTo>
                    <a:pt x="3505" y="0"/>
                    <a:pt x="3487" y="1"/>
                    <a:pt x="3469" y="2"/>
                  </a:cubicBezTo>
                  <a:lnTo>
                    <a:pt x="1168" y="35"/>
                  </a:lnTo>
                  <a:cubicBezTo>
                    <a:pt x="534" y="35"/>
                    <a:pt x="0" y="569"/>
                    <a:pt x="34" y="1202"/>
                  </a:cubicBezTo>
                  <a:lnTo>
                    <a:pt x="34" y="26954"/>
                  </a:lnTo>
                  <a:cubicBezTo>
                    <a:pt x="34" y="27588"/>
                    <a:pt x="534" y="28122"/>
                    <a:pt x="1168" y="28122"/>
                  </a:cubicBezTo>
                  <a:cubicBezTo>
                    <a:pt x="1768" y="28122"/>
                    <a:pt x="2235" y="27688"/>
                    <a:pt x="2335" y="27121"/>
                  </a:cubicBezTo>
                  <a:lnTo>
                    <a:pt x="4637" y="1303"/>
                  </a:lnTo>
                  <a:cubicBezTo>
                    <a:pt x="4734" y="620"/>
                    <a:pt x="4198" y="0"/>
                    <a:pt x="352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9"/>
            <p:cNvSpPr/>
            <p:nvPr/>
          </p:nvSpPr>
          <p:spPr>
            <a:xfrm>
              <a:off x="6602682" y="3977425"/>
              <a:ext cx="97087" cy="580790"/>
            </a:xfrm>
            <a:custGeom>
              <a:avLst/>
              <a:gdLst/>
              <a:ahLst/>
              <a:cxnLst/>
              <a:rect l="l" t="t" r="r" b="b"/>
              <a:pathLst>
                <a:path w="4701" h="28122" extrusionOk="0">
                  <a:moveTo>
                    <a:pt x="1210" y="0"/>
                  </a:moveTo>
                  <a:cubicBezTo>
                    <a:pt x="505" y="0"/>
                    <a:pt x="0" y="620"/>
                    <a:pt x="98" y="1303"/>
                  </a:cubicBezTo>
                  <a:lnTo>
                    <a:pt x="2399" y="27121"/>
                  </a:lnTo>
                  <a:cubicBezTo>
                    <a:pt x="2466" y="27688"/>
                    <a:pt x="2966" y="28122"/>
                    <a:pt x="3533" y="28122"/>
                  </a:cubicBezTo>
                  <a:cubicBezTo>
                    <a:pt x="4167" y="28122"/>
                    <a:pt x="4701" y="27588"/>
                    <a:pt x="4701" y="26954"/>
                  </a:cubicBezTo>
                  <a:lnTo>
                    <a:pt x="4701" y="1202"/>
                  </a:lnTo>
                  <a:cubicBezTo>
                    <a:pt x="4701" y="569"/>
                    <a:pt x="4201" y="35"/>
                    <a:pt x="3567" y="35"/>
                  </a:cubicBezTo>
                  <a:lnTo>
                    <a:pt x="1265" y="2"/>
                  </a:lnTo>
                  <a:cubicBezTo>
                    <a:pt x="1247" y="1"/>
                    <a:pt x="1228" y="0"/>
                    <a:pt x="12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9"/>
            <p:cNvSpPr/>
            <p:nvPr/>
          </p:nvSpPr>
          <p:spPr>
            <a:xfrm>
              <a:off x="5917163" y="3927157"/>
              <a:ext cx="861147" cy="79925"/>
            </a:xfrm>
            <a:custGeom>
              <a:avLst/>
              <a:gdLst/>
              <a:ahLst/>
              <a:cxnLst/>
              <a:rect l="l" t="t" r="r" b="b"/>
              <a:pathLst>
                <a:path w="41697" h="3870" extrusionOk="0">
                  <a:moveTo>
                    <a:pt x="1935" y="1"/>
                  </a:moveTo>
                  <a:cubicBezTo>
                    <a:pt x="867" y="1"/>
                    <a:pt x="0" y="868"/>
                    <a:pt x="0" y="1935"/>
                  </a:cubicBezTo>
                  <a:cubicBezTo>
                    <a:pt x="0" y="3003"/>
                    <a:pt x="867" y="3870"/>
                    <a:pt x="1935" y="3870"/>
                  </a:cubicBezTo>
                  <a:lnTo>
                    <a:pt x="39762" y="3870"/>
                  </a:lnTo>
                  <a:cubicBezTo>
                    <a:pt x="40829" y="3870"/>
                    <a:pt x="41697" y="3003"/>
                    <a:pt x="41697" y="1935"/>
                  </a:cubicBezTo>
                  <a:cubicBezTo>
                    <a:pt x="41697" y="868"/>
                    <a:pt x="40829" y="1"/>
                    <a:pt x="397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9"/>
            <p:cNvSpPr/>
            <p:nvPr/>
          </p:nvSpPr>
          <p:spPr>
            <a:xfrm>
              <a:off x="6030834" y="3693618"/>
              <a:ext cx="38600" cy="236306"/>
            </a:xfrm>
            <a:custGeom>
              <a:avLst/>
              <a:gdLst/>
              <a:ahLst/>
              <a:cxnLst/>
              <a:rect l="l" t="t" r="r" b="b"/>
              <a:pathLst>
                <a:path w="1869" h="11442" extrusionOk="0">
                  <a:moveTo>
                    <a:pt x="1134" y="0"/>
                  </a:moveTo>
                  <a:lnTo>
                    <a:pt x="0" y="11442"/>
                  </a:lnTo>
                  <a:lnTo>
                    <a:pt x="1868" y="11442"/>
                  </a:lnTo>
                  <a:lnTo>
                    <a:pt x="11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9"/>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9"/>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9"/>
            <p:cNvSpPr/>
            <p:nvPr/>
          </p:nvSpPr>
          <p:spPr>
            <a:xfrm>
              <a:off x="6049422" y="3648142"/>
              <a:ext cx="276268" cy="45497"/>
            </a:xfrm>
            <a:custGeom>
              <a:avLst/>
              <a:gdLst/>
              <a:ahLst/>
              <a:cxnLst/>
              <a:rect l="l" t="t" r="r" b="b"/>
              <a:pathLst>
                <a:path w="13377" h="2203" extrusionOk="0">
                  <a:moveTo>
                    <a:pt x="13244" y="1"/>
                  </a:moveTo>
                  <a:lnTo>
                    <a:pt x="1" y="68"/>
                  </a:lnTo>
                  <a:lnTo>
                    <a:pt x="134" y="2202"/>
                  </a:lnTo>
                  <a:lnTo>
                    <a:pt x="13377" y="2136"/>
                  </a:lnTo>
                  <a:lnTo>
                    <a:pt x="132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9"/>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9"/>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9"/>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9"/>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9"/>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9"/>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9"/>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9"/>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9"/>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9"/>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9"/>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9"/>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9"/>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9"/>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9"/>
            <p:cNvSpPr/>
            <p:nvPr/>
          </p:nvSpPr>
          <p:spPr>
            <a:xfrm>
              <a:off x="6074907" y="3765944"/>
              <a:ext cx="39302" cy="35853"/>
            </a:xfrm>
            <a:custGeom>
              <a:avLst/>
              <a:gdLst/>
              <a:ahLst/>
              <a:cxnLst/>
              <a:rect l="l" t="t" r="r" b="b"/>
              <a:pathLst>
                <a:path w="1903" h="1736" extrusionOk="0">
                  <a:moveTo>
                    <a:pt x="1" y="1"/>
                  </a:moveTo>
                  <a:lnTo>
                    <a:pt x="134" y="1736"/>
                  </a:lnTo>
                  <a:lnTo>
                    <a:pt x="1902" y="1736"/>
                  </a:lnTo>
                  <a:lnTo>
                    <a:pt x="1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9"/>
            <p:cNvSpPr/>
            <p:nvPr/>
          </p:nvSpPr>
          <p:spPr>
            <a:xfrm>
              <a:off x="6125898" y="3765262"/>
              <a:ext cx="39281" cy="36534"/>
            </a:xfrm>
            <a:custGeom>
              <a:avLst/>
              <a:gdLst/>
              <a:ahLst/>
              <a:cxnLst/>
              <a:rect l="l" t="t" r="r" b="b"/>
              <a:pathLst>
                <a:path w="1902" h="1769" extrusionOk="0">
                  <a:moveTo>
                    <a:pt x="0" y="1"/>
                  </a:moveTo>
                  <a:lnTo>
                    <a:pt x="167" y="1769"/>
                  </a:lnTo>
                  <a:lnTo>
                    <a:pt x="1902" y="1769"/>
                  </a:lnTo>
                  <a:lnTo>
                    <a:pt x="17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9"/>
            <p:cNvSpPr/>
            <p:nvPr/>
          </p:nvSpPr>
          <p:spPr>
            <a:xfrm>
              <a:off x="6079058" y="3814167"/>
              <a:ext cx="39281" cy="36534"/>
            </a:xfrm>
            <a:custGeom>
              <a:avLst/>
              <a:gdLst/>
              <a:ahLst/>
              <a:cxnLst/>
              <a:rect l="l" t="t" r="r" b="b"/>
              <a:pathLst>
                <a:path w="1902" h="1769" extrusionOk="0">
                  <a:moveTo>
                    <a:pt x="1768" y="1"/>
                  </a:moveTo>
                  <a:lnTo>
                    <a:pt x="0" y="34"/>
                  </a:lnTo>
                  <a:lnTo>
                    <a:pt x="167" y="1769"/>
                  </a:lnTo>
                  <a:lnTo>
                    <a:pt x="1901" y="1769"/>
                  </a:lnTo>
                  <a:lnTo>
                    <a:pt x="176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9"/>
            <p:cNvSpPr/>
            <p:nvPr/>
          </p:nvSpPr>
          <p:spPr>
            <a:xfrm>
              <a:off x="6083189" y="3863093"/>
              <a:ext cx="39963" cy="36534"/>
            </a:xfrm>
            <a:custGeom>
              <a:avLst/>
              <a:gdLst/>
              <a:ahLst/>
              <a:cxnLst/>
              <a:rect l="l" t="t" r="r" b="b"/>
              <a:pathLst>
                <a:path w="1935" h="1769" extrusionOk="0">
                  <a:moveTo>
                    <a:pt x="1768" y="0"/>
                  </a:moveTo>
                  <a:lnTo>
                    <a:pt x="0" y="34"/>
                  </a:lnTo>
                  <a:lnTo>
                    <a:pt x="167" y="1768"/>
                  </a:lnTo>
                  <a:lnTo>
                    <a:pt x="1935" y="1768"/>
                  </a:lnTo>
                  <a:lnTo>
                    <a:pt x="17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9"/>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9"/>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9"/>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9"/>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9"/>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9"/>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9"/>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9"/>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9"/>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9"/>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9"/>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9"/>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9"/>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9"/>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9"/>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9"/>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9"/>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9"/>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9"/>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9"/>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9"/>
            <p:cNvSpPr/>
            <p:nvPr/>
          </p:nvSpPr>
          <p:spPr>
            <a:xfrm>
              <a:off x="6289177" y="3862391"/>
              <a:ext cx="39281" cy="36534"/>
            </a:xfrm>
            <a:custGeom>
              <a:avLst/>
              <a:gdLst/>
              <a:ahLst/>
              <a:cxnLst/>
              <a:rect l="l" t="t" r="r" b="b"/>
              <a:pathLst>
                <a:path w="1902" h="1769" extrusionOk="0">
                  <a:moveTo>
                    <a:pt x="0" y="1"/>
                  </a:moveTo>
                  <a:lnTo>
                    <a:pt x="167" y="1769"/>
                  </a:lnTo>
                  <a:lnTo>
                    <a:pt x="1901" y="1769"/>
                  </a:lnTo>
                  <a:lnTo>
                    <a:pt x="173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9"/>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9"/>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9"/>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9"/>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9"/>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9"/>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9"/>
            <p:cNvSpPr/>
            <p:nvPr/>
          </p:nvSpPr>
          <p:spPr>
            <a:xfrm>
              <a:off x="6284344" y="3851445"/>
              <a:ext cx="312782" cy="77034"/>
            </a:xfrm>
            <a:custGeom>
              <a:avLst/>
              <a:gdLst/>
              <a:ahLst/>
              <a:cxnLst/>
              <a:rect l="l" t="t" r="r" b="b"/>
              <a:pathLst>
                <a:path w="15145" h="3730" extrusionOk="0">
                  <a:moveTo>
                    <a:pt x="3055" y="1"/>
                  </a:moveTo>
                  <a:cubicBezTo>
                    <a:pt x="2632" y="1"/>
                    <a:pt x="2213" y="8"/>
                    <a:pt x="1802" y="31"/>
                  </a:cubicBezTo>
                  <a:cubicBezTo>
                    <a:pt x="1" y="164"/>
                    <a:pt x="101" y="3667"/>
                    <a:pt x="1935" y="3700"/>
                  </a:cubicBezTo>
                  <a:cubicBezTo>
                    <a:pt x="2825" y="3722"/>
                    <a:pt x="4252" y="3730"/>
                    <a:pt x="5858" y="3730"/>
                  </a:cubicBezTo>
                  <a:cubicBezTo>
                    <a:pt x="9070" y="3730"/>
                    <a:pt x="12999" y="3700"/>
                    <a:pt x="14778" y="3700"/>
                  </a:cubicBezTo>
                  <a:cubicBezTo>
                    <a:pt x="15078" y="3667"/>
                    <a:pt x="15078" y="3233"/>
                    <a:pt x="14778" y="3200"/>
                  </a:cubicBezTo>
                  <a:lnTo>
                    <a:pt x="1768" y="3200"/>
                  </a:lnTo>
                  <a:cubicBezTo>
                    <a:pt x="968" y="3066"/>
                    <a:pt x="901" y="1832"/>
                    <a:pt x="1101" y="1231"/>
                  </a:cubicBezTo>
                  <a:cubicBezTo>
                    <a:pt x="1335" y="531"/>
                    <a:pt x="1768" y="531"/>
                    <a:pt x="2369" y="531"/>
                  </a:cubicBezTo>
                  <a:lnTo>
                    <a:pt x="14778" y="531"/>
                  </a:lnTo>
                  <a:cubicBezTo>
                    <a:pt x="15145" y="531"/>
                    <a:pt x="15145" y="31"/>
                    <a:pt x="14778" y="31"/>
                  </a:cubicBezTo>
                  <a:lnTo>
                    <a:pt x="5605" y="31"/>
                  </a:lnTo>
                  <a:cubicBezTo>
                    <a:pt x="4759" y="31"/>
                    <a:pt x="3900" y="1"/>
                    <a:pt x="30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9"/>
            <p:cNvSpPr/>
            <p:nvPr/>
          </p:nvSpPr>
          <p:spPr>
            <a:xfrm>
              <a:off x="6566787" y="3825196"/>
              <a:ext cx="44114" cy="26890"/>
            </a:xfrm>
            <a:custGeom>
              <a:avLst/>
              <a:gdLst/>
              <a:ahLst/>
              <a:cxnLst/>
              <a:rect l="l" t="t" r="r" b="b"/>
              <a:pathLst>
                <a:path w="2136" h="1302" extrusionOk="0">
                  <a:moveTo>
                    <a:pt x="935" y="1"/>
                  </a:moveTo>
                  <a:cubicBezTo>
                    <a:pt x="802" y="34"/>
                    <a:pt x="701" y="67"/>
                    <a:pt x="568" y="167"/>
                  </a:cubicBezTo>
                  <a:cubicBezTo>
                    <a:pt x="234" y="434"/>
                    <a:pt x="1" y="835"/>
                    <a:pt x="1" y="1302"/>
                  </a:cubicBezTo>
                  <a:lnTo>
                    <a:pt x="2136" y="1268"/>
                  </a:lnTo>
                  <a:cubicBezTo>
                    <a:pt x="2002" y="1235"/>
                    <a:pt x="1902" y="1135"/>
                    <a:pt x="1836" y="1035"/>
                  </a:cubicBezTo>
                  <a:cubicBezTo>
                    <a:pt x="1736" y="801"/>
                    <a:pt x="1635" y="601"/>
                    <a:pt x="1502" y="401"/>
                  </a:cubicBezTo>
                  <a:cubicBezTo>
                    <a:pt x="1369" y="201"/>
                    <a:pt x="1168" y="67"/>
                    <a:pt x="9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9"/>
            <p:cNvSpPr/>
            <p:nvPr/>
          </p:nvSpPr>
          <p:spPr>
            <a:xfrm>
              <a:off x="6567490" y="3825196"/>
              <a:ext cx="43412" cy="26208"/>
            </a:xfrm>
            <a:custGeom>
              <a:avLst/>
              <a:gdLst/>
              <a:ahLst/>
              <a:cxnLst/>
              <a:rect l="l" t="t" r="r" b="b"/>
              <a:pathLst>
                <a:path w="2102" h="1269" extrusionOk="0">
                  <a:moveTo>
                    <a:pt x="901" y="1"/>
                  </a:moveTo>
                  <a:cubicBezTo>
                    <a:pt x="768" y="34"/>
                    <a:pt x="634" y="67"/>
                    <a:pt x="534" y="167"/>
                  </a:cubicBezTo>
                  <a:cubicBezTo>
                    <a:pt x="167" y="401"/>
                    <a:pt x="0" y="801"/>
                    <a:pt x="0" y="1235"/>
                  </a:cubicBezTo>
                  <a:lnTo>
                    <a:pt x="2102" y="1268"/>
                  </a:lnTo>
                  <a:cubicBezTo>
                    <a:pt x="1968" y="1235"/>
                    <a:pt x="1835" y="1135"/>
                    <a:pt x="1768" y="1035"/>
                  </a:cubicBezTo>
                  <a:cubicBezTo>
                    <a:pt x="1668" y="801"/>
                    <a:pt x="1568" y="601"/>
                    <a:pt x="1435" y="401"/>
                  </a:cubicBezTo>
                  <a:cubicBezTo>
                    <a:pt x="1301" y="201"/>
                    <a:pt x="1101" y="67"/>
                    <a:pt x="9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9"/>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9"/>
            <p:cNvSpPr/>
            <p:nvPr/>
          </p:nvSpPr>
          <p:spPr>
            <a:xfrm>
              <a:off x="6537172" y="3824514"/>
              <a:ext cx="48244" cy="26187"/>
            </a:xfrm>
            <a:custGeom>
              <a:avLst/>
              <a:gdLst/>
              <a:ahLst/>
              <a:cxnLst/>
              <a:rect l="l" t="t" r="r" b="b"/>
              <a:pathLst>
                <a:path w="2336" h="1268" extrusionOk="0">
                  <a:moveTo>
                    <a:pt x="601" y="0"/>
                  </a:moveTo>
                  <a:lnTo>
                    <a:pt x="601" y="34"/>
                  </a:lnTo>
                  <a:cubicBezTo>
                    <a:pt x="559" y="20"/>
                    <a:pt x="521" y="13"/>
                    <a:pt x="485" y="13"/>
                  </a:cubicBezTo>
                  <a:cubicBezTo>
                    <a:pt x="14" y="13"/>
                    <a:pt x="94" y="1168"/>
                    <a:pt x="1" y="1168"/>
                  </a:cubicBezTo>
                  <a:lnTo>
                    <a:pt x="1" y="1268"/>
                  </a:lnTo>
                  <a:lnTo>
                    <a:pt x="1502" y="1268"/>
                  </a:lnTo>
                  <a:cubicBezTo>
                    <a:pt x="1502" y="1235"/>
                    <a:pt x="1502" y="1235"/>
                    <a:pt x="1502" y="1201"/>
                  </a:cubicBezTo>
                  <a:cubicBezTo>
                    <a:pt x="1502" y="801"/>
                    <a:pt x="1702" y="434"/>
                    <a:pt x="2002" y="200"/>
                  </a:cubicBezTo>
                  <a:cubicBezTo>
                    <a:pt x="2102" y="134"/>
                    <a:pt x="2236" y="67"/>
                    <a:pt x="2336" y="34"/>
                  </a:cubicBezTo>
                  <a:lnTo>
                    <a:pt x="60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9"/>
            <p:cNvSpPr/>
            <p:nvPr/>
          </p:nvSpPr>
          <p:spPr>
            <a:xfrm>
              <a:off x="6352538" y="3800578"/>
              <a:ext cx="3470" cy="537"/>
            </a:xfrm>
            <a:custGeom>
              <a:avLst/>
              <a:gdLst/>
              <a:ahLst/>
              <a:cxnLst/>
              <a:rect l="l" t="t" r="r" b="b"/>
              <a:pathLst>
                <a:path w="168" h="26" extrusionOk="0">
                  <a:moveTo>
                    <a:pt x="72" y="0"/>
                  </a:moveTo>
                  <a:cubicBezTo>
                    <a:pt x="43" y="0"/>
                    <a:pt x="18" y="8"/>
                    <a:pt x="1" y="25"/>
                  </a:cubicBezTo>
                  <a:lnTo>
                    <a:pt x="168" y="25"/>
                  </a:lnTo>
                  <a:cubicBezTo>
                    <a:pt x="134" y="8"/>
                    <a:pt x="101" y="0"/>
                    <a:pt x="7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9"/>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9"/>
            <p:cNvSpPr/>
            <p:nvPr/>
          </p:nvSpPr>
          <p:spPr>
            <a:xfrm>
              <a:off x="6490332" y="3801776"/>
              <a:ext cx="78562" cy="49628"/>
            </a:xfrm>
            <a:custGeom>
              <a:avLst/>
              <a:gdLst/>
              <a:ahLst/>
              <a:cxnLst/>
              <a:rect l="l" t="t" r="r" b="b"/>
              <a:pathLst>
                <a:path w="3804" h="2403" extrusionOk="0">
                  <a:moveTo>
                    <a:pt x="1735" y="1"/>
                  </a:moveTo>
                  <a:cubicBezTo>
                    <a:pt x="1501" y="67"/>
                    <a:pt x="1268" y="167"/>
                    <a:pt x="1034" y="301"/>
                  </a:cubicBezTo>
                  <a:cubicBezTo>
                    <a:pt x="734" y="534"/>
                    <a:pt x="501" y="801"/>
                    <a:pt x="334" y="1135"/>
                  </a:cubicBezTo>
                  <a:cubicBezTo>
                    <a:pt x="167" y="1535"/>
                    <a:pt x="34" y="1969"/>
                    <a:pt x="0" y="2402"/>
                  </a:cubicBezTo>
                  <a:lnTo>
                    <a:pt x="3803" y="2402"/>
                  </a:lnTo>
                  <a:cubicBezTo>
                    <a:pt x="3736" y="2369"/>
                    <a:pt x="3703" y="2336"/>
                    <a:pt x="3670" y="2302"/>
                  </a:cubicBezTo>
                  <a:cubicBezTo>
                    <a:pt x="3618" y="2271"/>
                    <a:pt x="3476" y="2262"/>
                    <a:pt x="3301" y="2262"/>
                  </a:cubicBezTo>
                  <a:cubicBezTo>
                    <a:pt x="3089" y="2262"/>
                    <a:pt x="2830" y="2275"/>
                    <a:pt x="2628" y="2275"/>
                  </a:cubicBezTo>
                  <a:cubicBezTo>
                    <a:pt x="2461" y="2275"/>
                    <a:pt x="2333" y="2267"/>
                    <a:pt x="2302" y="2235"/>
                  </a:cubicBezTo>
                  <a:cubicBezTo>
                    <a:pt x="2068" y="2035"/>
                    <a:pt x="2135" y="201"/>
                    <a:pt x="173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9"/>
            <p:cNvSpPr/>
            <p:nvPr/>
          </p:nvSpPr>
          <p:spPr>
            <a:xfrm>
              <a:off x="6568171" y="3850681"/>
              <a:ext cx="21" cy="21"/>
            </a:xfrm>
            <a:custGeom>
              <a:avLst/>
              <a:gdLst/>
              <a:ahLst/>
              <a:cxnLst/>
              <a:rect l="l" t="t" r="r" b="b"/>
              <a:pathLst>
                <a:path w="1" h="1" extrusionOk="0">
                  <a:moveTo>
                    <a:pt x="1" y="1"/>
                  </a:move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9"/>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9"/>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9"/>
            <p:cNvSpPr/>
            <p:nvPr/>
          </p:nvSpPr>
          <p:spPr>
            <a:xfrm>
              <a:off x="7296358" y="2992301"/>
              <a:ext cx="1096751" cy="1415047"/>
            </a:xfrm>
            <a:custGeom>
              <a:avLst/>
              <a:gdLst/>
              <a:ahLst/>
              <a:cxnLst/>
              <a:rect l="l" t="t" r="r" b="b"/>
              <a:pathLst>
                <a:path w="53105" h="68517" extrusionOk="0">
                  <a:moveTo>
                    <a:pt x="27353" y="1"/>
                  </a:moveTo>
                  <a:cubicBezTo>
                    <a:pt x="14177" y="1"/>
                    <a:pt x="3269" y="10308"/>
                    <a:pt x="2535" y="23484"/>
                  </a:cubicBezTo>
                  <a:lnTo>
                    <a:pt x="0" y="68516"/>
                  </a:lnTo>
                  <a:lnTo>
                    <a:pt x="46033" y="68516"/>
                  </a:lnTo>
                  <a:cubicBezTo>
                    <a:pt x="48001" y="68516"/>
                    <a:pt x="49636" y="66982"/>
                    <a:pt x="49769" y="65014"/>
                  </a:cubicBezTo>
                  <a:lnTo>
                    <a:pt x="52204" y="26453"/>
                  </a:lnTo>
                  <a:cubicBezTo>
                    <a:pt x="53105" y="12109"/>
                    <a:pt x="41730" y="1"/>
                    <a:pt x="27353"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9"/>
            <p:cNvSpPr/>
            <p:nvPr/>
          </p:nvSpPr>
          <p:spPr>
            <a:xfrm>
              <a:off x="7296358" y="2993003"/>
              <a:ext cx="1096751" cy="1415027"/>
            </a:xfrm>
            <a:custGeom>
              <a:avLst/>
              <a:gdLst/>
              <a:ahLst/>
              <a:cxnLst/>
              <a:rect l="l" t="t" r="r" b="b"/>
              <a:pathLst>
                <a:path w="53105" h="68516" extrusionOk="0">
                  <a:moveTo>
                    <a:pt x="27353" y="0"/>
                  </a:moveTo>
                  <a:cubicBezTo>
                    <a:pt x="14177" y="0"/>
                    <a:pt x="3269" y="10308"/>
                    <a:pt x="2535" y="23484"/>
                  </a:cubicBezTo>
                  <a:lnTo>
                    <a:pt x="0" y="68516"/>
                  </a:lnTo>
                  <a:lnTo>
                    <a:pt x="44632" y="68516"/>
                  </a:lnTo>
                  <a:cubicBezTo>
                    <a:pt x="47401" y="68516"/>
                    <a:pt x="49669" y="66381"/>
                    <a:pt x="49869" y="63612"/>
                  </a:cubicBezTo>
                  <a:lnTo>
                    <a:pt x="52204" y="26452"/>
                  </a:lnTo>
                  <a:cubicBezTo>
                    <a:pt x="53105" y="12109"/>
                    <a:pt x="41730" y="0"/>
                    <a:pt x="2735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9"/>
            <p:cNvSpPr/>
            <p:nvPr/>
          </p:nvSpPr>
          <p:spPr>
            <a:xfrm>
              <a:off x="7146854" y="2992301"/>
              <a:ext cx="1096772" cy="1415729"/>
            </a:xfrm>
            <a:custGeom>
              <a:avLst/>
              <a:gdLst/>
              <a:ahLst/>
              <a:cxnLst/>
              <a:rect l="l" t="t" r="r" b="b"/>
              <a:pathLst>
                <a:path w="53106" h="68550" extrusionOk="0">
                  <a:moveTo>
                    <a:pt x="27387" y="1"/>
                  </a:moveTo>
                  <a:cubicBezTo>
                    <a:pt x="14177" y="1"/>
                    <a:pt x="3270" y="10308"/>
                    <a:pt x="2536" y="23484"/>
                  </a:cubicBezTo>
                  <a:lnTo>
                    <a:pt x="1" y="68516"/>
                  </a:lnTo>
                  <a:lnTo>
                    <a:pt x="49536" y="68550"/>
                  </a:lnTo>
                  <a:lnTo>
                    <a:pt x="52205" y="26453"/>
                  </a:lnTo>
                  <a:cubicBezTo>
                    <a:pt x="53105" y="12109"/>
                    <a:pt x="41730" y="1"/>
                    <a:pt x="273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9"/>
            <p:cNvSpPr/>
            <p:nvPr/>
          </p:nvSpPr>
          <p:spPr>
            <a:xfrm>
              <a:off x="8152672" y="4408009"/>
              <a:ext cx="79925" cy="149524"/>
            </a:xfrm>
            <a:custGeom>
              <a:avLst/>
              <a:gdLst/>
              <a:ahLst/>
              <a:cxnLst/>
              <a:rect l="l" t="t" r="r" b="b"/>
              <a:pathLst>
                <a:path w="3870" h="7240" extrusionOk="0">
                  <a:moveTo>
                    <a:pt x="0" y="1"/>
                  </a:moveTo>
                  <a:lnTo>
                    <a:pt x="934" y="6606"/>
                  </a:lnTo>
                  <a:cubicBezTo>
                    <a:pt x="967" y="6939"/>
                    <a:pt x="1268" y="7239"/>
                    <a:pt x="1635" y="7239"/>
                  </a:cubicBezTo>
                  <a:lnTo>
                    <a:pt x="2268"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9"/>
            <p:cNvSpPr/>
            <p:nvPr/>
          </p:nvSpPr>
          <p:spPr>
            <a:xfrm>
              <a:off x="6868541" y="4408009"/>
              <a:ext cx="72346" cy="149524"/>
            </a:xfrm>
            <a:custGeom>
              <a:avLst/>
              <a:gdLst/>
              <a:ahLst/>
              <a:cxnLst/>
              <a:rect l="l" t="t" r="r" b="b"/>
              <a:pathLst>
                <a:path w="3503" h="7240" extrusionOk="0">
                  <a:moveTo>
                    <a:pt x="0" y="1"/>
                  </a:moveTo>
                  <a:lnTo>
                    <a:pt x="834" y="6606"/>
                  </a:lnTo>
                  <a:cubicBezTo>
                    <a:pt x="834" y="6939"/>
                    <a:pt x="1135" y="7206"/>
                    <a:pt x="1468" y="7239"/>
                  </a:cubicBezTo>
                  <a:lnTo>
                    <a:pt x="2035" y="7239"/>
                  </a:lnTo>
                  <a:cubicBezTo>
                    <a:pt x="2369" y="7206"/>
                    <a:pt x="2636"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9"/>
            <p:cNvSpPr/>
            <p:nvPr/>
          </p:nvSpPr>
          <p:spPr>
            <a:xfrm>
              <a:off x="7239171" y="4408009"/>
              <a:ext cx="72366" cy="149524"/>
            </a:xfrm>
            <a:custGeom>
              <a:avLst/>
              <a:gdLst/>
              <a:ahLst/>
              <a:cxnLst/>
              <a:rect l="l" t="t" r="r" b="b"/>
              <a:pathLst>
                <a:path w="3504" h="7240" extrusionOk="0">
                  <a:moveTo>
                    <a:pt x="1" y="1"/>
                  </a:moveTo>
                  <a:lnTo>
                    <a:pt x="834" y="6606"/>
                  </a:lnTo>
                  <a:cubicBezTo>
                    <a:pt x="868" y="6939"/>
                    <a:pt x="1135" y="7206"/>
                    <a:pt x="1468" y="7239"/>
                  </a:cubicBezTo>
                  <a:lnTo>
                    <a:pt x="2069" y="7239"/>
                  </a:lnTo>
                  <a:cubicBezTo>
                    <a:pt x="2402" y="7206"/>
                    <a:pt x="2669"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9"/>
            <p:cNvSpPr/>
            <p:nvPr/>
          </p:nvSpPr>
          <p:spPr>
            <a:xfrm>
              <a:off x="7753790" y="4408009"/>
              <a:ext cx="79925" cy="149524"/>
            </a:xfrm>
            <a:custGeom>
              <a:avLst/>
              <a:gdLst/>
              <a:ahLst/>
              <a:cxnLst/>
              <a:rect l="l" t="t" r="r" b="b"/>
              <a:pathLst>
                <a:path w="3870" h="7240" extrusionOk="0">
                  <a:moveTo>
                    <a:pt x="0" y="1"/>
                  </a:moveTo>
                  <a:lnTo>
                    <a:pt x="934" y="6606"/>
                  </a:lnTo>
                  <a:cubicBezTo>
                    <a:pt x="1001" y="6939"/>
                    <a:pt x="1268" y="7206"/>
                    <a:pt x="1635" y="7239"/>
                  </a:cubicBezTo>
                  <a:lnTo>
                    <a:pt x="2269"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9"/>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9"/>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9"/>
            <p:cNvSpPr/>
            <p:nvPr/>
          </p:nvSpPr>
          <p:spPr>
            <a:xfrm>
              <a:off x="7631155" y="3899607"/>
              <a:ext cx="202560" cy="179821"/>
            </a:xfrm>
            <a:custGeom>
              <a:avLst/>
              <a:gdLst/>
              <a:ahLst/>
              <a:cxnLst/>
              <a:rect l="l" t="t" r="r" b="b"/>
              <a:pathLst>
                <a:path w="9808" h="8707" extrusionOk="0">
                  <a:moveTo>
                    <a:pt x="1" y="0"/>
                  </a:moveTo>
                  <a:lnTo>
                    <a:pt x="1" y="8706"/>
                  </a:lnTo>
                  <a:lnTo>
                    <a:pt x="6806" y="8706"/>
                  </a:lnTo>
                  <a:cubicBezTo>
                    <a:pt x="8473" y="8706"/>
                    <a:pt x="9808" y="7672"/>
                    <a:pt x="9808" y="6371"/>
                  </a:cubicBezTo>
                  <a:lnTo>
                    <a:pt x="9808" y="2335"/>
                  </a:lnTo>
                  <a:cubicBezTo>
                    <a:pt x="9808" y="1068"/>
                    <a:pt x="8473" y="0"/>
                    <a:pt x="68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9"/>
            <p:cNvSpPr/>
            <p:nvPr/>
          </p:nvSpPr>
          <p:spPr>
            <a:xfrm>
              <a:off x="7003567" y="3899607"/>
              <a:ext cx="726121" cy="179821"/>
            </a:xfrm>
            <a:custGeom>
              <a:avLst/>
              <a:gdLst/>
              <a:ahLst/>
              <a:cxnLst/>
              <a:rect l="l" t="t" r="r" b="b"/>
              <a:pathLst>
                <a:path w="35159" h="8707" extrusionOk="0">
                  <a:moveTo>
                    <a:pt x="2235" y="0"/>
                  </a:moveTo>
                  <a:cubicBezTo>
                    <a:pt x="1001" y="0"/>
                    <a:pt x="0" y="1001"/>
                    <a:pt x="0" y="2269"/>
                  </a:cubicBezTo>
                  <a:lnTo>
                    <a:pt x="0" y="6472"/>
                  </a:lnTo>
                  <a:cubicBezTo>
                    <a:pt x="0" y="7706"/>
                    <a:pt x="1001" y="8706"/>
                    <a:pt x="2235" y="8706"/>
                  </a:cubicBezTo>
                  <a:lnTo>
                    <a:pt x="32891" y="8706"/>
                  </a:lnTo>
                  <a:cubicBezTo>
                    <a:pt x="34158" y="8706"/>
                    <a:pt x="35159" y="7706"/>
                    <a:pt x="35159" y="6472"/>
                  </a:cubicBezTo>
                  <a:lnTo>
                    <a:pt x="35159" y="2269"/>
                  </a:lnTo>
                  <a:cubicBezTo>
                    <a:pt x="35159" y="1001"/>
                    <a:pt x="34158" y="0"/>
                    <a:pt x="3289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9"/>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9"/>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9"/>
            <p:cNvSpPr/>
            <p:nvPr/>
          </p:nvSpPr>
          <p:spPr>
            <a:xfrm>
              <a:off x="6613648" y="3459378"/>
              <a:ext cx="1518372" cy="948652"/>
            </a:xfrm>
            <a:custGeom>
              <a:avLst/>
              <a:gdLst/>
              <a:ahLst/>
              <a:cxnLst/>
              <a:rect l="l" t="t" r="r" b="b"/>
              <a:pathLst>
                <a:path w="73520" h="45934" extrusionOk="0">
                  <a:moveTo>
                    <a:pt x="8773" y="1"/>
                  </a:moveTo>
                  <a:cubicBezTo>
                    <a:pt x="7406" y="1"/>
                    <a:pt x="6038" y="368"/>
                    <a:pt x="4870" y="1035"/>
                  </a:cubicBezTo>
                  <a:cubicBezTo>
                    <a:pt x="3536" y="1769"/>
                    <a:pt x="2435" y="2803"/>
                    <a:pt x="1635" y="4071"/>
                  </a:cubicBezTo>
                  <a:cubicBezTo>
                    <a:pt x="567" y="5738"/>
                    <a:pt x="0" y="7673"/>
                    <a:pt x="0" y="9675"/>
                  </a:cubicBezTo>
                  <a:cubicBezTo>
                    <a:pt x="0" y="14378"/>
                    <a:pt x="3036" y="18314"/>
                    <a:pt x="7105" y="19148"/>
                  </a:cubicBezTo>
                  <a:lnTo>
                    <a:pt x="8706" y="42431"/>
                  </a:lnTo>
                  <a:cubicBezTo>
                    <a:pt x="8840" y="44399"/>
                    <a:pt x="10141" y="45934"/>
                    <a:pt x="11675" y="45934"/>
                  </a:cubicBezTo>
                  <a:lnTo>
                    <a:pt x="61644" y="45934"/>
                  </a:lnTo>
                  <a:cubicBezTo>
                    <a:pt x="63212" y="45934"/>
                    <a:pt x="64513" y="44399"/>
                    <a:pt x="64646" y="42431"/>
                  </a:cubicBezTo>
                  <a:lnTo>
                    <a:pt x="66248" y="19181"/>
                  </a:lnTo>
                  <a:cubicBezTo>
                    <a:pt x="70384" y="18414"/>
                    <a:pt x="73519" y="14445"/>
                    <a:pt x="73519" y="9675"/>
                  </a:cubicBezTo>
                  <a:cubicBezTo>
                    <a:pt x="73519" y="7573"/>
                    <a:pt x="72919" y="5505"/>
                    <a:pt x="71718" y="3770"/>
                  </a:cubicBezTo>
                  <a:cubicBezTo>
                    <a:pt x="70951" y="2636"/>
                    <a:pt x="69883" y="1702"/>
                    <a:pt x="68683" y="1035"/>
                  </a:cubicBezTo>
                  <a:lnTo>
                    <a:pt x="68583" y="968"/>
                  </a:lnTo>
                  <a:cubicBezTo>
                    <a:pt x="67415" y="335"/>
                    <a:pt x="66114" y="1"/>
                    <a:pt x="64780" y="1"/>
                  </a:cubicBezTo>
                  <a:cubicBezTo>
                    <a:pt x="64613" y="1"/>
                    <a:pt x="64413" y="1"/>
                    <a:pt x="64246" y="34"/>
                  </a:cubicBezTo>
                  <a:cubicBezTo>
                    <a:pt x="62578" y="134"/>
                    <a:pt x="61010" y="735"/>
                    <a:pt x="59710" y="1769"/>
                  </a:cubicBezTo>
                  <a:cubicBezTo>
                    <a:pt x="57641" y="2970"/>
                    <a:pt x="56174" y="5505"/>
                    <a:pt x="55974" y="8540"/>
                  </a:cubicBezTo>
                  <a:lnTo>
                    <a:pt x="54472" y="30022"/>
                  </a:lnTo>
                  <a:lnTo>
                    <a:pt x="18880" y="30022"/>
                  </a:lnTo>
                  <a:lnTo>
                    <a:pt x="17513" y="10175"/>
                  </a:lnTo>
                  <a:lnTo>
                    <a:pt x="17413" y="8540"/>
                  </a:lnTo>
                  <a:cubicBezTo>
                    <a:pt x="17379" y="8040"/>
                    <a:pt x="17313" y="7506"/>
                    <a:pt x="17179" y="7006"/>
                  </a:cubicBezTo>
                  <a:cubicBezTo>
                    <a:pt x="17179" y="6939"/>
                    <a:pt x="17146" y="6873"/>
                    <a:pt x="17146" y="6806"/>
                  </a:cubicBezTo>
                  <a:cubicBezTo>
                    <a:pt x="16679" y="5138"/>
                    <a:pt x="15778" y="3604"/>
                    <a:pt x="14544" y="2403"/>
                  </a:cubicBezTo>
                  <a:cubicBezTo>
                    <a:pt x="13010" y="868"/>
                    <a:pt x="10941" y="1"/>
                    <a:pt x="87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9"/>
            <p:cNvSpPr/>
            <p:nvPr/>
          </p:nvSpPr>
          <p:spPr>
            <a:xfrm>
              <a:off x="7721407" y="3459378"/>
              <a:ext cx="410613" cy="948652"/>
            </a:xfrm>
            <a:custGeom>
              <a:avLst/>
              <a:gdLst/>
              <a:ahLst/>
              <a:cxnLst/>
              <a:rect l="l" t="t" r="r" b="b"/>
              <a:pathLst>
                <a:path w="19882" h="45934" extrusionOk="0">
                  <a:moveTo>
                    <a:pt x="11108" y="1"/>
                  </a:moveTo>
                  <a:cubicBezTo>
                    <a:pt x="10942" y="1"/>
                    <a:pt x="10775" y="1"/>
                    <a:pt x="10608" y="34"/>
                  </a:cubicBezTo>
                  <a:cubicBezTo>
                    <a:pt x="8940" y="134"/>
                    <a:pt x="7372" y="735"/>
                    <a:pt x="6072" y="1769"/>
                  </a:cubicBezTo>
                  <a:cubicBezTo>
                    <a:pt x="4003" y="2970"/>
                    <a:pt x="2502" y="5505"/>
                    <a:pt x="2302" y="8540"/>
                  </a:cubicBezTo>
                  <a:lnTo>
                    <a:pt x="834" y="30022"/>
                  </a:lnTo>
                  <a:lnTo>
                    <a:pt x="1" y="45934"/>
                  </a:lnTo>
                  <a:lnTo>
                    <a:pt x="8006" y="45934"/>
                  </a:lnTo>
                  <a:cubicBezTo>
                    <a:pt x="9574" y="45934"/>
                    <a:pt x="10875" y="44399"/>
                    <a:pt x="11008" y="42431"/>
                  </a:cubicBezTo>
                  <a:lnTo>
                    <a:pt x="12610" y="19181"/>
                  </a:lnTo>
                  <a:cubicBezTo>
                    <a:pt x="16746" y="18414"/>
                    <a:pt x="19881" y="14445"/>
                    <a:pt x="19881" y="9675"/>
                  </a:cubicBezTo>
                  <a:cubicBezTo>
                    <a:pt x="19881" y="7573"/>
                    <a:pt x="19248" y="5505"/>
                    <a:pt x="18080" y="3770"/>
                  </a:cubicBezTo>
                  <a:cubicBezTo>
                    <a:pt x="17280" y="2636"/>
                    <a:pt x="16245" y="1702"/>
                    <a:pt x="15045" y="1035"/>
                  </a:cubicBezTo>
                  <a:lnTo>
                    <a:pt x="14911" y="968"/>
                  </a:lnTo>
                  <a:cubicBezTo>
                    <a:pt x="13744" y="335"/>
                    <a:pt x="12443" y="1"/>
                    <a:pt x="111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9"/>
            <p:cNvSpPr/>
            <p:nvPr/>
          </p:nvSpPr>
          <p:spPr>
            <a:xfrm>
              <a:off x="6930540" y="2926172"/>
              <a:ext cx="570443" cy="216665"/>
            </a:xfrm>
            <a:custGeom>
              <a:avLst/>
              <a:gdLst/>
              <a:ahLst/>
              <a:cxnLst/>
              <a:rect l="l" t="t" r="r" b="b"/>
              <a:pathLst>
                <a:path w="27621" h="10491" extrusionOk="0">
                  <a:moveTo>
                    <a:pt x="1" y="0"/>
                  </a:moveTo>
                  <a:lnTo>
                    <a:pt x="1" y="0"/>
                  </a:lnTo>
                  <a:cubicBezTo>
                    <a:pt x="1035" y="2369"/>
                    <a:pt x="3003" y="5271"/>
                    <a:pt x="5171" y="6639"/>
                  </a:cubicBezTo>
                  <a:cubicBezTo>
                    <a:pt x="7973" y="8373"/>
                    <a:pt x="8707" y="8907"/>
                    <a:pt x="11475" y="9974"/>
                  </a:cubicBezTo>
                  <a:cubicBezTo>
                    <a:pt x="12437" y="10338"/>
                    <a:pt x="13543" y="10491"/>
                    <a:pt x="14711" y="10491"/>
                  </a:cubicBezTo>
                  <a:cubicBezTo>
                    <a:pt x="17715" y="10491"/>
                    <a:pt x="21134" y="9482"/>
                    <a:pt x="23584" y="8473"/>
                  </a:cubicBezTo>
                  <a:cubicBezTo>
                    <a:pt x="24852" y="7973"/>
                    <a:pt x="26153" y="7306"/>
                    <a:pt x="26886" y="6172"/>
                  </a:cubicBezTo>
                  <a:cubicBezTo>
                    <a:pt x="27620" y="5037"/>
                    <a:pt x="26920" y="1969"/>
                    <a:pt x="25786" y="1201"/>
                  </a:cubicBezTo>
                  <a:cubicBezTo>
                    <a:pt x="21830" y="1980"/>
                    <a:pt x="14123" y="5279"/>
                    <a:pt x="13665" y="5279"/>
                  </a:cubicBezTo>
                  <a:cubicBezTo>
                    <a:pt x="13652" y="5279"/>
                    <a:pt x="13645" y="5277"/>
                    <a:pt x="13644" y="5271"/>
                  </a:cubicBezTo>
                  <a:cubicBezTo>
                    <a:pt x="13644" y="5271"/>
                    <a:pt x="6839" y="3670"/>
                    <a:pt x="4070" y="601"/>
                  </a:cubicBezTo>
                  <a:cubicBezTo>
                    <a:pt x="4070" y="601"/>
                    <a:pt x="1402" y="267"/>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9"/>
            <p:cNvSpPr/>
            <p:nvPr/>
          </p:nvSpPr>
          <p:spPr>
            <a:xfrm>
              <a:off x="6989090" y="2722249"/>
              <a:ext cx="151589" cy="239776"/>
            </a:xfrm>
            <a:custGeom>
              <a:avLst/>
              <a:gdLst/>
              <a:ahLst/>
              <a:cxnLst/>
              <a:rect l="l" t="t" r="r" b="b"/>
              <a:pathLst>
                <a:path w="7340" h="11610" extrusionOk="0">
                  <a:moveTo>
                    <a:pt x="5638" y="1"/>
                  </a:moveTo>
                  <a:lnTo>
                    <a:pt x="301" y="301"/>
                  </a:lnTo>
                  <a:cubicBezTo>
                    <a:pt x="134" y="334"/>
                    <a:pt x="1" y="468"/>
                    <a:pt x="34" y="601"/>
                  </a:cubicBezTo>
                  <a:lnTo>
                    <a:pt x="1335" y="11342"/>
                  </a:lnTo>
                  <a:cubicBezTo>
                    <a:pt x="1335" y="11509"/>
                    <a:pt x="1502" y="11609"/>
                    <a:pt x="1635" y="11609"/>
                  </a:cubicBezTo>
                  <a:lnTo>
                    <a:pt x="7073" y="11309"/>
                  </a:lnTo>
                  <a:cubicBezTo>
                    <a:pt x="7206" y="11309"/>
                    <a:pt x="7339" y="11175"/>
                    <a:pt x="7306" y="11009"/>
                  </a:cubicBezTo>
                  <a:lnTo>
                    <a:pt x="5972" y="268"/>
                  </a:lnTo>
                  <a:cubicBezTo>
                    <a:pt x="5938" y="101"/>
                    <a:pt x="5805" y="1"/>
                    <a:pt x="563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9"/>
            <p:cNvSpPr/>
            <p:nvPr/>
          </p:nvSpPr>
          <p:spPr>
            <a:xfrm>
              <a:off x="6991155" y="2730530"/>
              <a:ext cx="38600" cy="64766"/>
            </a:xfrm>
            <a:custGeom>
              <a:avLst/>
              <a:gdLst/>
              <a:ahLst/>
              <a:cxnLst/>
              <a:rect l="l" t="t" r="r" b="b"/>
              <a:pathLst>
                <a:path w="1869" h="3136" extrusionOk="0">
                  <a:moveTo>
                    <a:pt x="1335" y="0"/>
                  </a:moveTo>
                  <a:lnTo>
                    <a:pt x="134" y="67"/>
                  </a:lnTo>
                  <a:cubicBezTo>
                    <a:pt x="68" y="100"/>
                    <a:pt x="1" y="167"/>
                    <a:pt x="1" y="234"/>
                  </a:cubicBezTo>
                  <a:lnTo>
                    <a:pt x="368" y="3036"/>
                  </a:lnTo>
                  <a:cubicBezTo>
                    <a:pt x="368" y="3069"/>
                    <a:pt x="401" y="3102"/>
                    <a:pt x="468" y="3136"/>
                  </a:cubicBezTo>
                  <a:lnTo>
                    <a:pt x="535" y="3136"/>
                  </a:lnTo>
                  <a:lnTo>
                    <a:pt x="1736" y="3069"/>
                  </a:lnTo>
                  <a:cubicBezTo>
                    <a:pt x="1802" y="3069"/>
                    <a:pt x="1869" y="3002"/>
                    <a:pt x="1836" y="2935"/>
                  </a:cubicBezTo>
                  <a:lnTo>
                    <a:pt x="1502" y="133"/>
                  </a:lnTo>
                  <a:cubicBezTo>
                    <a:pt x="1469" y="100"/>
                    <a:pt x="1469" y="100"/>
                    <a:pt x="1469" y="67"/>
                  </a:cubicBezTo>
                  <a:cubicBezTo>
                    <a:pt x="1435" y="33"/>
                    <a:pt x="1369" y="0"/>
                    <a:pt x="133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9"/>
            <p:cNvSpPr/>
            <p:nvPr/>
          </p:nvSpPr>
          <p:spPr>
            <a:xfrm>
              <a:off x="7000800" y="2731894"/>
              <a:ext cx="29657" cy="64787"/>
            </a:xfrm>
            <a:custGeom>
              <a:avLst/>
              <a:gdLst/>
              <a:ahLst/>
              <a:cxnLst/>
              <a:rect l="l" t="t" r="r" b="b"/>
              <a:pathLst>
                <a:path w="1436" h="3137" extrusionOk="0">
                  <a:moveTo>
                    <a:pt x="1002" y="1"/>
                  </a:moveTo>
                  <a:cubicBezTo>
                    <a:pt x="1002" y="1"/>
                    <a:pt x="1035" y="34"/>
                    <a:pt x="1035" y="67"/>
                  </a:cubicBezTo>
                  <a:lnTo>
                    <a:pt x="1369" y="2836"/>
                  </a:lnTo>
                  <a:cubicBezTo>
                    <a:pt x="1402" y="2903"/>
                    <a:pt x="1335" y="2970"/>
                    <a:pt x="1269" y="3003"/>
                  </a:cubicBezTo>
                  <a:lnTo>
                    <a:pt x="68" y="3070"/>
                  </a:lnTo>
                  <a:lnTo>
                    <a:pt x="1" y="3070"/>
                  </a:lnTo>
                  <a:cubicBezTo>
                    <a:pt x="1" y="3103"/>
                    <a:pt x="68" y="3136"/>
                    <a:pt x="134" y="3136"/>
                  </a:cubicBezTo>
                  <a:lnTo>
                    <a:pt x="1335" y="3070"/>
                  </a:lnTo>
                  <a:cubicBezTo>
                    <a:pt x="1402" y="3036"/>
                    <a:pt x="1435" y="2970"/>
                    <a:pt x="1435" y="2903"/>
                  </a:cubicBezTo>
                  <a:lnTo>
                    <a:pt x="1102" y="134"/>
                  </a:lnTo>
                  <a:cubicBezTo>
                    <a:pt x="1068" y="67"/>
                    <a:pt x="1035" y="1"/>
                    <a:pt x="100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9"/>
            <p:cNvSpPr/>
            <p:nvPr/>
          </p:nvSpPr>
          <p:spPr>
            <a:xfrm>
              <a:off x="6996669" y="2736664"/>
              <a:ext cx="23441" cy="22119"/>
            </a:xfrm>
            <a:custGeom>
              <a:avLst/>
              <a:gdLst/>
              <a:ahLst/>
              <a:cxnLst/>
              <a:rect l="l" t="t" r="r" b="b"/>
              <a:pathLst>
                <a:path w="1135" h="1071" extrusionOk="0">
                  <a:moveTo>
                    <a:pt x="558" y="0"/>
                  </a:moveTo>
                  <a:cubicBezTo>
                    <a:pt x="539" y="0"/>
                    <a:pt x="520" y="1"/>
                    <a:pt x="501" y="3"/>
                  </a:cubicBezTo>
                  <a:cubicBezTo>
                    <a:pt x="201" y="3"/>
                    <a:pt x="1" y="270"/>
                    <a:pt x="34" y="570"/>
                  </a:cubicBezTo>
                  <a:cubicBezTo>
                    <a:pt x="68" y="871"/>
                    <a:pt x="334" y="1071"/>
                    <a:pt x="635" y="1071"/>
                  </a:cubicBezTo>
                  <a:cubicBezTo>
                    <a:pt x="935" y="1037"/>
                    <a:pt x="1135" y="770"/>
                    <a:pt x="1102" y="504"/>
                  </a:cubicBezTo>
                  <a:cubicBezTo>
                    <a:pt x="1070" y="223"/>
                    <a:pt x="835" y="0"/>
                    <a:pt x="5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9"/>
            <p:cNvSpPr/>
            <p:nvPr/>
          </p:nvSpPr>
          <p:spPr>
            <a:xfrm>
              <a:off x="7000118" y="2765598"/>
              <a:ext cx="24143" cy="22119"/>
            </a:xfrm>
            <a:custGeom>
              <a:avLst/>
              <a:gdLst/>
              <a:ahLst/>
              <a:cxnLst/>
              <a:rect l="l" t="t" r="r" b="b"/>
              <a:pathLst>
                <a:path w="1169" h="1071" extrusionOk="0">
                  <a:moveTo>
                    <a:pt x="591" y="0"/>
                  </a:moveTo>
                  <a:cubicBezTo>
                    <a:pt x="573" y="0"/>
                    <a:pt x="554" y="1"/>
                    <a:pt x="534" y="3"/>
                  </a:cubicBezTo>
                  <a:cubicBezTo>
                    <a:pt x="201" y="3"/>
                    <a:pt x="1" y="270"/>
                    <a:pt x="34" y="570"/>
                  </a:cubicBezTo>
                  <a:cubicBezTo>
                    <a:pt x="67" y="871"/>
                    <a:pt x="334" y="1071"/>
                    <a:pt x="634" y="1071"/>
                  </a:cubicBezTo>
                  <a:cubicBezTo>
                    <a:pt x="935" y="1071"/>
                    <a:pt x="1168" y="804"/>
                    <a:pt x="1101" y="504"/>
                  </a:cubicBezTo>
                  <a:cubicBezTo>
                    <a:pt x="1070" y="223"/>
                    <a:pt x="864" y="0"/>
                    <a:pt x="5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9"/>
            <p:cNvSpPr/>
            <p:nvPr/>
          </p:nvSpPr>
          <p:spPr>
            <a:xfrm>
              <a:off x="7009763" y="2774438"/>
              <a:ext cx="4853" cy="4337"/>
            </a:xfrm>
            <a:custGeom>
              <a:avLst/>
              <a:gdLst/>
              <a:ahLst/>
              <a:cxnLst/>
              <a:rect l="l" t="t" r="r" b="b"/>
              <a:pathLst>
                <a:path w="235" h="210" extrusionOk="0">
                  <a:moveTo>
                    <a:pt x="134" y="0"/>
                  </a:moveTo>
                  <a:cubicBezTo>
                    <a:pt x="124" y="0"/>
                    <a:pt x="113" y="3"/>
                    <a:pt x="101" y="9"/>
                  </a:cubicBezTo>
                  <a:cubicBezTo>
                    <a:pt x="34" y="9"/>
                    <a:pt x="1" y="42"/>
                    <a:pt x="1" y="109"/>
                  </a:cubicBezTo>
                  <a:cubicBezTo>
                    <a:pt x="1" y="176"/>
                    <a:pt x="67" y="209"/>
                    <a:pt x="134" y="209"/>
                  </a:cubicBezTo>
                  <a:cubicBezTo>
                    <a:pt x="201" y="209"/>
                    <a:pt x="234" y="176"/>
                    <a:pt x="234" y="109"/>
                  </a:cubicBezTo>
                  <a:cubicBezTo>
                    <a:pt x="207" y="55"/>
                    <a:pt x="180" y="0"/>
                    <a:pt x="1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9"/>
            <p:cNvSpPr/>
            <p:nvPr/>
          </p:nvSpPr>
          <p:spPr>
            <a:xfrm>
              <a:off x="7005632" y="2745669"/>
              <a:ext cx="5535" cy="4853"/>
            </a:xfrm>
            <a:custGeom>
              <a:avLst/>
              <a:gdLst/>
              <a:ahLst/>
              <a:cxnLst/>
              <a:rect l="l" t="t" r="r" b="b"/>
              <a:pathLst>
                <a:path w="268" h="235" extrusionOk="0">
                  <a:moveTo>
                    <a:pt x="134" y="1"/>
                  </a:moveTo>
                  <a:cubicBezTo>
                    <a:pt x="67" y="1"/>
                    <a:pt x="0" y="68"/>
                    <a:pt x="34" y="134"/>
                  </a:cubicBezTo>
                  <a:cubicBezTo>
                    <a:pt x="34" y="201"/>
                    <a:pt x="101" y="234"/>
                    <a:pt x="167" y="234"/>
                  </a:cubicBezTo>
                  <a:cubicBezTo>
                    <a:pt x="201" y="234"/>
                    <a:pt x="267" y="168"/>
                    <a:pt x="267" y="134"/>
                  </a:cubicBezTo>
                  <a:cubicBezTo>
                    <a:pt x="234" y="68"/>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9"/>
            <p:cNvSpPr/>
            <p:nvPr/>
          </p:nvSpPr>
          <p:spPr>
            <a:xfrm>
              <a:off x="6927793" y="2849592"/>
              <a:ext cx="153634" cy="97996"/>
            </a:xfrm>
            <a:custGeom>
              <a:avLst/>
              <a:gdLst/>
              <a:ahLst/>
              <a:cxnLst/>
              <a:rect l="l" t="t" r="r" b="b"/>
              <a:pathLst>
                <a:path w="7439" h="4745" extrusionOk="0">
                  <a:moveTo>
                    <a:pt x="3326" y="1"/>
                  </a:moveTo>
                  <a:cubicBezTo>
                    <a:pt x="2997" y="1"/>
                    <a:pt x="2675" y="136"/>
                    <a:pt x="2435" y="406"/>
                  </a:cubicBezTo>
                  <a:lnTo>
                    <a:pt x="234" y="2841"/>
                  </a:lnTo>
                  <a:cubicBezTo>
                    <a:pt x="33" y="3075"/>
                    <a:pt x="0" y="3408"/>
                    <a:pt x="167" y="3708"/>
                  </a:cubicBezTo>
                  <a:cubicBezTo>
                    <a:pt x="520" y="4350"/>
                    <a:pt x="1181" y="4744"/>
                    <a:pt x="1913" y="4744"/>
                  </a:cubicBezTo>
                  <a:cubicBezTo>
                    <a:pt x="1942" y="4744"/>
                    <a:pt x="1972" y="4744"/>
                    <a:pt x="2002" y="4743"/>
                  </a:cubicBezTo>
                  <a:cubicBezTo>
                    <a:pt x="2535" y="4743"/>
                    <a:pt x="3036" y="4642"/>
                    <a:pt x="3569" y="4509"/>
                  </a:cubicBezTo>
                  <a:cubicBezTo>
                    <a:pt x="4070" y="4309"/>
                    <a:pt x="4503" y="3942"/>
                    <a:pt x="4804" y="3475"/>
                  </a:cubicBezTo>
                  <a:lnTo>
                    <a:pt x="6571" y="3141"/>
                  </a:lnTo>
                  <a:cubicBezTo>
                    <a:pt x="7139" y="3008"/>
                    <a:pt x="7439" y="2441"/>
                    <a:pt x="7239" y="1907"/>
                  </a:cubicBezTo>
                  <a:lnTo>
                    <a:pt x="6738" y="773"/>
                  </a:lnTo>
                  <a:cubicBezTo>
                    <a:pt x="6605" y="473"/>
                    <a:pt x="6338" y="273"/>
                    <a:pt x="6038" y="239"/>
                  </a:cubicBezTo>
                  <a:lnTo>
                    <a:pt x="3436" y="6"/>
                  </a:lnTo>
                  <a:cubicBezTo>
                    <a:pt x="3399" y="3"/>
                    <a:pt x="3363" y="1"/>
                    <a:pt x="3326" y="1"/>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9"/>
            <p:cNvSpPr/>
            <p:nvPr/>
          </p:nvSpPr>
          <p:spPr>
            <a:xfrm>
              <a:off x="7230910" y="2938728"/>
              <a:ext cx="621413" cy="723209"/>
            </a:xfrm>
            <a:custGeom>
              <a:avLst/>
              <a:gdLst/>
              <a:ahLst/>
              <a:cxnLst/>
              <a:rect l="l" t="t" r="r" b="b"/>
              <a:pathLst>
                <a:path w="30089" h="35018" extrusionOk="0">
                  <a:moveTo>
                    <a:pt x="16788" y="0"/>
                  </a:moveTo>
                  <a:cubicBezTo>
                    <a:pt x="16019" y="0"/>
                    <a:pt x="15281" y="17"/>
                    <a:pt x="14644" y="60"/>
                  </a:cubicBezTo>
                  <a:cubicBezTo>
                    <a:pt x="14646" y="58"/>
                    <a:pt x="14643" y="57"/>
                    <a:pt x="14635" y="57"/>
                  </a:cubicBezTo>
                  <a:cubicBezTo>
                    <a:pt x="14488" y="57"/>
                    <a:pt x="12577" y="371"/>
                    <a:pt x="11242" y="593"/>
                  </a:cubicBezTo>
                  <a:cubicBezTo>
                    <a:pt x="10241" y="760"/>
                    <a:pt x="9374" y="1361"/>
                    <a:pt x="8873" y="2228"/>
                  </a:cubicBezTo>
                  <a:cubicBezTo>
                    <a:pt x="7472" y="4663"/>
                    <a:pt x="6572" y="8499"/>
                    <a:pt x="6138" y="11334"/>
                  </a:cubicBezTo>
                  <a:cubicBezTo>
                    <a:pt x="5904" y="13136"/>
                    <a:pt x="5337" y="14870"/>
                    <a:pt x="4437" y="16438"/>
                  </a:cubicBezTo>
                  <a:cubicBezTo>
                    <a:pt x="2535" y="19840"/>
                    <a:pt x="0" y="26045"/>
                    <a:pt x="5404" y="28447"/>
                  </a:cubicBezTo>
                  <a:cubicBezTo>
                    <a:pt x="5406" y="28446"/>
                    <a:pt x="5409" y="28446"/>
                    <a:pt x="5411" y="28446"/>
                  </a:cubicBezTo>
                  <a:cubicBezTo>
                    <a:pt x="5596" y="28446"/>
                    <a:pt x="7519" y="29517"/>
                    <a:pt x="8373" y="29714"/>
                  </a:cubicBezTo>
                  <a:cubicBezTo>
                    <a:pt x="8373" y="29781"/>
                    <a:pt x="16245" y="31682"/>
                    <a:pt x="20048" y="32583"/>
                  </a:cubicBezTo>
                  <a:cubicBezTo>
                    <a:pt x="22183" y="33083"/>
                    <a:pt x="23684" y="33750"/>
                    <a:pt x="25051" y="35018"/>
                  </a:cubicBezTo>
                  <a:cubicBezTo>
                    <a:pt x="25051" y="35018"/>
                    <a:pt x="28421" y="19474"/>
                    <a:pt x="29755" y="6431"/>
                  </a:cubicBezTo>
                  <a:cubicBezTo>
                    <a:pt x="30088" y="3295"/>
                    <a:pt x="27720" y="527"/>
                    <a:pt x="24584" y="326"/>
                  </a:cubicBezTo>
                  <a:lnTo>
                    <a:pt x="23117" y="260"/>
                  </a:lnTo>
                  <a:cubicBezTo>
                    <a:pt x="22933" y="233"/>
                    <a:pt x="19644" y="0"/>
                    <a:pt x="1678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9"/>
            <p:cNvSpPr/>
            <p:nvPr/>
          </p:nvSpPr>
          <p:spPr>
            <a:xfrm>
              <a:off x="7451830" y="2763595"/>
              <a:ext cx="240664" cy="270176"/>
            </a:xfrm>
            <a:custGeom>
              <a:avLst/>
              <a:gdLst/>
              <a:ahLst/>
              <a:cxnLst/>
              <a:rect l="l" t="t" r="r" b="b"/>
              <a:pathLst>
                <a:path w="11653" h="13082" extrusionOk="0">
                  <a:moveTo>
                    <a:pt x="10852" y="0"/>
                  </a:moveTo>
                  <a:lnTo>
                    <a:pt x="7016" y="2869"/>
                  </a:lnTo>
                  <a:lnTo>
                    <a:pt x="3880" y="5571"/>
                  </a:lnTo>
                  <a:lnTo>
                    <a:pt x="3780" y="5638"/>
                  </a:lnTo>
                  <a:cubicBezTo>
                    <a:pt x="3814" y="5804"/>
                    <a:pt x="3847" y="5938"/>
                    <a:pt x="3914" y="6105"/>
                  </a:cubicBezTo>
                  <a:cubicBezTo>
                    <a:pt x="3947" y="6271"/>
                    <a:pt x="4014" y="6438"/>
                    <a:pt x="4047" y="6638"/>
                  </a:cubicBezTo>
                  <a:cubicBezTo>
                    <a:pt x="4080" y="6638"/>
                    <a:pt x="4080" y="6672"/>
                    <a:pt x="4080" y="6705"/>
                  </a:cubicBezTo>
                  <a:cubicBezTo>
                    <a:pt x="4547" y="8273"/>
                    <a:pt x="4514" y="8740"/>
                    <a:pt x="1812" y="9941"/>
                  </a:cubicBezTo>
                  <a:cubicBezTo>
                    <a:pt x="867" y="11093"/>
                    <a:pt x="0" y="13082"/>
                    <a:pt x="2525" y="13082"/>
                  </a:cubicBezTo>
                  <a:cubicBezTo>
                    <a:pt x="2851" y="13082"/>
                    <a:pt x="3234" y="13049"/>
                    <a:pt x="3680" y="12976"/>
                  </a:cubicBezTo>
                  <a:cubicBezTo>
                    <a:pt x="6649" y="12576"/>
                    <a:pt x="9451" y="11242"/>
                    <a:pt x="11653" y="9173"/>
                  </a:cubicBezTo>
                  <a:cubicBezTo>
                    <a:pt x="9418" y="7672"/>
                    <a:pt x="10118" y="2802"/>
                    <a:pt x="10852" y="0"/>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9"/>
            <p:cNvSpPr/>
            <p:nvPr/>
          </p:nvSpPr>
          <p:spPr>
            <a:xfrm>
              <a:off x="7087602" y="4295040"/>
              <a:ext cx="111627" cy="208074"/>
            </a:xfrm>
            <a:custGeom>
              <a:avLst/>
              <a:gdLst/>
              <a:ahLst/>
              <a:cxnLst/>
              <a:rect l="l" t="t" r="r" b="b"/>
              <a:pathLst>
                <a:path w="5405" h="10075" extrusionOk="0">
                  <a:moveTo>
                    <a:pt x="4004" y="0"/>
                  </a:moveTo>
                  <a:lnTo>
                    <a:pt x="1" y="467"/>
                  </a:lnTo>
                  <a:lnTo>
                    <a:pt x="2002" y="10074"/>
                  </a:lnTo>
                  <a:lnTo>
                    <a:pt x="5405" y="9741"/>
                  </a:lnTo>
                  <a:lnTo>
                    <a:pt x="4004" y="0"/>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9"/>
            <p:cNvSpPr/>
            <p:nvPr/>
          </p:nvSpPr>
          <p:spPr>
            <a:xfrm>
              <a:off x="6963605" y="4470566"/>
              <a:ext cx="259746" cy="105369"/>
            </a:xfrm>
            <a:custGeom>
              <a:avLst/>
              <a:gdLst/>
              <a:ahLst/>
              <a:cxnLst/>
              <a:rect l="l" t="t" r="r" b="b"/>
              <a:pathLst>
                <a:path w="12577" h="5102" extrusionOk="0">
                  <a:moveTo>
                    <a:pt x="11538" y="1"/>
                  </a:moveTo>
                  <a:cubicBezTo>
                    <a:pt x="11518" y="1"/>
                    <a:pt x="11497" y="3"/>
                    <a:pt x="11476" y="7"/>
                  </a:cubicBezTo>
                  <a:lnTo>
                    <a:pt x="7806" y="241"/>
                  </a:lnTo>
                  <a:cubicBezTo>
                    <a:pt x="7339" y="241"/>
                    <a:pt x="6906" y="441"/>
                    <a:pt x="6605" y="775"/>
                  </a:cubicBezTo>
                  <a:cubicBezTo>
                    <a:pt x="5905" y="1508"/>
                    <a:pt x="3670" y="2843"/>
                    <a:pt x="968" y="2943"/>
                  </a:cubicBezTo>
                  <a:cubicBezTo>
                    <a:pt x="201" y="2943"/>
                    <a:pt x="1" y="4711"/>
                    <a:pt x="1769" y="5011"/>
                  </a:cubicBezTo>
                  <a:cubicBezTo>
                    <a:pt x="2152" y="5076"/>
                    <a:pt x="2581" y="5102"/>
                    <a:pt x="3033" y="5102"/>
                  </a:cubicBezTo>
                  <a:cubicBezTo>
                    <a:pt x="4667" y="5102"/>
                    <a:pt x="6587" y="4763"/>
                    <a:pt x="7606" y="4711"/>
                  </a:cubicBezTo>
                  <a:cubicBezTo>
                    <a:pt x="8156" y="4667"/>
                    <a:pt x="8622" y="4655"/>
                    <a:pt x="9034" y="4655"/>
                  </a:cubicBezTo>
                  <a:cubicBezTo>
                    <a:pt x="9506" y="4655"/>
                    <a:pt x="9908" y="4671"/>
                    <a:pt x="10287" y="4671"/>
                  </a:cubicBezTo>
                  <a:cubicBezTo>
                    <a:pt x="10840" y="4671"/>
                    <a:pt x="11343" y="4638"/>
                    <a:pt x="11943" y="4477"/>
                  </a:cubicBezTo>
                  <a:lnTo>
                    <a:pt x="11976" y="4477"/>
                  </a:lnTo>
                  <a:cubicBezTo>
                    <a:pt x="12343" y="4411"/>
                    <a:pt x="12576" y="4044"/>
                    <a:pt x="12510" y="3643"/>
                  </a:cubicBezTo>
                  <a:lnTo>
                    <a:pt x="11809" y="241"/>
                  </a:lnTo>
                  <a:cubicBezTo>
                    <a:pt x="11780" y="96"/>
                    <a:pt x="11675" y="1"/>
                    <a:pt x="115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9"/>
            <p:cNvSpPr/>
            <p:nvPr/>
          </p:nvSpPr>
          <p:spPr>
            <a:xfrm>
              <a:off x="7086921" y="4295040"/>
              <a:ext cx="99235" cy="124700"/>
            </a:xfrm>
            <a:custGeom>
              <a:avLst/>
              <a:gdLst/>
              <a:ahLst/>
              <a:cxnLst/>
              <a:rect l="l" t="t" r="r" b="b"/>
              <a:pathLst>
                <a:path w="4805" h="6038" extrusionOk="0">
                  <a:moveTo>
                    <a:pt x="4037" y="0"/>
                  </a:moveTo>
                  <a:lnTo>
                    <a:pt x="1" y="467"/>
                  </a:lnTo>
                  <a:lnTo>
                    <a:pt x="1201" y="6038"/>
                  </a:lnTo>
                  <a:lnTo>
                    <a:pt x="4804" y="5304"/>
                  </a:lnTo>
                  <a:lnTo>
                    <a:pt x="40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9"/>
            <p:cNvSpPr/>
            <p:nvPr/>
          </p:nvSpPr>
          <p:spPr>
            <a:xfrm>
              <a:off x="6948446" y="3579266"/>
              <a:ext cx="761272" cy="819822"/>
            </a:xfrm>
            <a:custGeom>
              <a:avLst/>
              <a:gdLst/>
              <a:ahLst/>
              <a:cxnLst/>
              <a:rect l="l" t="t" r="r" b="b"/>
              <a:pathLst>
                <a:path w="36861" h="39696" extrusionOk="0">
                  <a:moveTo>
                    <a:pt x="30022" y="0"/>
                  </a:moveTo>
                  <a:cubicBezTo>
                    <a:pt x="26720" y="434"/>
                    <a:pt x="23618" y="2735"/>
                    <a:pt x="23618" y="2735"/>
                  </a:cubicBezTo>
                  <a:cubicBezTo>
                    <a:pt x="23618" y="2735"/>
                    <a:pt x="19247" y="2166"/>
                    <a:pt x="14262" y="2166"/>
                  </a:cubicBezTo>
                  <a:cubicBezTo>
                    <a:pt x="11065" y="2166"/>
                    <a:pt x="7615" y="2400"/>
                    <a:pt x="4904" y="3169"/>
                  </a:cubicBezTo>
                  <a:lnTo>
                    <a:pt x="4871" y="3169"/>
                  </a:lnTo>
                  <a:lnTo>
                    <a:pt x="4738" y="3202"/>
                  </a:lnTo>
                  <a:cubicBezTo>
                    <a:pt x="4504" y="3269"/>
                    <a:pt x="4237" y="3369"/>
                    <a:pt x="4004" y="3469"/>
                  </a:cubicBezTo>
                  <a:cubicBezTo>
                    <a:pt x="3904" y="3469"/>
                    <a:pt x="3837" y="3503"/>
                    <a:pt x="3770" y="3536"/>
                  </a:cubicBezTo>
                  <a:lnTo>
                    <a:pt x="3503" y="3636"/>
                  </a:lnTo>
                  <a:lnTo>
                    <a:pt x="3303" y="3736"/>
                  </a:lnTo>
                  <a:cubicBezTo>
                    <a:pt x="3070" y="3836"/>
                    <a:pt x="2870" y="3936"/>
                    <a:pt x="2636" y="4036"/>
                  </a:cubicBezTo>
                  <a:cubicBezTo>
                    <a:pt x="2569" y="4070"/>
                    <a:pt x="2503" y="4103"/>
                    <a:pt x="2436" y="4136"/>
                  </a:cubicBezTo>
                  <a:cubicBezTo>
                    <a:pt x="2302" y="4203"/>
                    <a:pt x="2169" y="4303"/>
                    <a:pt x="2069" y="4370"/>
                  </a:cubicBezTo>
                  <a:lnTo>
                    <a:pt x="1735" y="4570"/>
                  </a:lnTo>
                  <a:cubicBezTo>
                    <a:pt x="1635" y="4670"/>
                    <a:pt x="1502" y="4770"/>
                    <a:pt x="1402" y="4837"/>
                  </a:cubicBezTo>
                  <a:cubicBezTo>
                    <a:pt x="1302" y="4937"/>
                    <a:pt x="1202" y="5037"/>
                    <a:pt x="1102" y="5137"/>
                  </a:cubicBezTo>
                  <a:cubicBezTo>
                    <a:pt x="1068" y="5170"/>
                    <a:pt x="1002" y="5237"/>
                    <a:pt x="968" y="5271"/>
                  </a:cubicBezTo>
                  <a:lnTo>
                    <a:pt x="835" y="5437"/>
                  </a:lnTo>
                  <a:cubicBezTo>
                    <a:pt x="401" y="5938"/>
                    <a:pt x="134" y="6571"/>
                    <a:pt x="34" y="7239"/>
                  </a:cubicBezTo>
                  <a:cubicBezTo>
                    <a:pt x="1" y="7372"/>
                    <a:pt x="1" y="7505"/>
                    <a:pt x="1" y="7639"/>
                  </a:cubicBezTo>
                  <a:cubicBezTo>
                    <a:pt x="1" y="7672"/>
                    <a:pt x="1" y="7706"/>
                    <a:pt x="1" y="7739"/>
                  </a:cubicBezTo>
                  <a:lnTo>
                    <a:pt x="1" y="8740"/>
                  </a:lnTo>
                  <a:cubicBezTo>
                    <a:pt x="34" y="9841"/>
                    <a:pt x="101" y="10941"/>
                    <a:pt x="268" y="12042"/>
                  </a:cubicBezTo>
                  <a:cubicBezTo>
                    <a:pt x="801" y="16112"/>
                    <a:pt x="2069" y="20381"/>
                    <a:pt x="3036" y="24484"/>
                  </a:cubicBezTo>
                  <a:cubicBezTo>
                    <a:pt x="4938" y="32623"/>
                    <a:pt x="6606" y="39695"/>
                    <a:pt x="6606" y="39695"/>
                  </a:cubicBezTo>
                  <a:lnTo>
                    <a:pt x="7339" y="39562"/>
                  </a:lnTo>
                  <a:lnTo>
                    <a:pt x="11276" y="38728"/>
                  </a:lnTo>
                  <a:lnTo>
                    <a:pt x="12143" y="38528"/>
                  </a:lnTo>
                  <a:cubicBezTo>
                    <a:pt x="12143" y="38528"/>
                    <a:pt x="11676" y="16879"/>
                    <a:pt x="8707" y="14177"/>
                  </a:cubicBezTo>
                  <a:lnTo>
                    <a:pt x="8707" y="14177"/>
                  </a:lnTo>
                  <a:lnTo>
                    <a:pt x="26953" y="15178"/>
                  </a:lnTo>
                  <a:cubicBezTo>
                    <a:pt x="27187" y="15178"/>
                    <a:pt x="27420" y="15211"/>
                    <a:pt x="27654" y="15211"/>
                  </a:cubicBezTo>
                  <a:lnTo>
                    <a:pt x="28088" y="15211"/>
                  </a:lnTo>
                  <a:cubicBezTo>
                    <a:pt x="33858" y="15144"/>
                    <a:pt x="36860" y="8706"/>
                    <a:pt x="32024" y="200"/>
                  </a:cubicBezTo>
                  <a:lnTo>
                    <a:pt x="31957" y="200"/>
                  </a:lnTo>
                  <a:lnTo>
                    <a:pt x="30489" y="33"/>
                  </a:lnTo>
                  <a:lnTo>
                    <a:pt x="3002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9"/>
            <p:cNvSpPr/>
            <p:nvPr/>
          </p:nvSpPr>
          <p:spPr>
            <a:xfrm>
              <a:off x="6593656" y="4066313"/>
              <a:ext cx="139879" cy="200494"/>
            </a:xfrm>
            <a:custGeom>
              <a:avLst/>
              <a:gdLst/>
              <a:ahLst/>
              <a:cxnLst/>
              <a:rect l="l" t="t" r="r" b="b"/>
              <a:pathLst>
                <a:path w="6773" h="9708" extrusionOk="0">
                  <a:moveTo>
                    <a:pt x="4604" y="1"/>
                  </a:moveTo>
                  <a:lnTo>
                    <a:pt x="2736" y="3937"/>
                  </a:lnTo>
                  <a:lnTo>
                    <a:pt x="1" y="9708"/>
                  </a:lnTo>
                  <a:lnTo>
                    <a:pt x="3637" y="9341"/>
                  </a:lnTo>
                  <a:lnTo>
                    <a:pt x="5805" y="6005"/>
                  </a:lnTo>
                  <a:lnTo>
                    <a:pt x="6772" y="4504"/>
                  </a:lnTo>
                  <a:lnTo>
                    <a:pt x="4604" y="1"/>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9"/>
            <p:cNvSpPr/>
            <p:nvPr/>
          </p:nvSpPr>
          <p:spPr>
            <a:xfrm>
              <a:off x="6427817" y="4192583"/>
              <a:ext cx="251300" cy="149421"/>
            </a:xfrm>
            <a:custGeom>
              <a:avLst/>
              <a:gdLst/>
              <a:ahLst/>
              <a:cxnLst/>
              <a:rect l="l" t="t" r="r" b="b"/>
              <a:pathLst>
                <a:path w="12168" h="7235" extrusionOk="0">
                  <a:moveTo>
                    <a:pt x="1277" y="0"/>
                  </a:moveTo>
                  <a:cubicBezTo>
                    <a:pt x="620" y="0"/>
                    <a:pt x="0" y="1356"/>
                    <a:pt x="1426" y="2193"/>
                  </a:cubicBezTo>
                  <a:lnTo>
                    <a:pt x="5863" y="4761"/>
                  </a:lnTo>
                  <a:cubicBezTo>
                    <a:pt x="7631" y="5829"/>
                    <a:pt x="8264" y="6296"/>
                    <a:pt x="9665" y="7163"/>
                  </a:cubicBezTo>
                  <a:cubicBezTo>
                    <a:pt x="9763" y="7212"/>
                    <a:pt x="9869" y="7235"/>
                    <a:pt x="9974" y="7235"/>
                  </a:cubicBezTo>
                  <a:cubicBezTo>
                    <a:pt x="10229" y="7235"/>
                    <a:pt x="10481" y="7099"/>
                    <a:pt x="10599" y="6863"/>
                  </a:cubicBezTo>
                  <a:lnTo>
                    <a:pt x="12100" y="3393"/>
                  </a:lnTo>
                  <a:cubicBezTo>
                    <a:pt x="12167" y="3260"/>
                    <a:pt x="12100" y="3060"/>
                    <a:pt x="11934" y="2993"/>
                  </a:cubicBezTo>
                  <a:lnTo>
                    <a:pt x="8932" y="1125"/>
                  </a:lnTo>
                  <a:cubicBezTo>
                    <a:pt x="8772" y="1011"/>
                    <a:pt x="8597" y="960"/>
                    <a:pt x="8417" y="960"/>
                  </a:cubicBezTo>
                  <a:cubicBezTo>
                    <a:pt x="8333" y="960"/>
                    <a:pt x="8249" y="971"/>
                    <a:pt x="8164" y="992"/>
                  </a:cubicBezTo>
                  <a:cubicBezTo>
                    <a:pt x="7800" y="1051"/>
                    <a:pt x="7390" y="1085"/>
                    <a:pt x="6930" y="1085"/>
                  </a:cubicBezTo>
                  <a:cubicBezTo>
                    <a:pt x="5579" y="1085"/>
                    <a:pt x="3790" y="796"/>
                    <a:pt x="1426" y="24"/>
                  </a:cubicBezTo>
                  <a:cubicBezTo>
                    <a:pt x="1377" y="8"/>
                    <a:pt x="1326" y="0"/>
                    <a:pt x="127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9"/>
            <p:cNvSpPr/>
            <p:nvPr/>
          </p:nvSpPr>
          <p:spPr>
            <a:xfrm>
              <a:off x="6650162" y="4066313"/>
              <a:ext cx="83374" cy="124018"/>
            </a:xfrm>
            <a:custGeom>
              <a:avLst/>
              <a:gdLst/>
              <a:ahLst/>
              <a:cxnLst/>
              <a:rect l="l" t="t" r="r" b="b"/>
              <a:pathLst>
                <a:path w="4037" h="6005" extrusionOk="0">
                  <a:moveTo>
                    <a:pt x="1868" y="1"/>
                  </a:moveTo>
                  <a:lnTo>
                    <a:pt x="0" y="3937"/>
                  </a:lnTo>
                  <a:lnTo>
                    <a:pt x="3069" y="6005"/>
                  </a:lnTo>
                  <a:lnTo>
                    <a:pt x="4036" y="4504"/>
                  </a:lnTo>
                  <a:lnTo>
                    <a:pt x="1868"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9"/>
            <p:cNvSpPr/>
            <p:nvPr/>
          </p:nvSpPr>
          <p:spPr>
            <a:xfrm>
              <a:off x="6648778" y="3462827"/>
              <a:ext cx="1145243" cy="720628"/>
            </a:xfrm>
            <a:custGeom>
              <a:avLst/>
              <a:gdLst/>
              <a:ahLst/>
              <a:cxnLst/>
              <a:rect l="l" t="t" r="r" b="b"/>
              <a:pathLst>
                <a:path w="55453" h="34893" extrusionOk="0">
                  <a:moveTo>
                    <a:pt x="19336" y="0"/>
                  </a:moveTo>
                  <a:cubicBezTo>
                    <a:pt x="14798" y="0"/>
                    <a:pt x="10767" y="2894"/>
                    <a:pt x="9340" y="7239"/>
                  </a:cubicBezTo>
                  <a:cubicBezTo>
                    <a:pt x="5538" y="18781"/>
                    <a:pt x="0" y="31723"/>
                    <a:pt x="0" y="31723"/>
                  </a:cubicBezTo>
                  <a:lnTo>
                    <a:pt x="568" y="32124"/>
                  </a:lnTo>
                  <a:lnTo>
                    <a:pt x="3736" y="34292"/>
                  </a:lnTo>
                  <a:lnTo>
                    <a:pt x="4604" y="34892"/>
                  </a:lnTo>
                  <a:cubicBezTo>
                    <a:pt x="4604" y="34892"/>
                    <a:pt x="9774" y="26753"/>
                    <a:pt x="14744" y="17780"/>
                  </a:cubicBezTo>
                  <a:lnTo>
                    <a:pt x="14744" y="17680"/>
                  </a:lnTo>
                  <a:cubicBezTo>
                    <a:pt x="14611" y="16579"/>
                    <a:pt x="14544" y="15479"/>
                    <a:pt x="14511" y="14378"/>
                  </a:cubicBezTo>
                  <a:lnTo>
                    <a:pt x="14511" y="13377"/>
                  </a:lnTo>
                  <a:cubicBezTo>
                    <a:pt x="14511" y="13244"/>
                    <a:pt x="14544" y="13110"/>
                    <a:pt x="14544" y="12977"/>
                  </a:cubicBezTo>
                  <a:cubicBezTo>
                    <a:pt x="14644" y="12310"/>
                    <a:pt x="14911" y="11676"/>
                    <a:pt x="15345" y="11175"/>
                  </a:cubicBezTo>
                  <a:lnTo>
                    <a:pt x="15478" y="11009"/>
                  </a:lnTo>
                  <a:cubicBezTo>
                    <a:pt x="15512" y="10975"/>
                    <a:pt x="15578" y="10909"/>
                    <a:pt x="15612" y="10875"/>
                  </a:cubicBezTo>
                  <a:cubicBezTo>
                    <a:pt x="15712" y="10775"/>
                    <a:pt x="15812" y="10675"/>
                    <a:pt x="15912" y="10608"/>
                  </a:cubicBezTo>
                  <a:cubicBezTo>
                    <a:pt x="16012" y="10508"/>
                    <a:pt x="16145" y="10408"/>
                    <a:pt x="16245" y="10341"/>
                  </a:cubicBezTo>
                  <a:lnTo>
                    <a:pt x="16579" y="10108"/>
                  </a:lnTo>
                  <a:cubicBezTo>
                    <a:pt x="16679" y="10041"/>
                    <a:pt x="16812" y="9975"/>
                    <a:pt x="16946" y="9874"/>
                  </a:cubicBezTo>
                  <a:cubicBezTo>
                    <a:pt x="17013" y="9841"/>
                    <a:pt x="17079" y="9808"/>
                    <a:pt x="17146" y="9774"/>
                  </a:cubicBezTo>
                  <a:cubicBezTo>
                    <a:pt x="17380" y="9674"/>
                    <a:pt x="17580" y="9574"/>
                    <a:pt x="17813" y="9474"/>
                  </a:cubicBezTo>
                  <a:lnTo>
                    <a:pt x="18013" y="9374"/>
                  </a:lnTo>
                  <a:lnTo>
                    <a:pt x="18280" y="9274"/>
                  </a:lnTo>
                  <a:cubicBezTo>
                    <a:pt x="18347" y="9241"/>
                    <a:pt x="18414" y="9207"/>
                    <a:pt x="18514" y="9207"/>
                  </a:cubicBezTo>
                  <a:cubicBezTo>
                    <a:pt x="18747" y="9107"/>
                    <a:pt x="18981" y="9041"/>
                    <a:pt x="19248" y="8940"/>
                  </a:cubicBezTo>
                  <a:lnTo>
                    <a:pt x="19381" y="8907"/>
                  </a:lnTo>
                  <a:lnTo>
                    <a:pt x="19414" y="8907"/>
                  </a:lnTo>
                  <a:cubicBezTo>
                    <a:pt x="21549" y="9908"/>
                    <a:pt x="25385" y="12243"/>
                    <a:pt x="29522" y="14645"/>
                  </a:cubicBezTo>
                  <a:cubicBezTo>
                    <a:pt x="33991" y="17246"/>
                    <a:pt x="38828" y="19882"/>
                    <a:pt x="42164" y="20849"/>
                  </a:cubicBezTo>
                  <a:cubicBezTo>
                    <a:pt x="42297" y="20882"/>
                    <a:pt x="42464" y="20916"/>
                    <a:pt x="42598" y="20949"/>
                  </a:cubicBezTo>
                  <a:cubicBezTo>
                    <a:pt x="42964" y="21049"/>
                    <a:pt x="43365" y="21149"/>
                    <a:pt x="43765" y="21183"/>
                  </a:cubicBezTo>
                  <a:cubicBezTo>
                    <a:pt x="44288" y="21248"/>
                    <a:pt x="44811" y="21281"/>
                    <a:pt x="45329" y="21281"/>
                  </a:cubicBezTo>
                  <a:cubicBezTo>
                    <a:pt x="50665" y="21281"/>
                    <a:pt x="55452" y="17772"/>
                    <a:pt x="53172" y="9441"/>
                  </a:cubicBezTo>
                  <a:cubicBezTo>
                    <a:pt x="52671" y="7573"/>
                    <a:pt x="51037" y="6205"/>
                    <a:pt x="49069" y="6072"/>
                  </a:cubicBezTo>
                  <a:cubicBezTo>
                    <a:pt x="48202" y="6005"/>
                    <a:pt x="47334" y="5938"/>
                    <a:pt x="46534" y="5838"/>
                  </a:cubicBezTo>
                  <a:lnTo>
                    <a:pt x="46467" y="5838"/>
                  </a:lnTo>
                  <a:lnTo>
                    <a:pt x="44999" y="5705"/>
                  </a:lnTo>
                  <a:lnTo>
                    <a:pt x="44532" y="5638"/>
                  </a:lnTo>
                  <a:lnTo>
                    <a:pt x="41130" y="5271"/>
                  </a:lnTo>
                  <a:cubicBezTo>
                    <a:pt x="41130" y="5271"/>
                    <a:pt x="28821" y="101"/>
                    <a:pt x="19414" y="1"/>
                  </a:cubicBezTo>
                  <a:cubicBezTo>
                    <a:pt x="19388" y="1"/>
                    <a:pt x="19362" y="0"/>
                    <a:pt x="193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9"/>
            <p:cNvSpPr/>
            <p:nvPr/>
          </p:nvSpPr>
          <p:spPr>
            <a:xfrm>
              <a:off x="7046277" y="3644713"/>
              <a:ext cx="2767" cy="702"/>
            </a:xfrm>
            <a:custGeom>
              <a:avLst/>
              <a:gdLst/>
              <a:ahLst/>
              <a:cxnLst/>
              <a:rect l="l" t="t" r="r" b="b"/>
              <a:pathLst>
                <a:path w="134" h="34" extrusionOk="0">
                  <a:moveTo>
                    <a:pt x="134" y="0"/>
                  </a:moveTo>
                  <a:lnTo>
                    <a:pt x="134" y="0"/>
                  </a:lnTo>
                  <a:lnTo>
                    <a:pt x="1" y="33"/>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9"/>
            <p:cNvSpPr/>
            <p:nvPr/>
          </p:nvSpPr>
          <p:spPr>
            <a:xfrm>
              <a:off x="7529194" y="2813884"/>
              <a:ext cx="93040" cy="88186"/>
            </a:xfrm>
            <a:custGeom>
              <a:avLst/>
              <a:gdLst/>
              <a:ahLst/>
              <a:cxnLst/>
              <a:rect l="l" t="t" r="r" b="b"/>
              <a:pathLst>
                <a:path w="4505" h="4270" extrusionOk="0">
                  <a:moveTo>
                    <a:pt x="3970" y="0"/>
                  </a:moveTo>
                  <a:lnTo>
                    <a:pt x="3270" y="434"/>
                  </a:lnTo>
                  <a:lnTo>
                    <a:pt x="101" y="3136"/>
                  </a:lnTo>
                  <a:lnTo>
                    <a:pt x="1" y="3203"/>
                  </a:lnTo>
                  <a:cubicBezTo>
                    <a:pt x="68" y="3369"/>
                    <a:pt x="101" y="3503"/>
                    <a:pt x="168" y="3670"/>
                  </a:cubicBezTo>
                  <a:cubicBezTo>
                    <a:pt x="201" y="3836"/>
                    <a:pt x="268" y="4003"/>
                    <a:pt x="301" y="4203"/>
                  </a:cubicBezTo>
                  <a:cubicBezTo>
                    <a:pt x="334" y="4203"/>
                    <a:pt x="334" y="4237"/>
                    <a:pt x="334" y="4270"/>
                  </a:cubicBezTo>
                  <a:cubicBezTo>
                    <a:pt x="1802" y="4070"/>
                    <a:pt x="4504" y="3002"/>
                    <a:pt x="397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9"/>
            <p:cNvSpPr/>
            <p:nvPr/>
          </p:nvSpPr>
          <p:spPr>
            <a:xfrm>
              <a:off x="7438963" y="2596413"/>
              <a:ext cx="221849" cy="292976"/>
            </a:xfrm>
            <a:custGeom>
              <a:avLst/>
              <a:gdLst/>
              <a:ahLst/>
              <a:cxnLst/>
              <a:rect l="l" t="t" r="r" b="b"/>
              <a:pathLst>
                <a:path w="10742" h="14186" extrusionOk="0">
                  <a:moveTo>
                    <a:pt x="5861" y="1"/>
                  </a:moveTo>
                  <a:cubicBezTo>
                    <a:pt x="5052" y="1"/>
                    <a:pt x="4201" y="216"/>
                    <a:pt x="3369" y="690"/>
                  </a:cubicBezTo>
                  <a:cubicBezTo>
                    <a:pt x="33" y="2558"/>
                    <a:pt x="0" y="7895"/>
                    <a:pt x="1034" y="10964"/>
                  </a:cubicBezTo>
                  <a:cubicBezTo>
                    <a:pt x="1696" y="13045"/>
                    <a:pt x="3571" y="14185"/>
                    <a:pt x="5462" y="14185"/>
                  </a:cubicBezTo>
                  <a:cubicBezTo>
                    <a:pt x="6814" y="14185"/>
                    <a:pt x="8175" y="13603"/>
                    <a:pt x="9107" y="12365"/>
                  </a:cubicBezTo>
                  <a:cubicBezTo>
                    <a:pt x="10741" y="10297"/>
                    <a:pt x="10508" y="8195"/>
                    <a:pt x="10441" y="4626"/>
                  </a:cubicBezTo>
                  <a:cubicBezTo>
                    <a:pt x="10366" y="1947"/>
                    <a:pt x="8299" y="1"/>
                    <a:pt x="5861" y="1"/>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9"/>
            <p:cNvSpPr/>
            <p:nvPr/>
          </p:nvSpPr>
          <p:spPr>
            <a:xfrm>
              <a:off x="7397245" y="2552981"/>
              <a:ext cx="281390" cy="279511"/>
            </a:xfrm>
            <a:custGeom>
              <a:avLst/>
              <a:gdLst/>
              <a:ahLst/>
              <a:cxnLst/>
              <a:rect l="l" t="t" r="r" b="b"/>
              <a:pathLst>
                <a:path w="13625" h="13534" extrusionOk="0">
                  <a:moveTo>
                    <a:pt x="9010" y="0"/>
                  </a:moveTo>
                  <a:cubicBezTo>
                    <a:pt x="8790" y="0"/>
                    <a:pt x="8540" y="28"/>
                    <a:pt x="8258" y="91"/>
                  </a:cubicBezTo>
                  <a:cubicBezTo>
                    <a:pt x="6290" y="525"/>
                    <a:pt x="3955" y="1926"/>
                    <a:pt x="2821" y="1992"/>
                  </a:cubicBezTo>
                  <a:cubicBezTo>
                    <a:pt x="2320" y="1992"/>
                    <a:pt x="1820" y="2026"/>
                    <a:pt x="1353" y="2126"/>
                  </a:cubicBezTo>
                  <a:cubicBezTo>
                    <a:pt x="819" y="2259"/>
                    <a:pt x="452" y="2659"/>
                    <a:pt x="352" y="3160"/>
                  </a:cubicBezTo>
                  <a:cubicBezTo>
                    <a:pt x="328" y="3518"/>
                    <a:pt x="630" y="3860"/>
                    <a:pt x="962" y="3926"/>
                  </a:cubicBezTo>
                  <a:lnTo>
                    <a:pt x="962" y="3926"/>
                  </a:lnTo>
                  <a:cubicBezTo>
                    <a:pt x="622" y="3938"/>
                    <a:pt x="0" y="4877"/>
                    <a:pt x="619" y="5528"/>
                  </a:cubicBezTo>
                  <a:cubicBezTo>
                    <a:pt x="838" y="5768"/>
                    <a:pt x="1253" y="5864"/>
                    <a:pt x="1783" y="5864"/>
                  </a:cubicBezTo>
                  <a:cubicBezTo>
                    <a:pt x="3763" y="5864"/>
                    <a:pt x="7351" y="4517"/>
                    <a:pt x="8325" y="4227"/>
                  </a:cubicBezTo>
                  <a:cubicBezTo>
                    <a:pt x="8410" y="4202"/>
                    <a:pt x="8495" y="4189"/>
                    <a:pt x="8579" y="4189"/>
                  </a:cubicBezTo>
                  <a:cubicBezTo>
                    <a:pt x="8822" y="4189"/>
                    <a:pt x="9051" y="4295"/>
                    <a:pt x="9225" y="4494"/>
                  </a:cubicBezTo>
                  <a:cubicBezTo>
                    <a:pt x="9959" y="5428"/>
                    <a:pt x="10093" y="7096"/>
                    <a:pt x="10093" y="7096"/>
                  </a:cubicBezTo>
                  <a:cubicBezTo>
                    <a:pt x="10196" y="7074"/>
                    <a:pt x="10299" y="7063"/>
                    <a:pt x="10401" y="7063"/>
                  </a:cubicBezTo>
                  <a:cubicBezTo>
                    <a:pt x="10761" y="7063"/>
                    <a:pt x="11108" y="7196"/>
                    <a:pt x="11393" y="7430"/>
                  </a:cubicBezTo>
                  <a:cubicBezTo>
                    <a:pt x="11994" y="8030"/>
                    <a:pt x="12261" y="8864"/>
                    <a:pt x="12461" y="9698"/>
                  </a:cubicBezTo>
                  <a:cubicBezTo>
                    <a:pt x="12694" y="10965"/>
                    <a:pt x="12828" y="12266"/>
                    <a:pt x="12895" y="13534"/>
                  </a:cubicBezTo>
                  <a:cubicBezTo>
                    <a:pt x="13095" y="11699"/>
                    <a:pt x="13362" y="8997"/>
                    <a:pt x="13495" y="7163"/>
                  </a:cubicBezTo>
                  <a:cubicBezTo>
                    <a:pt x="13625" y="4893"/>
                    <a:pt x="13092" y="1550"/>
                    <a:pt x="10856" y="1550"/>
                  </a:cubicBezTo>
                  <a:cubicBezTo>
                    <a:pt x="10792" y="1550"/>
                    <a:pt x="10726" y="1553"/>
                    <a:pt x="10660" y="1559"/>
                  </a:cubicBezTo>
                  <a:cubicBezTo>
                    <a:pt x="10660" y="1559"/>
                    <a:pt x="10660" y="0"/>
                    <a:pt x="90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9"/>
            <p:cNvSpPr/>
            <p:nvPr/>
          </p:nvSpPr>
          <p:spPr>
            <a:xfrm>
              <a:off x="7635988" y="2720803"/>
              <a:ext cx="63630" cy="81557"/>
            </a:xfrm>
            <a:custGeom>
              <a:avLst/>
              <a:gdLst/>
              <a:ahLst/>
              <a:cxnLst/>
              <a:rect l="l" t="t" r="r" b="b"/>
              <a:pathLst>
                <a:path w="3081" h="3949" extrusionOk="0">
                  <a:moveTo>
                    <a:pt x="1747" y="0"/>
                  </a:moveTo>
                  <a:cubicBezTo>
                    <a:pt x="1647" y="0"/>
                    <a:pt x="1543" y="12"/>
                    <a:pt x="1435" y="37"/>
                  </a:cubicBezTo>
                  <a:cubicBezTo>
                    <a:pt x="434" y="238"/>
                    <a:pt x="0" y="1705"/>
                    <a:pt x="34" y="2606"/>
                  </a:cubicBezTo>
                  <a:cubicBezTo>
                    <a:pt x="34" y="3367"/>
                    <a:pt x="450" y="3948"/>
                    <a:pt x="1015" y="3948"/>
                  </a:cubicBezTo>
                  <a:cubicBezTo>
                    <a:pt x="1218" y="3948"/>
                    <a:pt x="1440" y="3874"/>
                    <a:pt x="1668" y="3707"/>
                  </a:cubicBezTo>
                  <a:cubicBezTo>
                    <a:pt x="2335" y="3206"/>
                    <a:pt x="2769" y="2506"/>
                    <a:pt x="2902" y="1705"/>
                  </a:cubicBezTo>
                  <a:cubicBezTo>
                    <a:pt x="3081" y="813"/>
                    <a:pt x="2570" y="0"/>
                    <a:pt x="1747" y="0"/>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9"/>
            <p:cNvSpPr/>
            <p:nvPr/>
          </p:nvSpPr>
          <p:spPr>
            <a:xfrm>
              <a:off x="7491999" y="2748436"/>
              <a:ext cx="21375" cy="45064"/>
            </a:xfrm>
            <a:custGeom>
              <a:avLst/>
              <a:gdLst/>
              <a:ahLst/>
              <a:cxnLst/>
              <a:rect l="l" t="t" r="r" b="b"/>
              <a:pathLst>
                <a:path w="1035" h="2182" extrusionOk="0">
                  <a:moveTo>
                    <a:pt x="434" y="0"/>
                  </a:moveTo>
                  <a:cubicBezTo>
                    <a:pt x="334" y="1468"/>
                    <a:pt x="401" y="1268"/>
                    <a:pt x="1" y="2135"/>
                  </a:cubicBezTo>
                  <a:cubicBezTo>
                    <a:pt x="104" y="2166"/>
                    <a:pt x="214" y="2181"/>
                    <a:pt x="325" y="2181"/>
                  </a:cubicBezTo>
                  <a:cubicBezTo>
                    <a:pt x="572" y="2181"/>
                    <a:pt x="827" y="2107"/>
                    <a:pt x="1035" y="1968"/>
                  </a:cubicBezTo>
                  <a:lnTo>
                    <a:pt x="434" y="0"/>
                  </a:lnTo>
                  <a:close/>
                </a:path>
              </a:pathLst>
            </a:custGeom>
            <a:solidFill>
              <a:srgbClr val="ED84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9"/>
            <p:cNvSpPr/>
            <p:nvPr/>
          </p:nvSpPr>
          <p:spPr>
            <a:xfrm>
              <a:off x="7520933" y="2682699"/>
              <a:ext cx="42048" cy="16439"/>
            </a:xfrm>
            <a:custGeom>
              <a:avLst/>
              <a:gdLst/>
              <a:ahLst/>
              <a:cxnLst/>
              <a:rect l="l" t="t" r="r" b="b"/>
              <a:pathLst>
                <a:path w="2036" h="796" extrusionOk="0">
                  <a:moveTo>
                    <a:pt x="416" y="0"/>
                  </a:moveTo>
                  <a:cubicBezTo>
                    <a:pt x="327" y="0"/>
                    <a:pt x="244" y="5"/>
                    <a:pt x="167" y="14"/>
                  </a:cubicBezTo>
                  <a:cubicBezTo>
                    <a:pt x="67" y="48"/>
                    <a:pt x="1" y="114"/>
                    <a:pt x="34" y="215"/>
                  </a:cubicBezTo>
                  <a:cubicBezTo>
                    <a:pt x="34" y="297"/>
                    <a:pt x="102" y="357"/>
                    <a:pt x="163" y="357"/>
                  </a:cubicBezTo>
                  <a:cubicBezTo>
                    <a:pt x="176" y="357"/>
                    <a:pt x="189" y="354"/>
                    <a:pt x="201" y="348"/>
                  </a:cubicBezTo>
                  <a:cubicBezTo>
                    <a:pt x="290" y="337"/>
                    <a:pt x="379" y="331"/>
                    <a:pt x="467" y="331"/>
                  </a:cubicBezTo>
                  <a:cubicBezTo>
                    <a:pt x="910" y="331"/>
                    <a:pt x="1340" y="470"/>
                    <a:pt x="1702" y="748"/>
                  </a:cubicBezTo>
                  <a:cubicBezTo>
                    <a:pt x="1725" y="772"/>
                    <a:pt x="1766" y="795"/>
                    <a:pt x="1811" y="795"/>
                  </a:cubicBezTo>
                  <a:cubicBezTo>
                    <a:pt x="1830" y="795"/>
                    <a:pt x="1849" y="791"/>
                    <a:pt x="1869" y="782"/>
                  </a:cubicBezTo>
                  <a:cubicBezTo>
                    <a:pt x="1902" y="782"/>
                    <a:pt x="1935" y="748"/>
                    <a:pt x="1969" y="748"/>
                  </a:cubicBezTo>
                  <a:cubicBezTo>
                    <a:pt x="2035" y="682"/>
                    <a:pt x="2035" y="548"/>
                    <a:pt x="1969" y="515"/>
                  </a:cubicBezTo>
                  <a:cubicBezTo>
                    <a:pt x="1654" y="172"/>
                    <a:pt x="948" y="0"/>
                    <a:pt x="41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9"/>
            <p:cNvSpPr/>
            <p:nvPr/>
          </p:nvSpPr>
          <p:spPr>
            <a:xfrm>
              <a:off x="7452036" y="2689866"/>
              <a:ext cx="31722" cy="24143"/>
            </a:xfrm>
            <a:custGeom>
              <a:avLst/>
              <a:gdLst/>
              <a:ahLst/>
              <a:cxnLst/>
              <a:rect l="l" t="t" r="r" b="b"/>
              <a:pathLst>
                <a:path w="1536" h="1169" extrusionOk="0">
                  <a:moveTo>
                    <a:pt x="1369" y="1"/>
                  </a:moveTo>
                  <a:cubicBezTo>
                    <a:pt x="801" y="68"/>
                    <a:pt x="334" y="401"/>
                    <a:pt x="68" y="902"/>
                  </a:cubicBezTo>
                  <a:cubicBezTo>
                    <a:pt x="1" y="968"/>
                    <a:pt x="34" y="1068"/>
                    <a:pt x="101" y="1135"/>
                  </a:cubicBezTo>
                  <a:cubicBezTo>
                    <a:pt x="134" y="1135"/>
                    <a:pt x="168" y="1168"/>
                    <a:pt x="201" y="1168"/>
                  </a:cubicBezTo>
                  <a:cubicBezTo>
                    <a:pt x="268" y="1135"/>
                    <a:pt x="301" y="1102"/>
                    <a:pt x="334" y="1068"/>
                  </a:cubicBezTo>
                  <a:cubicBezTo>
                    <a:pt x="535" y="668"/>
                    <a:pt x="935" y="401"/>
                    <a:pt x="1369" y="335"/>
                  </a:cubicBezTo>
                  <a:cubicBezTo>
                    <a:pt x="1469" y="335"/>
                    <a:pt x="1535" y="268"/>
                    <a:pt x="1535" y="168"/>
                  </a:cubicBezTo>
                  <a:cubicBezTo>
                    <a:pt x="1535" y="68"/>
                    <a:pt x="1469" y="1"/>
                    <a:pt x="136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9"/>
            <p:cNvSpPr/>
            <p:nvPr/>
          </p:nvSpPr>
          <p:spPr>
            <a:xfrm>
              <a:off x="7511288" y="2787697"/>
              <a:ext cx="54440" cy="62722"/>
            </a:xfrm>
            <a:custGeom>
              <a:avLst/>
              <a:gdLst/>
              <a:ahLst/>
              <a:cxnLst/>
              <a:rect l="l" t="t" r="r" b="b"/>
              <a:pathLst>
                <a:path w="2636" h="3037" extrusionOk="0">
                  <a:moveTo>
                    <a:pt x="2236" y="1"/>
                  </a:moveTo>
                  <a:cubicBezTo>
                    <a:pt x="1869" y="668"/>
                    <a:pt x="901" y="1202"/>
                    <a:pt x="368" y="1435"/>
                  </a:cubicBezTo>
                  <a:cubicBezTo>
                    <a:pt x="167" y="1535"/>
                    <a:pt x="1" y="1568"/>
                    <a:pt x="1" y="1568"/>
                  </a:cubicBezTo>
                  <a:cubicBezTo>
                    <a:pt x="368" y="2035"/>
                    <a:pt x="701" y="2536"/>
                    <a:pt x="1035" y="3036"/>
                  </a:cubicBezTo>
                  <a:lnTo>
                    <a:pt x="1268" y="2936"/>
                  </a:lnTo>
                  <a:cubicBezTo>
                    <a:pt x="2336" y="2469"/>
                    <a:pt x="2636" y="1835"/>
                    <a:pt x="2636" y="1268"/>
                  </a:cubicBezTo>
                  <a:cubicBezTo>
                    <a:pt x="2636" y="1001"/>
                    <a:pt x="2602" y="701"/>
                    <a:pt x="2469" y="434"/>
                  </a:cubicBezTo>
                  <a:cubicBezTo>
                    <a:pt x="2402" y="301"/>
                    <a:pt x="2336" y="134"/>
                    <a:pt x="22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9"/>
            <p:cNvSpPr/>
            <p:nvPr/>
          </p:nvSpPr>
          <p:spPr>
            <a:xfrm>
              <a:off x="7518868" y="2787015"/>
              <a:ext cx="43432" cy="37216"/>
            </a:xfrm>
            <a:custGeom>
              <a:avLst/>
              <a:gdLst/>
              <a:ahLst/>
              <a:cxnLst/>
              <a:rect l="l" t="t" r="r" b="b"/>
              <a:pathLst>
                <a:path w="2103" h="1802" extrusionOk="0">
                  <a:moveTo>
                    <a:pt x="1869" y="0"/>
                  </a:moveTo>
                  <a:cubicBezTo>
                    <a:pt x="1502" y="667"/>
                    <a:pt x="534" y="1201"/>
                    <a:pt x="1" y="1468"/>
                  </a:cubicBezTo>
                  <a:lnTo>
                    <a:pt x="167" y="1668"/>
                  </a:lnTo>
                  <a:cubicBezTo>
                    <a:pt x="212" y="1757"/>
                    <a:pt x="301" y="1802"/>
                    <a:pt x="395" y="1802"/>
                  </a:cubicBezTo>
                  <a:cubicBezTo>
                    <a:pt x="442" y="1802"/>
                    <a:pt x="490" y="1791"/>
                    <a:pt x="534" y="1768"/>
                  </a:cubicBezTo>
                  <a:cubicBezTo>
                    <a:pt x="1335" y="1401"/>
                    <a:pt x="1869" y="1001"/>
                    <a:pt x="2069" y="567"/>
                  </a:cubicBezTo>
                  <a:cubicBezTo>
                    <a:pt x="2102" y="501"/>
                    <a:pt x="2102" y="401"/>
                    <a:pt x="2069" y="301"/>
                  </a:cubicBezTo>
                  <a:cubicBezTo>
                    <a:pt x="2002" y="200"/>
                    <a:pt x="1935" y="100"/>
                    <a:pt x="18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9"/>
            <p:cNvSpPr/>
            <p:nvPr/>
          </p:nvSpPr>
          <p:spPr>
            <a:xfrm>
              <a:off x="7537476" y="2813884"/>
              <a:ext cx="28253" cy="34469"/>
            </a:xfrm>
            <a:custGeom>
              <a:avLst/>
              <a:gdLst/>
              <a:ahLst/>
              <a:cxnLst/>
              <a:rect l="l" t="t" r="r" b="b"/>
              <a:pathLst>
                <a:path w="1368" h="1669" extrusionOk="0">
                  <a:moveTo>
                    <a:pt x="1368" y="0"/>
                  </a:moveTo>
                  <a:cubicBezTo>
                    <a:pt x="968" y="200"/>
                    <a:pt x="601" y="467"/>
                    <a:pt x="300" y="801"/>
                  </a:cubicBezTo>
                  <a:cubicBezTo>
                    <a:pt x="134" y="1068"/>
                    <a:pt x="0" y="1368"/>
                    <a:pt x="0" y="1668"/>
                  </a:cubicBezTo>
                  <a:cubicBezTo>
                    <a:pt x="1068" y="1201"/>
                    <a:pt x="1368" y="567"/>
                    <a:pt x="1368" y="0"/>
                  </a:cubicBez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9"/>
            <p:cNvSpPr/>
            <p:nvPr/>
          </p:nvSpPr>
          <p:spPr>
            <a:xfrm>
              <a:off x="7483738" y="2784289"/>
              <a:ext cx="77860" cy="42606"/>
            </a:xfrm>
            <a:custGeom>
              <a:avLst/>
              <a:gdLst/>
              <a:ahLst/>
              <a:cxnLst/>
              <a:rect l="l" t="t" r="r" b="b"/>
              <a:pathLst>
                <a:path w="3770" h="2063" extrusionOk="0">
                  <a:moveTo>
                    <a:pt x="2292" y="0"/>
                  </a:moveTo>
                  <a:cubicBezTo>
                    <a:pt x="2183" y="0"/>
                    <a:pt x="2074" y="11"/>
                    <a:pt x="1968" y="32"/>
                  </a:cubicBezTo>
                  <a:cubicBezTo>
                    <a:pt x="1601" y="99"/>
                    <a:pt x="1268" y="266"/>
                    <a:pt x="968" y="433"/>
                  </a:cubicBezTo>
                  <a:cubicBezTo>
                    <a:pt x="768" y="433"/>
                    <a:pt x="567" y="566"/>
                    <a:pt x="501" y="733"/>
                  </a:cubicBezTo>
                  <a:cubicBezTo>
                    <a:pt x="401" y="933"/>
                    <a:pt x="334" y="1100"/>
                    <a:pt x="301" y="1300"/>
                  </a:cubicBezTo>
                  <a:cubicBezTo>
                    <a:pt x="267" y="1500"/>
                    <a:pt x="167" y="1667"/>
                    <a:pt x="0" y="1800"/>
                  </a:cubicBezTo>
                  <a:lnTo>
                    <a:pt x="0" y="1934"/>
                  </a:lnTo>
                  <a:cubicBezTo>
                    <a:pt x="193" y="2021"/>
                    <a:pt x="394" y="2063"/>
                    <a:pt x="592" y="2063"/>
                  </a:cubicBezTo>
                  <a:cubicBezTo>
                    <a:pt x="1150" y="2063"/>
                    <a:pt x="1680" y="1733"/>
                    <a:pt x="1902" y="1166"/>
                  </a:cubicBezTo>
                  <a:cubicBezTo>
                    <a:pt x="2177" y="1317"/>
                    <a:pt x="2490" y="1392"/>
                    <a:pt x="2812" y="1392"/>
                  </a:cubicBezTo>
                  <a:cubicBezTo>
                    <a:pt x="2919" y="1392"/>
                    <a:pt x="3027" y="1383"/>
                    <a:pt x="3136" y="1367"/>
                  </a:cubicBezTo>
                  <a:cubicBezTo>
                    <a:pt x="3269" y="1333"/>
                    <a:pt x="3403" y="1300"/>
                    <a:pt x="3503" y="1200"/>
                  </a:cubicBezTo>
                  <a:cubicBezTo>
                    <a:pt x="3636" y="1066"/>
                    <a:pt x="3703" y="900"/>
                    <a:pt x="3703" y="733"/>
                  </a:cubicBezTo>
                  <a:cubicBezTo>
                    <a:pt x="3770" y="566"/>
                    <a:pt x="3770" y="433"/>
                    <a:pt x="3703" y="299"/>
                  </a:cubicBezTo>
                  <a:cubicBezTo>
                    <a:pt x="3703" y="373"/>
                    <a:pt x="3632" y="396"/>
                    <a:pt x="3545" y="396"/>
                  </a:cubicBezTo>
                  <a:cubicBezTo>
                    <a:pt x="3475" y="396"/>
                    <a:pt x="3396" y="381"/>
                    <a:pt x="3336" y="366"/>
                  </a:cubicBezTo>
                  <a:cubicBezTo>
                    <a:pt x="3203" y="332"/>
                    <a:pt x="3069" y="266"/>
                    <a:pt x="2969" y="166"/>
                  </a:cubicBezTo>
                  <a:cubicBezTo>
                    <a:pt x="2764" y="52"/>
                    <a:pt x="2528" y="0"/>
                    <a:pt x="229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9"/>
            <p:cNvSpPr/>
            <p:nvPr/>
          </p:nvSpPr>
          <p:spPr>
            <a:xfrm>
              <a:off x="7473391" y="2738027"/>
              <a:ext cx="16563" cy="21520"/>
            </a:xfrm>
            <a:custGeom>
              <a:avLst/>
              <a:gdLst/>
              <a:ahLst/>
              <a:cxnLst/>
              <a:rect l="l" t="t" r="r" b="b"/>
              <a:pathLst>
                <a:path w="802" h="1042" extrusionOk="0">
                  <a:moveTo>
                    <a:pt x="345" y="0"/>
                  </a:moveTo>
                  <a:cubicBezTo>
                    <a:pt x="330" y="0"/>
                    <a:pt x="316" y="2"/>
                    <a:pt x="301" y="4"/>
                  </a:cubicBezTo>
                  <a:cubicBezTo>
                    <a:pt x="101" y="37"/>
                    <a:pt x="1" y="304"/>
                    <a:pt x="68" y="571"/>
                  </a:cubicBezTo>
                  <a:cubicBezTo>
                    <a:pt x="130" y="849"/>
                    <a:pt x="306" y="1042"/>
                    <a:pt x="464" y="1042"/>
                  </a:cubicBezTo>
                  <a:cubicBezTo>
                    <a:pt x="477" y="1042"/>
                    <a:pt x="489" y="1040"/>
                    <a:pt x="501" y="1038"/>
                  </a:cubicBezTo>
                  <a:cubicBezTo>
                    <a:pt x="701" y="1005"/>
                    <a:pt x="802" y="738"/>
                    <a:pt x="735" y="471"/>
                  </a:cubicBezTo>
                  <a:cubicBezTo>
                    <a:pt x="704" y="193"/>
                    <a:pt x="530" y="0"/>
                    <a:pt x="3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9"/>
            <p:cNvSpPr/>
            <p:nvPr/>
          </p:nvSpPr>
          <p:spPr>
            <a:xfrm>
              <a:off x="7540904" y="2726999"/>
              <a:ext cx="16563" cy="21520"/>
            </a:xfrm>
            <a:custGeom>
              <a:avLst/>
              <a:gdLst/>
              <a:ahLst/>
              <a:cxnLst/>
              <a:rect l="l" t="t" r="r" b="b"/>
              <a:pathLst>
                <a:path w="802" h="1042" extrusionOk="0">
                  <a:moveTo>
                    <a:pt x="345" y="1"/>
                  </a:moveTo>
                  <a:cubicBezTo>
                    <a:pt x="330" y="1"/>
                    <a:pt x="316" y="2"/>
                    <a:pt x="301" y="4"/>
                  </a:cubicBezTo>
                  <a:cubicBezTo>
                    <a:pt x="101" y="38"/>
                    <a:pt x="1" y="304"/>
                    <a:pt x="68" y="571"/>
                  </a:cubicBezTo>
                  <a:cubicBezTo>
                    <a:pt x="99" y="850"/>
                    <a:pt x="302" y="1042"/>
                    <a:pt x="464" y="1042"/>
                  </a:cubicBezTo>
                  <a:cubicBezTo>
                    <a:pt x="477" y="1042"/>
                    <a:pt x="489" y="1041"/>
                    <a:pt x="501" y="1038"/>
                  </a:cubicBezTo>
                  <a:cubicBezTo>
                    <a:pt x="701" y="1005"/>
                    <a:pt x="802" y="738"/>
                    <a:pt x="735" y="438"/>
                  </a:cubicBezTo>
                  <a:cubicBezTo>
                    <a:pt x="673" y="191"/>
                    <a:pt x="525" y="1"/>
                    <a:pt x="3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9"/>
            <p:cNvSpPr/>
            <p:nvPr/>
          </p:nvSpPr>
          <p:spPr>
            <a:xfrm>
              <a:off x="7349393" y="2927555"/>
              <a:ext cx="502248" cy="341221"/>
            </a:xfrm>
            <a:custGeom>
              <a:avLst/>
              <a:gdLst/>
              <a:ahLst/>
              <a:cxnLst/>
              <a:rect l="l" t="t" r="r" b="b"/>
              <a:pathLst>
                <a:path w="24319" h="16522" extrusionOk="0">
                  <a:moveTo>
                    <a:pt x="2569" y="0"/>
                  </a:moveTo>
                  <a:lnTo>
                    <a:pt x="1" y="1068"/>
                  </a:lnTo>
                  <a:cubicBezTo>
                    <a:pt x="735" y="3636"/>
                    <a:pt x="1835" y="5838"/>
                    <a:pt x="2869" y="8306"/>
                  </a:cubicBezTo>
                  <a:cubicBezTo>
                    <a:pt x="3403" y="9574"/>
                    <a:pt x="3803" y="11142"/>
                    <a:pt x="4471" y="12342"/>
                  </a:cubicBezTo>
                  <a:cubicBezTo>
                    <a:pt x="4782" y="12887"/>
                    <a:pt x="5941" y="16522"/>
                    <a:pt x="8954" y="16522"/>
                  </a:cubicBezTo>
                  <a:cubicBezTo>
                    <a:pt x="9814" y="16522"/>
                    <a:pt x="10825" y="16226"/>
                    <a:pt x="12009" y="15478"/>
                  </a:cubicBezTo>
                  <a:cubicBezTo>
                    <a:pt x="12576" y="15345"/>
                    <a:pt x="16412" y="13010"/>
                    <a:pt x="19314" y="11175"/>
                  </a:cubicBezTo>
                  <a:cubicBezTo>
                    <a:pt x="20816" y="10241"/>
                    <a:pt x="22116" y="9040"/>
                    <a:pt x="23151" y="7606"/>
                  </a:cubicBezTo>
                  <a:cubicBezTo>
                    <a:pt x="24318" y="6071"/>
                    <a:pt x="24185" y="3936"/>
                    <a:pt x="22884" y="2569"/>
                  </a:cubicBezTo>
                  <a:cubicBezTo>
                    <a:pt x="22388" y="2015"/>
                    <a:pt x="21715" y="1716"/>
                    <a:pt x="20996" y="1716"/>
                  </a:cubicBezTo>
                  <a:cubicBezTo>
                    <a:pt x="20892" y="1716"/>
                    <a:pt x="20787" y="1722"/>
                    <a:pt x="20682" y="1735"/>
                  </a:cubicBezTo>
                  <a:lnTo>
                    <a:pt x="20582" y="1768"/>
                  </a:lnTo>
                  <a:cubicBezTo>
                    <a:pt x="20215" y="1835"/>
                    <a:pt x="19882" y="1968"/>
                    <a:pt x="19581" y="2168"/>
                  </a:cubicBezTo>
                  <a:cubicBezTo>
                    <a:pt x="16979" y="3970"/>
                    <a:pt x="11609" y="9474"/>
                    <a:pt x="11109" y="9640"/>
                  </a:cubicBezTo>
                  <a:cubicBezTo>
                    <a:pt x="10934" y="9849"/>
                    <a:pt x="10731" y="9934"/>
                    <a:pt x="10516" y="9934"/>
                  </a:cubicBezTo>
                  <a:cubicBezTo>
                    <a:pt x="9663" y="9934"/>
                    <a:pt x="8620" y="8593"/>
                    <a:pt x="8407" y="8273"/>
                  </a:cubicBezTo>
                  <a:cubicBezTo>
                    <a:pt x="7706" y="7305"/>
                    <a:pt x="2569" y="0"/>
                    <a:pt x="256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9"/>
            <p:cNvSpPr/>
            <p:nvPr/>
          </p:nvSpPr>
          <p:spPr>
            <a:xfrm>
              <a:off x="7299104" y="2853144"/>
              <a:ext cx="105431" cy="104151"/>
            </a:xfrm>
            <a:custGeom>
              <a:avLst/>
              <a:gdLst/>
              <a:ahLst/>
              <a:cxnLst/>
              <a:rect l="l" t="t" r="r" b="b"/>
              <a:pathLst>
                <a:path w="5105" h="5043" extrusionOk="0">
                  <a:moveTo>
                    <a:pt x="2803" y="1"/>
                  </a:moveTo>
                  <a:lnTo>
                    <a:pt x="1" y="3303"/>
                  </a:lnTo>
                  <a:cubicBezTo>
                    <a:pt x="501" y="3803"/>
                    <a:pt x="1035" y="4237"/>
                    <a:pt x="1602" y="4637"/>
                  </a:cubicBezTo>
                  <a:cubicBezTo>
                    <a:pt x="1997" y="4913"/>
                    <a:pt x="2444" y="5042"/>
                    <a:pt x="2885" y="5042"/>
                  </a:cubicBezTo>
                  <a:cubicBezTo>
                    <a:pt x="3673" y="5042"/>
                    <a:pt x="4443" y="4630"/>
                    <a:pt x="4871" y="3903"/>
                  </a:cubicBezTo>
                  <a:cubicBezTo>
                    <a:pt x="5104" y="3503"/>
                    <a:pt x="5071" y="3069"/>
                    <a:pt x="4804" y="2703"/>
                  </a:cubicBezTo>
                  <a:lnTo>
                    <a:pt x="2803" y="1"/>
                  </a:ln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9"/>
            <p:cNvSpPr/>
            <p:nvPr/>
          </p:nvSpPr>
          <p:spPr>
            <a:xfrm>
              <a:off x="7253648" y="2824933"/>
              <a:ext cx="103345" cy="96427"/>
            </a:xfrm>
            <a:custGeom>
              <a:avLst/>
              <a:gdLst/>
              <a:ahLst/>
              <a:cxnLst/>
              <a:rect l="l" t="t" r="r" b="b"/>
              <a:pathLst>
                <a:path w="5004" h="4669" extrusionOk="0">
                  <a:moveTo>
                    <a:pt x="2284" y="0"/>
                  </a:moveTo>
                  <a:cubicBezTo>
                    <a:pt x="1577" y="0"/>
                    <a:pt x="887" y="370"/>
                    <a:pt x="534" y="1033"/>
                  </a:cubicBezTo>
                  <a:lnTo>
                    <a:pt x="467" y="1133"/>
                  </a:lnTo>
                  <a:cubicBezTo>
                    <a:pt x="0" y="1967"/>
                    <a:pt x="200" y="3034"/>
                    <a:pt x="967" y="3668"/>
                  </a:cubicBezTo>
                  <a:lnTo>
                    <a:pt x="2202" y="4669"/>
                  </a:lnTo>
                  <a:lnTo>
                    <a:pt x="5004" y="1367"/>
                  </a:lnTo>
                  <a:lnTo>
                    <a:pt x="3336" y="299"/>
                  </a:lnTo>
                  <a:cubicBezTo>
                    <a:pt x="3009" y="96"/>
                    <a:pt x="2644" y="0"/>
                    <a:pt x="2284" y="0"/>
                  </a:cubicBezTo>
                  <a:close/>
                </a:path>
              </a:pathLst>
            </a:custGeom>
            <a:solidFill>
              <a:srgbClr val="FFC3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5" name="Google Shape;845;p39"/>
          <p:cNvSpPr txBox="1">
            <a:spLocks noGrp="1"/>
          </p:cNvSpPr>
          <p:nvPr>
            <p:ph type="subTitle" idx="1"/>
          </p:nvPr>
        </p:nvSpPr>
        <p:spPr>
          <a:xfrm>
            <a:off x="1580475" y="959800"/>
            <a:ext cx="4066500" cy="872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Introduction</a:t>
            </a:r>
            <a:endParaRPr/>
          </a:p>
        </p:txBody>
      </p:sp>
      <p:grpSp>
        <p:nvGrpSpPr>
          <p:cNvPr id="846" name="Google Shape;846;p39"/>
          <p:cNvGrpSpPr/>
          <p:nvPr/>
        </p:nvGrpSpPr>
        <p:grpSpPr>
          <a:xfrm>
            <a:off x="887776" y="2122581"/>
            <a:ext cx="3125970" cy="2584885"/>
            <a:chOff x="5379126" y="458806"/>
            <a:chExt cx="3125970" cy="2584885"/>
          </a:xfrm>
        </p:grpSpPr>
        <p:sp>
          <p:nvSpPr>
            <p:cNvPr id="847" name="Google Shape;847;p39"/>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9"/>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9"/>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9"/>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9"/>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9"/>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9"/>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9"/>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9"/>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9"/>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9"/>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9"/>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9"/>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9"/>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9"/>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9"/>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9"/>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9"/>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9"/>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9"/>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9"/>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9"/>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9"/>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9"/>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9"/>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9"/>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9"/>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9"/>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9"/>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9"/>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9"/>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9"/>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9"/>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9"/>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9"/>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9"/>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9"/>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9"/>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9"/>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9"/>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9"/>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9"/>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9"/>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9"/>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9"/>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9"/>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9"/>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9"/>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9"/>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9"/>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9"/>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9"/>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9"/>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9"/>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9"/>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9"/>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9"/>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9"/>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9"/>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9"/>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9"/>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9"/>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9"/>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9"/>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9"/>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9"/>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9"/>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9"/>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9"/>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9"/>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9"/>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9"/>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9"/>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9"/>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9"/>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9"/>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9"/>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9"/>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9"/>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9"/>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9"/>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9"/>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9"/>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9"/>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9"/>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9"/>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9"/>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9"/>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9"/>
            <p:cNvSpPr/>
            <p:nvPr/>
          </p:nvSpPr>
          <p:spPr>
            <a:xfrm>
              <a:off x="5949129" y="1190543"/>
              <a:ext cx="2249045"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9"/>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9"/>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9"/>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9"/>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9"/>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9"/>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9"/>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9"/>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9"/>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9"/>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9"/>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9"/>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9"/>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9"/>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9"/>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9"/>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9"/>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9"/>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9"/>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9"/>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9"/>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9"/>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9"/>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9"/>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9"/>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9"/>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9"/>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9"/>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9"/>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9"/>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9"/>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9"/>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9"/>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9"/>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9"/>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9"/>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9"/>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9"/>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9"/>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9"/>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9"/>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9"/>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9"/>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9"/>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9"/>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9"/>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9"/>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9"/>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9"/>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9"/>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9"/>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7" name="Google Shape;987;p39"/>
          <p:cNvSpPr/>
          <p:nvPr/>
        </p:nvSpPr>
        <p:spPr>
          <a:xfrm>
            <a:off x="347150" y="913600"/>
            <a:ext cx="1208400" cy="872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9"/>
          <p:cNvSpPr txBox="1">
            <a:spLocks noGrp="1"/>
          </p:cNvSpPr>
          <p:nvPr>
            <p:ph type="title" idx="4294967295"/>
          </p:nvPr>
        </p:nvSpPr>
        <p:spPr>
          <a:xfrm flipH="1">
            <a:off x="347150" y="961299"/>
            <a:ext cx="1208400" cy="77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solidFill>
                  <a:srgbClr val="F2F2F2"/>
                </a:solidFill>
              </a:rPr>
              <a:t>01</a:t>
            </a:r>
            <a:endParaRPr>
              <a:solidFill>
                <a:srgbClr val="F2F2F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92"/>
        <p:cNvGrpSpPr/>
        <p:nvPr/>
      </p:nvGrpSpPr>
      <p:grpSpPr>
        <a:xfrm>
          <a:off x="0" y="0"/>
          <a:ext cx="0" cy="0"/>
          <a:chOff x="0" y="0"/>
          <a:chExt cx="0" cy="0"/>
        </a:xfrm>
      </p:grpSpPr>
      <p:sp>
        <p:nvSpPr>
          <p:cNvPr id="993" name="Google Shape;993;p40"/>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273D40"/>
              </a:buClr>
              <a:buSzPts val="600"/>
              <a:buFont typeface="Arial"/>
              <a:buNone/>
            </a:pPr>
            <a:r>
              <a:rPr lang="en" sz="2300" b="1">
                <a:latin typeface="Poppins"/>
                <a:ea typeface="Poppins"/>
                <a:cs typeface="Poppins"/>
                <a:sym typeface="Poppins"/>
              </a:rPr>
              <a:t>Introduction about the Project </a:t>
            </a:r>
            <a:endParaRPr sz="4300"/>
          </a:p>
        </p:txBody>
      </p:sp>
      <p:sp>
        <p:nvSpPr>
          <p:cNvPr id="994" name="Google Shape;994;p40"/>
          <p:cNvSpPr txBox="1">
            <a:spLocks noGrp="1"/>
          </p:cNvSpPr>
          <p:nvPr>
            <p:ph type="body" idx="1"/>
          </p:nvPr>
        </p:nvSpPr>
        <p:spPr>
          <a:xfrm>
            <a:off x="720000" y="1466850"/>
            <a:ext cx="7080600" cy="367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73D40"/>
              </a:buClr>
              <a:buSzPts val="600"/>
              <a:buFont typeface="Arial"/>
              <a:buNone/>
            </a:pPr>
            <a:r>
              <a:rPr lang="en" sz="2200">
                <a:solidFill>
                  <a:schemeClr val="dk1"/>
                </a:solidFill>
              </a:rPr>
              <a:t>This project discusses the S&amp;P500 stock market (The Standard and Poor's 500) is a stock market index tracking the stock performance of 500 large companies listed on exchanges in the United States. It is one of the most commonly followed equity indices. As of December 31, 2020, more than $5.4 trillion were invested in assets tied to the performance of the index</a:t>
            </a:r>
            <a:endParaRPr sz="2200">
              <a:solidFill>
                <a:schemeClr val="dk1"/>
              </a:solidFill>
            </a:endParaRPr>
          </a:p>
        </p:txBody>
      </p:sp>
      <p:sp>
        <p:nvSpPr>
          <p:cNvPr id="995" name="Google Shape;995;p40"/>
          <p:cNvSpPr/>
          <p:nvPr/>
        </p:nvSpPr>
        <p:spPr>
          <a:xfrm>
            <a:off x="-145675" y="151981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6" name="Google Shape;996;p40"/>
          <p:cNvGrpSpPr/>
          <p:nvPr/>
        </p:nvGrpSpPr>
        <p:grpSpPr>
          <a:xfrm>
            <a:off x="-5837" y="1640813"/>
            <a:ext cx="441225" cy="441700"/>
            <a:chOff x="6232263" y="2705175"/>
            <a:chExt cx="441225" cy="441700"/>
          </a:xfrm>
        </p:grpSpPr>
        <p:sp>
          <p:nvSpPr>
            <p:cNvPr id="997" name="Google Shape;997;p40"/>
            <p:cNvSpPr/>
            <p:nvPr/>
          </p:nvSpPr>
          <p:spPr>
            <a:xfrm>
              <a:off x="6259838" y="2705175"/>
              <a:ext cx="312250" cy="267375"/>
            </a:xfrm>
            <a:custGeom>
              <a:avLst/>
              <a:gdLst/>
              <a:ahLst/>
              <a:cxnLst/>
              <a:rect l="l" t="t" r="r" b="b"/>
              <a:pathLst>
                <a:path w="12490" h="10695" extrusionOk="0">
                  <a:moveTo>
                    <a:pt x="5356" y="2075"/>
                  </a:moveTo>
                  <a:cubicBezTo>
                    <a:pt x="5614" y="2075"/>
                    <a:pt x="5872" y="2244"/>
                    <a:pt x="5872" y="2582"/>
                  </a:cubicBezTo>
                  <a:lnTo>
                    <a:pt x="5872" y="2760"/>
                  </a:lnTo>
                  <a:lnTo>
                    <a:pt x="6370" y="2760"/>
                  </a:lnTo>
                  <a:cubicBezTo>
                    <a:pt x="7010" y="2831"/>
                    <a:pt x="7010" y="3720"/>
                    <a:pt x="6370" y="3791"/>
                  </a:cubicBezTo>
                  <a:lnTo>
                    <a:pt x="5338" y="3791"/>
                  </a:lnTo>
                  <a:cubicBezTo>
                    <a:pt x="4662" y="3791"/>
                    <a:pt x="4662" y="4823"/>
                    <a:pt x="5338" y="4823"/>
                  </a:cubicBezTo>
                  <a:cubicBezTo>
                    <a:pt x="7082" y="4823"/>
                    <a:pt x="7508" y="7278"/>
                    <a:pt x="5872" y="7848"/>
                  </a:cubicBezTo>
                  <a:lnTo>
                    <a:pt x="5872" y="8097"/>
                  </a:lnTo>
                  <a:cubicBezTo>
                    <a:pt x="5872" y="8435"/>
                    <a:pt x="5614" y="8604"/>
                    <a:pt x="5356" y="8604"/>
                  </a:cubicBezTo>
                  <a:cubicBezTo>
                    <a:pt x="5098" y="8604"/>
                    <a:pt x="4840" y="8435"/>
                    <a:pt x="4840" y="8097"/>
                  </a:cubicBezTo>
                  <a:lnTo>
                    <a:pt x="4840" y="7919"/>
                  </a:lnTo>
                  <a:lnTo>
                    <a:pt x="4306" y="7919"/>
                  </a:lnTo>
                  <a:cubicBezTo>
                    <a:pt x="3666" y="7883"/>
                    <a:pt x="3666" y="6958"/>
                    <a:pt x="4306" y="6887"/>
                  </a:cubicBezTo>
                  <a:lnTo>
                    <a:pt x="5338" y="6887"/>
                  </a:lnTo>
                  <a:cubicBezTo>
                    <a:pt x="6050" y="6887"/>
                    <a:pt x="6050" y="5855"/>
                    <a:pt x="5338" y="5855"/>
                  </a:cubicBezTo>
                  <a:cubicBezTo>
                    <a:pt x="3595" y="5855"/>
                    <a:pt x="3203" y="3436"/>
                    <a:pt x="4840" y="2866"/>
                  </a:cubicBezTo>
                  <a:lnTo>
                    <a:pt x="4840" y="2582"/>
                  </a:lnTo>
                  <a:cubicBezTo>
                    <a:pt x="4840" y="2244"/>
                    <a:pt x="5098" y="2075"/>
                    <a:pt x="5356" y="2075"/>
                  </a:cubicBezTo>
                  <a:close/>
                  <a:moveTo>
                    <a:pt x="5375" y="0"/>
                  </a:moveTo>
                  <a:cubicBezTo>
                    <a:pt x="2635" y="0"/>
                    <a:pt x="1" y="2134"/>
                    <a:pt x="1" y="5357"/>
                  </a:cubicBezTo>
                  <a:cubicBezTo>
                    <a:pt x="1" y="8310"/>
                    <a:pt x="2385" y="10694"/>
                    <a:pt x="5338" y="10694"/>
                  </a:cubicBezTo>
                  <a:cubicBezTo>
                    <a:pt x="10106" y="10694"/>
                    <a:pt x="12490" y="4930"/>
                    <a:pt x="9110" y="1585"/>
                  </a:cubicBezTo>
                  <a:cubicBezTo>
                    <a:pt x="8026" y="490"/>
                    <a:pt x="6688" y="0"/>
                    <a:pt x="537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40"/>
            <p:cNvSpPr/>
            <p:nvPr/>
          </p:nvSpPr>
          <p:spPr>
            <a:xfrm>
              <a:off x="6232263" y="2961375"/>
              <a:ext cx="441225" cy="185500"/>
            </a:xfrm>
            <a:custGeom>
              <a:avLst/>
              <a:gdLst/>
              <a:ahLst/>
              <a:cxnLst/>
              <a:rect l="l" t="t" r="r" b="b"/>
              <a:pathLst>
                <a:path w="17649" h="7420" extrusionOk="0">
                  <a:moveTo>
                    <a:pt x="13801" y="1"/>
                  </a:moveTo>
                  <a:cubicBezTo>
                    <a:pt x="12703" y="1"/>
                    <a:pt x="11627" y="359"/>
                    <a:pt x="10746" y="1051"/>
                  </a:cubicBezTo>
                  <a:lnTo>
                    <a:pt x="10355" y="1371"/>
                  </a:lnTo>
                  <a:lnTo>
                    <a:pt x="7829" y="1371"/>
                  </a:lnTo>
                  <a:cubicBezTo>
                    <a:pt x="6939" y="1371"/>
                    <a:pt x="6228" y="2118"/>
                    <a:pt x="6263" y="3008"/>
                  </a:cubicBezTo>
                  <a:cubicBezTo>
                    <a:pt x="6334" y="3826"/>
                    <a:pt x="7010" y="4467"/>
                    <a:pt x="7864" y="4467"/>
                  </a:cubicBezTo>
                  <a:lnTo>
                    <a:pt x="11565" y="4467"/>
                  </a:lnTo>
                  <a:cubicBezTo>
                    <a:pt x="12170" y="4538"/>
                    <a:pt x="12170" y="5463"/>
                    <a:pt x="11565" y="5499"/>
                  </a:cubicBezTo>
                  <a:lnTo>
                    <a:pt x="7900" y="5499"/>
                  </a:lnTo>
                  <a:cubicBezTo>
                    <a:pt x="6441" y="5499"/>
                    <a:pt x="5267" y="4360"/>
                    <a:pt x="5267" y="2937"/>
                  </a:cubicBezTo>
                  <a:cubicBezTo>
                    <a:pt x="5267" y="2545"/>
                    <a:pt x="5338" y="2154"/>
                    <a:pt x="5516" y="1798"/>
                  </a:cubicBezTo>
                  <a:lnTo>
                    <a:pt x="2314" y="375"/>
                  </a:lnTo>
                  <a:cubicBezTo>
                    <a:pt x="2088" y="273"/>
                    <a:pt x="1858" y="226"/>
                    <a:pt x="1635" y="226"/>
                  </a:cubicBezTo>
                  <a:cubicBezTo>
                    <a:pt x="767" y="226"/>
                    <a:pt x="1" y="935"/>
                    <a:pt x="1" y="1869"/>
                  </a:cubicBezTo>
                  <a:cubicBezTo>
                    <a:pt x="1" y="2439"/>
                    <a:pt x="286" y="3008"/>
                    <a:pt x="784" y="3293"/>
                  </a:cubicBezTo>
                  <a:lnTo>
                    <a:pt x="6334" y="6566"/>
                  </a:lnTo>
                  <a:cubicBezTo>
                    <a:pt x="7259" y="7100"/>
                    <a:pt x="8327" y="7420"/>
                    <a:pt x="9430" y="7420"/>
                  </a:cubicBezTo>
                  <a:lnTo>
                    <a:pt x="17115" y="7420"/>
                  </a:lnTo>
                  <a:cubicBezTo>
                    <a:pt x="17400" y="7420"/>
                    <a:pt x="17649" y="7171"/>
                    <a:pt x="17649" y="6886"/>
                  </a:cubicBezTo>
                  <a:lnTo>
                    <a:pt x="17649" y="1941"/>
                  </a:lnTo>
                  <a:lnTo>
                    <a:pt x="17613" y="1941"/>
                  </a:lnTo>
                  <a:cubicBezTo>
                    <a:pt x="17613" y="1798"/>
                    <a:pt x="17578" y="1656"/>
                    <a:pt x="17471" y="1549"/>
                  </a:cubicBezTo>
                  <a:cubicBezTo>
                    <a:pt x="16653" y="624"/>
                    <a:pt x="15479" y="90"/>
                    <a:pt x="14233" y="19"/>
                  </a:cubicBezTo>
                  <a:cubicBezTo>
                    <a:pt x="14089" y="7"/>
                    <a:pt x="13945" y="1"/>
                    <a:pt x="13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2"/>
        <p:cNvGrpSpPr/>
        <p:nvPr/>
      </p:nvGrpSpPr>
      <p:grpSpPr>
        <a:xfrm>
          <a:off x="0" y="0"/>
          <a:ext cx="0" cy="0"/>
          <a:chOff x="0" y="0"/>
          <a:chExt cx="0" cy="0"/>
        </a:xfrm>
      </p:grpSpPr>
      <p:sp>
        <p:nvSpPr>
          <p:cNvPr id="1003" name="Google Shape;1003;p41"/>
          <p:cNvSpPr txBox="1">
            <a:spLocks noGrp="1"/>
          </p:cNvSpPr>
          <p:nvPr>
            <p:ph type="title"/>
          </p:nvPr>
        </p:nvSpPr>
        <p:spPr>
          <a:xfrm flipH="1">
            <a:off x="5569900" y="2462875"/>
            <a:ext cx="5753100" cy="1656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3600"/>
              <a:buFont typeface="Arial"/>
              <a:buNone/>
            </a:pPr>
            <a:r>
              <a:rPr lang="en"/>
              <a:t>   Business Requirements</a:t>
            </a:r>
            <a:endParaRPr/>
          </a:p>
        </p:txBody>
      </p:sp>
      <p:sp>
        <p:nvSpPr>
          <p:cNvPr id="1004" name="Google Shape;1004;p41"/>
          <p:cNvSpPr/>
          <p:nvPr/>
        </p:nvSpPr>
        <p:spPr>
          <a:xfrm>
            <a:off x="4606925" y="229143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1"/>
          <p:cNvSpPr txBox="1">
            <a:spLocks noGrp="1"/>
          </p:cNvSpPr>
          <p:nvPr>
            <p:ph type="title" idx="2"/>
          </p:nvPr>
        </p:nvSpPr>
        <p:spPr>
          <a:xfrm flipH="1">
            <a:off x="4606925" y="2291452"/>
            <a:ext cx="1367400" cy="96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02</a:t>
            </a:r>
            <a:endParaRPr/>
          </a:p>
        </p:txBody>
      </p:sp>
      <p:grpSp>
        <p:nvGrpSpPr>
          <p:cNvPr id="1006" name="Google Shape;1006;p41"/>
          <p:cNvGrpSpPr/>
          <p:nvPr/>
        </p:nvGrpSpPr>
        <p:grpSpPr>
          <a:xfrm>
            <a:off x="715079" y="535036"/>
            <a:ext cx="2701859" cy="2730686"/>
            <a:chOff x="715079" y="535036"/>
            <a:chExt cx="2701859" cy="2730686"/>
          </a:xfrm>
        </p:grpSpPr>
        <p:sp>
          <p:nvSpPr>
            <p:cNvPr id="1007" name="Google Shape;1007;p41"/>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41"/>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41"/>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41"/>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41"/>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1"/>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1"/>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41"/>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41"/>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1"/>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41"/>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41"/>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1"/>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41"/>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41"/>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1"/>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41"/>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41"/>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41"/>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41"/>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41"/>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1"/>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1"/>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1"/>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1"/>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41"/>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41"/>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1"/>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41"/>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41"/>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1"/>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41"/>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41"/>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1"/>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41"/>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41"/>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41"/>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41"/>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41"/>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41"/>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1"/>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41"/>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41"/>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1"/>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1"/>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1"/>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41"/>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1"/>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41"/>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41"/>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60"/>
        <p:cNvGrpSpPr/>
        <p:nvPr/>
      </p:nvGrpSpPr>
      <p:grpSpPr>
        <a:xfrm>
          <a:off x="0" y="0"/>
          <a:ext cx="0" cy="0"/>
          <a:chOff x="0" y="0"/>
          <a:chExt cx="0" cy="0"/>
        </a:xfrm>
      </p:grpSpPr>
      <p:sp>
        <p:nvSpPr>
          <p:cNvPr id="1061" name="Google Shape;1061;p42"/>
          <p:cNvSpPr txBox="1">
            <a:spLocks noGrp="1"/>
          </p:cNvSpPr>
          <p:nvPr>
            <p:ph type="title" idx="6"/>
          </p:nvPr>
        </p:nvSpPr>
        <p:spPr>
          <a:xfrm>
            <a:off x="720000" y="532925"/>
            <a:ext cx="7704000" cy="48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a:t>     Business Requirement</a:t>
            </a:r>
            <a:endParaRPr/>
          </a:p>
        </p:txBody>
      </p:sp>
      <p:grpSp>
        <p:nvGrpSpPr>
          <p:cNvPr id="1062" name="Google Shape;1062;p42"/>
          <p:cNvGrpSpPr/>
          <p:nvPr/>
        </p:nvGrpSpPr>
        <p:grpSpPr>
          <a:xfrm>
            <a:off x="7759075" y="1126750"/>
            <a:ext cx="441225" cy="343825"/>
            <a:chOff x="3939088" y="3457750"/>
            <a:chExt cx="441225" cy="343825"/>
          </a:xfrm>
        </p:grpSpPr>
        <p:sp>
          <p:nvSpPr>
            <p:cNvPr id="1063" name="Google Shape;1063;p42"/>
            <p:cNvSpPr/>
            <p:nvPr/>
          </p:nvSpPr>
          <p:spPr>
            <a:xfrm>
              <a:off x="4302013" y="3516900"/>
              <a:ext cx="78300" cy="284675"/>
            </a:xfrm>
            <a:custGeom>
              <a:avLst/>
              <a:gdLst/>
              <a:ahLst/>
              <a:cxnLst/>
              <a:rect l="l" t="t" r="r" b="b"/>
              <a:pathLst>
                <a:path w="3132" h="11387" extrusionOk="0">
                  <a:moveTo>
                    <a:pt x="534" y="0"/>
                  </a:moveTo>
                  <a:cubicBezTo>
                    <a:pt x="249" y="0"/>
                    <a:pt x="0" y="250"/>
                    <a:pt x="0" y="534"/>
                  </a:cubicBezTo>
                  <a:lnTo>
                    <a:pt x="0" y="10888"/>
                  </a:lnTo>
                  <a:cubicBezTo>
                    <a:pt x="0" y="11173"/>
                    <a:pt x="249" y="11386"/>
                    <a:pt x="534" y="11386"/>
                  </a:cubicBezTo>
                  <a:lnTo>
                    <a:pt x="2598" y="11386"/>
                  </a:lnTo>
                  <a:cubicBezTo>
                    <a:pt x="2882" y="11386"/>
                    <a:pt x="3132" y="11173"/>
                    <a:pt x="3132" y="10888"/>
                  </a:cubicBezTo>
                  <a:lnTo>
                    <a:pt x="3132" y="534"/>
                  </a:lnTo>
                  <a:cubicBezTo>
                    <a:pt x="3096" y="250"/>
                    <a:pt x="2882" y="0"/>
                    <a:pt x="259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42"/>
            <p:cNvSpPr/>
            <p:nvPr/>
          </p:nvSpPr>
          <p:spPr>
            <a:xfrm>
              <a:off x="4060063" y="3536700"/>
              <a:ext cx="77400" cy="248850"/>
            </a:xfrm>
            <a:custGeom>
              <a:avLst/>
              <a:gdLst/>
              <a:ahLst/>
              <a:cxnLst/>
              <a:rect l="l" t="t" r="r" b="b"/>
              <a:pathLst>
                <a:path w="3096" h="9954" extrusionOk="0">
                  <a:moveTo>
                    <a:pt x="1548" y="0"/>
                  </a:moveTo>
                  <a:cubicBezTo>
                    <a:pt x="1308" y="0"/>
                    <a:pt x="1068" y="151"/>
                    <a:pt x="1032" y="454"/>
                  </a:cubicBezTo>
                  <a:lnTo>
                    <a:pt x="1032" y="2019"/>
                  </a:lnTo>
                  <a:lnTo>
                    <a:pt x="499" y="2019"/>
                  </a:lnTo>
                  <a:cubicBezTo>
                    <a:pt x="214" y="2019"/>
                    <a:pt x="0" y="2233"/>
                    <a:pt x="0" y="2517"/>
                  </a:cubicBezTo>
                  <a:lnTo>
                    <a:pt x="0" y="9420"/>
                  </a:lnTo>
                  <a:cubicBezTo>
                    <a:pt x="0" y="9705"/>
                    <a:pt x="214" y="9954"/>
                    <a:pt x="499" y="9954"/>
                  </a:cubicBezTo>
                  <a:lnTo>
                    <a:pt x="2598" y="9954"/>
                  </a:lnTo>
                  <a:cubicBezTo>
                    <a:pt x="2882" y="9954"/>
                    <a:pt x="3096" y="9705"/>
                    <a:pt x="3096" y="9420"/>
                  </a:cubicBezTo>
                  <a:lnTo>
                    <a:pt x="3096" y="2517"/>
                  </a:lnTo>
                  <a:cubicBezTo>
                    <a:pt x="3096" y="2233"/>
                    <a:pt x="2882" y="2019"/>
                    <a:pt x="2598" y="2019"/>
                  </a:cubicBezTo>
                  <a:lnTo>
                    <a:pt x="2064" y="2019"/>
                  </a:lnTo>
                  <a:lnTo>
                    <a:pt x="2064" y="454"/>
                  </a:lnTo>
                  <a:cubicBezTo>
                    <a:pt x="2029" y="151"/>
                    <a:pt x="1788" y="0"/>
                    <a:pt x="154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42"/>
            <p:cNvSpPr/>
            <p:nvPr/>
          </p:nvSpPr>
          <p:spPr>
            <a:xfrm>
              <a:off x="4181038" y="3457750"/>
              <a:ext cx="78300" cy="179025"/>
            </a:xfrm>
            <a:custGeom>
              <a:avLst/>
              <a:gdLst/>
              <a:ahLst/>
              <a:cxnLst/>
              <a:rect l="l" t="t" r="r" b="b"/>
              <a:pathLst>
                <a:path w="3132" h="7161" extrusionOk="0">
                  <a:moveTo>
                    <a:pt x="1562" y="0"/>
                  </a:moveTo>
                  <a:cubicBezTo>
                    <a:pt x="1317" y="0"/>
                    <a:pt x="1068" y="160"/>
                    <a:pt x="1032" y="481"/>
                  </a:cubicBezTo>
                  <a:lnTo>
                    <a:pt x="1032" y="2046"/>
                  </a:lnTo>
                  <a:lnTo>
                    <a:pt x="534" y="2046"/>
                  </a:lnTo>
                  <a:cubicBezTo>
                    <a:pt x="249" y="2046"/>
                    <a:pt x="0" y="2260"/>
                    <a:pt x="36" y="2544"/>
                  </a:cubicBezTo>
                  <a:lnTo>
                    <a:pt x="36" y="4608"/>
                  </a:lnTo>
                  <a:cubicBezTo>
                    <a:pt x="36" y="4893"/>
                    <a:pt x="249" y="5142"/>
                    <a:pt x="534" y="5142"/>
                  </a:cubicBezTo>
                  <a:lnTo>
                    <a:pt x="1068" y="5142"/>
                  </a:lnTo>
                  <a:lnTo>
                    <a:pt x="1068" y="6707"/>
                  </a:lnTo>
                  <a:cubicBezTo>
                    <a:pt x="1086" y="7010"/>
                    <a:pt x="1326" y="7161"/>
                    <a:pt x="1570" y="7161"/>
                  </a:cubicBezTo>
                  <a:cubicBezTo>
                    <a:pt x="1815" y="7161"/>
                    <a:pt x="2064" y="7010"/>
                    <a:pt x="2100" y="6707"/>
                  </a:cubicBezTo>
                  <a:lnTo>
                    <a:pt x="2100" y="5142"/>
                  </a:lnTo>
                  <a:lnTo>
                    <a:pt x="2598" y="5142"/>
                  </a:lnTo>
                  <a:cubicBezTo>
                    <a:pt x="2882" y="5142"/>
                    <a:pt x="3132" y="4893"/>
                    <a:pt x="3132" y="4608"/>
                  </a:cubicBezTo>
                  <a:lnTo>
                    <a:pt x="3132" y="2544"/>
                  </a:lnTo>
                  <a:cubicBezTo>
                    <a:pt x="3132" y="2260"/>
                    <a:pt x="2882" y="2046"/>
                    <a:pt x="2598" y="2046"/>
                  </a:cubicBezTo>
                  <a:lnTo>
                    <a:pt x="2064" y="2046"/>
                  </a:lnTo>
                  <a:lnTo>
                    <a:pt x="2064" y="481"/>
                  </a:lnTo>
                  <a:cubicBezTo>
                    <a:pt x="2046" y="160"/>
                    <a:pt x="1806" y="0"/>
                    <a:pt x="15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42"/>
            <p:cNvSpPr/>
            <p:nvPr/>
          </p:nvSpPr>
          <p:spPr>
            <a:xfrm>
              <a:off x="3939088" y="3474200"/>
              <a:ext cx="77400" cy="301575"/>
            </a:xfrm>
            <a:custGeom>
              <a:avLst/>
              <a:gdLst/>
              <a:ahLst/>
              <a:cxnLst/>
              <a:rect l="l" t="t" r="r" b="b"/>
              <a:pathLst>
                <a:path w="3096" h="12063" extrusionOk="0">
                  <a:moveTo>
                    <a:pt x="499" y="1"/>
                  </a:moveTo>
                  <a:cubicBezTo>
                    <a:pt x="214" y="1"/>
                    <a:pt x="0" y="214"/>
                    <a:pt x="0" y="534"/>
                  </a:cubicBezTo>
                  <a:lnTo>
                    <a:pt x="0" y="7401"/>
                  </a:lnTo>
                  <a:cubicBezTo>
                    <a:pt x="0" y="7686"/>
                    <a:pt x="214" y="7935"/>
                    <a:pt x="499" y="7935"/>
                  </a:cubicBezTo>
                  <a:lnTo>
                    <a:pt x="1032" y="7935"/>
                  </a:lnTo>
                  <a:lnTo>
                    <a:pt x="1032" y="11529"/>
                  </a:lnTo>
                  <a:cubicBezTo>
                    <a:pt x="1032" y="11885"/>
                    <a:pt x="1290" y="12062"/>
                    <a:pt x="1548" y="12062"/>
                  </a:cubicBezTo>
                  <a:cubicBezTo>
                    <a:pt x="1806" y="12062"/>
                    <a:pt x="2064" y="11885"/>
                    <a:pt x="2064" y="11529"/>
                  </a:cubicBezTo>
                  <a:lnTo>
                    <a:pt x="2064" y="7935"/>
                  </a:lnTo>
                  <a:lnTo>
                    <a:pt x="2562" y="7935"/>
                  </a:lnTo>
                  <a:cubicBezTo>
                    <a:pt x="2847" y="7935"/>
                    <a:pt x="3096" y="7686"/>
                    <a:pt x="3096" y="7401"/>
                  </a:cubicBezTo>
                  <a:lnTo>
                    <a:pt x="3096" y="534"/>
                  </a:lnTo>
                  <a:cubicBezTo>
                    <a:pt x="3096" y="214"/>
                    <a:pt x="2847" y="1"/>
                    <a:pt x="25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7" name="Google Shape;1067;p42"/>
          <p:cNvSpPr txBox="1">
            <a:spLocks noGrp="1"/>
          </p:cNvSpPr>
          <p:nvPr>
            <p:ph type="subTitle" idx="5"/>
          </p:nvPr>
        </p:nvSpPr>
        <p:spPr>
          <a:xfrm>
            <a:off x="1075350" y="1279800"/>
            <a:ext cx="7921500" cy="380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sz="2400"/>
              <a:t>      </a:t>
            </a:r>
            <a:r>
              <a:rPr lang="en" sz="2300"/>
              <a:t>This project aims to analyse the data of the S&amp;P 500 stock market and its companies following many KPIS to be able to draw insights that could help investors to understand the market better and where they can invest their money and gain more profit. This stock market contains 500 of the biggest companies in the world from many different industries</a:t>
            </a:r>
            <a:endParaRPr sz="2300">
              <a:solidFill>
                <a:schemeClr val="dk1"/>
              </a:solidFill>
              <a:latin typeface="Poppins"/>
              <a:ea typeface="Poppins"/>
              <a:cs typeface="Poppins"/>
              <a:sym typeface="Poppins"/>
            </a:endParaRPr>
          </a:p>
        </p:txBody>
      </p:sp>
      <p:sp>
        <p:nvSpPr>
          <p:cNvPr id="1068" name="Google Shape;1068;p42"/>
          <p:cNvSpPr/>
          <p:nvPr/>
        </p:nvSpPr>
        <p:spPr>
          <a:xfrm>
            <a:off x="2053150" y="101771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9" name="Google Shape;1069;p42"/>
          <p:cNvGrpSpPr/>
          <p:nvPr/>
        </p:nvGrpSpPr>
        <p:grpSpPr>
          <a:xfrm>
            <a:off x="2192526" y="1138963"/>
            <a:ext cx="442125" cy="441225"/>
            <a:chOff x="1773988" y="2704775"/>
            <a:chExt cx="442125" cy="441225"/>
          </a:xfrm>
        </p:grpSpPr>
        <p:sp>
          <p:nvSpPr>
            <p:cNvPr id="1070" name="Google Shape;1070;p42"/>
            <p:cNvSpPr/>
            <p:nvPr/>
          </p:nvSpPr>
          <p:spPr>
            <a:xfrm>
              <a:off x="1861163" y="2783050"/>
              <a:ext cx="42725" cy="25825"/>
            </a:xfrm>
            <a:custGeom>
              <a:avLst/>
              <a:gdLst/>
              <a:ahLst/>
              <a:cxnLst/>
              <a:rect l="l" t="t" r="r" b="b"/>
              <a:pathLst>
                <a:path w="1709" h="1033" extrusionOk="0">
                  <a:moveTo>
                    <a:pt x="0" y="0"/>
                  </a:moveTo>
                  <a:lnTo>
                    <a:pt x="0" y="1032"/>
                  </a:lnTo>
                  <a:lnTo>
                    <a:pt x="1210" y="1032"/>
                  </a:lnTo>
                  <a:cubicBezTo>
                    <a:pt x="1495" y="1032"/>
                    <a:pt x="1708" y="783"/>
                    <a:pt x="1708" y="499"/>
                  </a:cubicBezTo>
                  <a:cubicBezTo>
                    <a:pt x="1708" y="214"/>
                    <a:pt x="1495" y="0"/>
                    <a:pt x="12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42"/>
            <p:cNvSpPr/>
            <p:nvPr/>
          </p:nvSpPr>
          <p:spPr>
            <a:xfrm>
              <a:off x="1860263" y="2834650"/>
              <a:ext cx="43625" cy="25800"/>
            </a:xfrm>
            <a:custGeom>
              <a:avLst/>
              <a:gdLst/>
              <a:ahLst/>
              <a:cxnLst/>
              <a:rect l="l" t="t" r="r" b="b"/>
              <a:pathLst>
                <a:path w="1745" h="1032" extrusionOk="0">
                  <a:moveTo>
                    <a:pt x="1" y="0"/>
                  </a:moveTo>
                  <a:lnTo>
                    <a:pt x="1" y="1032"/>
                  </a:lnTo>
                  <a:lnTo>
                    <a:pt x="1211" y="1032"/>
                  </a:lnTo>
                  <a:cubicBezTo>
                    <a:pt x="1495" y="1032"/>
                    <a:pt x="1744" y="818"/>
                    <a:pt x="1744" y="534"/>
                  </a:cubicBezTo>
                  <a:lnTo>
                    <a:pt x="1744" y="498"/>
                  </a:lnTo>
                  <a:cubicBezTo>
                    <a:pt x="1744" y="214"/>
                    <a:pt x="1495" y="0"/>
                    <a:pt x="12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42"/>
            <p:cNvSpPr/>
            <p:nvPr/>
          </p:nvSpPr>
          <p:spPr>
            <a:xfrm>
              <a:off x="1773988" y="2704775"/>
              <a:ext cx="338050" cy="441225"/>
            </a:xfrm>
            <a:custGeom>
              <a:avLst/>
              <a:gdLst/>
              <a:ahLst/>
              <a:cxnLst/>
              <a:rect l="l" t="t" r="r" b="b"/>
              <a:pathLst>
                <a:path w="13522" h="17649" extrusionOk="0">
                  <a:moveTo>
                    <a:pt x="4662" y="2100"/>
                  </a:moveTo>
                  <a:cubicBezTo>
                    <a:pt x="6014" y="2100"/>
                    <a:pt x="6725" y="3665"/>
                    <a:pt x="5800" y="4661"/>
                  </a:cubicBezTo>
                  <a:cubicBezTo>
                    <a:pt x="6085" y="4946"/>
                    <a:pt x="6227" y="5337"/>
                    <a:pt x="6192" y="5693"/>
                  </a:cubicBezTo>
                  <a:cubicBezTo>
                    <a:pt x="6227" y="6547"/>
                    <a:pt x="5516" y="7259"/>
                    <a:pt x="4662" y="7259"/>
                  </a:cubicBezTo>
                  <a:lnTo>
                    <a:pt x="2918" y="7259"/>
                  </a:lnTo>
                  <a:cubicBezTo>
                    <a:pt x="2634" y="7259"/>
                    <a:pt x="2420" y="7045"/>
                    <a:pt x="2420" y="6725"/>
                  </a:cubicBezTo>
                  <a:lnTo>
                    <a:pt x="2420" y="4661"/>
                  </a:lnTo>
                  <a:lnTo>
                    <a:pt x="2420" y="2598"/>
                  </a:lnTo>
                  <a:cubicBezTo>
                    <a:pt x="2420" y="2313"/>
                    <a:pt x="2634" y="2100"/>
                    <a:pt x="2918" y="2100"/>
                  </a:cubicBezTo>
                  <a:close/>
                  <a:moveTo>
                    <a:pt x="7437" y="8362"/>
                  </a:moveTo>
                  <a:cubicBezTo>
                    <a:pt x="8113" y="8362"/>
                    <a:pt x="8113" y="9394"/>
                    <a:pt x="7437" y="9394"/>
                  </a:cubicBezTo>
                  <a:lnTo>
                    <a:pt x="2918" y="9394"/>
                  </a:lnTo>
                  <a:cubicBezTo>
                    <a:pt x="2242" y="9394"/>
                    <a:pt x="2242" y="8362"/>
                    <a:pt x="2918" y="8362"/>
                  </a:cubicBezTo>
                  <a:close/>
                  <a:moveTo>
                    <a:pt x="10568" y="10425"/>
                  </a:moveTo>
                  <a:cubicBezTo>
                    <a:pt x="11280" y="10425"/>
                    <a:pt x="11280" y="11457"/>
                    <a:pt x="10568" y="11457"/>
                  </a:cubicBezTo>
                  <a:lnTo>
                    <a:pt x="2918" y="11457"/>
                  </a:lnTo>
                  <a:cubicBezTo>
                    <a:pt x="2242" y="11457"/>
                    <a:pt x="2242" y="10425"/>
                    <a:pt x="2918" y="10425"/>
                  </a:cubicBezTo>
                  <a:close/>
                  <a:moveTo>
                    <a:pt x="10604" y="12489"/>
                  </a:moveTo>
                  <a:cubicBezTo>
                    <a:pt x="11280" y="12489"/>
                    <a:pt x="11280" y="13521"/>
                    <a:pt x="10568" y="13521"/>
                  </a:cubicBezTo>
                  <a:lnTo>
                    <a:pt x="6120" y="13521"/>
                  </a:lnTo>
                  <a:cubicBezTo>
                    <a:pt x="5409" y="13521"/>
                    <a:pt x="5409" y="12489"/>
                    <a:pt x="6120" y="12489"/>
                  </a:cubicBezTo>
                  <a:close/>
                  <a:moveTo>
                    <a:pt x="10604" y="14553"/>
                  </a:moveTo>
                  <a:cubicBezTo>
                    <a:pt x="11280" y="14553"/>
                    <a:pt x="11280" y="15585"/>
                    <a:pt x="10568" y="15585"/>
                  </a:cubicBezTo>
                  <a:lnTo>
                    <a:pt x="6120" y="15585"/>
                  </a:lnTo>
                  <a:cubicBezTo>
                    <a:pt x="5409" y="15585"/>
                    <a:pt x="5409" y="14553"/>
                    <a:pt x="6120" y="14553"/>
                  </a:cubicBezTo>
                  <a:close/>
                  <a:moveTo>
                    <a:pt x="534" y="0"/>
                  </a:moveTo>
                  <a:cubicBezTo>
                    <a:pt x="250" y="0"/>
                    <a:pt x="1" y="214"/>
                    <a:pt x="1" y="498"/>
                  </a:cubicBezTo>
                  <a:lnTo>
                    <a:pt x="1" y="17115"/>
                  </a:lnTo>
                  <a:cubicBezTo>
                    <a:pt x="1" y="17399"/>
                    <a:pt x="250" y="17648"/>
                    <a:pt x="534" y="17648"/>
                  </a:cubicBezTo>
                  <a:lnTo>
                    <a:pt x="12988" y="17648"/>
                  </a:lnTo>
                  <a:cubicBezTo>
                    <a:pt x="13272" y="17648"/>
                    <a:pt x="13521" y="17435"/>
                    <a:pt x="13521" y="17150"/>
                  </a:cubicBezTo>
                  <a:lnTo>
                    <a:pt x="13521" y="8646"/>
                  </a:lnTo>
                  <a:lnTo>
                    <a:pt x="13486" y="8682"/>
                  </a:lnTo>
                  <a:lnTo>
                    <a:pt x="13450" y="8718"/>
                  </a:lnTo>
                  <a:lnTo>
                    <a:pt x="13343" y="8718"/>
                  </a:lnTo>
                  <a:lnTo>
                    <a:pt x="10995" y="9251"/>
                  </a:lnTo>
                  <a:cubicBezTo>
                    <a:pt x="10924" y="9287"/>
                    <a:pt x="10853" y="9287"/>
                    <a:pt x="10782" y="9287"/>
                  </a:cubicBezTo>
                  <a:cubicBezTo>
                    <a:pt x="10248" y="9287"/>
                    <a:pt x="9821" y="8789"/>
                    <a:pt x="9963" y="8255"/>
                  </a:cubicBezTo>
                  <a:lnTo>
                    <a:pt x="10497" y="5907"/>
                  </a:lnTo>
                  <a:lnTo>
                    <a:pt x="10497" y="5871"/>
                  </a:lnTo>
                  <a:lnTo>
                    <a:pt x="10497" y="5836"/>
                  </a:lnTo>
                  <a:cubicBezTo>
                    <a:pt x="10532" y="5800"/>
                    <a:pt x="10532" y="5800"/>
                    <a:pt x="10532" y="5800"/>
                  </a:cubicBezTo>
                  <a:lnTo>
                    <a:pt x="10532" y="5764"/>
                  </a:lnTo>
                  <a:lnTo>
                    <a:pt x="10568" y="5729"/>
                  </a:lnTo>
                  <a:lnTo>
                    <a:pt x="13521" y="2776"/>
                  </a:lnTo>
                  <a:lnTo>
                    <a:pt x="13521" y="498"/>
                  </a:lnTo>
                  <a:cubicBezTo>
                    <a:pt x="13521" y="214"/>
                    <a:pt x="13272" y="0"/>
                    <a:pt x="129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42"/>
            <p:cNvSpPr/>
            <p:nvPr/>
          </p:nvSpPr>
          <p:spPr>
            <a:xfrm>
              <a:off x="2047963" y="2883575"/>
              <a:ext cx="28500" cy="28475"/>
            </a:xfrm>
            <a:custGeom>
              <a:avLst/>
              <a:gdLst/>
              <a:ahLst/>
              <a:cxnLst/>
              <a:rect l="l" t="t" r="r" b="b"/>
              <a:pathLst>
                <a:path w="1140" h="1139" extrusionOk="0">
                  <a:moveTo>
                    <a:pt x="285" y="0"/>
                  </a:moveTo>
                  <a:lnTo>
                    <a:pt x="0" y="1139"/>
                  </a:lnTo>
                  <a:lnTo>
                    <a:pt x="1139" y="890"/>
                  </a:lnTo>
                  <a:lnTo>
                    <a:pt x="2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42"/>
            <p:cNvSpPr/>
            <p:nvPr/>
          </p:nvSpPr>
          <p:spPr>
            <a:xfrm>
              <a:off x="2065763" y="2744800"/>
              <a:ext cx="150350" cy="149475"/>
            </a:xfrm>
            <a:custGeom>
              <a:avLst/>
              <a:gdLst/>
              <a:ahLst/>
              <a:cxnLst/>
              <a:rect l="l" t="t" r="r" b="b"/>
              <a:pathLst>
                <a:path w="6014" h="5979" extrusionOk="0">
                  <a:moveTo>
                    <a:pt x="4643" y="0"/>
                  </a:moveTo>
                  <a:cubicBezTo>
                    <a:pt x="4563" y="0"/>
                    <a:pt x="4483" y="36"/>
                    <a:pt x="4412" y="107"/>
                  </a:cubicBezTo>
                  <a:lnTo>
                    <a:pt x="0" y="4519"/>
                  </a:lnTo>
                  <a:lnTo>
                    <a:pt x="1459" y="5978"/>
                  </a:lnTo>
                  <a:lnTo>
                    <a:pt x="5907" y="1530"/>
                  </a:lnTo>
                  <a:cubicBezTo>
                    <a:pt x="6013" y="1424"/>
                    <a:pt x="6013" y="1210"/>
                    <a:pt x="5907" y="1103"/>
                  </a:cubicBezTo>
                  <a:lnTo>
                    <a:pt x="4875" y="107"/>
                  </a:lnTo>
                  <a:cubicBezTo>
                    <a:pt x="4803" y="36"/>
                    <a:pt x="4723" y="0"/>
                    <a:pt x="46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8"/>
        <p:cNvGrpSpPr/>
        <p:nvPr/>
      </p:nvGrpSpPr>
      <p:grpSpPr>
        <a:xfrm>
          <a:off x="0" y="0"/>
          <a:ext cx="0" cy="0"/>
          <a:chOff x="0" y="0"/>
          <a:chExt cx="0" cy="0"/>
        </a:xfrm>
      </p:grpSpPr>
      <p:sp>
        <p:nvSpPr>
          <p:cNvPr id="1079" name="Google Shape;1079;p43"/>
          <p:cNvSpPr txBox="1">
            <a:spLocks noGrp="1"/>
          </p:cNvSpPr>
          <p:nvPr>
            <p:ph type="title"/>
          </p:nvPr>
        </p:nvSpPr>
        <p:spPr>
          <a:xfrm>
            <a:off x="1133525" y="-121900"/>
            <a:ext cx="7478100" cy="1608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
              <a:t>Data Sources </a:t>
            </a:r>
            <a:endParaRPr/>
          </a:p>
        </p:txBody>
      </p:sp>
      <p:sp>
        <p:nvSpPr>
          <p:cNvPr id="1080" name="Google Shape;1080;p43"/>
          <p:cNvSpPr/>
          <p:nvPr/>
        </p:nvSpPr>
        <p:spPr>
          <a:xfrm>
            <a:off x="576000" y="4524875"/>
            <a:ext cx="4042900" cy="23602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1" name="Google Shape;1081;p43"/>
          <p:cNvGrpSpPr/>
          <p:nvPr/>
        </p:nvGrpSpPr>
        <p:grpSpPr>
          <a:xfrm>
            <a:off x="673994" y="1255339"/>
            <a:ext cx="3226308" cy="3888159"/>
            <a:chOff x="761950" y="2254025"/>
            <a:chExt cx="2104571" cy="1955815"/>
          </a:xfrm>
        </p:grpSpPr>
        <p:sp>
          <p:nvSpPr>
            <p:cNvPr id="1082" name="Google Shape;1082;p43"/>
            <p:cNvSpPr/>
            <p:nvPr/>
          </p:nvSpPr>
          <p:spPr>
            <a:xfrm>
              <a:off x="2264944" y="2625242"/>
              <a:ext cx="162319" cy="71662"/>
            </a:xfrm>
            <a:custGeom>
              <a:avLst/>
              <a:gdLst/>
              <a:ahLst/>
              <a:cxnLst/>
              <a:rect l="l" t="t" r="r" b="b"/>
              <a:pathLst>
                <a:path w="12544" h="5538" extrusionOk="0">
                  <a:moveTo>
                    <a:pt x="1" y="1"/>
                  </a:moveTo>
                  <a:lnTo>
                    <a:pt x="1" y="5538"/>
                  </a:lnTo>
                  <a:lnTo>
                    <a:pt x="435" y="5538"/>
                  </a:lnTo>
                  <a:lnTo>
                    <a:pt x="435" y="434"/>
                  </a:lnTo>
                  <a:lnTo>
                    <a:pt x="12110" y="434"/>
                  </a:lnTo>
                  <a:lnTo>
                    <a:pt x="12110" y="5371"/>
                  </a:lnTo>
                  <a:lnTo>
                    <a:pt x="12543" y="5371"/>
                  </a:lnTo>
                  <a:lnTo>
                    <a:pt x="12543"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43"/>
            <p:cNvSpPr/>
            <p:nvPr/>
          </p:nvSpPr>
          <p:spPr>
            <a:xfrm>
              <a:off x="2279631" y="2530287"/>
              <a:ext cx="137707" cy="53960"/>
            </a:xfrm>
            <a:custGeom>
              <a:avLst/>
              <a:gdLst/>
              <a:ahLst/>
              <a:cxnLst/>
              <a:rect l="l" t="t" r="r" b="b"/>
              <a:pathLst>
                <a:path w="10642" h="4170" extrusionOk="0">
                  <a:moveTo>
                    <a:pt x="0" y="0"/>
                  </a:moveTo>
                  <a:lnTo>
                    <a:pt x="0" y="4170"/>
                  </a:lnTo>
                  <a:lnTo>
                    <a:pt x="10641" y="4170"/>
                  </a:lnTo>
                  <a:lnTo>
                    <a:pt x="1064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3"/>
            <p:cNvSpPr/>
            <p:nvPr/>
          </p:nvSpPr>
          <p:spPr>
            <a:xfrm>
              <a:off x="2377175" y="2666677"/>
              <a:ext cx="94553" cy="55694"/>
            </a:xfrm>
            <a:custGeom>
              <a:avLst/>
              <a:gdLst/>
              <a:ahLst/>
              <a:cxnLst/>
              <a:rect l="l" t="t" r="r" b="b"/>
              <a:pathLst>
                <a:path w="7307" h="4304" extrusionOk="0">
                  <a:moveTo>
                    <a:pt x="1" y="1"/>
                  </a:moveTo>
                  <a:lnTo>
                    <a:pt x="1" y="4304"/>
                  </a:lnTo>
                  <a:lnTo>
                    <a:pt x="7306" y="4304"/>
                  </a:lnTo>
                  <a:lnTo>
                    <a:pt x="73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43"/>
            <p:cNvSpPr/>
            <p:nvPr/>
          </p:nvSpPr>
          <p:spPr>
            <a:xfrm>
              <a:off x="2217039" y="2675748"/>
              <a:ext cx="101010" cy="42314"/>
            </a:xfrm>
            <a:custGeom>
              <a:avLst/>
              <a:gdLst/>
              <a:ahLst/>
              <a:cxnLst/>
              <a:rect l="l" t="t" r="r" b="b"/>
              <a:pathLst>
                <a:path w="7806" h="3270" extrusionOk="0">
                  <a:moveTo>
                    <a:pt x="0" y="0"/>
                  </a:moveTo>
                  <a:lnTo>
                    <a:pt x="0" y="3269"/>
                  </a:lnTo>
                  <a:lnTo>
                    <a:pt x="7806" y="3269"/>
                  </a:lnTo>
                  <a:lnTo>
                    <a:pt x="78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43"/>
            <p:cNvSpPr/>
            <p:nvPr/>
          </p:nvSpPr>
          <p:spPr>
            <a:xfrm>
              <a:off x="2329270" y="2606686"/>
              <a:ext cx="42741" cy="43168"/>
            </a:xfrm>
            <a:custGeom>
              <a:avLst/>
              <a:gdLst/>
              <a:ahLst/>
              <a:cxnLst/>
              <a:rect l="l" t="t" r="r" b="b"/>
              <a:pathLst>
                <a:path w="3303" h="3336" extrusionOk="0">
                  <a:moveTo>
                    <a:pt x="1668" y="0"/>
                  </a:moveTo>
                  <a:lnTo>
                    <a:pt x="0" y="1668"/>
                  </a:lnTo>
                  <a:lnTo>
                    <a:pt x="1668" y="3336"/>
                  </a:lnTo>
                  <a:lnTo>
                    <a:pt x="3303" y="1668"/>
                  </a:lnTo>
                  <a:lnTo>
                    <a:pt x="16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3"/>
            <p:cNvSpPr/>
            <p:nvPr/>
          </p:nvSpPr>
          <p:spPr>
            <a:xfrm>
              <a:off x="761950" y="4087673"/>
              <a:ext cx="2092605" cy="122167"/>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43"/>
            <p:cNvSpPr/>
            <p:nvPr/>
          </p:nvSpPr>
          <p:spPr>
            <a:xfrm>
              <a:off x="2222215" y="2515599"/>
              <a:ext cx="349212" cy="318143"/>
            </a:xfrm>
            <a:custGeom>
              <a:avLst/>
              <a:gdLst/>
              <a:ahLst/>
              <a:cxnLst/>
              <a:rect l="l" t="t" r="r" b="b"/>
              <a:pathLst>
                <a:path w="26987" h="24586" extrusionOk="0">
                  <a:moveTo>
                    <a:pt x="13494" y="1"/>
                  </a:moveTo>
                  <a:cubicBezTo>
                    <a:pt x="10350" y="1"/>
                    <a:pt x="7206" y="1202"/>
                    <a:pt x="4804" y="3603"/>
                  </a:cubicBezTo>
                  <a:cubicBezTo>
                    <a:pt x="1" y="8407"/>
                    <a:pt x="1" y="16179"/>
                    <a:pt x="4804" y="20983"/>
                  </a:cubicBezTo>
                  <a:cubicBezTo>
                    <a:pt x="7206" y="23384"/>
                    <a:pt x="10350" y="24585"/>
                    <a:pt x="13494" y="24585"/>
                  </a:cubicBezTo>
                  <a:cubicBezTo>
                    <a:pt x="16638" y="24585"/>
                    <a:pt x="19781" y="23384"/>
                    <a:pt x="22183" y="20983"/>
                  </a:cubicBezTo>
                  <a:cubicBezTo>
                    <a:pt x="26987" y="16179"/>
                    <a:pt x="26987" y="8407"/>
                    <a:pt x="22183" y="3603"/>
                  </a:cubicBezTo>
                  <a:cubicBezTo>
                    <a:pt x="19781" y="1202"/>
                    <a:pt x="16638" y="1"/>
                    <a:pt x="134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43"/>
            <p:cNvSpPr/>
            <p:nvPr/>
          </p:nvSpPr>
          <p:spPr>
            <a:xfrm>
              <a:off x="2314156" y="2561796"/>
              <a:ext cx="165761" cy="226191"/>
            </a:xfrm>
            <a:custGeom>
              <a:avLst/>
              <a:gdLst/>
              <a:ahLst/>
              <a:cxnLst/>
              <a:rect l="l" t="t" r="r" b="b"/>
              <a:pathLst>
                <a:path w="12810" h="17480" extrusionOk="0">
                  <a:moveTo>
                    <a:pt x="1" y="0"/>
                  </a:moveTo>
                  <a:lnTo>
                    <a:pt x="1" y="17479"/>
                  </a:lnTo>
                  <a:lnTo>
                    <a:pt x="10208" y="17479"/>
                  </a:lnTo>
                  <a:lnTo>
                    <a:pt x="12810" y="14877"/>
                  </a:lnTo>
                  <a:lnTo>
                    <a:pt x="1281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43"/>
            <p:cNvSpPr/>
            <p:nvPr/>
          </p:nvSpPr>
          <p:spPr>
            <a:xfrm>
              <a:off x="2314156" y="2561796"/>
              <a:ext cx="165761" cy="226191"/>
            </a:xfrm>
            <a:custGeom>
              <a:avLst/>
              <a:gdLst/>
              <a:ahLst/>
              <a:cxnLst/>
              <a:rect l="l" t="t" r="r" b="b"/>
              <a:pathLst>
                <a:path w="12810" h="17480" extrusionOk="0">
                  <a:moveTo>
                    <a:pt x="1" y="0"/>
                  </a:moveTo>
                  <a:lnTo>
                    <a:pt x="1" y="17479"/>
                  </a:lnTo>
                  <a:lnTo>
                    <a:pt x="10208" y="17479"/>
                  </a:lnTo>
                  <a:lnTo>
                    <a:pt x="12810" y="14877"/>
                  </a:lnTo>
                  <a:lnTo>
                    <a:pt x="1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43"/>
            <p:cNvSpPr/>
            <p:nvPr/>
          </p:nvSpPr>
          <p:spPr>
            <a:xfrm>
              <a:off x="2446237" y="2754308"/>
              <a:ext cx="33683" cy="33683"/>
            </a:xfrm>
            <a:custGeom>
              <a:avLst/>
              <a:gdLst/>
              <a:ahLst/>
              <a:cxnLst/>
              <a:rect l="l" t="t" r="r" b="b"/>
              <a:pathLst>
                <a:path w="2603" h="2603" extrusionOk="0">
                  <a:moveTo>
                    <a:pt x="1" y="0"/>
                  </a:moveTo>
                  <a:lnTo>
                    <a:pt x="1" y="2602"/>
                  </a:lnTo>
                  <a:lnTo>
                    <a:pt x="260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43"/>
            <p:cNvSpPr/>
            <p:nvPr/>
          </p:nvSpPr>
          <p:spPr>
            <a:xfrm>
              <a:off x="2353002" y="2587690"/>
              <a:ext cx="107066" cy="6483"/>
            </a:xfrm>
            <a:custGeom>
              <a:avLst/>
              <a:gdLst/>
              <a:ahLst/>
              <a:cxnLst/>
              <a:rect l="l" t="t" r="r" b="b"/>
              <a:pathLst>
                <a:path w="8274" h="501" extrusionOk="0">
                  <a:moveTo>
                    <a:pt x="1" y="1"/>
                  </a:moveTo>
                  <a:lnTo>
                    <a:pt x="1" y="501"/>
                  </a:lnTo>
                  <a:lnTo>
                    <a:pt x="8273" y="501"/>
                  </a:lnTo>
                  <a:lnTo>
                    <a:pt x="827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43"/>
            <p:cNvSpPr/>
            <p:nvPr/>
          </p:nvSpPr>
          <p:spPr>
            <a:xfrm>
              <a:off x="2334019" y="2603658"/>
              <a:ext cx="126049" cy="6496"/>
            </a:xfrm>
            <a:custGeom>
              <a:avLst/>
              <a:gdLst/>
              <a:ahLst/>
              <a:cxnLst/>
              <a:rect l="l" t="t" r="r" b="b"/>
              <a:pathLst>
                <a:path w="9741" h="502" extrusionOk="0">
                  <a:moveTo>
                    <a:pt x="0" y="1"/>
                  </a:moveTo>
                  <a:lnTo>
                    <a:pt x="0" y="501"/>
                  </a:lnTo>
                  <a:lnTo>
                    <a:pt x="9740" y="501"/>
                  </a:lnTo>
                  <a:lnTo>
                    <a:pt x="97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3"/>
            <p:cNvSpPr/>
            <p:nvPr/>
          </p:nvSpPr>
          <p:spPr>
            <a:xfrm>
              <a:off x="2334019" y="2619626"/>
              <a:ext cx="126049" cy="6496"/>
            </a:xfrm>
            <a:custGeom>
              <a:avLst/>
              <a:gdLst/>
              <a:ahLst/>
              <a:cxnLst/>
              <a:rect l="l" t="t" r="r" b="b"/>
              <a:pathLst>
                <a:path w="9741" h="502" extrusionOk="0">
                  <a:moveTo>
                    <a:pt x="0" y="1"/>
                  </a:moveTo>
                  <a:lnTo>
                    <a:pt x="0" y="501"/>
                  </a:lnTo>
                  <a:lnTo>
                    <a:pt x="9740" y="501"/>
                  </a:lnTo>
                  <a:lnTo>
                    <a:pt x="97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43"/>
            <p:cNvSpPr/>
            <p:nvPr/>
          </p:nvSpPr>
          <p:spPr>
            <a:xfrm>
              <a:off x="2334019" y="2635607"/>
              <a:ext cx="43168" cy="6483"/>
            </a:xfrm>
            <a:custGeom>
              <a:avLst/>
              <a:gdLst/>
              <a:ahLst/>
              <a:cxnLst/>
              <a:rect l="l" t="t" r="r" b="b"/>
              <a:pathLst>
                <a:path w="3336" h="501" extrusionOk="0">
                  <a:moveTo>
                    <a:pt x="0" y="0"/>
                  </a:moveTo>
                  <a:lnTo>
                    <a:pt x="0" y="501"/>
                  </a:lnTo>
                  <a:lnTo>
                    <a:pt x="3336" y="501"/>
                  </a:lnTo>
                  <a:lnTo>
                    <a:pt x="33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43"/>
            <p:cNvSpPr/>
            <p:nvPr/>
          </p:nvSpPr>
          <p:spPr>
            <a:xfrm>
              <a:off x="2353002" y="2651576"/>
              <a:ext cx="107066" cy="6056"/>
            </a:xfrm>
            <a:custGeom>
              <a:avLst/>
              <a:gdLst/>
              <a:ahLst/>
              <a:cxnLst/>
              <a:rect l="l" t="t" r="r" b="b"/>
              <a:pathLst>
                <a:path w="8274" h="468" extrusionOk="0">
                  <a:moveTo>
                    <a:pt x="1" y="0"/>
                  </a:moveTo>
                  <a:lnTo>
                    <a:pt x="1" y="467"/>
                  </a:lnTo>
                  <a:lnTo>
                    <a:pt x="8273" y="467"/>
                  </a:lnTo>
                  <a:lnTo>
                    <a:pt x="827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3"/>
            <p:cNvSpPr/>
            <p:nvPr/>
          </p:nvSpPr>
          <p:spPr>
            <a:xfrm>
              <a:off x="2334019" y="2667117"/>
              <a:ext cx="126049" cy="6483"/>
            </a:xfrm>
            <a:custGeom>
              <a:avLst/>
              <a:gdLst/>
              <a:ahLst/>
              <a:cxnLst/>
              <a:rect l="l" t="t" r="r" b="b"/>
              <a:pathLst>
                <a:path w="9741" h="501" extrusionOk="0">
                  <a:moveTo>
                    <a:pt x="0" y="0"/>
                  </a:moveTo>
                  <a:lnTo>
                    <a:pt x="0" y="501"/>
                  </a:lnTo>
                  <a:lnTo>
                    <a:pt x="9740" y="501"/>
                  </a:lnTo>
                  <a:lnTo>
                    <a:pt x="97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3"/>
            <p:cNvSpPr/>
            <p:nvPr/>
          </p:nvSpPr>
          <p:spPr>
            <a:xfrm>
              <a:off x="2334019" y="2683085"/>
              <a:ext cx="126049" cy="6483"/>
            </a:xfrm>
            <a:custGeom>
              <a:avLst/>
              <a:gdLst/>
              <a:ahLst/>
              <a:cxnLst/>
              <a:rect l="l" t="t" r="r" b="b"/>
              <a:pathLst>
                <a:path w="9741" h="501" extrusionOk="0">
                  <a:moveTo>
                    <a:pt x="0" y="0"/>
                  </a:moveTo>
                  <a:lnTo>
                    <a:pt x="0" y="501"/>
                  </a:lnTo>
                  <a:lnTo>
                    <a:pt x="9740" y="501"/>
                  </a:lnTo>
                  <a:lnTo>
                    <a:pt x="97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43"/>
            <p:cNvSpPr/>
            <p:nvPr/>
          </p:nvSpPr>
          <p:spPr>
            <a:xfrm>
              <a:off x="2334019" y="2699053"/>
              <a:ext cx="126049" cy="6496"/>
            </a:xfrm>
            <a:custGeom>
              <a:avLst/>
              <a:gdLst/>
              <a:ahLst/>
              <a:cxnLst/>
              <a:rect l="l" t="t" r="r" b="b"/>
              <a:pathLst>
                <a:path w="9741" h="502" extrusionOk="0">
                  <a:moveTo>
                    <a:pt x="0" y="1"/>
                  </a:moveTo>
                  <a:lnTo>
                    <a:pt x="0" y="501"/>
                  </a:lnTo>
                  <a:lnTo>
                    <a:pt x="9740" y="501"/>
                  </a:lnTo>
                  <a:lnTo>
                    <a:pt x="97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43"/>
            <p:cNvSpPr/>
            <p:nvPr/>
          </p:nvSpPr>
          <p:spPr>
            <a:xfrm>
              <a:off x="2334019" y="2715022"/>
              <a:ext cx="126049" cy="6496"/>
            </a:xfrm>
            <a:custGeom>
              <a:avLst/>
              <a:gdLst/>
              <a:ahLst/>
              <a:cxnLst/>
              <a:rect l="l" t="t" r="r" b="b"/>
              <a:pathLst>
                <a:path w="9741" h="502" extrusionOk="0">
                  <a:moveTo>
                    <a:pt x="0" y="1"/>
                  </a:moveTo>
                  <a:lnTo>
                    <a:pt x="0" y="501"/>
                  </a:lnTo>
                  <a:lnTo>
                    <a:pt x="9740" y="501"/>
                  </a:lnTo>
                  <a:lnTo>
                    <a:pt x="97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43"/>
            <p:cNvSpPr/>
            <p:nvPr/>
          </p:nvSpPr>
          <p:spPr>
            <a:xfrm>
              <a:off x="2334019" y="2731003"/>
              <a:ext cx="81587" cy="6483"/>
            </a:xfrm>
            <a:custGeom>
              <a:avLst/>
              <a:gdLst/>
              <a:ahLst/>
              <a:cxnLst/>
              <a:rect l="l" t="t" r="r" b="b"/>
              <a:pathLst>
                <a:path w="6305" h="501" extrusionOk="0">
                  <a:moveTo>
                    <a:pt x="0" y="0"/>
                  </a:moveTo>
                  <a:lnTo>
                    <a:pt x="0" y="500"/>
                  </a:lnTo>
                  <a:lnTo>
                    <a:pt x="6305" y="500"/>
                  </a:lnTo>
                  <a:lnTo>
                    <a:pt x="630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43"/>
            <p:cNvSpPr/>
            <p:nvPr/>
          </p:nvSpPr>
          <p:spPr>
            <a:xfrm>
              <a:off x="2219200" y="2497910"/>
              <a:ext cx="355682" cy="354815"/>
            </a:xfrm>
            <a:custGeom>
              <a:avLst/>
              <a:gdLst/>
              <a:ahLst/>
              <a:cxnLst/>
              <a:rect l="l" t="t" r="r" b="b"/>
              <a:pathLst>
                <a:path w="27487" h="27420" extrusionOk="0">
                  <a:moveTo>
                    <a:pt x="12276" y="0"/>
                  </a:moveTo>
                  <a:cubicBezTo>
                    <a:pt x="11975" y="34"/>
                    <a:pt x="11675" y="67"/>
                    <a:pt x="11375" y="134"/>
                  </a:cubicBezTo>
                  <a:lnTo>
                    <a:pt x="11442" y="534"/>
                  </a:lnTo>
                  <a:cubicBezTo>
                    <a:pt x="11708" y="501"/>
                    <a:pt x="12042" y="434"/>
                    <a:pt x="12309" y="401"/>
                  </a:cubicBezTo>
                  <a:lnTo>
                    <a:pt x="12276" y="0"/>
                  </a:lnTo>
                  <a:close/>
                  <a:moveTo>
                    <a:pt x="17679" y="467"/>
                  </a:moveTo>
                  <a:lnTo>
                    <a:pt x="17546" y="901"/>
                  </a:lnTo>
                  <a:cubicBezTo>
                    <a:pt x="18246" y="1101"/>
                    <a:pt x="18947" y="1368"/>
                    <a:pt x="19614" y="1701"/>
                  </a:cubicBezTo>
                  <a:lnTo>
                    <a:pt x="19781" y="1301"/>
                  </a:lnTo>
                  <a:cubicBezTo>
                    <a:pt x="19114" y="968"/>
                    <a:pt x="18413" y="701"/>
                    <a:pt x="17679" y="467"/>
                  </a:cubicBezTo>
                  <a:close/>
                  <a:moveTo>
                    <a:pt x="9173" y="701"/>
                  </a:moveTo>
                  <a:cubicBezTo>
                    <a:pt x="7439" y="1301"/>
                    <a:pt x="5871" y="2235"/>
                    <a:pt x="4503" y="3469"/>
                  </a:cubicBezTo>
                  <a:lnTo>
                    <a:pt x="4804" y="3770"/>
                  </a:lnTo>
                  <a:cubicBezTo>
                    <a:pt x="6104" y="2602"/>
                    <a:pt x="7639" y="1668"/>
                    <a:pt x="9307" y="1101"/>
                  </a:cubicBezTo>
                  <a:lnTo>
                    <a:pt x="9173" y="701"/>
                  </a:lnTo>
                  <a:close/>
                  <a:moveTo>
                    <a:pt x="20615" y="1735"/>
                  </a:moveTo>
                  <a:lnTo>
                    <a:pt x="20481" y="1935"/>
                  </a:lnTo>
                  <a:lnTo>
                    <a:pt x="20415" y="2135"/>
                  </a:lnTo>
                  <a:cubicBezTo>
                    <a:pt x="21949" y="3002"/>
                    <a:pt x="23283" y="4170"/>
                    <a:pt x="24351" y="5604"/>
                  </a:cubicBezTo>
                  <a:lnTo>
                    <a:pt x="24684" y="5337"/>
                  </a:lnTo>
                  <a:cubicBezTo>
                    <a:pt x="23584" y="3870"/>
                    <a:pt x="22216" y="2669"/>
                    <a:pt x="20615" y="1735"/>
                  </a:cubicBezTo>
                  <a:close/>
                  <a:moveTo>
                    <a:pt x="3870" y="4103"/>
                  </a:moveTo>
                  <a:cubicBezTo>
                    <a:pt x="3336" y="4637"/>
                    <a:pt x="2869" y="5237"/>
                    <a:pt x="2435" y="5838"/>
                  </a:cubicBezTo>
                  <a:lnTo>
                    <a:pt x="2769" y="6105"/>
                  </a:lnTo>
                  <a:cubicBezTo>
                    <a:pt x="3202" y="5504"/>
                    <a:pt x="3669" y="4904"/>
                    <a:pt x="4170" y="4403"/>
                  </a:cubicBezTo>
                  <a:lnTo>
                    <a:pt x="3870" y="4103"/>
                  </a:lnTo>
                  <a:close/>
                  <a:moveTo>
                    <a:pt x="25919" y="7239"/>
                  </a:moveTo>
                  <a:lnTo>
                    <a:pt x="25518" y="7439"/>
                  </a:lnTo>
                  <a:cubicBezTo>
                    <a:pt x="25685" y="7706"/>
                    <a:pt x="25785" y="7973"/>
                    <a:pt x="25919" y="8239"/>
                  </a:cubicBezTo>
                  <a:lnTo>
                    <a:pt x="26319" y="8073"/>
                  </a:lnTo>
                  <a:cubicBezTo>
                    <a:pt x="26185" y="7772"/>
                    <a:pt x="26052" y="7506"/>
                    <a:pt x="25919" y="7239"/>
                  </a:cubicBezTo>
                  <a:close/>
                  <a:moveTo>
                    <a:pt x="300" y="10841"/>
                  </a:moveTo>
                  <a:cubicBezTo>
                    <a:pt x="234" y="11142"/>
                    <a:pt x="167" y="11442"/>
                    <a:pt x="134" y="11742"/>
                  </a:cubicBezTo>
                  <a:lnTo>
                    <a:pt x="534" y="11773"/>
                  </a:lnTo>
                  <a:lnTo>
                    <a:pt x="534" y="11773"/>
                  </a:lnTo>
                  <a:cubicBezTo>
                    <a:pt x="568" y="11507"/>
                    <a:pt x="634" y="11207"/>
                    <a:pt x="701" y="10908"/>
                  </a:cubicBezTo>
                  <a:lnTo>
                    <a:pt x="300" y="10841"/>
                  </a:lnTo>
                  <a:close/>
                  <a:moveTo>
                    <a:pt x="534" y="11773"/>
                  </a:moveTo>
                  <a:cubicBezTo>
                    <a:pt x="534" y="11774"/>
                    <a:pt x="534" y="11774"/>
                    <a:pt x="534" y="11775"/>
                  </a:cubicBezTo>
                  <a:lnTo>
                    <a:pt x="567" y="11775"/>
                  </a:lnTo>
                  <a:lnTo>
                    <a:pt x="534" y="11773"/>
                  </a:lnTo>
                  <a:close/>
                  <a:moveTo>
                    <a:pt x="27086" y="13376"/>
                  </a:moveTo>
                  <a:lnTo>
                    <a:pt x="27086" y="13677"/>
                  </a:lnTo>
                  <a:cubicBezTo>
                    <a:pt x="27086" y="14310"/>
                    <a:pt x="27053" y="14944"/>
                    <a:pt x="26953" y="15545"/>
                  </a:cubicBezTo>
                  <a:lnTo>
                    <a:pt x="27353" y="15611"/>
                  </a:lnTo>
                  <a:cubicBezTo>
                    <a:pt x="27453" y="14978"/>
                    <a:pt x="27486" y="14344"/>
                    <a:pt x="27486" y="13677"/>
                  </a:cubicBezTo>
                  <a:lnTo>
                    <a:pt x="27486" y="13376"/>
                  </a:lnTo>
                  <a:close/>
                  <a:moveTo>
                    <a:pt x="0" y="13977"/>
                  </a:moveTo>
                  <a:cubicBezTo>
                    <a:pt x="33" y="15812"/>
                    <a:pt x="434" y="17613"/>
                    <a:pt x="1201" y="19281"/>
                  </a:cubicBezTo>
                  <a:lnTo>
                    <a:pt x="1568" y="19114"/>
                  </a:lnTo>
                  <a:cubicBezTo>
                    <a:pt x="834" y="17513"/>
                    <a:pt x="434" y="15745"/>
                    <a:pt x="400" y="13977"/>
                  </a:cubicBezTo>
                  <a:close/>
                  <a:moveTo>
                    <a:pt x="26753" y="16412"/>
                  </a:moveTo>
                  <a:cubicBezTo>
                    <a:pt x="26486" y="17780"/>
                    <a:pt x="25985" y="19114"/>
                    <a:pt x="25285" y="20315"/>
                  </a:cubicBezTo>
                  <a:cubicBezTo>
                    <a:pt x="25118" y="20615"/>
                    <a:pt x="24885" y="20949"/>
                    <a:pt x="24684" y="21249"/>
                  </a:cubicBezTo>
                  <a:lnTo>
                    <a:pt x="25051" y="21482"/>
                  </a:lnTo>
                  <a:cubicBezTo>
                    <a:pt x="25251" y="21182"/>
                    <a:pt x="25452" y="20882"/>
                    <a:pt x="25652" y="20515"/>
                  </a:cubicBezTo>
                  <a:cubicBezTo>
                    <a:pt x="26352" y="19281"/>
                    <a:pt x="26886" y="17913"/>
                    <a:pt x="27186" y="16512"/>
                  </a:cubicBezTo>
                  <a:lnTo>
                    <a:pt x="26753" y="16412"/>
                  </a:lnTo>
                  <a:close/>
                  <a:moveTo>
                    <a:pt x="1968" y="19881"/>
                  </a:moveTo>
                  <a:lnTo>
                    <a:pt x="1568" y="20081"/>
                  </a:lnTo>
                  <a:cubicBezTo>
                    <a:pt x="1935" y="20748"/>
                    <a:pt x="2335" y="21382"/>
                    <a:pt x="2802" y="22016"/>
                  </a:cubicBezTo>
                  <a:lnTo>
                    <a:pt x="3136" y="21749"/>
                  </a:lnTo>
                  <a:cubicBezTo>
                    <a:pt x="2702" y="21149"/>
                    <a:pt x="2302" y="20515"/>
                    <a:pt x="1968" y="19881"/>
                  </a:cubicBezTo>
                  <a:close/>
                  <a:moveTo>
                    <a:pt x="23283" y="22950"/>
                  </a:moveTo>
                  <a:cubicBezTo>
                    <a:pt x="23083" y="23150"/>
                    <a:pt x="22883" y="23350"/>
                    <a:pt x="22650" y="23550"/>
                  </a:cubicBezTo>
                  <a:lnTo>
                    <a:pt x="22950" y="23884"/>
                  </a:lnTo>
                  <a:cubicBezTo>
                    <a:pt x="23183" y="23684"/>
                    <a:pt x="23383" y="23484"/>
                    <a:pt x="23617" y="23250"/>
                  </a:cubicBezTo>
                  <a:lnTo>
                    <a:pt x="23283" y="22950"/>
                  </a:lnTo>
                  <a:close/>
                  <a:moveTo>
                    <a:pt x="7105" y="25218"/>
                  </a:moveTo>
                  <a:lnTo>
                    <a:pt x="6872" y="25585"/>
                  </a:lnTo>
                  <a:cubicBezTo>
                    <a:pt x="7139" y="25719"/>
                    <a:pt x="7405" y="25885"/>
                    <a:pt x="7672" y="26019"/>
                  </a:cubicBezTo>
                  <a:lnTo>
                    <a:pt x="7872" y="25652"/>
                  </a:lnTo>
                  <a:cubicBezTo>
                    <a:pt x="7606" y="25519"/>
                    <a:pt x="7339" y="25352"/>
                    <a:pt x="7105" y="25218"/>
                  </a:cubicBezTo>
                  <a:close/>
                  <a:moveTo>
                    <a:pt x="18146" y="26252"/>
                  </a:moveTo>
                  <a:cubicBezTo>
                    <a:pt x="17446" y="26486"/>
                    <a:pt x="16745" y="26686"/>
                    <a:pt x="16012" y="26786"/>
                  </a:cubicBezTo>
                  <a:lnTo>
                    <a:pt x="16078" y="27220"/>
                  </a:lnTo>
                  <a:cubicBezTo>
                    <a:pt x="16845" y="27086"/>
                    <a:pt x="17579" y="26920"/>
                    <a:pt x="18280" y="26653"/>
                  </a:cubicBezTo>
                  <a:lnTo>
                    <a:pt x="18146" y="26252"/>
                  </a:lnTo>
                  <a:close/>
                  <a:moveTo>
                    <a:pt x="9907" y="26419"/>
                  </a:moveTo>
                  <a:lnTo>
                    <a:pt x="9774" y="26853"/>
                  </a:lnTo>
                  <a:cubicBezTo>
                    <a:pt x="11075" y="27220"/>
                    <a:pt x="12376" y="27420"/>
                    <a:pt x="13710" y="27420"/>
                  </a:cubicBezTo>
                  <a:cubicBezTo>
                    <a:pt x="14210" y="27420"/>
                    <a:pt x="14711" y="27387"/>
                    <a:pt x="15178" y="27320"/>
                  </a:cubicBezTo>
                  <a:lnTo>
                    <a:pt x="15144" y="26920"/>
                  </a:lnTo>
                  <a:cubicBezTo>
                    <a:pt x="14702" y="26961"/>
                    <a:pt x="14260" y="26982"/>
                    <a:pt x="13819" y="26982"/>
                  </a:cubicBezTo>
                  <a:cubicBezTo>
                    <a:pt x="12497" y="26982"/>
                    <a:pt x="11183" y="26794"/>
                    <a:pt x="9907" y="26419"/>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43"/>
            <p:cNvSpPr/>
            <p:nvPr/>
          </p:nvSpPr>
          <p:spPr>
            <a:xfrm>
              <a:off x="2255886" y="2850131"/>
              <a:ext cx="140295" cy="177847"/>
            </a:xfrm>
            <a:custGeom>
              <a:avLst/>
              <a:gdLst/>
              <a:ahLst/>
              <a:cxnLst/>
              <a:rect l="l" t="t" r="r" b="b"/>
              <a:pathLst>
                <a:path w="10842" h="13744" extrusionOk="0">
                  <a:moveTo>
                    <a:pt x="10408" y="1"/>
                  </a:moveTo>
                  <a:lnTo>
                    <a:pt x="10408" y="3036"/>
                  </a:lnTo>
                  <a:lnTo>
                    <a:pt x="0" y="13444"/>
                  </a:lnTo>
                  <a:lnTo>
                    <a:pt x="301" y="13744"/>
                  </a:lnTo>
                  <a:lnTo>
                    <a:pt x="10842" y="3203"/>
                  </a:lnTo>
                  <a:lnTo>
                    <a:pt x="1084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3"/>
            <p:cNvSpPr/>
            <p:nvPr/>
          </p:nvSpPr>
          <p:spPr>
            <a:xfrm>
              <a:off x="2231287" y="3020011"/>
              <a:ext cx="35404" cy="27834"/>
            </a:xfrm>
            <a:custGeom>
              <a:avLst/>
              <a:gdLst/>
              <a:ahLst/>
              <a:cxnLst/>
              <a:rect l="l" t="t" r="r" b="b"/>
              <a:pathLst>
                <a:path w="2736" h="2151" extrusionOk="0">
                  <a:moveTo>
                    <a:pt x="1434" y="416"/>
                  </a:moveTo>
                  <a:cubicBezTo>
                    <a:pt x="1601" y="416"/>
                    <a:pt x="1768" y="482"/>
                    <a:pt x="1901" y="616"/>
                  </a:cubicBezTo>
                  <a:cubicBezTo>
                    <a:pt x="2335" y="1050"/>
                    <a:pt x="1966" y="1735"/>
                    <a:pt x="1447" y="1735"/>
                  </a:cubicBezTo>
                  <a:cubicBezTo>
                    <a:pt x="1368" y="1735"/>
                    <a:pt x="1285" y="1719"/>
                    <a:pt x="1201" y="1683"/>
                  </a:cubicBezTo>
                  <a:cubicBezTo>
                    <a:pt x="534" y="1416"/>
                    <a:pt x="734" y="449"/>
                    <a:pt x="1434" y="449"/>
                  </a:cubicBezTo>
                  <a:lnTo>
                    <a:pt x="1434" y="416"/>
                  </a:lnTo>
                  <a:close/>
                  <a:moveTo>
                    <a:pt x="1448" y="1"/>
                  </a:moveTo>
                  <a:cubicBezTo>
                    <a:pt x="1174" y="1"/>
                    <a:pt x="894" y="102"/>
                    <a:pt x="667" y="316"/>
                  </a:cubicBezTo>
                  <a:cubicBezTo>
                    <a:pt x="0" y="983"/>
                    <a:pt x="467" y="2150"/>
                    <a:pt x="1434" y="2150"/>
                  </a:cubicBezTo>
                  <a:cubicBezTo>
                    <a:pt x="2202" y="2150"/>
                    <a:pt x="2735" y="1383"/>
                    <a:pt x="2435" y="649"/>
                  </a:cubicBezTo>
                  <a:cubicBezTo>
                    <a:pt x="2255" y="229"/>
                    <a:pt x="1859" y="1"/>
                    <a:pt x="14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3"/>
            <p:cNvSpPr/>
            <p:nvPr/>
          </p:nvSpPr>
          <p:spPr>
            <a:xfrm>
              <a:off x="1167264" y="2271727"/>
              <a:ext cx="349212" cy="318130"/>
            </a:xfrm>
            <a:custGeom>
              <a:avLst/>
              <a:gdLst/>
              <a:ahLst/>
              <a:cxnLst/>
              <a:rect l="l" t="t" r="r" b="b"/>
              <a:pathLst>
                <a:path w="26987" h="24585" extrusionOk="0">
                  <a:moveTo>
                    <a:pt x="13494" y="0"/>
                  </a:moveTo>
                  <a:cubicBezTo>
                    <a:pt x="10350" y="0"/>
                    <a:pt x="7206" y="1201"/>
                    <a:pt x="4804" y="3603"/>
                  </a:cubicBezTo>
                  <a:cubicBezTo>
                    <a:pt x="1" y="8373"/>
                    <a:pt x="1" y="16178"/>
                    <a:pt x="4804" y="20982"/>
                  </a:cubicBezTo>
                  <a:cubicBezTo>
                    <a:pt x="7206" y="23383"/>
                    <a:pt x="10350" y="24584"/>
                    <a:pt x="13494" y="24584"/>
                  </a:cubicBezTo>
                  <a:cubicBezTo>
                    <a:pt x="16638" y="24584"/>
                    <a:pt x="19782" y="23383"/>
                    <a:pt x="22183" y="20982"/>
                  </a:cubicBezTo>
                  <a:cubicBezTo>
                    <a:pt x="26987" y="16178"/>
                    <a:pt x="26987" y="8373"/>
                    <a:pt x="22183" y="3603"/>
                  </a:cubicBezTo>
                  <a:cubicBezTo>
                    <a:pt x="19782" y="1201"/>
                    <a:pt x="16638" y="0"/>
                    <a:pt x="13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3"/>
            <p:cNvSpPr/>
            <p:nvPr/>
          </p:nvSpPr>
          <p:spPr>
            <a:xfrm>
              <a:off x="1163809" y="2254025"/>
              <a:ext cx="356122" cy="354828"/>
            </a:xfrm>
            <a:custGeom>
              <a:avLst/>
              <a:gdLst/>
              <a:ahLst/>
              <a:cxnLst/>
              <a:rect l="l" t="t" r="r" b="b"/>
              <a:pathLst>
                <a:path w="27521" h="27421" extrusionOk="0">
                  <a:moveTo>
                    <a:pt x="12276" y="0"/>
                  </a:moveTo>
                  <a:cubicBezTo>
                    <a:pt x="11976" y="34"/>
                    <a:pt x="11676" y="67"/>
                    <a:pt x="11376" y="100"/>
                  </a:cubicBezTo>
                  <a:lnTo>
                    <a:pt x="11442" y="534"/>
                  </a:lnTo>
                  <a:cubicBezTo>
                    <a:pt x="11743" y="467"/>
                    <a:pt x="12043" y="434"/>
                    <a:pt x="12310" y="401"/>
                  </a:cubicBezTo>
                  <a:lnTo>
                    <a:pt x="12276" y="0"/>
                  </a:lnTo>
                  <a:close/>
                  <a:moveTo>
                    <a:pt x="17680" y="467"/>
                  </a:moveTo>
                  <a:lnTo>
                    <a:pt x="17547" y="901"/>
                  </a:lnTo>
                  <a:cubicBezTo>
                    <a:pt x="18247" y="1101"/>
                    <a:pt x="18948" y="1368"/>
                    <a:pt x="19615" y="1702"/>
                  </a:cubicBezTo>
                  <a:lnTo>
                    <a:pt x="19782" y="1301"/>
                  </a:lnTo>
                  <a:cubicBezTo>
                    <a:pt x="19115" y="968"/>
                    <a:pt x="18414" y="701"/>
                    <a:pt x="17680" y="467"/>
                  </a:cubicBezTo>
                  <a:close/>
                  <a:moveTo>
                    <a:pt x="9174" y="668"/>
                  </a:moveTo>
                  <a:cubicBezTo>
                    <a:pt x="7473" y="1268"/>
                    <a:pt x="5872" y="2235"/>
                    <a:pt x="4537" y="3436"/>
                  </a:cubicBezTo>
                  <a:lnTo>
                    <a:pt x="4804" y="3770"/>
                  </a:lnTo>
                  <a:cubicBezTo>
                    <a:pt x="6139" y="2569"/>
                    <a:pt x="7673" y="1668"/>
                    <a:pt x="9341" y="1101"/>
                  </a:cubicBezTo>
                  <a:lnTo>
                    <a:pt x="9174" y="668"/>
                  </a:lnTo>
                  <a:close/>
                  <a:moveTo>
                    <a:pt x="20616" y="1702"/>
                  </a:moveTo>
                  <a:lnTo>
                    <a:pt x="20415" y="2102"/>
                  </a:lnTo>
                  <a:cubicBezTo>
                    <a:pt x="21950" y="3003"/>
                    <a:pt x="23284" y="4170"/>
                    <a:pt x="24385" y="5571"/>
                  </a:cubicBezTo>
                  <a:lnTo>
                    <a:pt x="24719" y="5271"/>
                  </a:lnTo>
                  <a:cubicBezTo>
                    <a:pt x="23618" y="3836"/>
                    <a:pt x="22217" y="2602"/>
                    <a:pt x="20649" y="1702"/>
                  </a:cubicBezTo>
                  <a:close/>
                  <a:moveTo>
                    <a:pt x="3870" y="4070"/>
                  </a:moveTo>
                  <a:cubicBezTo>
                    <a:pt x="3337" y="4637"/>
                    <a:pt x="2870" y="5204"/>
                    <a:pt x="2436" y="5838"/>
                  </a:cubicBezTo>
                  <a:lnTo>
                    <a:pt x="2770" y="6071"/>
                  </a:lnTo>
                  <a:lnTo>
                    <a:pt x="2803" y="6071"/>
                  </a:lnTo>
                  <a:cubicBezTo>
                    <a:pt x="3203" y="5471"/>
                    <a:pt x="3670" y="4904"/>
                    <a:pt x="4171" y="4370"/>
                  </a:cubicBezTo>
                  <a:lnTo>
                    <a:pt x="3870" y="4070"/>
                  </a:lnTo>
                  <a:close/>
                  <a:moveTo>
                    <a:pt x="25919" y="7239"/>
                  </a:moveTo>
                  <a:lnTo>
                    <a:pt x="25552" y="7439"/>
                  </a:lnTo>
                  <a:cubicBezTo>
                    <a:pt x="25686" y="7706"/>
                    <a:pt x="25786" y="7973"/>
                    <a:pt x="25919" y="8240"/>
                  </a:cubicBezTo>
                  <a:lnTo>
                    <a:pt x="26320" y="8073"/>
                  </a:lnTo>
                  <a:cubicBezTo>
                    <a:pt x="26186" y="7773"/>
                    <a:pt x="26053" y="7506"/>
                    <a:pt x="25919" y="7239"/>
                  </a:cubicBezTo>
                  <a:close/>
                  <a:moveTo>
                    <a:pt x="301" y="10808"/>
                  </a:moveTo>
                  <a:cubicBezTo>
                    <a:pt x="234" y="11108"/>
                    <a:pt x="168" y="11409"/>
                    <a:pt x="134" y="11709"/>
                  </a:cubicBezTo>
                  <a:lnTo>
                    <a:pt x="568" y="11776"/>
                  </a:lnTo>
                  <a:cubicBezTo>
                    <a:pt x="601" y="11475"/>
                    <a:pt x="668" y="11208"/>
                    <a:pt x="701" y="10908"/>
                  </a:cubicBezTo>
                  <a:lnTo>
                    <a:pt x="301" y="10808"/>
                  </a:lnTo>
                  <a:close/>
                  <a:moveTo>
                    <a:pt x="27087" y="13343"/>
                  </a:moveTo>
                  <a:lnTo>
                    <a:pt x="27087" y="13677"/>
                  </a:lnTo>
                  <a:cubicBezTo>
                    <a:pt x="27087" y="14311"/>
                    <a:pt x="27054" y="14911"/>
                    <a:pt x="26953" y="15545"/>
                  </a:cubicBezTo>
                  <a:lnTo>
                    <a:pt x="27387" y="15612"/>
                  </a:lnTo>
                  <a:cubicBezTo>
                    <a:pt x="27454" y="14978"/>
                    <a:pt x="27521" y="14311"/>
                    <a:pt x="27521" y="13677"/>
                  </a:cubicBezTo>
                  <a:lnTo>
                    <a:pt x="27521" y="13343"/>
                  </a:lnTo>
                  <a:close/>
                  <a:moveTo>
                    <a:pt x="1" y="13977"/>
                  </a:moveTo>
                  <a:cubicBezTo>
                    <a:pt x="34" y="15812"/>
                    <a:pt x="435" y="17613"/>
                    <a:pt x="1202" y="19281"/>
                  </a:cubicBezTo>
                  <a:lnTo>
                    <a:pt x="1569" y="19114"/>
                  </a:lnTo>
                  <a:cubicBezTo>
                    <a:pt x="835" y="17480"/>
                    <a:pt x="468" y="15745"/>
                    <a:pt x="401" y="13977"/>
                  </a:cubicBezTo>
                  <a:close/>
                  <a:moveTo>
                    <a:pt x="26787" y="16412"/>
                  </a:moveTo>
                  <a:cubicBezTo>
                    <a:pt x="26486" y="17780"/>
                    <a:pt x="25986" y="19114"/>
                    <a:pt x="25286" y="20315"/>
                  </a:cubicBezTo>
                  <a:cubicBezTo>
                    <a:pt x="25119" y="20615"/>
                    <a:pt x="24919" y="20949"/>
                    <a:pt x="24719" y="21249"/>
                  </a:cubicBezTo>
                  <a:lnTo>
                    <a:pt x="25052" y="21482"/>
                  </a:lnTo>
                  <a:lnTo>
                    <a:pt x="25085" y="21482"/>
                  </a:lnTo>
                  <a:cubicBezTo>
                    <a:pt x="25286" y="21182"/>
                    <a:pt x="25486" y="20849"/>
                    <a:pt x="25653" y="20548"/>
                  </a:cubicBezTo>
                  <a:cubicBezTo>
                    <a:pt x="26386" y="19281"/>
                    <a:pt x="26887" y="17913"/>
                    <a:pt x="27220" y="16512"/>
                  </a:cubicBezTo>
                  <a:lnTo>
                    <a:pt x="26787" y="16412"/>
                  </a:lnTo>
                  <a:close/>
                  <a:moveTo>
                    <a:pt x="1969" y="19881"/>
                  </a:moveTo>
                  <a:lnTo>
                    <a:pt x="1602" y="20081"/>
                  </a:lnTo>
                  <a:cubicBezTo>
                    <a:pt x="1936" y="20749"/>
                    <a:pt x="2336" y="21416"/>
                    <a:pt x="2803" y="22016"/>
                  </a:cubicBezTo>
                  <a:lnTo>
                    <a:pt x="3170" y="21749"/>
                  </a:lnTo>
                  <a:cubicBezTo>
                    <a:pt x="2703" y="21149"/>
                    <a:pt x="2303" y="20548"/>
                    <a:pt x="1969" y="19881"/>
                  </a:cubicBezTo>
                  <a:close/>
                  <a:moveTo>
                    <a:pt x="23318" y="22950"/>
                  </a:moveTo>
                  <a:cubicBezTo>
                    <a:pt x="23084" y="23150"/>
                    <a:pt x="22884" y="23350"/>
                    <a:pt x="22684" y="23551"/>
                  </a:cubicBezTo>
                  <a:lnTo>
                    <a:pt x="22984" y="23884"/>
                  </a:lnTo>
                  <a:cubicBezTo>
                    <a:pt x="23184" y="23684"/>
                    <a:pt x="23418" y="23451"/>
                    <a:pt x="23618" y="23250"/>
                  </a:cubicBezTo>
                  <a:lnTo>
                    <a:pt x="23318" y="22950"/>
                  </a:lnTo>
                  <a:close/>
                  <a:moveTo>
                    <a:pt x="7106" y="25218"/>
                  </a:moveTo>
                  <a:lnTo>
                    <a:pt x="6906" y="25585"/>
                  </a:lnTo>
                  <a:cubicBezTo>
                    <a:pt x="7139" y="25719"/>
                    <a:pt x="7406" y="25886"/>
                    <a:pt x="7706" y="26019"/>
                  </a:cubicBezTo>
                  <a:lnTo>
                    <a:pt x="7873" y="25619"/>
                  </a:lnTo>
                  <a:cubicBezTo>
                    <a:pt x="7606" y="25485"/>
                    <a:pt x="7373" y="25352"/>
                    <a:pt x="7106" y="25218"/>
                  </a:cubicBezTo>
                  <a:close/>
                  <a:moveTo>
                    <a:pt x="18181" y="26253"/>
                  </a:moveTo>
                  <a:cubicBezTo>
                    <a:pt x="17480" y="26486"/>
                    <a:pt x="16746" y="26653"/>
                    <a:pt x="16046" y="26786"/>
                  </a:cubicBezTo>
                  <a:lnTo>
                    <a:pt x="16112" y="27220"/>
                  </a:lnTo>
                  <a:cubicBezTo>
                    <a:pt x="16846" y="27086"/>
                    <a:pt x="17580" y="26886"/>
                    <a:pt x="18314" y="26653"/>
                  </a:cubicBezTo>
                  <a:lnTo>
                    <a:pt x="18181" y="26253"/>
                  </a:lnTo>
                  <a:close/>
                  <a:moveTo>
                    <a:pt x="9941" y="26419"/>
                  </a:moveTo>
                  <a:lnTo>
                    <a:pt x="9808" y="26853"/>
                  </a:lnTo>
                  <a:cubicBezTo>
                    <a:pt x="11075" y="27220"/>
                    <a:pt x="12410" y="27420"/>
                    <a:pt x="13744" y="27420"/>
                  </a:cubicBezTo>
                  <a:cubicBezTo>
                    <a:pt x="14244" y="27420"/>
                    <a:pt x="14711" y="27387"/>
                    <a:pt x="15212" y="27320"/>
                  </a:cubicBezTo>
                  <a:lnTo>
                    <a:pt x="15178" y="26920"/>
                  </a:lnTo>
                  <a:cubicBezTo>
                    <a:pt x="14736" y="26961"/>
                    <a:pt x="14294" y="26982"/>
                    <a:pt x="13853" y="26982"/>
                  </a:cubicBezTo>
                  <a:cubicBezTo>
                    <a:pt x="12531" y="26982"/>
                    <a:pt x="11217" y="26795"/>
                    <a:pt x="9941" y="26419"/>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3"/>
            <p:cNvSpPr/>
            <p:nvPr/>
          </p:nvSpPr>
          <p:spPr>
            <a:xfrm>
              <a:off x="1323090" y="2668838"/>
              <a:ext cx="37565" cy="28067"/>
            </a:xfrm>
            <a:custGeom>
              <a:avLst/>
              <a:gdLst/>
              <a:ahLst/>
              <a:cxnLst/>
              <a:rect l="l" t="t" r="r" b="b"/>
              <a:pathLst>
                <a:path w="2903" h="2169" extrusionOk="0">
                  <a:moveTo>
                    <a:pt x="1435" y="434"/>
                  </a:moveTo>
                  <a:lnTo>
                    <a:pt x="1435" y="468"/>
                  </a:lnTo>
                  <a:cubicBezTo>
                    <a:pt x="1464" y="462"/>
                    <a:pt x="1492" y="459"/>
                    <a:pt x="1521" y="459"/>
                  </a:cubicBezTo>
                  <a:cubicBezTo>
                    <a:pt x="1658" y="459"/>
                    <a:pt x="1791" y="524"/>
                    <a:pt x="1902" y="634"/>
                  </a:cubicBezTo>
                  <a:cubicBezTo>
                    <a:pt x="2334" y="1066"/>
                    <a:pt x="1996" y="1722"/>
                    <a:pt x="1466" y="1722"/>
                  </a:cubicBezTo>
                  <a:cubicBezTo>
                    <a:pt x="1382" y="1722"/>
                    <a:pt x="1293" y="1705"/>
                    <a:pt x="1202" y="1669"/>
                  </a:cubicBezTo>
                  <a:cubicBezTo>
                    <a:pt x="534" y="1402"/>
                    <a:pt x="735" y="434"/>
                    <a:pt x="1435" y="434"/>
                  </a:cubicBezTo>
                  <a:close/>
                  <a:moveTo>
                    <a:pt x="1435" y="1"/>
                  </a:moveTo>
                  <a:cubicBezTo>
                    <a:pt x="501" y="1"/>
                    <a:pt x="1" y="1168"/>
                    <a:pt x="668" y="1835"/>
                  </a:cubicBezTo>
                  <a:cubicBezTo>
                    <a:pt x="868" y="2035"/>
                    <a:pt x="1168" y="2169"/>
                    <a:pt x="1435" y="2169"/>
                  </a:cubicBezTo>
                  <a:cubicBezTo>
                    <a:pt x="1735" y="2169"/>
                    <a:pt x="2002" y="2035"/>
                    <a:pt x="2202" y="1835"/>
                  </a:cubicBezTo>
                  <a:cubicBezTo>
                    <a:pt x="2903" y="1168"/>
                    <a:pt x="2402" y="1"/>
                    <a:pt x="143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43"/>
            <p:cNvSpPr/>
            <p:nvPr/>
          </p:nvSpPr>
          <p:spPr>
            <a:xfrm>
              <a:off x="1339058" y="2605819"/>
              <a:ext cx="5629" cy="66059"/>
            </a:xfrm>
            <a:custGeom>
              <a:avLst/>
              <a:gdLst/>
              <a:ahLst/>
              <a:cxnLst/>
              <a:rect l="l" t="t" r="r" b="b"/>
              <a:pathLst>
                <a:path w="435" h="5105" extrusionOk="0">
                  <a:moveTo>
                    <a:pt x="1" y="1"/>
                  </a:moveTo>
                  <a:lnTo>
                    <a:pt x="1" y="5104"/>
                  </a:lnTo>
                  <a:lnTo>
                    <a:pt x="435" y="5104"/>
                  </a:lnTo>
                  <a:lnTo>
                    <a:pt x="43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43"/>
            <p:cNvSpPr/>
            <p:nvPr/>
          </p:nvSpPr>
          <p:spPr>
            <a:xfrm>
              <a:off x="1304961" y="2466828"/>
              <a:ext cx="76411" cy="76501"/>
            </a:xfrm>
            <a:custGeom>
              <a:avLst/>
              <a:gdLst/>
              <a:ahLst/>
              <a:cxnLst/>
              <a:rect l="l" t="t" r="r" b="b"/>
              <a:pathLst>
                <a:path w="5905" h="5912" extrusionOk="0">
                  <a:moveTo>
                    <a:pt x="2936" y="1"/>
                  </a:moveTo>
                  <a:cubicBezTo>
                    <a:pt x="1302" y="1"/>
                    <a:pt x="1" y="1335"/>
                    <a:pt x="1" y="2969"/>
                  </a:cubicBezTo>
                  <a:cubicBezTo>
                    <a:pt x="1" y="3103"/>
                    <a:pt x="34" y="3270"/>
                    <a:pt x="67" y="3403"/>
                  </a:cubicBezTo>
                  <a:cubicBezTo>
                    <a:pt x="259" y="4871"/>
                    <a:pt x="1549" y="5911"/>
                    <a:pt x="3004" y="5911"/>
                  </a:cubicBezTo>
                  <a:cubicBezTo>
                    <a:pt x="3070" y="5911"/>
                    <a:pt x="3136" y="5909"/>
                    <a:pt x="3203" y="5905"/>
                  </a:cubicBezTo>
                  <a:cubicBezTo>
                    <a:pt x="4737" y="5771"/>
                    <a:pt x="5905" y="4504"/>
                    <a:pt x="5905" y="2969"/>
                  </a:cubicBezTo>
                  <a:cubicBezTo>
                    <a:pt x="5905" y="1335"/>
                    <a:pt x="4604" y="1"/>
                    <a:pt x="296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43"/>
            <p:cNvSpPr/>
            <p:nvPr/>
          </p:nvSpPr>
          <p:spPr>
            <a:xfrm>
              <a:off x="1298051" y="2471150"/>
              <a:ext cx="79012" cy="67728"/>
            </a:xfrm>
            <a:custGeom>
              <a:avLst/>
              <a:gdLst/>
              <a:ahLst/>
              <a:cxnLst/>
              <a:rect l="l" t="t" r="r" b="b"/>
              <a:pathLst>
                <a:path w="6106" h="5234" extrusionOk="0">
                  <a:moveTo>
                    <a:pt x="3503" y="0"/>
                  </a:moveTo>
                  <a:cubicBezTo>
                    <a:pt x="1168" y="0"/>
                    <a:pt x="1" y="2802"/>
                    <a:pt x="1635" y="4470"/>
                  </a:cubicBezTo>
                  <a:cubicBezTo>
                    <a:pt x="2174" y="4997"/>
                    <a:pt x="2830" y="5233"/>
                    <a:pt x="3472" y="5233"/>
                  </a:cubicBezTo>
                  <a:cubicBezTo>
                    <a:pt x="4820" y="5233"/>
                    <a:pt x="6105" y="4194"/>
                    <a:pt x="6105" y="2635"/>
                  </a:cubicBezTo>
                  <a:cubicBezTo>
                    <a:pt x="6105" y="1168"/>
                    <a:pt x="4938" y="0"/>
                    <a:pt x="3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43"/>
            <p:cNvSpPr/>
            <p:nvPr/>
          </p:nvSpPr>
          <p:spPr>
            <a:xfrm>
              <a:off x="1332161" y="2483663"/>
              <a:ext cx="22024" cy="38432"/>
            </a:xfrm>
            <a:custGeom>
              <a:avLst/>
              <a:gdLst/>
              <a:ahLst/>
              <a:cxnLst/>
              <a:rect l="l" t="t" r="r" b="b"/>
              <a:pathLst>
                <a:path w="1702" h="2970" extrusionOk="0">
                  <a:moveTo>
                    <a:pt x="734" y="0"/>
                  </a:moveTo>
                  <a:lnTo>
                    <a:pt x="734" y="401"/>
                  </a:lnTo>
                  <a:cubicBezTo>
                    <a:pt x="567" y="434"/>
                    <a:pt x="400" y="501"/>
                    <a:pt x="300" y="601"/>
                  </a:cubicBezTo>
                  <a:cubicBezTo>
                    <a:pt x="167" y="701"/>
                    <a:pt x="134" y="834"/>
                    <a:pt x="134" y="1001"/>
                  </a:cubicBezTo>
                  <a:cubicBezTo>
                    <a:pt x="134" y="1135"/>
                    <a:pt x="167" y="1235"/>
                    <a:pt x="200" y="1335"/>
                  </a:cubicBezTo>
                  <a:cubicBezTo>
                    <a:pt x="267" y="1401"/>
                    <a:pt x="367" y="1468"/>
                    <a:pt x="434" y="1502"/>
                  </a:cubicBezTo>
                  <a:cubicBezTo>
                    <a:pt x="534" y="1535"/>
                    <a:pt x="667" y="1602"/>
                    <a:pt x="801" y="1635"/>
                  </a:cubicBezTo>
                  <a:cubicBezTo>
                    <a:pt x="901" y="1668"/>
                    <a:pt x="1001" y="1702"/>
                    <a:pt x="1034" y="1702"/>
                  </a:cubicBezTo>
                  <a:cubicBezTo>
                    <a:pt x="1101" y="1735"/>
                    <a:pt x="1168" y="1768"/>
                    <a:pt x="1201" y="1802"/>
                  </a:cubicBezTo>
                  <a:cubicBezTo>
                    <a:pt x="1234" y="1835"/>
                    <a:pt x="1268" y="1902"/>
                    <a:pt x="1268" y="1969"/>
                  </a:cubicBezTo>
                  <a:cubicBezTo>
                    <a:pt x="1268" y="2035"/>
                    <a:pt x="1234" y="2102"/>
                    <a:pt x="1168" y="2135"/>
                  </a:cubicBezTo>
                  <a:cubicBezTo>
                    <a:pt x="1101" y="2169"/>
                    <a:pt x="1001" y="2202"/>
                    <a:pt x="901" y="2202"/>
                  </a:cubicBezTo>
                  <a:cubicBezTo>
                    <a:pt x="767" y="2202"/>
                    <a:pt x="667" y="2169"/>
                    <a:pt x="534" y="2102"/>
                  </a:cubicBezTo>
                  <a:cubicBezTo>
                    <a:pt x="400" y="2069"/>
                    <a:pt x="267" y="1969"/>
                    <a:pt x="167" y="1868"/>
                  </a:cubicBezTo>
                  <a:lnTo>
                    <a:pt x="0" y="2235"/>
                  </a:lnTo>
                  <a:cubicBezTo>
                    <a:pt x="100" y="2302"/>
                    <a:pt x="200" y="2402"/>
                    <a:pt x="334" y="2436"/>
                  </a:cubicBezTo>
                  <a:cubicBezTo>
                    <a:pt x="467" y="2502"/>
                    <a:pt x="601" y="2536"/>
                    <a:pt x="734" y="2569"/>
                  </a:cubicBezTo>
                  <a:lnTo>
                    <a:pt x="734" y="2969"/>
                  </a:lnTo>
                  <a:lnTo>
                    <a:pt x="1034" y="2969"/>
                  </a:lnTo>
                  <a:lnTo>
                    <a:pt x="1034" y="2569"/>
                  </a:lnTo>
                  <a:cubicBezTo>
                    <a:pt x="1234" y="2536"/>
                    <a:pt x="1401" y="2469"/>
                    <a:pt x="1535" y="2369"/>
                  </a:cubicBezTo>
                  <a:cubicBezTo>
                    <a:pt x="1635" y="2235"/>
                    <a:pt x="1701" y="2102"/>
                    <a:pt x="1701" y="1935"/>
                  </a:cubicBezTo>
                  <a:cubicBezTo>
                    <a:pt x="1701" y="1802"/>
                    <a:pt x="1668" y="1702"/>
                    <a:pt x="1601" y="1602"/>
                  </a:cubicBezTo>
                  <a:cubicBezTo>
                    <a:pt x="1535" y="1535"/>
                    <a:pt x="1468" y="1468"/>
                    <a:pt x="1368" y="1401"/>
                  </a:cubicBezTo>
                  <a:cubicBezTo>
                    <a:pt x="1268" y="1368"/>
                    <a:pt x="1168" y="1335"/>
                    <a:pt x="1001" y="1301"/>
                  </a:cubicBezTo>
                  <a:cubicBezTo>
                    <a:pt x="901" y="1268"/>
                    <a:pt x="834" y="1235"/>
                    <a:pt x="767" y="1201"/>
                  </a:cubicBezTo>
                  <a:cubicBezTo>
                    <a:pt x="701" y="1168"/>
                    <a:pt x="667" y="1135"/>
                    <a:pt x="634" y="1101"/>
                  </a:cubicBezTo>
                  <a:cubicBezTo>
                    <a:pt x="567" y="1068"/>
                    <a:pt x="567" y="1035"/>
                    <a:pt x="567" y="968"/>
                  </a:cubicBezTo>
                  <a:cubicBezTo>
                    <a:pt x="567" y="901"/>
                    <a:pt x="601" y="834"/>
                    <a:pt x="634" y="801"/>
                  </a:cubicBezTo>
                  <a:cubicBezTo>
                    <a:pt x="701" y="768"/>
                    <a:pt x="767" y="768"/>
                    <a:pt x="867" y="768"/>
                  </a:cubicBezTo>
                  <a:cubicBezTo>
                    <a:pt x="968" y="768"/>
                    <a:pt x="1068" y="768"/>
                    <a:pt x="1168" y="801"/>
                  </a:cubicBezTo>
                  <a:cubicBezTo>
                    <a:pt x="1301" y="834"/>
                    <a:pt x="1401" y="901"/>
                    <a:pt x="1501" y="968"/>
                  </a:cubicBezTo>
                  <a:lnTo>
                    <a:pt x="1668" y="601"/>
                  </a:lnTo>
                  <a:cubicBezTo>
                    <a:pt x="1601" y="568"/>
                    <a:pt x="1501" y="501"/>
                    <a:pt x="1401" y="467"/>
                  </a:cubicBezTo>
                  <a:cubicBezTo>
                    <a:pt x="1268" y="434"/>
                    <a:pt x="1168" y="401"/>
                    <a:pt x="1034" y="401"/>
                  </a:cubicBezTo>
                  <a:lnTo>
                    <a:pt x="10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3"/>
            <p:cNvSpPr/>
            <p:nvPr/>
          </p:nvSpPr>
          <p:spPr>
            <a:xfrm>
              <a:off x="1221224" y="2395604"/>
              <a:ext cx="122167" cy="104555"/>
            </a:xfrm>
            <a:custGeom>
              <a:avLst/>
              <a:gdLst/>
              <a:ahLst/>
              <a:cxnLst/>
              <a:rect l="l" t="t" r="r" b="b"/>
              <a:pathLst>
                <a:path w="9441" h="8080" extrusionOk="0">
                  <a:moveTo>
                    <a:pt x="5404" y="1"/>
                  </a:moveTo>
                  <a:cubicBezTo>
                    <a:pt x="1802" y="1"/>
                    <a:pt x="0" y="4337"/>
                    <a:pt x="2569" y="6872"/>
                  </a:cubicBezTo>
                  <a:cubicBezTo>
                    <a:pt x="3393" y="7707"/>
                    <a:pt x="4406" y="8080"/>
                    <a:pt x="5400" y="8080"/>
                  </a:cubicBezTo>
                  <a:cubicBezTo>
                    <a:pt x="7464" y="8080"/>
                    <a:pt x="9440" y="6469"/>
                    <a:pt x="9440" y="4037"/>
                  </a:cubicBezTo>
                  <a:cubicBezTo>
                    <a:pt x="9440" y="1802"/>
                    <a:pt x="7639" y="1"/>
                    <a:pt x="54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43"/>
            <p:cNvSpPr/>
            <p:nvPr/>
          </p:nvSpPr>
          <p:spPr>
            <a:xfrm>
              <a:off x="1229429" y="2401647"/>
              <a:ext cx="107920" cy="92353"/>
            </a:xfrm>
            <a:custGeom>
              <a:avLst/>
              <a:gdLst/>
              <a:ahLst/>
              <a:cxnLst/>
              <a:rect l="l" t="t" r="r" b="b"/>
              <a:pathLst>
                <a:path w="8340" h="7137" extrusionOk="0">
                  <a:moveTo>
                    <a:pt x="4770" y="1"/>
                  </a:moveTo>
                  <a:cubicBezTo>
                    <a:pt x="1601" y="1"/>
                    <a:pt x="0" y="3837"/>
                    <a:pt x="2235" y="6072"/>
                  </a:cubicBezTo>
                  <a:cubicBezTo>
                    <a:pt x="2971" y="6807"/>
                    <a:pt x="3872" y="7136"/>
                    <a:pt x="4753" y="7136"/>
                  </a:cubicBezTo>
                  <a:cubicBezTo>
                    <a:pt x="6589" y="7136"/>
                    <a:pt x="8339" y="5711"/>
                    <a:pt x="8339" y="3570"/>
                  </a:cubicBezTo>
                  <a:cubicBezTo>
                    <a:pt x="8339" y="1602"/>
                    <a:pt x="6738" y="1"/>
                    <a:pt x="47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43"/>
            <p:cNvSpPr/>
            <p:nvPr/>
          </p:nvSpPr>
          <p:spPr>
            <a:xfrm>
              <a:off x="1275612" y="2418483"/>
              <a:ext cx="30228" cy="52679"/>
            </a:xfrm>
            <a:custGeom>
              <a:avLst/>
              <a:gdLst/>
              <a:ahLst/>
              <a:cxnLst/>
              <a:rect l="l" t="t" r="r" b="b"/>
              <a:pathLst>
                <a:path w="2336" h="4071" extrusionOk="0">
                  <a:moveTo>
                    <a:pt x="1034" y="1"/>
                  </a:moveTo>
                  <a:lnTo>
                    <a:pt x="1034" y="534"/>
                  </a:lnTo>
                  <a:cubicBezTo>
                    <a:pt x="768" y="568"/>
                    <a:pt x="567" y="668"/>
                    <a:pt x="434" y="834"/>
                  </a:cubicBezTo>
                  <a:cubicBezTo>
                    <a:pt x="267" y="968"/>
                    <a:pt x="201" y="1135"/>
                    <a:pt x="201" y="1368"/>
                  </a:cubicBezTo>
                  <a:cubicBezTo>
                    <a:pt x="201" y="1568"/>
                    <a:pt x="234" y="1702"/>
                    <a:pt x="334" y="1802"/>
                  </a:cubicBezTo>
                  <a:cubicBezTo>
                    <a:pt x="401" y="1935"/>
                    <a:pt x="501" y="2002"/>
                    <a:pt x="634" y="2069"/>
                  </a:cubicBezTo>
                  <a:cubicBezTo>
                    <a:pt x="768" y="2102"/>
                    <a:pt x="934" y="2169"/>
                    <a:pt x="1135" y="2235"/>
                  </a:cubicBezTo>
                  <a:cubicBezTo>
                    <a:pt x="1268" y="2269"/>
                    <a:pt x="1368" y="2302"/>
                    <a:pt x="1468" y="2336"/>
                  </a:cubicBezTo>
                  <a:cubicBezTo>
                    <a:pt x="1535" y="2369"/>
                    <a:pt x="1602" y="2436"/>
                    <a:pt x="1668" y="2469"/>
                  </a:cubicBezTo>
                  <a:cubicBezTo>
                    <a:pt x="1702" y="2536"/>
                    <a:pt x="1735" y="2602"/>
                    <a:pt x="1735" y="2669"/>
                  </a:cubicBezTo>
                  <a:cubicBezTo>
                    <a:pt x="1735" y="2769"/>
                    <a:pt x="1702" y="2869"/>
                    <a:pt x="1602" y="2936"/>
                  </a:cubicBezTo>
                  <a:cubicBezTo>
                    <a:pt x="1535" y="2969"/>
                    <a:pt x="1401" y="3003"/>
                    <a:pt x="1235" y="3003"/>
                  </a:cubicBezTo>
                  <a:cubicBezTo>
                    <a:pt x="1101" y="3003"/>
                    <a:pt x="934" y="2969"/>
                    <a:pt x="734" y="2903"/>
                  </a:cubicBezTo>
                  <a:cubicBezTo>
                    <a:pt x="567" y="2803"/>
                    <a:pt x="401" y="2702"/>
                    <a:pt x="234" y="2569"/>
                  </a:cubicBezTo>
                  <a:lnTo>
                    <a:pt x="0" y="3036"/>
                  </a:lnTo>
                  <a:cubicBezTo>
                    <a:pt x="134" y="3169"/>
                    <a:pt x="301" y="3270"/>
                    <a:pt x="501" y="3336"/>
                  </a:cubicBezTo>
                  <a:cubicBezTo>
                    <a:pt x="668" y="3436"/>
                    <a:pt x="868" y="3470"/>
                    <a:pt x="1034" y="3503"/>
                  </a:cubicBezTo>
                  <a:lnTo>
                    <a:pt x="1034" y="4070"/>
                  </a:lnTo>
                  <a:lnTo>
                    <a:pt x="1468" y="4070"/>
                  </a:lnTo>
                  <a:lnTo>
                    <a:pt x="1468" y="3503"/>
                  </a:lnTo>
                  <a:cubicBezTo>
                    <a:pt x="1735" y="3470"/>
                    <a:pt x="1935" y="3370"/>
                    <a:pt x="2102" y="3236"/>
                  </a:cubicBezTo>
                  <a:cubicBezTo>
                    <a:pt x="2269" y="3069"/>
                    <a:pt x="2335" y="2869"/>
                    <a:pt x="2335" y="2636"/>
                  </a:cubicBezTo>
                  <a:cubicBezTo>
                    <a:pt x="2335" y="2469"/>
                    <a:pt x="2302" y="2302"/>
                    <a:pt x="2202" y="2202"/>
                  </a:cubicBezTo>
                  <a:cubicBezTo>
                    <a:pt x="2135" y="2069"/>
                    <a:pt x="2035" y="2002"/>
                    <a:pt x="1902" y="1935"/>
                  </a:cubicBezTo>
                  <a:cubicBezTo>
                    <a:pt x="1768" y="1869"/>
                    <a:pt x="1602" y="1835"/>
                    <a:pt x="1401" y="1768"/>
                  </a:cubicBezTo>
                  <a:cubicBezTo>
                    <a:pt x="1268" y="1735"/>
                    <a:pt x="1168" y="1702"/>
                    <a:pt x="1068" y="1668"/>
                  </a:cubicBezTo>
                  <a:cubicBezTo>
                    <a:pt x="1001" y="1635"/>
                    <a:pt x="934" y="1568"/>
                    <a:pt x="868" y="1535"/>
                  </a:cubicBezTo>
                  <a:cubicBezTo>
                    <a:pt x="834" y="1468"/>
                    <a:pt x="801" y="1402"/>
                    <a:pt x="801" y="1335"/>
                  </a:cubicBezTo>
                  <a:cubicBezTo>
                    <a:pt x="801" y="1235"/>
                    <a:pt x="834" y="1168"/>
                    <a:pt x="901" y="1101"/>
                  </a:cubicBezTo>
                  <a:cubicBezTo>
                    <a:pt x="1001" y="1068"/>
                    <a:pt x="1101" y="1035"/>
                    <a:pt x="1235" y="1035"/>
                  </a:cubicBezTo>
                  <a:cubicBezTo>
                    <a:pt x="1335" y="1035"/>
                    <a:pt x="1468" y="1068"/>
                    <a:pt x="1635" y="1101"/>
                  </a:cubicBezTo>
                  <a:cubicBezTo>
                    <a:pt x="1802" y="1168"/>
                    <a:pt x="1935" y="1235"/>
                    <a:pt x="2102" y="1335"/>
                  </a:cubicBezTo>
                  <a:lnTo>
                    <a:pt x="2335" y="834"/>
                  </a:lnTo>
                  <a:cubicBezTo>
                    <a:pt x="2202" y="768"/>
                    <a:pt x="2069" y="701"/>
                    <a:pt x="1902" y="634"/>
                  </a:cubicBezTo>
                  <a:cubicBezTo>
                    <a:pt x="1768" y="601"/>
                    <a:pt x="1602" y="568"/>
                    <a:pt x="1468" y="534"/>
                  </a:cubicBezTo>
                  <a:lnTo>
                    <a:pt x="146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3"/>
            <p:cNvSpPr/>
            <p:nvPr/>
          </p:nvSpPr>
          <p:spPr>
            <a:xfrm>
              <a:off x="1290713" y="2329557"/>
              <a:ext cx="153248" cy="131354"/>
            </a:xfrm>
            <a:custGeom>
              <a:avLst/>
              <a:gdLst/>
              <a:ahLst/>
              <a:cxnLst/>
              <a:rect l="l" t="t" r="r" b="b"/>
              <a:pathLst>
                <a:path w="11843" h="10151" extrusionOk="0">
                  <a:moveTo>
                    <a:pt x="6772" y="1"/>
                  </a:moveTo>
                  <a:cubicBezTo>
                    <a:pt x="2236" y="1"/>
                    <a:pt x="1" y="5472"/>
                    <a:pt x="3170" y="8674"/>
                  </a:cubicBezTo>
                  <a:cubicBezTo>
                    <a:pt x="4201" y="9694"/>
                    <a:pt x="5467" y="10151"/>
                    <a:pt x="6710" y="10151"/>
                  </a:cubicBezTo>
                  <a:cubicBezTo>
                    <a:pt x="9327" y="10151"/>
                    <a:pt x="11843" y="8125"/>
                    <a:pt x="11843" y="5071"/>
                  </a:cubicBezTo>
                  <a:cubicBezTo>
                    <a:pt x="11843" y="2269"/>
                    <a:pt x="9574" y="1"/>
                    <a:pt x="67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43"/>
            <p:cNvSpPr/>
            <p:nvPr/>
          </p:nvSpPr>
          <p:spPr>
            <a:xfrm>
              <a:off x="1300212" y="2336894"/>
              <a:ext cx="136413" cy="116628"/>
            </a:xfrm>
            <a:custGeom>
              <a:avLst/>
              <a:gdLst/>
              <a:ahLst/>
              <a:cxnLst/>
              <a:rect l="l" t="t" r="r" b="b"/>
              <a:pathLst>
                <a:path w="10542" h="9013" extrusionOk="0">
                  <a:moveTo>
                    <a:pt x="6038" y="1"/>
                  </a:moveTo>
                  <a:cubicBezTo>
                    <a:pt x="2036" y="1"/>
                    <a:pt x="1" y="4871"/>
                    <a:pt x="2836" y="7707"/>
                  </a:cubicBezTo>
                  <a:cubicBezTo>
                    <a:pt x="3749" y="8608"/>
                    <a:pt x="4872" y="9013"/>
                    <a:pt x="5976" y="9013"/>
                  </a:cubicBezTo>
                  <a:cubicBezTo>
                    <a:pt x="8302" y="9013"/>
                    <a:pt x="10542" y="7219"/>
                    <a:pt x="10542" y="4504"/>
                  </a:cubicBezTo>
                  <a:cubicBezTo>
                    <a:pt x="10542" y="2036"/>
                    <a:pt x="8507" y="1"/>
                    <a:pt x="60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43"/>
            <p:cNvSpPr/>
            <p:nvPr/>
          </p:nvSpPr>
          <p:spPr>
            <a:xfrm>
              <a:off x="1358921" y="2358479"/>
              <a:ext cx="37992" cy="66486"/>
            </a:xfrm>
            <a:custGeom>
              <a:avLst/>
              <a:gdLst/>
              <a:ahLst/>
              <a:cxnLst/>
              <a:rect l="l" t="t" r="r" b="b"/>
              <a:pathLst>
                <a:path w="2936" h="5138" extrusionOk="0">
                  <a:moveTo>
                    <a:pt x="1301" y="1"/>
                  </a:moveTo>
                  <a:lnTo>
                    <a:pt x="1301" y="668"/>
                  </a:lnTo>
                  <a:cubicBezTo>
                    <a:pt x="968" y="735"/>
                    <a:pt x="701" y="835"/>
                    <a:pt x="501" y="1035"/>
                  </a:cubicBezTo>
                  <a:cubicBezTo>
                    <a:pt x="301" y="1202"/>
                    <a:pt x="200" y="1435"/>
                    <a:pt x="200" y="1702"/>
                  </a:cubicBezTo>
                  <a:cubicBezTo>
                    <a:pt x="200" y="1936"/>
                    <a:pt x="267" y="2136"/>
                    <a:pt x="367" y="2269"/>
                  </a:cubicBezTo>
                  <a:cubicBezTo>
                    <a:pt x="501" y="2403"/>
                    <a:pt x="634" y="2503"/>
                    <a:pt x="768" y="2569"/>
                  </a:cubicBezTo>
                  <a:cubicBezTo>
                    <a:pt x="934" y="2669"/>
                    <a:pt x="1134" y="2736"/>
                    <a:pt x="1401" y="2803"/>
                  </a:cubicBezTo>
                  <a:cubicBezTo>
                    <a:pt x="1568" y="2836"/>
                    <a:pt x="1702" y="2903"/>
                    <a:pt x="1802" y="2936"/>
                  </a:cubicBezTo>
                  <a:cubicBezTo>
                    <a:pt x="1902" y="2970"/>
                    <a:pt x="2002" y="3036"/>
                    <a:pt x="2068" y="3103"/>
                  </a:cubicBezTo>
                  <a:cubicBezTo>
                    <a:pt x="2135" y="3170"/>
                    <a:pt x="2169" y="3270"/>
                    <a:pt x="2169" y="3370"/>
                  </a:cubicBezTo>
                  <a:cubicBezTo>
                    <a:pt x="2169" y="3503"/>
                    <a:pt x="2102" y="3603"/>
                    <a:pt x="2002" y="3670"/>
                  </a:cubicBezTo>
                  <a:cubicBezTo>
                    <a:pt x="1902" y="3737"/>
                    <a:pt x="1735" y="3770"/>
                    <a:pt x="1535" y="3770"/>
                  </a:cubicBezTo>
                  <a:cubicBezTo>
                    <a:pt x="1335" y="3770"/>
                    <a:pt x="1134" y="3737"/>
                    <a:pt x="901" y="3637"/>
                  </a:cubicBezTo>
                  <a:cubicBezTo>
                    <a:pt x="667" y="3537"/>
                    <a:pt x="467" y="3403"/>
                    <a:pt x="301" y="3237"/>
                  </a:cubicBezTo>
                  <a:lnTo>
                    <a:pt x="0" y="3837"/>
                  </a:lnTo>
                  <a:cubicBezTo>
                    <a:pt x="167" y="3970"/>
                    <a:pt x="367" y="4104"/>
                    <a:pt x="601" y="4204"/>
                  </a:cubicBezTo>
                  <a:cubicBezTo>
                    <a:pt x="834" y="4304"/>
                    <a:pt x="1068" y="4371"/>
                    <a:pt x="1301" y="4404"/>
                  </a:cubicBezTo>
                  <a:lnTo>
                    <a:pt x="1301" y="5138"/>
                  </a:lnTo>
                  <a:lnTo>
                    <a:pt x="1802" y="5138"/>
                  </a:lnTo>
                  <a:lnTo>
                    <a:pt x="1802" y="4404"/>
                  </a:lnTo>
                  <a:cubicBezTo>
                    <a:pt x="2135" y="4337"/>
                    <a:pt x="2435" y="4237"/>
                    <a:pt x="2636" y="4037"/>
                  </a:cubicBezTo>
                  <a:cubicBezTo>
                    <a:pt x="2836" y="3870"/>
                    <a:pt x="2936" y="3603"/>
                    <a:pt x="2936" y="3303"/>
                  </a:cubicBezTo>
                  <a:cubicBezTo>
                    <a:pt x="2936" y="3070"/>
                    <a:pt x="2869" y="2903"/>
                    <a:pt x="2769" y="2770"/>
                  </a:cubicBezTo>
                  <a:cubicBezTo>
                    <a:pt x="2669" y="2603"/>
                    <a:pt x="2535" y="2503"/>
                    <a:pt x="2369" y="2436"/>
                  </a:cubicBezTo>
                  <a:cubicBezTo>
                    <a:pt x="2202" y="2369"/>
                    <a:pt x="2002" y="2303"/>
                    <a:pt x="1768" y="2202"/>
                  </a:cubicBezTo>
                  <a:cubicBezTo>
                    <a:pt x="1568" y="2169"/>
                    <a:pt x="1435" y="2102"/>
                    <a:pt x="1335" y="2069"/>
                  </a:cubicBezTo>
                  <a:cubicBezTo>
                    <a:pt x="1235" y="2036"/>
                    <a:pt x="1134" y="1969"/>
                    <a:pt x="1068" y="1902"/>
                  </a:cubicBezTo>
                  <a:cubicBezTo>
                    <a:pt x="1001" y="1836"/>
                    <a:pt x="968" y="1769"/>
                    <a:pt x="968" y="1635"/>
                  </a:cubicBezTo>
                  <a:cubicBezTo>
                    <a:pt x="968" y="1535"/>
                    <a:pt x="1034" y="1469"/>
                    <a:pt x="1134" y="1402"/>
                  </a:cubicBezTo>
                  <a:cubicBezTo>
                    <a:pt x="1235" y="1335"/>
                    <a:pt x="1368" y="1302"/>
                    <a:pt x="1535" y="1302"/>
                  </a:cubicBezTo>
                  <a:cubicBezTo>
                    <a:pt x="1668" y="1302"/>
                    <a:pt x="1835" y="1335"/>
                    <a:pt x="2035" y="1402"/>
                  </a:cubicBezTo>
                  <a:cubicBezTo>
                    <a:pt x="2235" y="1469"/>
                    <a:pt x="2435" y="1535"/>
                    <a:pt x="2602" y="1669"/>
                  </a:cubicBezTo>
                  <a:lnTo>
                    <a:pt x="2902" y="1035"/>
                  </a:lnTo>
                  <a:cubicBezTo>
                    <a:pt x="2736" y="935"/>
                    <a:pt x="2569" y="868"/>
                    <a:pt x="2402" y="801"/>
                  </a:cubicBezTo>
                  <a:cubicBezTo>
                    <a:pt x="2202" y="735"/>
                    <a:pt x="2002" y="701"/>
                    <a:pt x="1802" y="668"/>
                  </a:cubicBezTo>
                  <a:lnTo>
                    <a:pt x="18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43"/>
            <p:cNvSpPr/>
            <p:nvPr/>
          </p:nvSpPr>
          <p:spPr>
            <a:xfrm>
              <a:off x="804679" y="2753441"/>
              <a:ext cx="599135" cy="923735"/>
            </a:xfrm>
            <a:custGeom>
              <a:avLst/>
              <a:gdLst/>
              <a:ahLst/>
              <a:cxnLst/>
              <a:rect l="l" t="t" r="r" b="b"/>
              <a:pathLst>
                <a:path w="46301" h="71386" extrusionOk="0">
                  <a:moveTo>
                    <a:pt x="3136" y="1"/>
                  </a:moveTo>
                  <a:cubicBezTo>
                    <a:pt x="1402" y="1"/>
                    <a:pt x="1" y="1402"/>
                    <a:pt x="1" y="3136"/>
                  </a:cubicBezTo>
                  <a:lnTo>
                    <a:pt x="1" y="68250"/>
                  </a:lnTo>
                  <a:cubicBezTo>
                    <a:pt x="1" y="69984"/>
                    <a:pt x="1402" y="71385"/>
                    <a:pt x="3136" y="71385"/>
                  </a:cubicBezTo>
                  <a:lnTo>
                    <a:pt x="43165" y="71385"/>
                  </a:lnTo>
                  <a:cubicBezTo>
                    <a:pt x="44899" y="71385"/>
                    <a:pt x="46300" y="69984"/>
                    <a:pt x="46300" y="68250"/>
                  </a:cubicBezTo>
                  <a:lnTo>
                    <a:pt x="46300" y="3136"/>
                  </a:lnTo>
                  <a:cubicBezTo>
                    <a:pt x="46300" y="1402"/>
                    <a:pt x="44899" y="1"/>
                    <a:pt x="4316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43"/>
            <p:cNvSpPr/>
            <p:nvPr/>
          </p:nvSpPr>
          <p:spPr>
            <a:xfrm>
              <a:off x="862094" y="3184235"/>
              <a:ext cx="97555" cy="62591"/>
            </a:xfrm>
            <a:custGeom>
              <a:avLst/>
              <a:gdLst/>
              <a:ahLst/>
              <a:cxnLst/>
              <a:rect l="l" t="t" r="r" b="b"/>
              <a:pathLst>
                <a:path w="7539" h="4837" extrusionOk="0">
                  <a:moveTo>
                    <a:pt x="501" y="0"/>
                  </a:moveTo>
                  <a:cubicBezTo>
                    <a:pt x="234" y="0"/>
                    <a:pt x="0" y="234"/>
                    <a:pt x="0" y="534"/>
                  </a:cubicBezTo>
                  <a:lnTo>
                    <a:pt x="0" y="4337"/>
                  </a:lnTo>
                  <a:cubicBezTo>
                    <a:pt x="0" y="4637"/>
                    <a:pt x="234" y="4837"/>
                    <a:pt x="501" y="4837"/>
                  </a:cubicBezTo>
                  <a:lnTo>
                    <a:pt x="7039" y="4837"/>
                  </a:lnTo>
                  <a:cubicBezTo>
                    <a:pt x="7339" y="4837"/>
                    <a:pt x="7539" y="4637"/>
                    <a:pt x="7539" y="4337"/>
                  </a:cubicBezTo>
                  <a:lnTo>
                    <a:pt x="7539" y="534"/>
                  </a:lnTo>
                  <a:cubicBezTo>
                    <a:pt x="7539" y="234"/>
                    <a:pt x="7339" y="0"/>
                    <a:pt x="70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43"/>
            <p:cNvSpPr/>
            <p:nvPr/>
          </p:nvSpPr>
          <p:spPr>
            <a:xfrm>
              <a:off x="990720" y="3184235"/>
              <a:ext cx="97995" cy="62591"/>
            </a:xfrm>
            <a:custGeom>
              <a:avLst/>
              <a:gdLst/>
              <a:ahLst/>
              <a:cxnLst/>
              <a:rect l="l" t="t" r="r" b="b"/>
              <a:pathLst>
                <a:path w="7573" h="4837" extrusionOk="0">
                  <a:moveTo>
                    <a:pt x="534" y="0"/>
                  </a:moveTo>
                  <a:cubicBezTo>
                    <a:pt x="234" y="0"/>
                    <a:pt x="1" y="234"/>
                    <a:pt x="1" y="534"/>
                  </a:cubicBezTo>
                  <a:lnTo>
                    <a:pt x="1" y="4337"/>
                  </a:lnTo>
                  <a:cubicBezTo>
                    <a:pt x="1" y="4637"/>
                    <a:pt x="234" y="4837"/>
                    <a:pt x="534" y="4837"/>
                  </a:cubicBezTo>
                  <a:lnTo>
                    <a:pt x="7072" y="4837"/>
                  </a:lnTo>
                  <a:cubicBezTo>
                    <a:pt x="7339" y="4837"/>
                    <a:pt x="7573" y="4637"/>
                    <a:pt x="7573" y="4337"/>
                  </a:cubicBezTo>
                  <a:lnTo>
                    <a:pt x="7573" y="534"/>
                  </a:lnTo>
                  <a:cubicBezTo>
                    <a:pt x="7573" y="234"/>
                    <a:pt x="7339" y="0"/>
                    <a:pt x="70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43"/>
            <p:cNvSpPr/>
            <p:nvPr/>
          </p:nvSpPr>
          <p:spPr>
            <a:xfrm>
              <a:off x="1119786" y="3184235"/>
              <a:ext cx="97995" cy="62591"/>
            </a:xfrm>
            <a:custGeom>
              <a:avLst/>
              <a:gdLst/>
              <a:ahLst/>
              <a:cxnLst/>
              <a:rect l="l" t="t" r="r" b="b"/>
              <a:pathLst>
                <a:path w="7573" h="4837" extrusionOk="0">
                  <a:moveTo>
                    <a:pt x="501" y="0"/>
                  </a:moveTo>
                  <a:cubicBezTo>
                    <a:pt x="234" y="0"/>
                    <a:pt x="0" y="234"/>
                    <a:pt x="0" y="534"/>
                  </a:cubicBezTo>
                  <a:lnTo>
                    <a:pt x="0" y="4337"/>
                  </a:lnTo>
                  <a:cubicBezTo>
                    <a:pt x="0" y="4637"/>
                    <a:pt x="234" y="4837"/>
                    <a:pt x="501" y="4837"/>
                  </a:cubicBezTo>
                  <a:lnTo>
                    <a:pt x="7072" y="4837"/>
                  </a:lnTo>
                  <a:cubicBezTo>
                    <a:pt x="7339" y="4837"/>
                    <a:pt x="7573" y="4637"/>
                    <a:pt x="7573" y="4337"/>
                  </a:cubicBezTo>
                  <a:lnTo>
                    <a:pt x="7573" y="534"/>
                  </a:lnTo>
                  <a:cubicBezTo>
                    <a:pt x="7573" y="234"/>
                    <a:pt x="7339" y="0"/>
                    <a:pt x="70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43"/>
            <p:cNvSpPr/>
            <p:nvPr/>
          </p:nvSpPr>
          <p:spPr>
            <a:xfrm>
              <a:off x="1248852" y="3184235"/>
              <a:ext cx="97555" cy="62591"/>
            </a:xfrm>
            <a:custGeom>
              <a:avLst/>
              <a:gdLst/>
              <a:ahLst/>
              <a:cxnLst/>
              <a:rect l="l" t="t" r="r" b="b"/>
              <a:pathLst>
                <a:path w="7539" h="4837" extrusionOk="0">
                  <a:moveTo>
                    <a:pt x="501" y="0"/>
                  </a:moveTo>
                  <a:cubicBezTo>
                    <a:pt x="234" y="0"/>
                    <a:pt x="0" y="234"/>
                    <a:pt x="0" y="534"/>
                  </a:cubicBezTo>
                  <a:lnTo>
                    <a:pt x="0" y="4337"/>
                  </a:lnTo>
                  <a:cubicBezTo>
                    <a:pt x="0" y="4637"/>
                    <a:pt x="234" y="4837"/>
                    <a:pt x="501" y="4837"/>
                  </a:cubicBezTo>
                  <a:lnTo>
                    <a:pt x="7039" y="4837"/>
                  </a:lnTo>
                  <a:cubicBezTo>
                    <a:pt x="7339" y="4837"/>
                    <a:pt x="7539" y="4637"/>
                    <a:pt x="7539" y="4337"/>
                  </a:cubicBezTo>
                  <a:lnTo>
                    <a:pt x="7539" y="534"/>
                  </a:lnTo>
                  <a:cubicBezTo>
                    <a:pt x="7539" y="234"/>
                    <a:pt x="7339" y="0"/>
                    <a:pt x="70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3"/>
            <p:cNvSpPr/>
            <p:nvPr/>
          </p:nvSpPr>
          <p:spPr>
            <a:xfrm>
              <a:off x="1248852" y="3031864"/>
              <a:ext cx="97555" cy="62591"/>
            </a:xfrm>
            <a:custGeom>
              <a:avLst/>
              <a:gdLst/>
              <a:ahLst/>
              <a:cxnLst/>
              <a:rect l="l" t="t" r="r" b="b"/>
              <a:pathLst>
                <a:path w="7539" h="4837" extrusionOk="0">
                  <a:moveTo>
                    <a:pt x="501" y="0"/>
                  </a:moveTo>
                  <a:cubicBezTo>
                    <a:pt x="234" y="0"/>
                    <a:pt x="0" y="234"/>
                    <a:pt x="0" y="534"/>
                  </a:cubicBezTo>
                  <a:lnTo>
                    <a:pt x="0" y="4337"/>
                  </a:lnTo>
                  <a:cubicBezTo>
                    <a:pt x="0" y="4637"/>
                    <a:pt x="234" y="4837"/>
                    <a:pt x="501" y="4837"/>
                  </a:cubicBezTo>
                  <a:lnTo>
                    <a:pt x="7039" y="4837"/>
                  </a:lnTo>
                  <a:cubicBezTo>
                    <a:pt x="7339" y="4837"/>
                    <a:pt x="7539" y="4637"/>
                    <a:pt x="7539" y="4337"/>
                  </a:cubicBezTo>
                  <a:lnTo>
                    <a:pt x="7539" y="534"/>
                  </a:lnTo>
                  <a:cubicBezTo>
                    <a:pt x="7539" y="234"/>
                    <a:pt x="7339" y="0"/>
                    <a:pt x="70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3"/>
            <p:cNvSpPr/>
            <p:nvPr/>
          </p:nvSpPr>
          <p:spPr>
            <a:xfrm>
              <a:off x="1117625" y="3031864"/>
              <a:ext cx="97995" cy="62591"/>
            </a:xfrm>
            <a:custGeom>
              <a:avLst/>
              <a:gdLst/>
              <a:ahLst/>
              <a:cxnLst/>
              <a:rect l="l" t="t" r="r" b="b"/>
              <a:pathLst>
                <a:path w="7573" h="4837" extrusionOk="0">
                  <a:moveTo>
                    <a:pt x="501" y="0"/>
                  </a:moveTo>
                  <a:cubicBezTo>
                    <a:pt x="234" y="0"/>
                    <a:pt x="1" y="234"/>
                    <a:pt x="1" y="534"/>
                  </a:cubicBezTo>
                  <a:lnTo>
                    <a:pt x="1" y="4337"/>
                  </a:lnTo>
                  <a:cubicBezTo>
                    <a:pt x="1" y="4637"/>
                    <a:pt x="234" y="4837"/>
                    <a:pt x="501" y="4837"/>
                  </a:cubicBezTo>
                  <a:lnTo>
                    <a:pt x="7039" y="4837"/>
                  </a:lnTo>
                  <a:cubicBezTo>
                    <a:pt x="7339" y="4837"/>
                    <a:pt x="7573" y="4637"/>
                    <a:pt x="7573" y="4337"/>
                  </a:cubicBezTo>
                  <a:lnTo>
                    <a:pt x="7573" y="534"/>
                  </a:lnTo>
                  <a:cubicBezTo>
                    <a:pt x="7573" y="234"/>
                    <a:pt x="7339" y="0"/>
                    <a:pt x="70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3"/>
            <p:cNvSpPr/>
            <p:nvPr/>
          </p:nvSpPr>
          <p:spPr>
            <a:xfrm>
              <a:off x="861654" y="3122070"/>
              <a:ext cx="58722" cy="34550"/>
            </a:xfrm>
            <a:custGeom>
              <a:avLst/>
              <a:gdLst/>
              <a:ahLst/>
              <a:cxnLst/>
              <a:rect l="l" t="t" r="r" b="b"/>
              <a:pathLst>
                <a:path w="4538" h="2670" extrusionOk="0">
                  <a:moveTo>
                    <a:pt x="535" y="1"/>
                  </a:moveTo>
                  <a:cubicBezTo>
                    <a:pt x="234" y="1"/>
                    <a:pt x="1" y="201"/>
                    <a:pt x="1" y="501"/>
                  </a:cubicBezTo>
                  <a:lnTo>
                    <a:pt x="1" y="2136"/>
                  </a:lnTo>
                  <a:cubicBezTo>
                    <a:pt x="1" y="2436"/>
                    <a:pt x="234" y="2669"/>
                    <a:pt x="535" y="2669"/>
                  </a:cubicBezTo>
                  <a:lnTo>
                    <a:pt x="4037" y="2669"/>
                  </a:lnTo>
                  <a:cubicBezTo>
                    <a:pt x="4304" y="2669"/>
                    <a:pt x="4537" y="2436"/>
                    <a:pt x="4537" y="2136"/>
                  </a:cubicBezTo>
                  <a:lnTo>
                    <a:pt x="4537" y="501"/>
                  </a:lnTo>
                  <a:cubicBezTo>
                    <a:pt x="4537" y="201"/>
                    <a:pt x="4304" y="1"/>
                    <a:pt x="40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3"/>
            <p:cNvSpPr/>
            <p:nvPr/>
          </p:nvSpPr>
          <p:spPr>
            <a:xfrm>
              <a:off x="947125" y="3122070"/>
              <a:ext cx="58722" cy="34550"/>
            </a:xfrm>
            <a:custGeom>
              <a:avLst/>
              <a:gdLst/>
              <a:ahLst/>
              <a:cxnLst/>
              <a:rect l="l" t="t" r="r" b="b"/>
              <a:pathLst>
                <a:path w="4538" h="2670" extrusionOk="0">
                  <a:moveTo>
                    <a:pt x="501" y="1"/>
                  </a:moveTo>
                  <a:cubicBezTo>
                    <a:pt x="234" y="1"/>
                    <a:pt x="1" y="201"/>
                    <a:pt x="1" y="501"/>
                  </a:cubicBezTo>
                  <a:lnTo>
                    <a:pt x="1" y="2136"/>
                  </a:lnTo>
                  <a:cubicBezTo>
                    <a:pt x="1" y="2436"/>
                    <a:pt x="234" y="2669"/>
                    <a:pt x="501" y="2669"/>
                  </a:cubicBezTo>
                  <a:lnTo>
                    <a:pt x="4003" y="2669"/>
                  </a:lnTo>
                  <a:cubicBezTo>
                    <a:pt x="4304" y="2669"/>
                    <a:pt x="4537" y="2436"/>
                    <a:pt x="4537" y="2136"/>
                  </a:cubicBezTo>
                  <a:lnTo>
                    <a:pt x="4537" y="501"/>
                  </a:lnTo>
                  <a:cubicBezTo>
                    <a:pt x="4537" y="201"/>
                    <a:pt x="4304" y="1"/>
                    <a:pt x="4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43"/>
            <p:cNvSpPr/>
            <p:nvPr/>
          </p:nvSpPr>
          <p:spPr>
            <a:xfrm>
              <a:off x="1032155" y="3122070"/>
              <a:ext cx="58722" cy="34550"/>
            </a:xfrm>
            <a:custGeom>
              <a:avLst/>
              <a:gdLst/>
              <a:ahLst/>
              <a:cxnLst/>
              <a:rect l="l" t="t" r="r" b="b"/>
              <a:pathLst>
                <a:path w="4538" h="2670" extrusionOk="0">
                  <a:moveTo>
                    <a:pt x="535" y="1"/>
                  </a:moveTo>
                  <a:cubicBezTo>
                    <a:pt x="234" y="1"/>
                    <a:pt x="1" y="201"/>
                    <a:pt x="1" y="501"/>
                  </a:cubicBezTo>
                  <a:lnTo>
                    <a:pt x="1" y="2136"/>
                  </a:lnTo>
                  <a:cubicBezTo>
                    <a:pt x="1" y="2436"/>
                    <a:pt x="234" y="2669"/>
                    <a:pt x="535" y="2669"/>
                  </a:cubicBezTo>
                  <a:lnTo>
                    <a:pt x="4037" y="2669"/>
                  </a:lnTo>
                  <a:cubicBezTo>
                    <a:pt x="4304" y="2669"/>
                    <a:pt x="4538" y="2436"/>
                    <a:pt x="4538" y="2136"/>
                  </a:cubicBezTo>
                  <a:lnTo>
                    <a:pt x="4538" y="501"/>
                  </a:lnTo>
                  <a:cubicBezTo>
                    <a:pt x="4538" y="201"/>
                    <a:pt x="4304" y="1"/>
                    <a:pt x="40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43"/>
            <p:cNvSpPr/>
            <p:nvPr/>
          </p:nvSpPr>
          <p:spPr>
            <a:xfrm>
              <a:off x="1203095" y="3122070"/>
              <a:ext cx="58282" cy="34550"/>
            </a:xfrm>
            <a:custGeom>
              <a:avLst/>
              <a:gdLst/>
              <a:ahLst/>
              <a:cxnLst/>
              <a:rect l="l" t="t" r="r" b="b"/>
              <a:pathLst>
                <a:path w="4504" h="2670" extrusionOk="0">
                  <a:moveTo>
                    <a:pt x="501" y="1"/>
                  </a:moveTo>
                  <a:cubicBezTo>
                    <a:pt x="201" y="1"/>
                    <a:pt x="0" y="201"/>
                    <a:pt x="0" y="501"/>
                  </a:cubicBezTo>
                  <a:lnTo>
                    <a:pt x="0" y="2136"/>
                  </a:lnTo>
                  <a:cubicBezTo>
                    <a:pt x="0" y="2436"/>
                    <a:pt x="201" y="2669"/>
                    <a:pt x="501" y="2669"/>
                  </a:cubicBezTo>
                  <a:lnTo>
                    <a:pt x="4003" y="2669"/>
                  </a:lnTo>
                  <a:cubicBezTo>
                    <a:pt x="4270" y="2669"/>
                    <a:pt x="4504" y="2436"/>
                    <a:pt x="4504" y="2136"/>
                  </a:cubicBezTo>
                  <a:lnTo>
                    <a:pt x="4504" y="501"/>
                  </a:lnTo>
                  <a:cubicBezTo>
                    <a:pt x="4504" y="201"/>
                    <a:pt x="4270" y="1"/>
                    <a:pt x="4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43"/>
            <p:cNvSpPr/>
            <p:nvPr/>
          </p:nvSpPr>
          <p:spPr>
            <a:xfrm>
              <a:off x="1288125" y="3122070"/>
              <a:ext cx="58722" cy="34550"/>
            </a:xfrm>
            <a:custGeom>
              <a:avLst/>
              <a:gdLst/>
              <a:ahLst/>
              <a:cxnLst/>
              <a:rect l="l" t="t" r="r" b="b"/>
              <a:pathLst>
                <a:path w="4538" h="2670" extrusionOk="0">
                  <a:moveTo>
                    <a:pt x="501" y="1"/>
                  </a:moveTo>
                  <a:cubicBezTo>
                    <a:pt x="234" y="1"/>
                    <a:pt x="1" y="201"/>
                    <a:pt x="1" y="501"/>
                  </a:cubicBezTo>
                  <a:lnTo>
                    <a:pt x="1" y="2136"/>
                  </a:lnTo>
                  <a:cubicBezTo>
                    <a:pt x="1" y="2436"/>
                    <a:pt x="234" y="2669"/>
                    <a:pt x="501" y="2669"/>
                  </a:cubicBezTo>
                  <a:lnTo>
                    <a:pt x="4004" y="2669"/>
                  </a:lnTo>
                  <a:cubicBezTo>
                    <a:pt x="4304" y="2669"/>
                    <a:pt x="4537" y="2436"/>
                    <a:pt x="4537" y="2136"/>
                  </a:cubicBezTo>
                  <a:lnTo>
                    <a:pt x="4537" y="501"/>
                  </a:lnTo>
                  <a:cubicBezTo>
                    <a:pt x="4537" y="201"/>
                    <a:pt x="4304" y="1"/>
                    <a:pt x="40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43"/>
            <p:cNvSpPr/>
            <p:nvPr/>
          </p:nvSpPr>
          <p:spPr>
            <a:xfrm>
              <a:off x="861654" y="3031864"/>
              <a:ext cx="29374" cy="62591"/>
            </a:xfrm>
            <a:custGeom>
              <a:avLst/>
              <a:gdLst/>
              <a:ahLst/>
              <a:cxnLst/>
              <a:rect l="l" t="t" r="r" b="b"/>
              <a:pathLst>
                <a:path w="2270" h="4837" extrusionOk="0">
                  <a:moveTo>
                    <a:pt x="1" y="0"/>
                  </a:moveTo>
                  <a:lnTo>
                    <a:pt x="1" y="4837"/>
                  </a:lnTo>
                  <a:lnTo>
                    <a:pt x="2269" y="4837"/>
                  </a:lnTo>
                  <a:lnTo>
                    <a:pt x="22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43"/>
            <p:cNvSpPr/>
            <p:nvPr/>
          </p:nvSpPr>
          <p:spPr>
            <a:xfrm>
              <a:off x="896192" y="3031864"/>
              <a:ext cx="29361" cy="62591"/>
            </a:xfrm>
            <a:custGeom>
              <a:avLst/>
              <a:gdLst/>
              <a:ahLst/>
              <a:cxnLst/>
              <a:rect l="l" t="t" r="r" b="b"/>
              <a:pathLst>
                <a:path w="2269" h="4837" extrusionOk="0">
                  <a:moveTo>
                    <a:pt x="0" y="0"/>
                  </a:moveTo>
                  <a:lnTo>
                    <a:pt x="0" y="4837"/>
                  </a:lnTo>
                  <a:lnTo>
                    <a:pt x="2269" y="4837"/>
                  </a:lnTo>
                  <a:lnTo>
                    <a:pt x="22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43"/>
            <p:cNvSpPr/>
            <p:nvPr/>
          </p:nvSpPr>
          <p:spPr>
            <a:xfrm>
              <a:off x="930729" y="3031864"/>
              <a:ext cx="29361" cy="62591"/>
            </a:xfrm>
            <a:custGeom>
              <a:avLst/>
              <a:gdLst/>
              <a:ahLst/>
              <a:cxnLst/>
              <a:rect l="l" t="t" r="r" b="b"/>
              <a:pathLst>
                <a:path w="2269" h="4837" extrusionOk="0">
                  <a:moveTo>
                    <a:pt x="0" y="0"/>
                  </a:moveTo>
                  <a:lnTo>
                    <a:pt x="0" y="4837"/>
                  </a:lnTo>
                  <a:lnTo>
                    <a:pt x="2268" y="4837"/>
                  </a:lnTo>
                  <a:lnTo>
                    <a:pt x="22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3"/>
            <p:cNvSpPr/>
            <p:nvPr/>
          </p:nvSpPr>
          <p:spPr>
            <a:xfrm>
              <a:off x="965254" y="3031864"/>
              <a:ext cx="29361" cy="62591"/>
            </a:xfrm>
            <a:custGeom>
              <a:avLst/>
              <a:gdLst/>
              <a:ahLst/>
              <a:cxnLst/>
              <a:rect l="l" t="t" r="r" b="b"/>
              <a:pathLst>
                <a:path w="2269" h="4837" extrusionOk="0">
                  <a:moveTo>
                    <a:pt x="1" y="0"/>
                  </a:moveTo>
                  <a:lnTo>
                    <a:pt x="1" y="4837"/>
                  </a:lnTo>
                  <a:lnTo>
                    <a:pt x="2269" y="4837"/>
                  </a:lnTo>
                  <a:lnTo>
                    <a:pt x="22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3"/>
            <p:cNvSpPr/>
            <p:nvPr/>
          </p:nvSpPr>
          <p:spPr>
            <a:xfrm>
              <a:off x="999791" y="3031864"/>
              <a:ext cx="28934" cy="62591"/>
            </a:xfrm>
            <a:custGeom>
              <a:avLst/>
              <a:gdLst/>
              <a:ahLst/>
              <a:cxnLst/>
              <a:rect l="l" t="t" r="r" b="b"/>
              <a:pathLst>
                <a:path w="2236" h="4837" extrusionOk="0">
                  <a:moveTo>
                    <a:pt x="0" y="0"/>
                  </a:moveTo>
                  <a:lnTo>
                    <a:pt x="0" y="4837"/>
                  </a:lnTo>
                  <a:lnTo>
                    <a:pt x="2235" y="4837"/>
                  </a:lnTo>
                  <a:lnTo>
                    <a:pt x="223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3"/>
            <p:cNvSpPr/>
            <p:nvPr/>
          </p:nvSpPr>
          <p:spPr>
            <a:xfrm>
              <a:off x="1034316" y="3031864"/>
              <a:ext cx="28934" cy="62591"/>
            </a:xfrm>
            <a:custGeom>
              <a:avLst/>
              <a:gdLst/>
              <a:ahLst/>
              <a:cxnLst/>
              <a:rect l="l" t="t" r="r" b="b"/>
              <a:pathLst>
                <a:path w="2236" h="4837" extrusionOk="0">
                  <a:moveTo>
                    <a:pt x="1" y="0"/>
                  </a:moveTo>
                  <a:lnTo>
                    <a:pt x="1" y="4837"/>
                  </a:lnTo>
                  <a:lnTo>
                    <a:pt x="2236" y="4837"/>
                  </a:lnTo>
                  <a:lnTo>
                    <a:pt x="22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3"/>
            <p:cNvSpPr/>
            <p:nvPr/>
          </p:nvSpPr>
          <p:spPr>
            <a:xfrm>
              <a:off x="862094" y="3271427"/>
              <a:ext cx="97555" cy="62604"/>
            </a:xfrm>
            <a:custGeom>
              <a:avLst/>
              <a:gdLst/>
              <a:ahLst/>
              <a:cxnLst/>
              <a:rect l="l" t="t" r="r" b="b"/>
              <a:pathLst>
                <a:path w="7539" h="4838" extrusionOk="0">
                  <a:moveTo>
                    <a:pt x="501" y="0"/>
                  </a:moveTo>
                  <a:cubicBezTo>
                    <a:pt x="234" y="0"/>
                    <a:pt x="0" y="234"/>
                    <a:pt x="0" y="501"/>
                  </a:cubicBezTo>
                  <a:lnTo>
                    <a:pt x="0" y="4337"/>
                  </a:lnTo>
                  <a:cubicBezTo>
                    <a:pt x="0" y="4604"/>
                    <a:pt x="234" y="4837"/>
                    <a:pt x="501" y="4837"/>
                  </a:cubicBezTo>
                  <a:lnTo>
                    <a:pt x="7039" y="4837"/>
                  </a:lnTo>
                  <a:cubicBezTo>
                    <a:pt x="7339" y="4837"/>
                    <a:pt x="7539" y="4604"/>
                    <a:pt x="7539" y="4337"/>
                  </a:cubicBezTo>
                  <a:lnTo>
                    <a:pt x="7539" y="501"/>
                  </a:lnTo>
                  <a:cubicBezTo>
                    <a:pt x="7539" y="234"/>
                    <a:pt x="7339" y="0"/>
                    <a:pt x="70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43"/>
            <p:cNvSpPr/>
            <p:nvPr/>
          </p:nvSpPr>
          <p:spPr>
            <a:xfrm>
              <a:off x="990720" y="3271427"/>
              <a:ext cx="97995" cy="62604"/>
            </a:xfrm>
            <a:custGeom>
              <a:avLst/>
              <a:gdLst/>
              <a:ahLst/>
              <a:cxnLst/>
              <a:rect l="l" t="t" r="r" b="b"/>
              <a:pathLst>
                <a:path w="7573" h="4838" extrusionOk="0">
                  <a:moveTo>
                    <a:pt x="534" y="0"/>
                  </a:moveTo>
                  <a:cubicBezTo>
                    <a:pt x="234" y="0"/>
                    <a:pt x="1" y="234"/>
                    <a:pt x="1" y="501"/>
                  </a:cubicBezTo>
                  <a:lnTo>
                    <a:pt x="1" y="4337"/>
                  </a:lnTo>
                  <a:cubicBezTo>
                    <a:pt x="1" y="4604"/>
                    <a:pt x="234" y="4837"/>
                    <a:pt x="534" y="4837"/>
                  </a:cubicBezTo>
                  <a:lnTo>
                    <a:pt x="7072" y="4837"/>
                  </a:lnTo>
                  <a:cubicBezTo>
                    <a:pt x="7339" y="4837"/>
                    <a:pt x="7573" y="4604"/>
                    <a:pt x="7573" y="4337"/>
                  </a:cubicBezTo>
                  <a:lnTo>
                    <a:pt x="7573" y="501"/>
                  </a:lnTo>
                  <a:cubicBezTo>
                    <a:pt x="7573" y="234"/>
                    <a:pt x="7339" y="0"/>
                    <a:pt x="70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3"/>
            <p:cNvSpPr/>
            <p:nvPr/>
          </p:nvSpPr>
          <p:spPr>
            <a:xfrm>
              <a:off x="1119786" y="3271427"/>
              <a:ext cx="97995" cy="62604"/>
            </a:xfrm>
            <a:custGeom>
              <a:avLst/>
              <a:gdLst/>
              <a:ahLst/>
              <a:cxnLst/>
              <a:rect l="l" t="t" r="r" b="b"/>
              <a:pathLst>
                <a:path w="7573" h="4838" extrusionOk="0">
                  <a:moveTo>
                    <a:pt x="501" y="0"/>
                  </a:moveTo>
                  <a:cubicBezTo>
                    <a:pt x="234" y="0"/>
                    <a:pt x="0" y="234"/>
                    <a:pt x="0" y="501"/>
                  </a:cubicBezTo>
                  <a:lnTo>
                    <a:pt x="0" y="4337"/>
                  </a:lnTo>
                  <a:cubicBezTo>
                    <a:pt x="0" y="4604"/>
                    <a:pt x="234" y="4837"/>
                    <a:pt x="501" y="4837"/>
                  </a:cubicBezTo>
                  <a:lnTo>
                    <a:pt x="7072" y="4837"/>
                  </a:lnTo>
                  <a:cubicBezTo>
                    <a:pt x="7339" y="4837"/>
                    <a:pt x="7573" y="4604"/>
                    <a:pt x="7573" y="4337"/>
                  </a:cubicBezTo>
                  <a:lnTo>
                    <a:pt x="7573" y="501"/>
                  </a:lnTo>
                  <a:cubicBezTo>
                    <a:pt x="7573" y="234"/>
                    <a:pt x="7339" y="0"/>
                    <a:pt x="70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43"/>
            <p:cNvSpPr/>
            <p:nvPr/>
          </p:nvSpPr>
          <p:spPr>
            <a:xfrm>
              <a:off x="1248852" y="3271427"/>
              <a:ext cx="97555" cy="62604"/>
            </a:xfrm>
            <a:custGeom>
              <a:avLst/>
              <a:gdLst/>
              <a:ahLst/>
              <a:cxnLst/>
              <a:rect l="l" t="t" r="r" b="b"/>
              <a:pathLst>
                <a:path w="7539" h="4838" extrusionOk="0">
                  <a:moveTo>
                    <a:pt x="501" y="0"/>
                  </a:moveTo>
                  <a:cubicBezTo>
                    <a:pt x="234" y="0"/>
                    <a:pt x="0" y="234"/>
                    <a:pt x="0" y="501"/>
                  </a:cubicBezTo>
                  <a:lnTo>
                    <a:pt x="0" y="4337"/>
                  </a:lnTo>
                  <a:cubicBezTo>
                    <a:pt x="0" y="4604"/>
                    <a:pt x="234" y="4837"/>
                    <a:pt x="501" y="4837"/>
                  </a:cubicBezTo>
                  <a:lnTo>
                    <a:pt x="7039" y="4837"/>
                  </a:lnTo>
                  <a:cubicBezTo>
                    <a:pt x="7339" y="4837"/>
                    <a:pt x="7539" y="4604"/>
                    <a:pt x="7539" y="4337"/>
                  </a:cubicBezTo>
                  <a:lnTo>
                    <a:pt x="7539" y="501"/>
                  </a:lnTo>
                  <a:cubicBezTo>
                    <a:pt x="7539" y="234"/>
                    <a:pt x="7339" y="0"/>
                    <a:pt x="703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43"/>
            <p:cNvSpPr/>
            <p:nvPr/>
          </p:nvSpPr>
          <p:spPr>
            <a:xfrm>
              <a:off x="862094" y="3358618"/>
              <a:ext cx="97555" cy="62604"/>
            </a:xfrm>
            <a:custGeom>
              <a:avLst/>
              <a:gdLst/>
              <a:ahLst/>
              <a:cxnLst/>
              <a:rect l="l" t="t" r="r" b="b"/>
              <a:pathLst>
                <a:path w="7539" h="4838" extrusionOk="0">
                  <a:moveTo>
                    <a:pt x="501" y="1"/>
                  </a:moveTo>
                  <a:cubicBezTo>
                    <a:pt x="234" y="1"/>
                    <a:pt x="0" y="234"/>
                    <a:pt x="0" y="501"/>
                  </a:cubicBezTo>
                  <a:lnTo>
                    <a:pt x="0" y="4337"/>
                  </a:lnTo>
                  <a:cubicBezTo>
                    <a:pt x="0" y="4604"/>
                    <a:pt x="234" y="4837"/>
                    <a:pt x="501" y="4837"/>
                  </a:cubicBezTo>
                  <a:lnTo>
                    <a:pt x="7039" y="4837"/>
                  </a:lnTo>
                  <a:cubicBezTo>
                    <a:pt x="7339" y="4837"/>
                    <a:pt x="7539" y="4604"/>
                    <a:pt x="7539" y="4337"/>
                  </a:cubicBezTo>
                  <a:lnTo>
                    <a:pt x="7539" y="501"/>
                  </a:lnTo>
                  <a:cubicBezTo>
                    <a:pt x="7539" y="234"/>
                    <a:pt x="7339" y="1"/>
                    <a:pt x="70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43"/>
            <p:cNvSpPr/>
            <p:nvPr/>
          </p:nvSpPr>
          <p:spPr>
            <a:xfrm>
              <a:off x="990720" y="3358618"/>
              <a:ext cx="97995" cy="62604"/>
            </a:xfrm>
            <a:custGeom>
              <a:avLst/>
              <a:gdLst/>
              <a:ahLst/>
              <a:cxnLst/>
              <a:rect l="l" t="t" r="r" b="b"/>
              <a:pathLst>
                <a:path w="7573" h="4838" extrusionOk="0">
                  <a:moveTo>
                    <a:pt x="534" y="1"/>
                  </a:moveTo>
                  <a:cubicBezTo>
                    <a:pt x="234" y="1"/>
                    <a:pt x="1" y="234"/>
                    <a:pt x="1" y="501"/>
                  </a:cubicBezTo>
                  <a:lnTo>
                    <a:pt x="1" y="4337"/>
                  </a:lnTo>
                  <a:cubicBezTo>
                    <a:pt x="1" y="4604"/>
                    <a:pt x="234" y="4837"/>
                    <a:pt x="534" y="4837"/>
                  </a:cubicBezTo>
                  <a:lnTo>
                    <a:pt x="7072" y="4837"/>
                  </a:lnTo>
                  <a:cubicBezTo>
                    <a:pt x="7339" y="4837"/>
                    <a:pt x="7573" y="4604"/>
                    <a:pt x="7573" y="4337"/>
                  </a:cubicBezTo>
                  <a:lnTo>
                    <a:pt x="7573" y="501"/>
                  </a:lnTo>
                  <a:cubicBezTo>
                    <a:pt x="7573" y="234"/>
                    <a:pt x="7339"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43"/>
            <p:cNvSpPr/>
            <p:nvPr/>
          </p:nvSpPr>
          <p:spPr>
            <a:xfrm>
              <a:off x="1119786" y="3358618"/>
              <a:ext cx="97995" cy="62604"/>
            </a:xfrm>
            <a:custGeom>
              <a:avLst/>
              <a:gdLst/>
              <a:ahLst/>
              <a:cxnLst/>
              <a:rect l="l" t="t" r="r" b="b"/>
              <a:pathLst>
                <a:path w="7573" h="4838" extrusionOk="0">
                  <a:moveTo>
                    <a:pt x="501" y="1"/>
                  </a:moveTo>
                  <a:cubicBezTo>
                    <a:pt x="234" y="1"/>
                    <a:pt x="0" y="234"/>
                    <a:pt x="0" y="501"/>
                  </a:cubicBezTo>
                  <a:lnTo>
                    <a:pt x="0" y="4337"/>
                  </a:lnTo>
                  <a:cubicBezTo>
                    <a:pt x="0" y="4604"/>
                    <a:pt x="234" y="4837"/>
                    <a:pt x="501" y="4837"/>
                  </a:cubicBezTo>
                  <a:lnTo>
                    <a:pt x="7072" y="4837"/>
                  </a:lnTo>
                  <a:cubicBezTo>
                    <a:pt x="7339" y="4837"/>
                    <a:pt x="7573" y="4604"/>
                    <a:pt x="7573" y="4337"/>
                  </a:cubicBezTo>
                  <a:lnTo>
                    <a:pt x="7573" y="501"/>
                  </a:lnTo>
                  <a:cubicBezTo>
                    <a:pt x="7573" y="234"/>
                    <a:pt x="7339"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43"/>
            <p:cNvSpPr/>
            <p:nvPr/>
          </p:nvSpPr>
          <p:spPr>
            <a:xfrm>
              <a:off x="1248852" y="3358618"/>
              <a:ext cx="97555" cy="62604"/>
            </a:xfrm>
            <a:custGeom>
              <a:avLst/>
              <a:gdLst/>
              <a:ahLst/>
              <a:cxnLst/>
              <a:rect l="l" t="t" r="r" b="b"/>
              <a:pathLst>
                <a:path w="7539" h="4838" extrusionOk="0">
                  <a:moveTo>
                    <a:pt x="501" y="1"/>
                  </a:moveTo>
                  <a:cubicBezTo>
                    <a:pt x="234" y="1"/>
                    <a:pt x="0" y="234"/>
                    <a:pt x="0" y="501"/>
                  </a:cubicBezTo>
                  <a:lnTo>
                    <a:pt x="0" y="4337"/>
                  </a:lnTo>
                  <a:cubicBezTo>
                    <a:pt x="0" y="4604"/>
                    <a:pt x="234" y="4837"/>
                    <a:pt x="501" y="4837"/>
                  </a:cubicBezTo>
                  <a:lnTo>
                    <a:pt x="7039" y="4837"/>
                  </a:lnTo>
                  <a:cubicBezTo>
                    <a:pt x="7339" y="4837"/>
                    <a:pt x="7539" y="4604"/>
                    <a:pt x="7539" y="4337"/>
                  </a:cubicBezTo>
                  <a:lnTo>
                    <a:pt x="7539" y="501"/>
                  </a:lnTo>
                  <a:cubicBezTo>
                    <a:pt x="7539" y="234"/>
                    <a:pt x="7339" y="1"/>
                    <a:pt x="70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43"/>
            <p:cNvSpPr/>
            <p:nvPr/>
          </p:nvSpPr>
          <p:spPr>
            <a:xfrm>
              <a:off x="862094" y="3445810"/>
              <a:ext cx="97555" cy="62604"/>
            </a:xfrm>
            <a:custGeom>
              <a:avLst/>
              <a:gdLst/>
              <a:ahLst/>
              <a:cxnLst/>
              <a:rect l="l" t="t" r="r" b="b"/>
              <a:pathLst>
                <a:path w="7539" h="4838" extrusionOk="0">
                  <a:moveTo>
                    <a:pt x="501" y="1"/>
                  </a:moveTo>
                  <a:cubicBezTo>
                    <a:pt x="234" y="1"/>
                    <a:pt x="0" y="234"/>
                    <a:pt x="0" y="501"/>
                  </a:cubicBezTo>
                  <a:lnTo>
                    <a:pt x="0" y="4337"/>
                  </a:lnTo>
                  <a:cubicBezTo>
                    <a:pt x="0" y="4604"/>
                    <a:pt x="234" y="4837"/>
                    <a:pt x="501" y="4837"/>
                  </a:cubicBezTo>
                  <a:lnTo>
                    <a:pt x="7039" y="4837"/>
                  </a:lnTo>
                  <a:cubicBezTo>
                    <a:pt x="7339" y="4837"/>
                    <a:pt x="7539" y="4604"/>
                    <a:pt x="7539" y="4337"/>
                  </a:cubicBezTo>
                  <a:lnTo>
                    <a:pt x="7539" y="501"/>
                  </a:lnTo>
                  <a:cubicBezTo>
                    <a:pt x="7539" y="234"/>
                    <a:pt x="7339" y="1"/>
                    <a:pt x="70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43"/>
            <p:cNvSpPr/>
            <p:nvPr/>
          </p:nvSpPr>
          <p:spPr>
            <a:xfrm>
              <a:off x="990720" y="3445810"/>
              <a:ext cx="97995" cy="62604"/>
            </a:xfrm>
            <a:custGeom>
              <a:avLst/>
              <a:gdLst/>
              <a:ahLst/>
              <a:cxnLst/>
              <a:rect l="l" t="t" r="r" b="b"/>
              <a:pathLst>
                <a:path w="7573" h="4838" extrusionOk="0">
                  <a:moveTo>
                    <a:pt x="534" y="1"/>
                  </a:moveTo>
                  <a:cubicBezTo>
                    <a:pt x="234" y="1"/>
                    <a:pt x="1" y="234"/>
                    <a:pt x="1" y="501"/>
                  </a:cubicBezTo>
                  <a:lnTo>
                    <a:pt x="1" y="4337"/>
                  </a:lnTo>
                  <a:cubicBezTo>
                    <a:pt x="1" y="4604"/>
                    <a:pt x="234" y="4837"/>
                    <a:pt x="534" y="4837"/>
                  </a:cubicBezTo>
                  <a:lnTo>
                    <a:pt x="7072" y="4837"/>
                  </a:lnTo>
                  <a:cubicBezTo>
                    <a:pt x="7339" y="4837"/>
                    <a:pt x="7573" y="4604"/>
                    <a:pt x="7573" y="4337"/>
                  </a:cubicBezTo>
                  <a:lnTo>
                    <a:pt x="7573" y="501"/>
                  </a:lnTo>
                  <a:cubicBezTo>
                    <a:pt x="7573" y="234"/>
                    <a:pt x="7339"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43"/>
            <p:cNvSpPr/>
            <p:nvPr/>
          </p:nvSpPr>
          <p:spPr>
            <a:xfrm>
              <a:off x="1119786" y="3445810"/>
              <a:ext cx="97995" cy="62604"/>
            </a:xfrm>
            <a:custGeom>
              <a:avLst/>
              <a:gdLst/>
              <a:ahLst/>
              <a:cxnLst/>
              <a:rect l="l" t="t" r="r" b="b"/>
              <a:pathLst>
                <a:path w="7573" h="4838" extrusionOk="0">
                  <a:moveTo>
                    <a:pt x="501" y="1"/>
                  </a:moveTo>
                  <a:cubicBezTo>
                    <a:pt x="234" y="1"/>
                    <a:pt x="0" y="234"/>
                    <a:pt x="0" y="501"/>
                  </a:cubicBezTo>
                  <a:lnTo>
                    <a:pt x="0" y="4337"/>
                  </a:lnTo>
                  <a:cubicBezTo>
                    <a:pt x="0" y="4604"/>
                    <a:pt x="234" y="4837"/>
                    <a:pt x="501" y="4837"/>
                  </a:cubicBezTo>
                  <a:lnTo>
                    <a:pt x="7072" y="4837"/>
                  </a:lnTo>
                  <a:cubicBezTo>
                    <a:pt x="7339" y="4837"/>
                    <a:pt x="7573" y="4604"/>
                    <a:pt x="7573" y="4337"/>
                  </a:cubicBezTo>
                  <a:lnTo>
                    <a:pt x="7573" y="501"/>
                  </a:lnTo>
                  <a:cubicBezTo>
                    <a:pt x="7573" y="234"/>
                    <a:pt x="7339"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3"/>
            <p:cNvSpPr/>
            <p:nvPr/>
          </p:nvSpPr>
          <p:spPr>
            <a:xfrm>
              <a:off x="862094" y="3533001"/>
              <a:ext cx="97555" cy="62604"/>
            </a:xfrm>
            <a:custGeom>
              <a:avLst/>
              <a:gdLst/>
              <a:ahLst/>
              <a:cxnLst/>
              <a:rect l="l" t="t" r="r" b="b"/>
              <a:pathLst>
                <a:path w="7539" h="4838" extrusionOk="0">
                  <a:moveTo>
                    <a:pt x="501" y="1"/>
                  </a:moveTo>
                  <a:cubicBezTo>
                    <a:pt x="234" y="1"/>
                    <a:pt x="0" y="201"/>
                    <a:pt x="0" y="501"/>
                  </a:cubicBezTo>
                  <a:lnTo>
                    <a:pt x="0" y="4304"/>
                  </a:lnTo>
                  <a:cubicBezTo>
                    <a:pt x="0" y="4604"/>
                    <a:pt x="234" y="4838"/>
                    <a:pt x="501" y="4838"/>
                  </a:cubicBezTo>
                  <a:lnTo>
                    <a:pt x="7039" y="4838"/>
                  </a:lnTo>
                  <a:cubicBezTo>
                    <a:pt x="7339" y="4838"/>
                    <a:pt x="7539" y="4604"/>
                    <a:pt x="7539" y="4304"/>
                  </a:cubicBezTo>
                  <a:lnTo>
                    <a:pt x="7539" y="501"/>
                  </a:lnTo>
                  <a:cubicBezTo>
                    <a:pt x="7539" y="201"/>
                    <a:pt x="7339" y="1"/>
                    <a:pt x="70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3"/>
            <p:cNvSpPr/>
            <p:nvPr/>
          </p:nvSpPr>
          <p:spPr>
            <a:xfrm>
              <a:off x="990720" y="3533001"/>
              <a:ext cx="97995" cy="62604"/>
            </a:xfrm>
            <a:custGeom>
              <a:avLst/>
              <a:gdLst/>
              <a:ahLst/>
              <a:cxnLst/>
              <a:rect l="l" t="t" r="r" b="b"/>
              <a:pathLst>
                <a:path w="7573" h="4838" extrusionOk="0">
                  <a:moveTo>
                    <a:pt x="534" y="1"/>
                  </a:moveTo>
                  <a:cubicBezTo>
                    <a:pt x="234" y="1"/>
                    <a:pt x="1" y="201"/>
                    <a:pt x="1" y="501"/>
                  </a:cubicBezTo>
                  <a:lnTo>
                    <a:pt x="1" y="4304"/>
                  </a:lnTo>
                  <a:cubicBezTo>
                    <a:pt x="1" y="4604"/>
                    <a:pt x="234" y="4838"/>
                    <a:pt x="534" y="4838"/>
                  </a:cubicBezTo>
                  <a:lnTo>
                    <a:pt x="7072" y="4838"/>
                  </a:lnTo>
                  <a:cubicBezTo>
                    <a:pt x="7339" y="4838"/>
                    <a:pt x="7573" y="4604"/>
                    <a:pt x="7573" y="4304"/>
                  </a:cubicBezTo>
                  <a:lnTo>
                    <a:pt x="7573" y="501"/>
                  </a:lnTo>
                  <a:cubicBezTo>
                    <a:pt x="7573" y="201"/>
                    <a:pt x="7339"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3"/>
            <p:cNvSpPr/>
            <p:nvPr/>
          </p:nvSpPr>
          <p:spPr>
            <a:xfrm>
              <a:off x="1119786" y="3533001"/>
              <a:ext cx="97995" cy="62604"/>
            </a:xfrm>
            <a:custGeom>
              <a:avLst/>
              <a:gdLst/>
              <a:ahLst/>
              <a:cxnLst/>
              <a:rect l="l" t="t" r="r" b="b"/>
              <a:pathLst>
                <a:path w="7573" h="4838" extrusionOk="0">
                  <a:moveTo>
                    <a:pt x="501" y="1"/>
                  </a:moveTo>
                  <a:cubicBezTo>
                    <a:pt x="234" y="1"/>
                    <a:pt x="0" y="201"/>
                    <a:pt x="0" y="501"/>
                  </a:cubicBezTo>
                  <a:lnTo>
                    <a:pt x="0" y="4304"/>
                  </a:lnTo>
                  <a:cubicBezTo>
                    <a:pt x="0" y="4604"/>
                    <a:pt x="234" y="4838"/>
                    <a:pt x="501" y="4838"/>
                  </a:cubicBezTo>
                  <a:lnTo>
                    <a:pt x="7072" y="4838"/>
                  </a:lnTo>
                  <a:cubicBezTo>
                    <a:pt x="7339" y="4838"/>
                    <a:pt x="7573" y="4604"/>
                    <a:pt x="7573" y="4304"/>
                  </a:cubicBezTo>
                  <a:lnTo>
                    <a:pt x="7573" y="501"/>
                  </a:lnTo>
                  <a:cubicBezTo>
                    <a:pt x="7573" y="201"/>
                    <a:pt x="7339" y="1"/>
                    <a:pt x="707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3"/>
            <p:cNvSpPr/>
            <p:nvPr/>
          </p:nvSpPr>
          <p:spPr>
            <a:xfrm>
              <a:off x="1248852" y="3445810"/>
              <a:ext cx="97995" cy="149793"/>
            </a:xfrm>
            <a:custGeom>
              <a:avLst/>
              <a:gdLst/>
              <a:ahLst/>
              <a:cxnLst/>
              <a:rect l="l" t="t" r="r" b="b"/>
              <a:pathLst>
                <a:path w="7573" h="11576" extrusionOk="0">
                  <a:moveTo>
                    <a:pt x="534" y="1"/>
                  </a:moveTo>
                  <a:cubicBezTo>
                    <a:pt x="234" y="1"/>
                    <a:pt x="0" y="234"/>
                    <a:pt x="0" y="501"/>
                  </a:cubicBezTo>
                  <a:lnTo>
                    <a:pt x="0" y="11042"/>
                  </a:lnTo>
                  <a:cubicBezTo>
                    <a:pt x="0" y="11342"/>
                    <a:pt x="234" y="11576"/>
                    <a:pt x="534" y="11576"/>
                  </a:cubicBezTo>
                  <a:lnTo>
                    <a:pt x="7039" y="11576"/>
                  </a:lnTo>
                  <a:cubicBezTo>
                    <a:pt x="7305" y="11576"/>
                    <a:pt x="7572" y="11342"/>
                    <a:pt x="7572" y="11042"/>
                  </a:cubicBezTo>
                  <a:lnTo>
                    <a:pt x="7572" y="534"/>
                  </a:lnTo>
                  <a:cubicBezTo>
                    <a:pt x="7572" y="234"/>
                    <a:pt x="7305" y="1"/>
                    <a:pt x="703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3"/>
            <p:cNvSpPr/>
            <p:nvPr/>
          </p:nvSpPr>
          <p:spPr>
            <a:xfrm>
              <a:off x="861654" y="2833296"/>
              <a:ext cx="484745" cy="119152"/>
            </a:xfrm>
            <a:custGeom>
              <a:avLst/>
              <a:gdLst/>
              <a:ahLst/>
              <a:cxnLst/>
              <a:rect l="l" t="t" r="r" b="b"/>
              <a:pathLst>
                <a:path w="37461" h="9208" extrusionOk="0">
                  <a:moveTo>
                    <a:pt x="1" y="1"/>
                  </a:moveTo>
                  <a:lnTo>
                    <a:pt x="1" y="9207"/>
                  </a:lnTo>
                  <a:lnTo>
                    <a:pt x="37461" y="9207"/>
                  </a:lnTo>
                  <a:lnTo>
                    <a:pt x="3746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43"/>
            <p:cNvSpPr/>
            <p:nvPr/>
          </p:nvSpPr>
          <p:spPr>
            <a:xfrm>
              <a:off x="950580" y="2884669"/>
              <a:ext cx="36271" cy="63458"/>
            </a:xfrm>
            <a:custGeom>
              <a:avLst/>
              <a:gdLst/>
              <a:ahLst/>
              <a:cxnLst/>
              <a:rect l="l" t="t" r="r" b="b"/>
              <a:pathLst>
                <a:path w="2803" h="4904" extrusionOk="0">
                  <a:moveTo>
                    <a:pt x="1235" y="1034"/>
                  </a:moveTo>
                  <a:lnTo>
                    <a:pt x="1235" y="2169"/>
                  </a:lnTo>
                  <a:cubicBezTo>
                    <a:pt x="868" y="2068"/>
                    <a:pt x="568" y="1868"/>
                    <a:pt x="568" y="1601"/>
                  </a:cubicBezTo>
                  <a:cubicBezTo>
                    <a:pt x="568" y="1335"/>
                    <a:pt x="768" y="1101"/>
                    <a:pt x="1235" y="1034"/>
                  </a:cubicBezTo>
                  <a:close/>
                  <a:moveTo>
                    <a:pt x="1568" y="2736"/>
                  </a:moveTo>
                  <a:cubicBezTo>
                    <a:pt x="1969" y="2836"/>
                    <a:pt x="2269" y="2969"/>
                    <a:pt x="2269" y="3303"/>
                  </a:cubicBezTo>
                  <a:cubicBezTo>
                    <a:pt x="2269" y="3603"/>
                    <a:pt x="2069" y="3803"/>
                    <a:pt x="1568" y="3870"/>
                  </a:cubicBezTo>
                  <a:lnTo>
                    <a:pt x="1568" y="2736"/>
                  </a:lnTo>
                  <a:close/>
                  <a:moveTo>
                    <a:pt x="1268" y="0"/>
                  </a:moveTo>
                  <a:lnTo>
                    <a:pt x="1268" y="601"/>
                  </a:lnTo>
                  <a:cubicBezTo>
                    <a:pt x="434" y="667"/>
                    <a:pt x="67" y="1101"/>
                    <a:pt x="67" y="1601"/>
                  </a:cubicBezTo>
                  <a:cubicBezTo>
                    <a:pt x="67" y="2335"/>
                    <a:pt x="668" y="2502"/>
                    <a:pt x="1268" y="2636"/>
                  </a:cubicBezTo>
                  <a:lnTo>
                    <a:pt x="1268" y="3870"/>
                  </a:lnTo>
                  <a:cubicBezTo>
                    <a:pt x="868" y="3836"/>
                    <a:pt x="467" y="3703"/>
                    <a:pt x="167" y="3436"/>
                  </a:cubicBezTo>
                  <a:lnTo>
                    <a:pt x="0" y="3870"/>
                  </a:lnTo>
                  <a:cubicBezTo>
                    <a:pt x="334" y="4137"/>
                    <a:pt x="768" y="4303"/>
                    <a:pt x="1235" y="4303"/>
                  </a:cubicBezTo>
                  <a:lnTo>
                    <a:pt x="1235" y="4904"/>
                  </a:lnTo>
                  <a:lnTo>
                    <a:pt x="1568" y="4904"/>
                  </a:lnTo>
                  <a:lnTo>
                    <a:pt x="1568" y="4303"/>
                  </a:lnTo>
                  <a:cubicBezTo>
                    <a:pt x="2402" y="4237"/>
                    <a:pt x="2769" y="3803"/>
                    <a:pt x="2802" y="3269"/>
                  </a:cubicBezTo>
                  <a:cubicBezTo>
                    <a:pt x="2802" y="2535"/>
                    <a:pt x="2169" y="2369"/>
                    <a:pt x="1568" y="2235"/>
                  </a:cubicBezTo>
                  <a:lnTo>
                    <a:pt x="1568" y="1034"/>
                  </a:lnTo>
                  <a:cubicBezTo>
                    <a:pt x="1902" y="1034"/>
                    <a:pt x="2202" y="1134"/>
                    <a:pt x="2469" y="1301"/>
                  </a:cubicBezTo>
                  <a:lnTo>
                    <a:pt x="2636" y="901"/>
                  </a:lnTo>
                  <a:cubicBezTo>
                    <a:pt x="2335" y="701"/>
                    <a:pt x="1969" y="601"/>
                    <a:pt x="1568" y="56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43"/>
            <p:cNvSpPr/>
            <p:nvPr/>
          </p:nvSpPr>
          <p:spPr>
            <a:xfrm>
              <a:off x="988999" y="2892873"/>
              <a:ext cx="17702" cy="47063"/>
            </a:xfrm>
            <a:custGeom>
              <a:avLst/>
              <a:gdLst/>
              <a:ahLst/>
              <a:cxnLst/>
              <a:rect l="l" t="t" r="r" b="b"/>
              <a:pathLst>
                <a:path w="1368" h="3637" extrusionOk="0">
                  <a:moveTo>
                    <a:pt x="0" y="0"/>
                  </a:moveTo>
                  <a:lnTo>
                    <a:pt x="0" y="434"/>
                  </a:lnTo>
                  <a:lnTo>
                    <a:pt x="834" y="434"/>
                  </a:lnTo>
                  <a:lnTo>
                    <a:pt x="834" y="3636"/>
                  </a:lnTo>
                  <a:lnTo>
                    <a:pt x="1368" y="3636"/>
                  </a:lnTo>
                  <a:lnTo>
                    <a:pt x="13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3"/>
            <p:cNvSpPr/>
            <p:nvPr/>
          </p:nvSpPr>
          <p:spPr>
            <a:xfrm>
              <a:off x="1014026" y="2892433"/>
              <a:ext cx="34977" cy="47982"/>
            </a:xfrm>
            <a:custGeom>
              <a:avLst/>
              <a:gdLst/>
              <a:ahLst/>
              <a:cxnLst/>
              <a:rect l="l" t="t" r="r" b="b"/>
              <a:pathLst>
                <a:path w="2703" h="3708" extrusionOk="0">
                  <a:moveTo>
                    <a:pt x="168" y="1"/>
                  </a:moveTo>
                  <a:lnTo>
                    <a:pt x="168" y="468"/>
                  </a:lnTo>
                  <a:lnTo>
                    <a:pt x="1936" y="468"/>
                  </a:lnTo>
                  <a:lnTo>
                    <a:pt x="1002" y="1602"/>
                  </a:lnTo>
                  <a:lnTo>
                    <a:pt x="1002" y="1969"/>
                  </a:lnTo>
                  <a:lnTo>
                    <a:pt x="1302" y="1969"/>
                  </a:lnTo>
                  <a:cubicBezTo>
                    <a:pt x="1936" y="1969"/>
                    <a:pt x="2203" y="2202"/>
                    <a:pt x="2203" y="2603"/>
                  </a:cubicBezTo>
                  <a:cubicBezTo>
                    <a:pt x="2203" y="3003"/>
                    <a:pt x="1869" y="3236"/>
                    <a:pt x="1335" y="3236"/>
                  </a:cubicBezTo>
                  <a:cubicBezTo>
                    <a:pt x="935" y="3236"/>
                    <a:pt x="535" y="3103"/>
                    <a:pt x="234" y="2836"/>
                  </a:cubicBezTo>
                  <a:lnTo>
                    <a:pt x="1" y="3270"/>
                  </a:lnTo>
                  <a:cubicBezTo>
                    <a:pt x="337" y="3545"/>
                    <a:pt x="757" y="3708"/>
                    <a:pt x="1209" y="3708"/>
                  </a:cubicBezTo>
                  <a:cubicBezTo>
                    <a:pt x="1251" y="3708"/>
                    <a:pt x="1293" y="3706"/>
                    <a:pt x="1335" y="3703"/>
                  </a:cubicBezTo>
                  <a:cubicBezTo>
                    <a:pt x="2269" y="3703"/>
                    <a:pt x="2703" y="3203"/>
                    <a:pt x="2703" y="2603"/>
                  </a:cubicBezTo>
                  <a:cubicBezTo>
                    <a:pt x="2703" y="2036"/>
                    <a:pt x="2336" y="1635"/>
                    <a:pt x="1635" y="1535"/>
                  </a:cubicBezTo>
                  <a:lnTo>
                    <a:pt x="2603" y="368"/>
                  </a:lnTo>
                  <a:lnTo>
                    <a:pt x="26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3"/>
            <p:cNvSpPr/>
            <p:nvPr/>
          </p:nvSpPr>
          <p:spPr>
            <a:xfrm>
              <a:off x="1055473" y="2931228"/>
              <a:ext cx="9071" cy="9136"/>
            </a:xfrm>
            <a:custGeom>
              <a:avLst/>
              <a:gdLst/>
              <a:ahLst/>
              <a:cxnLst/>
              <a:rect l="l" t="t" r="r" b="b"/>
              <a:pathLst>
                <a:path w="701" h="706" extrusionOk="0">
                  <a:moveTo>
                    <a:pt x="283" y="1"/>
                  </a:moveTo>
                  <a:cubicBezTo>
                    <a:pt x="112" y="1"/>
                    <a:pt x="0" y="156"/>
                    <a:pt x="0" y="338"/>
                  </a:cubicBezTo>
                  <a:cubicBezTo>
                    <a:pt x="0" y="539"/>
                    <a:pt x="134" y="705"/>
                    <a:pt x="334" y="705"/>
                  </a:cubicBezTo>
                  <a:cubicBezTo>
                    <a:pt x="534" y="705"/>
                    <a:pt x="701" y="539"/>
                    <a:pt x="667" y="338"/>
                  </a:cubicBezTo>
                  <a:cubicBezTo>
                    <a:pt x="698" y="156"/>
                    <a:pt x="561" y="1"/>
                    <a:pt x="385" y="1"/>
                  </a:cubicBezTo>
                  <a:cubicBezTo>
                    <a:pt x="368" y="1"/>
                    <a:pt x="351" y="2"/>
                    <a:pt x="334" y="5"/>
                  </a:cubicBezTo>
                  <a:cubicBezTo>
                    <a:pt x="317" y="2"/>
                    <a:pt x="300" y="1"/>
                    <a:pt x="28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43"/>
            <p:cNvSpPr/>
            <p:nvPr/>
          </p:nvSpPr>
          <p:spPr>
            <a:xfrm>
              <a:off x="1068413" y="2892433"/>
              <a:ext cx="35417" cy="47982"/>
            </a:xfrm>
            <a:custGeom>
              <a:avLst/>
              <a:gdLst/>
              <a:ahLst/>
              <a:cxnLst/>
              <a:rect l="l" t="t" r="r" b="b"/>
              <a:pathLst>
                <a:path w="2737" h="3708" extrusionOk="0">
                  <a:moveTo>
                    <a:pt x="168" y="1"/>
                  </a:moveTo>
                  <a:lnTo>
                    <a:pt x="168" y="468"/>
                  </a:lnTo>
                  <a:lnTo>
                    <a:pt x="1936" y="468"/>
                  </a:lnTo>
                  <a:lnTo>
                    <a:pt x="1002" y="1602"/>
                  </a:lnTo>
                  <a:lnTo>
                    <a:pt x="1002" y="1969"/>
                  </a:lnTo>
                  <a:lnTo>
                    <a:pt x="1302" y="1969"/>
                  </a:lnTo>
                  <a:cubicBezTo>
                    <a:pt x="1936" y="1969"/>
                    <a:pt x="2203" y="2202"/>
                    <a:pt x="2203" y="2603"/>
                  </a:cubicBezTo>
                  <a:cubicBezTo>
                    <a:pt x="2203" y="3003"/>
                    <a:pt x="1902" y="3236"/>
                    <a:pt x="1335" y="3236"/>
                  </a:cubicBezTo>
                  <a:cubicBezTo>
                    <a:pt x="935" y="3236"/>
                    <a:pt x="568" y="3103"/>
                    <a:pt x="268" y="2836"/>
                  </a:cubicBezTo>
                  <a:lnTo>
                    <a:pt x="1" y="3270"/>
                  </a:lnTo>
                  <a:cubicBezTo>
                    <a:pt x="367" y="3545"/>
                    <a:pt x="790" y="3708"/>
                    <a:pt x="1217" y="3708"/>
                  </a:cubicBezTo>
                  <a:cubicBezTo>
                    <a:pt x="1256" y="3708"/>
                    <a:pt x="1296" y="3706"/>
                    <a:pt x="1335" y="3703"/>
                  </a:cubicBezTo>
                  <a:cubicBezTo>
                    <a:pt x="2269" y="3703"/>
                    <a:pt x="2736" y="3203"/>
                    <a:pt x="2736" y="2603"/>
                  </a:cubicBezTo>
                  <a:cubicBezTo>
                    <a:pt x="2736" y="2036"/>
                    <a:pt x="2369" y="1635"/>
                    <a:pt x="1635" y="1535"/>
                  </a:cubicBezTo>
                  <a:lnTo>
                    <a:pt x="2569" y="368"/>
                  </a:lnTo>
                  <a:lnTo>
                    <a:pt x="256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43"/>
            <p:cNvSpPr/>
            <p:nvPr/>
          </p:nvSpPr>
          <p:spPr>
            <a:xfrm>
              <a:off x="1108567" y="2891928"/>
              <a:ext cx="36698" cy="48512"/>
            </a:xfrm>
            <a:custGeom>
              <a:avLst/>
              <a:gdLst/>
              <a:ahLst/>
              <a:cxnLst/>
              <a:rect l="l" t="t" r="r" b="b"/>
              <a:pathLst>
                <a:path w="2836" h="3749" extrusionOk="0">
                  <a:moveTo>
                    <a:pt x="1198" y="431"/>
                  </a:moveTo>
                  <a:cubicBezTo>
                    <a:pt x="1232" y="431"/>
                    <a:pt x="1267" y="434"/>
                    <a:pt x="1301" y="440"/>
                  </a:cubicBezTo>
                  <a:cubicBezTo>
                    <a:pt x="1868" y="440"/>
                    <a:pt x="2202" y="774"/>
                    <a:pt x="2202" y="1141"/>
                  </a:cubicBezTo>
                  <a:cubicBezTo>
                    <a:pt x="2171" y="1537"/>
                    <a:pt x="1834" y="1850"/>
                    <a:pt x="1446" y="1850"/>
                  </a:cubicBezTo>
                  <a:cubicBezTo>
                    <a:pt x="1409" y="1850"/>
                    <a:pt x="1372" y="1847"/>
                    <a:pt x="1334" y="1841"/>
                  </a:cubicBezTo>
                  <a:cubicBezTo>
                    <a:pt x="834" y="1841"/>
                    <a:pt x="501" y="1574"/>
                    <a:pt x="501" y="1141"/>
                  </a:cubicBezTo>
                  <a:cubicBezTo>
                    <a:pt x="501" y="744"/>
                    <a:pt x="835" y="431"/>
                    <a:pt x="1198" y="431"/>
                  </a:cubicBezTo>
                  <a:close/>
                  <a:moveTo>
                    <a:pt x="1183" y="1"/>
                  </a:moveTo>
                  <a:cubicBezTo>
                    <a:pt x="534" y="1"/>
                    <a:pt x="0" y="513"/>
                    <a:pt x="0" y="1174"/>
                  </a:cubicBezTo>
                  <a:cubicBezTo>
                    <a:pt x="0" y="1772"/>
                    <a:pt x="534" y="2280"/>
                    <a:pt x="1155" y="2280"/>
                  </a:cubicBezTo>
                  <a:cubicBezTo>
                    <a:pt x="1192" y="2280"/>
                    <a:pt x="1230" y="2278"/>
                    <a:pt x="1268" y="2275"/>
                  </a:cubicBezTo>
                  <a:cubicBezTo>
                    <a:pt x="1668" y="2275"/>
                    <a:pt x="2068" y="2108"/>
                    <a:pt x="2302" y="1774"/>
                  </a:cubicBezTo>
                  <a:lnTo>
                    <a:pt x="2302" y="1908"/>
                  </a:lnTo>
                  <a:cubicBezTo>
                    <a:pt x="2302" y="2808"/>
                    <a:pt x="1835" y="3275"/>
                    <a:pt x="1101" y="3275"/>
                  </a:cubicBezTo>
                  <a:cubicBezTo>
                    <a:pt x="1055" y="3281"/>
                    <a:pt x="1010" y="3284"/>
                    <a:pt x="967" y="3284"/>
                  </a:cubicBezTo>
                  <a:cubicBezTo>
                    <a:pt x="755" y="3284"/>
                    <a:pt x="566" y="3219"/>
                    <a:pt x="400" y="3109"/>
                  </a:cubicBezTo>
                  <a:lnTo>
                    <a:pt x="200" y="3542"/>
                  </a:lnTo>
                  <a:cubicBezTo>
                    <a:pt x="432" y="3658"/>
                    <a:pt x="714" y="3749"/>
                    <a:pt x="981" y="3749"/>
                  </a:cubicBezTo>
                  <a:cubicBezTo>
                    <a:pt x="1021" y="3749"/>
                    <a:pt x="1061" y="3747"/>
                    <a:pt x="1101" y="3742"/>
                  </a:cubicBezTo>
                  <a:cubicBezTo>
                    <a:pt x="2135" y="3742"/>
                    <a:pt x="2836" y="3075"/>
                    <a:pt x="2836" y="1841"/>
                  </a:cubicBezTo>
                  <a:cubicBezTo>
                    <a:pt x="2836" y="674"/>
                    <a:pt x="2268" y="6"/>
                    <a:pt x="1301" y="6"/>
                  </a:cubicBezTo>
                  <a:cubicBezTo>
                    <a:pt x="1261" y="3"/>
                    <a:pt x="1222" y="1"/>
                    <a:pt x="118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43"/>
            <p:cNvSpPr/>
            <p:nvPr/>
          </p:nvSpPr>
          <p:spPr>
            <a:xfrm>
              <a:off x="1149134" y="2892394"/>
              <a:ext cx="35417" cy="47542"/>
            </a:xfrm>
            <a:custGeom>
              <a:avLst/>
              <a:gdLst/>
              <a:ahLst/>
              <a:cxnLst/>
              <a:rect l="l" t="t" r="r" b="b"/>
              <a:pathLst>
                <a:path w="2737" h="3674" extrusionOk="0">
                  <a:moveTo>
                    <a:pt x="1227" y="0"/>
                  </a:moveTo>
                  <a:cubicBezTo>
                    <a:pt x="764" y="0"/>
                    <a:pt x="310" y="199"/>
                    <a:pt x="1" y="571"/>
                  </a:cubicBezTo>
                  <a:lnTo>
                    <a:pt x="334" y="871"/>
                  </a:lnTo>
                  <a:cubicBezTo>
                    <a:pt x="568" y="571"/>
                    <a:pt x="935" y="437"/>
                    <a:pt x="1268" y="437"/>
                  </a:cubicBezTo>
                  <a:cubicBezTo>
                    <a:pt x="1802" y="437"/>
                    <a:pt x="2069" y="671"/>
                    <a:pt x="2069" y="1038"/>
                  </a:cubicBezTo>
                  <a:cubicBezTo>
                    <a:pt x="2069" y="1271"/>
                    <a:pt x="2002" y="1505"/>
                    <a:pt x="1602" y="1872"/>
                  </a:cubicBezTo>
                  <a:lnTo>
                    <a:pt x="134" y="3306"/>
                  </a:lnTo>
                  <a:lnTo>
                    <a:pt x="134" y="3673"/>
                  </a:lnTo>
                  <a:lnTo>
                    <a:pt x="2736" y="3673"/>
                  </a:lnTo>
                  <a:lnTo>
                    <a:pt x="2736" y="3206"/>
                  </a:lnTo>
                  <a:lnTo>
                    <a:pt x="868" y="3239"/>
                  </a:lnTo>
                  <a:lnTo>
                    <a:pt x="1969" y="2172"/>
                  </a:lnTo>
                  <a:cubicBezTo>
                    <a:pt x="2336" y="1905"/>
                    <a:pt x="2569" y="1471"/>
                    <a:pt x="2569" y="1038"/>
                  </a:cubicBezTo>
                  <a:cubicBezTo>
                    <a:pt x="2569" y="404"/>
                    <a:pt x="2102" y="4"/>
                    <a:pt x="1335" y="4"/>
                  </a:cubicBezTo>
                  <a:cubicBezTo>
                    <a:pt x="1299" y="1"/>
                    <a:pt x="1263" y="0"/>
                    <a:pt x="12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43"/>
            <p:cNvSpPr/>
            <p:nvPr/>
          </p:nvSpPr>
          <p:spPr>
            <a:xfrm>
              <a:off x="1190582" y="2931228"/>
              <a:ext cx="9071" cy="9136"/>
            </a:xfrm>
            <a:custGeom>
              <a:avLst/>
              <a:gdLst/>
              <a:ahLst/>
              <a:cxnLst/>
              <a:rect l="l" t="t" r="r" b="b"/>
              <a:pathLst>
                <a:path w="701" h="706" extrusionOk="0">
                  <a:moveTo>
                    <a:pt x="316" y="1"/>
                  </a:moveTo>
                  <a:cubicBezTo>
                    <a:pt x="139" y="1"/>
                    <a:pt x="0" y="156"/>
                    <a:pt x="0" y="338"/>
                  </a:cubicBezTo>
                  <a:cubicBezTo>
                    <a:pt x="0" y="539"/>
                    <a:pt x="167" y="705"/>
                    <a:pt x="367" y="705"/>
                  </a:cubicBezTo>
                  <a:cubicBezTo>
                    <a:pt x="567" y="705"/>
                    <a:pt x="701" y="539"/>
                    <a:pt x="701" y="338"/>
                  </a:cubicBezTo>
                  <a:cubicBezTo>
                    <a:pt x="701" y="156"/>
                    <a:pt x="589" y="1"/>
                    <a:pt x="417" y="1"/>
                  </a:cubicBezTo>
                  <a:cubicBezTo>
                    <a:pt x="401" y="1"/>
                    <a:pt x="384" y="2"/>
                    <a:pt x="367" y="5"/>
                  </a:cubicBezTo>
                  <a:cubicBezTo>
                    <a:pt x="350" y="2"/>
                    <a:pt x="333" y="1"/>
                    <a:pt x="31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43"/>
            <p:cNvSpPr/>
            <p:nvPr/>
          </p:nvSpPr>
          <p:spPr>
            <a:xfrm>
              <a:off x="1205256" y="2892006"/>
              <a:ext cx="38419" cy="48357"/>
            </a:xfrm>
            <a:custGeom>
              <a:avLst/>
              <a:gdLst/>
              <a:ahLst/>
              <a:cxnLst/>
              <a:rect l="l" t="t" r="r" b="b"/>
              <a:pathLst>
                <a:path w="2969" h="3737" extrusionOk="0">
                  <a:moveTo>
                    <a:pt x="1501" y="467"/>
                  </a:moveTo>
                  <a:cubicBezTo>
                    <a:pt x="2068" y="467"/>
                    <a:pt x="2469" y="934"/>
                    <a:pt x="2469" y="1868"/>
                  </a:cubicBezTo>
                  <a:cubicBezTo>
                    <a:pt x="2469" y="2802"/>
                    <a:pt x="2068" y="3269"/>
                    <a:pt x="1501" y="3269"/>
                  </a:cubicBezTo>
                  <a:cubicBezTo>
                    <a:pt x="901" y="3269"/>
                    <a:pt x="534" y="2802"/>
                    <a:pt x="534" y="1868"/>
                  </a:cubicBezTo>
                  <a:cubicBezTo>
                    <a:pt x="534" y="934"/>
                    <a:pt x="934" y="467"/>
                    <a:pt x="1501" y="467"/>
                  </a:cubicBezTo>
                  <a:close/>
                  <a:moveTo>
                    <a:pt x="1501" y="0"/>
                  </a:moveTo>
                  <a:cubicBezTo>
                    <a:pt x="634" y="0"/>
                    <a:pt x="0" y="701"/>
                    <a:pt x="0" y="1868"/>
                  </a:cubicBezTo>
                  <a:cubicBezTo>
                    <a:pt x="0" y="3069"/>
                    <a:pt x="634" y="3736"/>
                    <a:pt x="1501" y="3736"/>
                  </a:cubicBezTo>
                  <a:cubicBezTo>
                    <a:pt x="2335" y="3736"/>
                    <a:pt x="2969" y="3069"/>
                    <a:pt x="2969" y="1868"/>
                  </a:cubicBezTo>
                  <a:cubicBezTo>
                    <a:pt x="2969" y="701"/>
                    <a:pt x="2335" y="0"/>
                    <a:pt x="15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43"/>
            <p:cNvSpPr/>
            <p:nvPr/>
          </p:nvSpPr>
          <p:spPr>
            <a:xfrm>
              <a:off x="1250146" y="2892006"/>
              <a:ext cx="38432" cy="48357"/>
            </a:xfrm>
            <a:custGeom>
              <a:avLst/>
              <a:gdLst/>
              <a:ahLst/>
              <a:cxnLst/>
              <a:rect l="l" t="t" r="r" b="b"/>
              <a:pathLst>
                <a:path w="2970" h="3737" extrusionOk="0">
                  <a:moveTo>
                    <a:pt x="1501" y="467"/>
                  </a:moveTo>
                  <a:cubicBezTo>
                    <a:pt x="2068" y="467"/>
                    <a:pt x="2469" y="934"/>
                    <a:pt x="2469" y="1868"/>
                  </a:cubicBezTo>
                  <a:cubicBezTo>
                    <a:pt x="2469" y="2802"/>
                    <a:pt x="2068" y="3269"/>
                    <a:pt x="1501" y="3269"/>
                  </a:cubicBezTo>
                  <a:cubicBezTo>
                    <a:pt x="934" y="3269"/>
                    <a:pt x="534" y="2802"/>
                    <a:pt x="534" y="1868"/>
                  </a:cubicBezTo>
                  <a:cubicBezTo>
                    <a:pt x="534" y="934"/>
                    <a:pt x="934" y="467"/>
                    <a:pt x="1501" y="467"/>
                  </a:cubicBezTo>
                  <a:close/>
                  <a:moveTo>
                    <a:pt x="1501" y="0"/>
                  </a:moveTo>
                  <a:cubicBezTo>
                    <a:pt x="634" y="0"/>
                    <a:pt x="0" y="701"/>
                    <a:pt x="0" y="1868"/>
                  </a:cubicBezTo>
                  <a:cubicBezTo>
                    <a:pt x="0" y="3069"/>
                    <a:pt x="634" y="3736"/>
                    <a:pt x="1501" y="3736"/>
                  </a:cubicBezTo>
                  <a:cubicBezTo>
                    <a:pt x="2335" y="3736"/>
                    <a:pt x="2969" y="3069"/>
                    <a:pt x="2969" y="1868"/>
                  </a:cubicBezTo>
                  <a:cubicBezTo>
                    <a:pt x="2969" y="701"/>
                    <a:pt x="2335" y="0"/>
                    <a:pt x="15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43"/>
            <p:cNvSpPr/>
            <p:nvPr/>
          </p:nvSpPr>
          <p:spPr>
            <a:xfrm>
              <a:off x="1295035" y="2892006"/>
              <a:ext cx="38859" cy="48357"/>
            </a:xfrm>
            <a:custGeom>
              <a:avLst/>
              <a:gdLst/>
              <a:ahLst/>
              <a:cxnLst/>
              <a:rect l="l" t="t" r="r" b="b"/>
              <a:pathLst>
                <a:path w="3003" h="3737" extrusionOk="0">
                  <a:moveTo>
                    <a:pt x="1502" y="467"/>
                  </a:moveTo>
                  <a:cubicBezTo>
                    <a:pt x="2035" y="467"/>
                    <a:pt x="2469" y="934"/>
                    <a:pt x="2469" y="1868"/>
                  </a:cubicBezTo>
                  <a:cubicBezTo>
                    <a:pt x="2469" y="2802"/>
                    <a:pt x="2069" y="3269"/>
                    <a:pt x="1502" y="3269"/>
                  </a:cubicBezTo>
                  <a:cubicBezTo>
                    <a:pt x="968" y="3269"/>
                    <a:pt x="534" y="2802"/>
                    <a:pt x="534" y="1868"/>
                  </a:cubicBezTo>
                  <a:cubicBezTo>
                    <a:pt x="534" y="934"/>
                    <a:pt x="968" y="467"/>
                    <a:pt x="1502" y="467"/>
                  </a:cubicBezTo>
                  <a:close/>
                  <a:moveTo>
                    <a:pt x="1502" y="0"/>
                  </a:moveTo>
                  <a:cubicBezTo>
                    <a:pt x="668" y="0"/>
                    <a:pt x="0" y="701"/>
                    <a:pt x="0" y="1868"/>
                  </a:cubicBezTo>
                  <a:cubicBezTo>
                    <a:pt x="0" y="3069"/>
                    <a:pt x="668" y="3736"/>
                    <a:pt x="1502" y="3736"/>
                  </a:cubicBezTo>
                  <a:cubicBezTo>
                    <a:pt x="2369" y="3736"/>
                    <a:pt x="3003" y="3069"/>
                    <a:pt x="3003" y="1868"/>
                  </a:cubicBezTo>
                  <a:cubicBezTo>
                    <a:pt x="3003" y="701"/>
                    <a:pt x="2369" y="0"/>
                    <a:pt x="15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43"/>
            <p:cNvSpPr/>
            <p:nvPr/>
          </p:nvSpPr>
          <p:spPr>
            <a:xfrm>
              <a:off x="1578193" y="3675448"/>
              <a:ext cx="317703" cy="148499"/>
            </a:xfrm>
            <a:custGeom>
              <a:avLst/>
              <a:gdLst/>
              <a:ahLst/>
              <a:cxnLst/>
              <a:rect l="l" t="t" r="r" b="b"/>
              <a:pathLst>
                <a:path w="24552" h="11476" extrusionOk="0">
                  <a:moveTo>
                    <a:pt x="1" y="1"/>
                  </a:moveTo>
                  <a:lnTo>
                    <a:pt x="1" y="11476"/>
                  </a:lnTo>
                  <a:lnTo>
                    <a:pt x="24552" y="11476"/>
                  </a:lnTo>
                  <a:lnTo>
                    <a:pt x="245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43"/>
            <p:cNvSpPr/>
            <p:nvPr/>
          </p:nvSpPr>
          <p:spPr>
            <a:xfrm>
              <a:off x="1668413" y="3697459"/>
              <a:ext cx="227485" cy="6923"/>
            </a:xfrm>
            <a:custGeom>
              <a:avLst/>
              <a:gdLst/>
              <a:ahLst/>
              <a:cxnLst/>
              <a:rect l="l" t="t" r="r" b="b"/>
              <a:pathLst>
                <a:path w="17580" h="535" extrusionOk="0">
                  <a:moveTo>
                    <a:pt x="0" y="1"/>
                  </a:moveTo>
                  <a:lnTo>
                    <a:pt x="17580" y="535"/>
                  </a:lnTo>
                  <a:lnTo>
                    <a:pt x="175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43"/>
            <p:cNvSpPr/>
            <p:nvPr/>
          </p:nvSpPr>
          <p:spPr>
            <a:xfrm>
              <a:off x="1625684" y="3716895"/>
              <a:ext cx="210210" cy="9498"/>
            </a:xfrm>
            <a:custGeom>
              <a:avLst/>
              <a:gdLst/>
              <a:ahLst/>
              <a:cxnLst/>
              <a:rect l="l" t="t" r="r" b="b"/>
              <a:pathLst>
                <a:path w="16245" h="734" extrusionOk="0">
                  <a:moveTo>
                    <a:pt x="16245" y="0"/>
                  </a:moveTo>
                  <a:lnTo>
                    <a:pt x="0" y="200"/>
                  </a:lnTo>
                  <a:lnTo>
                    <a:pt x="0" y="734"/>
                  </a:lnTo>
                  <a:lnTo>
                    <a:pt x="1624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43"/>
            <p:cNvSpPr/>
            <p:nvPr/>
          </p:nvSpPr>
          <p:spPr>
            <a:xfrm>
              <a:off x="1675323" y="3748405"/>
              <a:ext cx="220575" cy="13393"/>
            </a:xfrm>
            <a:custGeom>
              <a:avLst/>
              <a:gdLst/>
              <a:ahLst/>
              <a:cxnLst/>
              <a:rect l="l" t="t" r="r" b="b"/>
              <a:pathLst>
                <a:path w="17046" h="1035" extrusionOk="0">
                  <a:moveTo>
                    <a:pt x="17046" y="0"/>
                  </a:moveTo>
                  <a:cubicBezTo>
                    <a:pt x="16612" y="33"/>
                    <a:pt x="0" y="367"/>
                    <a:pt x="0" y="367"/>
                  </a:cubicBezTo>
                  <a:lnTo>
                    <a:pt x="17046" y="1034"/>
                  </a:lnTo>
                  <a:lnTo>
                    <a:pt x="170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43"/>
            <p:cNvSpPr/>
            <p:nvPr/>
          </p:nvSpPr>
          <p:spPr>
            <a:xfrm>
              <a:off x="1625684" y="3779914"/>
              <a:ext cx="167482" cy="7350"/>
            </a:xfrm>
            <a:custGeom>
              <a:avLst/>
              <a:gdLst/>
              <a:ahLst/>
              <a:cxnLst/>
              <a:rect l="l" t="t" r="r" b="b"/>
              <a:pathLst>
                <a:path w="12943" h="568" extrusionOk="0">
                  <a:moveTo>
                    <a:pt x="0" y="0"/>
                  </a:moveTo>
                  <a:lnTo>
                    <a:pt x="0" y="567"/>
                  </a:lnTo>
                  <a:lnTo>
                    <a:pt x="12943" y="267"/>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43"/>
            <p:cNvSpPr/>
            <p:nvPr/>
          </p:nvSpPr>
          <p:spPr>
            <a:xfrm>
              <a:off x="1733593" y="3797177"/>
              <a:ext cx="162306" cy="6056"/>
            </a:xfrm>
            <a:custGeom>
              <a:avLst/>
              <a:gdLst/>
              <a:ahLst/>
              <a:cxnLst/>
              <a:rect l="l" t="t" r="r" b="b"/>
              <a:pathLst>
                <a:path w="12543" h="468" extrusionOk="0">
                  <a:moveTo>
                    <a:pt x="12543" y="0"/>
                  </a:moveTo>
                  <a:lnTo>
                    <a:pt x="0" y="467"/>
                  </a:lnTo>
                  <a:lnTo>
                    <a:pt x="12543" y="467"/>
                  </a:lnTo>
                  <a:lnTo>
                    <a:pt x="125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43"/>
            <p:cNvSpPr/>
            <p:nvPr/>
          </p:nvSpPr>
          <p:spPr>
            <a:xfrm>
              <a:off x="1164676" y="3669845"/>
              <a:ext cx="745460" cy="159278"/>
            </a:xfrm>
            <a:custGeom>
              <a:avLst/>
              <a:gdLst/>
              <a:ahLst/>
              <a:cxnLst/>
              <a:rect l="l" t="t" r="r" b="b"/>
              <a:pathLst>
                <a:path w="57609" h="12309" extrusionOk="0">
                  <a:moveTo>
                    <a:pt x="1" y="0"/>
                  </a:moveTo>
                  <a:lnTo>
                    <a:pt x="1" y="12309"/>
                  </a:lnTo>
                  <a:lnTo>
                    <a:pt x="57608" y="12309"/>
                  </a:lnTo>
                  <a:lnTo>
                    <a:pt x="57608" y="11375"/>
                  </a:lnTo>
                  <a:lnTo>
                    <a:pt x="35626" y="11375"/>
                  </a:lnTo>
                  <a:lnTo>
                    <a:pt x="35626" y="934"/>
                  </a:lnTo>
                  <a:lnTo>
                    <a:pt x="57608" y="934"/>
                  </a:lnTo>
                  <a:lnTo>
                    <a:pt x="5760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43"/>
            <p:cNvSpPr/>
            <p:nvPr/>
          </p:nvSpPr>
          <p:spPr>
            <a:xfrm>
              <a:off x="1604527" y="3669845"/>
              <a:ext cx="305617" cy="159278"/>
            </a:xfrm>
            <a:custGeom>
              <a:avLst/>
              <a:gdLst/>
              <a:ahLst/>
              <a:cxnLst/>
              <a:rect l="l" t="t" r="r" b="b"/>
              <a:pathLst>
                <a:path w="23618" h="12309" extrusionOk="0">
                  <a:moveTo>
                    <a:pt x="1" y="0"/>
                  </a:moveTo>
                  <a:lnTo>
                    <a:pt x="1" y="12309"/>
                  </a:lnTo>
                  <a:lnTo>
                    <a:pt x="23617" y="12309"/>
                  </a:lnTo>
                  <a:lnTo>
                    <a:pt x="23617" y="11375"/>
                  </a:lnTo>
                  <a:lnTo>
                    <a:pt x="1635" y="11375"/>
                  </a:lnTo>
                  <a:lnTo>
                    <a:pt x="1635" y="934"/>
                  </a:lnTo>
                  <a:lnTo>
                    <a:pt x="23617" y="934"/>
                  </a:lnTo>
                  <a:lnTo>
                    <a:pt x="2361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43"/>
            <p:cNvSpPr/>
            <p:nvPr/>
          </p:nvSpPr>
          <p:spPr>
            <a:xfrm>
              <a:off x="1312738" y="3722498"/>
              <a:ext cx="238277" cy="53973"/>
            </a:xfrm>
            <a:custGeom>
              <a:avLst/>
              <a:gdLst/>
              <a:ahLst/>
              <a:cxnLst/>
              <a:rect l="l" t="t" r="r" b="b"/>
              <a:pathLst>
                <a:path w="18414" h="4171" extrusionOk="0">
                  <a:moveTo>
                    <a:pt x="0" y="1"/>
                  </a:moveTo>
                  <a:lnTo>
                    <a:pt x="0" y="4170"/>
                  </a:lnTo>
                  <a:lnTo>
                    <a:pt x="18413" y="4170"/>
                  </a:lnTo>
                  <a:lnTo>
                    <a:pt x="184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43"/>
            <p:cNvSpPr/>
            <p:nvPr/>
          </p:nvSpPr>
          <p:spPr>
            <a:xfrm>
              <a:off x="1214754" y="3717322"/>
              <a:ext cx="64752" cy="64325"/>
            </a:xfrm>
            <a:custGeom>
              <a:avLst/>
              <a:gdLst/>
              <a:ahLst/>
              <a:cxnLst/>
              <a:rect l="l" t="t" r="r" b="b"/>
              <a:pathLst>
                <a:path w="5004" h="4971" extrusionOk="0">
                  <a:moveTo>
                    <a:pt x="2502" y="0"/>
                  </a:moveTo>
                  <a:cubicBezTo>
                    <a:pt x="1134" y="0"/>
                    <a:pt x="0" y="1101"/>
                    <a:pt x="0" y="2502"/>
                  </a:cubicBezTo>
                  <a:cubicBezTo>
                    <a:pt x="0" y="3870"/>
                    <a:pt x="1134" y="4971"/>
                    <a:pt x="2502" y="4971"/>
                  </a:cubicBezTo>
                  <a:cubicBezTo>
                    <a:pt x="3903" y="4971"/>
                    <a:pt x="5004" y="3870"/>
                    <a:pt x="5004" y="2502"/>
                  </a:cubicBezTo>
                  <a:cubicBezTo>
                    <a:pt x="5004" y="1101"/>
                    <a:pt x="3903" y="0"/>
                    <a:pt x="25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43"/>
            <p:cNvSpPr/>
            <p:nvPr/>
          </p:nvSpPr>
          <p:spPr>
            <a:xfrm>
              <a:off x="1217329" y="3725643"/>
              <a:ext cx="56561" cy="47813"/>
            </a:xfrm>
            <a:custGeom>
              <a:avLst/>
              <a:gdLst/>
              <a:ahLst/>
              <a:cxnLst/>
              <a:rect l="l" t="t" r="r" b="b"/>
              <a:pathLst>
                <a:path w="4371" h="3695" extrusionOk="0">
                  <a:moveTo>
                    <a:pt x="2267" y="1"/>
                  </a:moveTo>
                  <a:cubicBezTo>
                    <a:pt x="963" y="1"/>
                    <a:pt x="0" y="1440"/>
                    <a:pt x="702" y="2726"/>
                  </a:cubicBezTo>
                  <a:cubicBezTo>
                    <a:pt x="1051" y="3380"/>
                    <a:pt x="1685" y="3694"/>
                    <a:pt x="2315" y="3694"/>
                  </a:cubicBezTo>
                  <a:cubicBezTo>
                    <a:pt x="3068" y="3694"/>
                    <a:pt x="3817" y="3246"/>
                    <a:pt x="4071" y="2393"/>
                  </a:cubicBezTo>
                  <a:cubicBezTo>
                    <a:pt x="4371" y="1426"/>
                    <a:pt x="3837" y="391"/>
                    <a:pt x="2837" y="91"/>
                  </a:cubicBezTo>
                  <a:cubicBezTo>
                    <a:pt x="2643" y="29"/>
                    <a:pt x="2452" y="1"/>
                    <a:pt x="22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43"/>
            <p:cNvSpPr/>
            <p:nvPr/>
          </p:nvSpPr>
          <p:spPr>
            <a:xfrm>
              <a:off x="1639918" y="3834302"/>
              <a:ext cx="317703" cy="148499"/>
            </a:xfrm>
            <a:custGeom>
              <a:avLst/>
              <a:gdLst/>
              <a:ahLst/>
              <a:cxnLst/>
              <a:rect l="l" t="t" r="r" b="b"/>
              <a:pathLst>
                <a:path w="24552" h="11476" extrusionOk="0">
                  <a:moveTo>
                    <a:pt x="1" y="0"/>
                  </a:moveTo>
                  <a:lnTo>
                    <a:pt x="1" y="11475"/>
                  </a:lnTo>
                  <a:lnTo>
                    <a:pt x="24552" y="11475"/>
                  </a:lnTo>
                  <a:lnTo>
                    <a:pt x="2455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43"/>
            <p:cNvSpPr/>
            <p:nvPr/>
          </p:nvSpPr>
          <p:spPr>
            <a:xfrm>
              <a:off x="1730138" y="3856741"/>
              <a:ext cx="227485" cy="6496"/>
            </a:xfrm>
            <a:custGeom>
              <a:avLst/>
              <a:gdLst/>
              <a:ahLst/>
              <a:cxnLst/>
              <a:rect l="l" t="t" r="r" b="b"/>
              <a:pathLst>
                <a:path w="17580" h="502" extrusionOk="0">
                  <a:moveTo>
                    <a:pt x="0" y="1"/>
                  </a:moveTo>
                  <a:lnTo>
                    <a:pt x="17580" y="501"/>
                  </a:lnTo>
                  <a:lnTo>
                    <a:pt x="175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43"/>
            <p:cNvSpPr/>
            <p:nvPr/>
          </p:nvSpPr>
          <p:spPr>
            <a:xfrm>
              <a:off x="1687409" y="3876164"/>
              <a:ext cx="210223" cy="9084"/>
            </a:xfrm>
            <a:custGeom>
              <a:avLst/>
              <a:gdLst/>
              <a:ahLst/>
              <a:cxnLst/>
              <a:rect l="l" t="t" r="r" b="b"/>
              <a:pathLst>
                <a:path w="16246" h="702" extrusionOk="0">
                  <a:moveTo>
                    <a:pt x="16245" y="1"/>
                  </a:moveTo>
                  <a:lnTo>
                    <a:pt x="0" y="201"/>
                  </a:lnTo>
                  <a:lnTo>
                    <a:pt x="0" y="701"/>
                  </a:lnTo>
                  <a:lnTo>
                    <a:pt x="162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43"/>
            <p:cNvSpPr/>
            <p:nvPr/>
          </p:nvSpPr>
          <p:spPr>
            <a:xfrm>
              <a:off x="1737048" y="3907674"/>
              <a:ext cx="220575" cy="12966"/>
            </a:xfrm>
            <a:custGeom>
              <a:avLst/>
              <a:gdLst/>
              <a:ahLst/>
              <a:cxnLst/>
              <a:rect l="l" t="t" r="r" b="b"/>
              <a:pathLst>
                <a:path w="17046" h="1002" extrusionOk="0">
                  <a:moveTo>
                    <a:pt x="17046" y="1"/>
                  </a:moveTo>
                  <a:cubicBezTo>
                    <a:pt x="16645" y="1"/>
                    <a:pt x="0" y="368"/>
                    <a:pt x="0" y="368"/>
                  </a:cubicBezTo>
                  <a:lnTo>
                    <a:pt x="17046" y="1002"/>
                  </a:lnTo>
                  <a:lnTo>
                    <a:pt x="170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43"/>
            <p:cNvSpPr/>
            <p:nvPr/>
          </p:nvSpPr>
          <p:spPr>
            <a:xfrm>
              <a:off x="1687409" y="3939183"/>
              <a:ext cx="167482" cy="7363"/>
            </a:xfrm>
            <a:custGeom>
              <a:avLst/>
              <a:gdLst/>
              <a:ahLst/>
              <a:cxnLst/>
              <a:rect l="l" t="t" r="r" b="b"/>
              <a:pathLst>
                <a:path w="12943" h="569" extrusionOk="0">
                  <a:moveTo>
                    <a:pt x="0" y="1"/>
                  </a:moveTo>
                  <a:lnTo>
                    <a:pt x="0" y="568"/>
                  </a:lnTo>
                  <a:lnTo>
                    <a:pt x="12943" y="26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43"/>
            <p:cNvSpPr/>
            <p:nvPr/>
          </p:nvSpPr>
          <p:spPr>
            <a:xfrm>
              <a:off x="1795317" y="3956458"/>
              <a:ext cx="162306" cy="5616"/>
            </a:xfrm>
            <a:custGeom>
              <a:avLst/>
              <a:gdLst/>
              <a:ahLst/>
              <a:cxnLst/>
              <a:rect l="l" t="t" r="r" b="b"/>
              <a:pathLst>
                <a:path w="12543" h="434" extrusionOk="0">
                  <a:moveTo>
                    <a:pt x="12543" y="0"/>
                  </a:moveTo>
                  <a:lnTo>
                    <a:pt x="0" y="434"/>
                  </a:lnTo>
                  <a:lnTo>
                    <a:pt x="12543" y="434"/>
                  </a:lnTo>
                  <a:lnTo>
                    <a:pt x="125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43"/>
            <p:cNvSpPr/>
            <p:nvPr/>
          </p:nvSpPr>
          <p:spPr>
            <a:xfrm>
              <a:off x="1226401" y="3829113"/>
              <a:ext cx="745460" cy="159291"/>
            </a:xfrm>
            <a:custGeom>
              <a:avLst/>
              <a:gdLst/>
              <a:ahLst/>
              <a:cxnLst/>
              <a:rect l="l" t="t" r="r" b="b"/>
              <a:pathLst>
                <a:path w="57609" h="12310" extrusionOk="0">
                  <a:moveTo>
                    <a:pt x="1" y="1"/>
                  </a:moveTo>
                  <a:lnTo>
                    <a:pt x="1" y="12310"/>
                  </a:lnTo>
                  <a:lnTo>
                    <a:pt x="57608" y="12310"/>
                  </a:lnTo>
                  <a:lnTo>
                    <a:pt x="57608" y="11376"/>
                  </a:lnTo>
                  <a:lnTo>
                    <a:pt x="35626" y="11376"/>
                  </a:lnTo>
                  <a:lnTo>
                    <a:pt x="35626" y="935"/>
                  </a:lnTo>
                  <a:lnTo>
                    <a:pt x="57608" y="935"/>
                  </a:lnTo>
                  <a:lnTo>
                    <a:pt x="5760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43"/>
            <p:cNvSpPr/>
            <p:nvPr/>
          </p:nvSpPr>
          <p:spPr>
            <a:xfrm>
              <a:off x="1666252" y="3829113"/>
              <a:ext cx="305617" cy="159291"/>
            </a:xfrm>
            <a:custGeom>
              <a:avLst/>
              <a:gdLst/>
              <a:ahLst/>
              <a:cxnLst/>
              <a:rect l="l" t="t" r="r" b="b"/>
              <a:pathLst>
                <a:path w="23618" h="12310" extrusionOk="0">
                  <a:moveTo>
                    <a:pt x="1" y="1"/>
                  </a:moveTo>
                  <a:lnTo>
                    <a:pt x="1" y="12310"/>
                  </a:lnTo>
                  <a:lnTo>
                    <a:pt x="23617" y="12310"/>
                  </a:lnTo>
                  <a:lnTo>
                    <a:pt x="23617" y="11376"/>
                  </a:lnTo>
                  <a:lnTo>
                    <a:pt x="1635" y="11376"/>
                  </a:lnTo>
                  <a:lnTo>
                    <a:pt x="1635" y="935"/>
                  </a:lnTo>
                  <a:lnTo>
                    <a:pt x="23617" y="935"/>
                  </a:lnTo>
                  <a:lnTo>
                    <a:pt x="2361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3"/>
            <p:cNvSpPr/>
            <p:nvPr/>
          </p:nvSpPr>
          <p:spPr>
            <a:xfrm>
              <a:off x="1374463" y="3881780"/>
              <a:ext cx="238277" cy="53973"/>
            </a:xfrm>
            <a:custGeom>
              <a:avLst/>
              <a:gdLst/>
              <a:ahLst/>
              <a:cxnLst/>
              <a:rect l="l" t="t" r="r" b="b"/>
              <a:pathLst>
                <a:path w="18414" h="4171" extrusionOk="0">
                  <a:moveTo>
                    <a:pt x="0" y="0"/>
                  </a:moveTo>
                  <a:lnTo>
                    <a:pt x="0" y="4170"/>
                  </a:lnTo>
                  <a:lnTo>
                    <a:pt x="18413" y="4170"/>
                  </a:lnTo>
                  <a:lnTo>
                    <a:pt x="184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3"/>
            <p:cNvSpPr/>
            <p:nvPr/>
          </p:nvSpPr>
          <p:spPr>
            <a:xfrm>
              <a:off x="1265687" y="3876164"/>
              <a:ext cx="75544" cy="64985"/>
            </a:xfrm>
            <a:custGeom>
              <a:avLst/>
              <a:gdLst/>
              <a:ahLst/>
              <a:cxnLst/>
              <a:rect l="l" t="t" r="r" b="b"/>
              <a:pathLst>
                <a:path w="5838" h="5022" extrusionOk="0">
                  <a:moveTo>
                    <a:pt x="3336" y="1"/>
                  </a:moveTo>
                  <a:cubicBezTo>
                    <a:pt x="1101" y="1"/>
                    <a:pt x="0" y="2703"/>
                    <a:pt x="1568" y="4271"/>
                  </a:cubicBezTo>
                  <a:cubicBezTo>
                    <a:pt x="2076" y="4789"/>
                    <a:pt x="2703" y="5021"/>
                    <a:pt x="3319" y="5021"/>
                  </a:cubicBezTo>
                  <a:cubicBezTo>
                    <a:pt x="4603" y="5021"/>
                    <a:pt x="5838" y="4013"/>
                    <a:pt x="5838" y="2503"/>
                  </a:cubicBezTo>
                  <a:cubicBezTo>
                    <a:pt x="5838" y="1135"/>
                    <a:pt x="4737" y="1"/>
                    <a:pt x="33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43"/>
            <p:cNvSpPr/>
            <p:nvPr/>
          </p:nvSpPr>
          <p:spPr>
            <a:xfrm>
              <a:off x="1279430" y="3884925"/>
              <a:ext cx="56198" cy="47736"/>
            </a:xfrm>
            <a:custGeom>
              <a:avLst/>
              <a:gdLst/>
              <a:ahLst/>
              <a:cxnLst/>
              <a:rect l="l" t="t" r="r" b="b"/>
              <a:pathLst>
                <a:path w="4343" h="3689" extrusionOk="0">
                  <a:moveTo>
                    <a:pt x="2262" y="0"/>
                  </a:moveTo>
                  <a:cubicBezTo>
                    <a:pt x="941" y="0"/>
                    <a:pt x="1" y="1436"/>
                    <a:pt x="673" y="2693"/>
                  </a:cubicBezTo>
                  <a:cubicBezTo>
                    <a:pt x="1025" y="3367"/>
                    <a:pt x="1665" y="3689"/>
                    <a:pt x="2300" y="3689"/>
                  </a:cubicBezTo>
                  <a:cubicBezTo>
                    <a:pt x="3048" y="3689"/>
                    <a:pt x="3789" y="3241"/>
                    <a:pt x="4042" y="2393"/>
                  </a:cubicBezTo>
                  <a:cubicBezTo>
                    <a:pt x="4342" y="1392"/>
                    <a:pt x="3808" y="358"/>
                    <a:pt x="2841" y="91"/>
                  </a:cubicBezTo>
                  <a:cubicBezTo>
                    <a:pt x="2643" y="29"/>
                    <a:pt x="2448" y="0"/>
                    <a:pt x="22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43"/>
            <p:cNvSpPr/>
            <p:nvPr/>
          </p:nvSpPr>
          <p:spPr>
            <a:xfrm>
              <a:off x="1595469" y="3993144"/>
              <a:ext cx="318130" cy="148499"/>
            </a:xfrm>
            <a:custGeom>
              <a:avLst/>
              <a:gdLst/>
              <a:ahLst/>
              <a:cxnLst/>
              <a:rect l="l" t="t" r="r" b="b"/>
              <a:pathLst>
                <a:path w="24585" h="11476" extrusionOk="0">
                  <a:moveTo>
                    <a:pt x="0" y="1"/>
                  </a:moveTo>
                  <a:lnTo>
                    <a:pt x="0" y="11476"/>
                  </a:lnTo>
                  <a:lnTo>
                    <a:pt x="24584" y="11476"/>
                  </a:lnTo>
                  <a:lnTo>
                    <a:pt x="24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43"/>
            <p:cNvSpPr/>
            <p:nvPr/>
          </p:nvSpPr>
          <p:spPr>
            <a:xfrm>
              <a:off x="1686115" y="4015595"/>
              <a:ext cx="227485" cy="6483"/>
            </a:xfrm>
            <a:custGeom>
              <a:avLst/>
              <a:gdLst/>
              <a:ahLst/>
              <a:cxnLst/>
              <a:rect l="l" t="t" r="r" b="b"/>
              <a:pathLst>
                <a:path w="17580" h="501" extrusionOk="0">
                  <a:moveTo>
                    <a:pt x="0" y="0"/>
                  </a:moveTo>
                  <a:lnTo>
                    <a:pt x="17579" y="501"/>
                  </a:lnTo>
                  <a:lnTo>
                    <a:pt x="1757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43"/>
            <p:cNvSpPr/>
            <p:nvPr/>
          </p:nvSpPr>
          <p:spPr>
            <a:xfrm>
              <a:off x="1642946" y="4035019"/>
              <a:ext cx="210650" cy="9071"/>
            </a:xfrm>
            <a:custGeom>
              <a:avLst/>
              <a:gdLst/>
              <a:ahLst/>
              <a:cxnLst/>
              <a:rect l="l" t="t" r="r" b="b"/>
              <a:pathLst>
                <a:path w="16279" h="701" extrusionOk="0">
                  <a:moveTo>
                    <a:pt x="16279" y="0"/>
                  </a:moveTo>
                  <a:lnTo>
                    <a:pt x="0" y="200"/>
                  </a:lnTo>
                  <a:lnTo>
                    <a:pt x="0" y="701"/>
                  </a:lnTo>
                  <a:lnTo>
                    <a:pt x="1627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43"/>
            <p:cNvSpPr/>
            <p:nvPr/>
          </p:nvSpPr>
          <p:spPr>
            <a:xfrm>
              <a:off x="1692585" y="4066528"/>
              <a:ext cx="221015" cy="12966"/>
            </a:xfrm>
            <a:custGeom>
              <a:avLst/>
              <a:gdLst/>
              <a:ahLst/>
              <a:cxnLst/>
              <a:rect l="l" t="t" r="r" b="b"/>
              <a:pathLst>
                <a:path w="17080" h="1002" extrusionOk="0">
                  <a:moveTo>
                    <a:pt x="17079" y="0"/>
                  </a:moveTo>
                  <a:cubicBezTo>
                    <a:pt x="16679" y="0"/>
                    <a:pt x="0" y="367"/>
                    <a:pt x="0" y="367"/>
                  </a:cubicBezTo>
                  <a:lnTo>
                    <a:pt x="17079" y="1001"/>
                  </a:lnTo>
                  <a:lnTo>
                    <a:pt x="1707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43"/>
            <p:cNvSpPr/>
            <p:nvPr/>
          </p:nvSpPr>
          <p:spPr>
            <a:xfrm>
              <a:off x="1642946" y="4098038"/>
              <a:ext cx="167482" cy="7350"/>
            </a:xfrm>
            <a:custGeom>
              <a:avLst/>
              <a:gdLst/>
              <a:ahLst/>
              <a:cxnLst/>
              <a:rect l="l" t="t" r="r" b="b"/>
              <a:pathLst>
                <a:path w="12943" h="568" extrusionOk="0">
                  <a:moveTo>
                    <a:pt x="0" y="0"/>
                  </a:moveTo>
                  <a:lnTo>
                    <a:pt x="0" y="567"/>
                  </a:lnTo>
                  <a:lnTo>
                    <a:pt x="12943" y="267"/>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43"/>
            <p:cNvSpPr/>
            <p:nvPr/>
          </p:nvSpPr>
          <p:spPr>
            <a:xfrm>
              <a:off x="1751282" y="4115300"/>
              <a:ext cx="162319" cy="5629"/>
            </a:xfrm>
            <a:custGeom>
              <a:avLst/>
              <a:gdLst/>
              <a:ahLst/>
              <a:cxnLst/>
              <a:rect l="l" t="t" r="r" b="b"/>
              <a:pathLst>
                <a:path w="12544" h="435" extrusionOk="0">
                  <a:moveTo>
                    <a:pt x="12543" y="1"/>
                  </a:moveTo>
                  <a:lnTo>
                    <a:pt x="1" y="434"/>
                  </a:lnTo>
                  <a:lnTo>
                    <a:pt x="12543" y="434"/>
                  </a:lnTo>
                  <a:lnTo>
                    <a:pt x="1254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43"/>
            <p:cNvSpPr/>
            <p:nvPr/>
          </p:nvSpPr>
          <p:spPr>
            <a:xfrm>
              <a:off x="1181938" y="3987968"/>
              <a:ext cx="745460" cy="159291"/>
            </a:xfrm>
            <a:custGeom>
              <a:avLst/>
              <a:gdLst/>
              <a:ahLst/>
              <a:cxnLst/>
              <a:rect l="l" t="t" r="r" b="b"/>
              <a:pathLst>
                <a:path w="57609" h="12310" extrusionOk="0">
                  <a:moveTo>
                    <a:pt x="1" y="0"/>
                  </a:moveTo>
                  <a:lnTo>
                    <a:pt x="1" y="12309"/>
                  </a:lnTo>
                  <a:lnTo>
                    <a:pt x="57609" y="12309"/>
                  </a:lnTo>
                  <a:lnTo>
                    <a:pt x="57609" y="11375"/>
                  </a:lnTo>
                  <a:lnTo>
                    <a:pt x="35626" y="11375"/>
                  </a:lnTo>
                  <a:lnTo>
                    <a:pt x="35626" y="934"/>
                  </a:lnTo>
                  <a:lnTo>
                    <a:pt x="57609" y="934"/>
                  </a:lnTo>
                  <a:lnTo>
                    <a:pt x="576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43"/>
            <p:cNvSpPr/>
            <p:nvPr/>
          </p:nvSpPr>
          <p:spPr>
            <a:xfrm>
              <a:off x="1622229" y="3987968"/>
              <a:ext cx="305177" cy="159291"/>
            </a:xfrm>
            <a:custGeom>
              <a:avLst/>
              <a:gdLst/>
              <a:ahLst/>
              <a:cxnLst/>
              <a:rect l="l" t="t" r="r" b="b"/>
              <a:pathLst>
                <a:path w="23584" h="12310" extrusionOk="0">
                  <a:moveTo>
                    <a:pt x="0" y="0"/>
                  </a:moveTo>
                  <a:lnTo>
                    <a:pt x="0" y="12309"/>
                  </a:lnTo>
                  <a:lnTo>
                    <a:pt x="23584" y="12309"/>
                  </a:lnTo>
                  <a:lnTo>
                    <a:pt x="23584" y="11375"/>
                  </a:lnTo>
                  <a:lnTo>
                    <a:pt x="1601" y="11375"/>
                  </a:lnTo>
                  <a:lnTo>
                    <a:pt x="1601" y="934"/>
                  </a:lnTo>
                  <a:lnTo>
                    <a:pt x="23584" y="934"/>
                  </a:lnTo>
                  <a:lnTo>
                    <a:pt x="2358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43"/>
            <p:cNvSpPr/>
            <p:nvPr/>
          </p:nvSpPr>
          <p:spPr>
            <a:xfrm>
              <a:off x="1330427" y="4040622"/>
              <a:ext cx="238277" cy="53973"/>
            </a:xfrm>
            <a:custGeom>
              <a:avLst/>
              <a:gdLst/>
              <a:ahLst/>
              <a:cxnLst/>
              <a:rect l="l" t="t" r="r" b="b"/>
              <a:pathLst>
                <a:path w="18414" h="4171" extrusionOk="0">
                  <a:moveTo>
                    <a:pt x="1" y="1"/>
                  </a:moveTo>
                  <a:lnTo>
                    <a:pt x="1" y="4171"/>
                  </a:lnTo>
                  <a:lnTo>
                    <a:pt x="18414" y="4171"/>
                  </a:lnTo>
                  <a:lnTo>
                    <a:pt x="1841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43"/>
            <p:cNvSpPr/>
            <p:nvPr/>
          </p:nvSpPr>
          <p:spPr>
            <a:xfrm>
              <a:off x="1221224" y="4035019"/>
              <a:ext cx="75984" cy="64972"/>
            </a:xfrm>
            <a:custGeom>
              <a:avLst/>
              <a:gdLst/>
              <a:ahLst/>
              <a:cxnLst/>
              <a:rect l="l" t="t" r="r" b="b"/>
              <a:pathLst>
                <a:path w="5872" h="5021" extrusionOk="0">
                  <a:moveTo>
                    <a:pt x="3369" y="0"/>
                  </a:moveTo>
                  <a:cubicBezTo>
                    <a:pt x="1135" y="0"/>
                    <a:pt x="0" y="2702"/>
                    <a:pt x="1602" y="4270"/>
                  </a:cubicBezTo>
                  <a:cubicBezTo>
                    <a:pt x="2110" y="4789"/>
                    <a:pt x="2737" y="5020"/>
                    <a:pt x="3352" y="5020"/>
                  </a:cubicBezTo>
                  <a:cubicBezTo>
                    <a:pt x="4637" y="5020"/>
                    <a:pt x="5871" y="4013"/>
                    <a:pt x="5871" y="2502"/>
                  </a:cubicBezTo>
                  <a:cubicBezTo>
                    <a:pt x="5871" y="1134"/>
                    <a:pt x="4737" y="0"/>
                    <a:pt x="336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43"/>
            <p:cNvSpPr/>
            <p:nvPr/>
          </p:nvSpPr>
          <p:spPr>
            <a:xfrm>
              <a:off x="1234967" y="4043766"/>
              <a:ext cx="56625" cy="47749"/>
            </a:xfrm>
            <a:custGeom>
              <a:avLst/>
              <a:gdLst/>
              <a:ahLst/>
              <a:cxnLst/>
              <a:rect l="l" t="t" r="r" b="b"/>
              <a:pathLst>
                <a:path w="4376" h="3690" extrusionOk="0">
                  <a:moveTo>
                    <a:pt x="2271" y="1"/>
                  </a:moveTo>
                  <a:cubicBezTo>
                    <a:pt x="967" y="1"/>
                    <a:pt x="1" y="1437"/>
                    <a:pt x="673" y="2693"/>
                  </a:cubicBezTo>
                  <a:cubicBezTo>
                    <a:pt x="1025" y="3367"/>
                    <a:pt x="1665" y="3689"/>
                    <a:pt x="2303" y="3689"/>
                  </a:cubicBezTo>
                  <a:cubicBezTo>
                    <a:pt x="3055" y="3689"/>
                    <a:pt x="3805" y="3241"/>
                    <a:pt x="4075" y="2393"/>
                  </a:cubicBezTo>
                  <a:cubicBezTo>
                    <a:pt x="4376" y="1392"/>
                    <a:pt x="3809" y="358"/>
                    <a:pt x="2841" y="91"/>
                  </a:cubicBezTo>
                  <a:cubicBezTo>
                    <a:pt x="2647" y="30"/>
                    <a:pt x="2456" y="1"/>
                    <a:pt x="22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43"/>
            <p:cNvSpPr/>
            <p:nvPr/>
          </p:nvSpPr>
          <p:spPr>
            <a:xfrm>
              <a:off x="1327153" y="3264129"/>
              <a:ext cx="200182" cy="258037"/>
            </a:xfrm>
            <a:custGeom>
              <a:avLst/>
              <a:gdLst/>
              <a:ahLst/>
              <a:cxnLst/>
              <a:rect l="l" t="t" r="r" b="b"/>
              <a:pathLst>
                <a:path w="15470" h="19941" extrusionOk="0">
                  <a:moveTo>
                    <a:pt x="13247" y="1"/>
                  </a:moveTo>
                  <a:cubicBezTo>
                    <a:pt x="12235" y="1"/>
                    <a:pt x="11224" y="648"/>
                    <a:pt x="11128" y="1999"/>
                  </a:cubicBezTo>
                  <a:lnTo>
                    <a:pt x="10695" y="7736"/>
                  </a:lnTo>
                  <a:cubicBezTo>
                    <a:pt x="10594" y="8704"/>
                    <a:pt x="10494" y="9638"/>
                    <a:pt x="10428" y="10572"/>
                  </a:cubicBezTo>
                  <a:cubicBezTo>
                    <a:pt x="10361" y="11039"/>
                    <a:pt x="10294" y="11539"/>
                    <a:pt x="10228" y="11939"/>
                  </a:cubicBezTo>
                  <a:cubicBezTo>
                    <a:pt x="10228" y="12173"/>
                    <a:pt x="10161" y="12339"/>
                    <a:pt x="10127" y="12573"/>
                  </a:cubicBezTo>
                  <a:cubicBezTo>
                    <a:pt x="10127" y="12673"/>
                    <a:pt x="10094" y="12740"/>
                    <a:pt x="10094" y="12806"/>
                  </a:cubicBezTo>
                  <a:lnTo>
                    <a:pt x="10083" y="12850"/>
                  </a:lnTo>
                  <a:lnTo>
                    <a:pt x="10083" y="12850"/>
                  </a:lnTo>
                  <a:cubicBezTo>
                    <a:pt x="10076" y="12858"/>
                    <a:pt x="10068" y="12866"/>
                    <a:pt x="10061" y="12873"/>
                  </a:cubicBezTo>
                  <a:cubicBezTo>
                    <a:pt x="9961" y="12973"/>
                    <a:pt x="9827" y="13107"/>
                    <a:pt x="9694" y="13207"/>
                  </a:cubicBezTo>
                  <a:cubicBezTo>
                    <a:pt x="9360" y="13474"/>
                    <a:pt x="8993" y="13707"/>
                    <a:pt x="8626" y="13941"/>
                  </a:cubicBezTo>
                  <a:cubicBezTo>
                    <a:pt x="7859" y="14408"/>
                    <a:pt x="7025" y="14875"/>
                    <a:pt x="6191" y="15308"/>
                  </a:cubicBezTo>
                  <a:cubicBezTo>
                    <a:pt x="4523" y="16209"/>
                    <a:pt x="2789" y="17076"/>
                    <a:pt x="1054" y="17943"/>
                  </a:cubicBezTo>
                  <a:lnTo>
                    <a:pt x="1021" y="17943"/>
                  </a:lnTo>
                  <a:cubicBezTo>
                    <a:pt x="1" y="18469"/>
                    <a:pt x="442" y="19940"/>
                    <a:pt x="1495" y="19940"/>
                  </a:cubicBezTo>
                  <a:cubicBezTo>
                    <a:pt x="1578" y="19940"/>
                    <a:pt x="1665" y="19931"/>
                    <a:pt x="1755" y="19912"/>
                  </a:cubicBezTo>
                  <a:cubicBezTo>
                    <a:pt x="3690" y="19478"/>
                    <a:pt x="5624" y="18911"/>
                    <a:pt x="7492" y="18244"/>
                  </a:cubicBezTo>
                  <a:cubicBezTo>
                    <a:pt x="8460" y="17877"/>
                    <a:pt x="9394" y="17510"/>
                    <a:pt x="10328" y="17043"/>
                  </a:cubicBezTo>
                  <a:cubicBezTo>
                    <a:pt x="10828" y="16809"/>
                    <a:pt x="11328" y="16542"/>
                    <a:pt x="11795" y="16276"/>
                  </a:cubicBezTo>
                  <a:cubicBezTo>
                    <a:pt x="12062" y="16075"/>
                    <a:pt x="12329" y="15909"/>
                    <a:pt x="12563" y="15709"/>
                  </a:cubicBezTo>
                  <a:cubicBezTo>
                    <a:pt x="12729" y="15575"/>
                    <a:pt x="12863" y="15442"/>
                    <a:pt x="12996" y="15275"/>
                  </a:cubicBezTo>
                  <a:cubicBezTo>
                    <a:pt x="13163" y="15075"/>
                    <a:pt x="13330" y="14875"/>
                    <a:pt x="13463" y="14641"/>
                  </a:cubicBezTo>
                  <a:cubicBezTo>
                    <a:pt x="13497" y="14574"/>
                    <a:pt x="13530" y="14508"/>
                    <a:pt x="13597" y="14408"/>
                  </a:cubicBezTo>
                  <a:lnTo>
                    <a:pt x="13630" y="14274"/>
                  </a:lnTo>
                  <a:lnTo>
                    <a:pt x="13663" y="14207"/>
                  </a:lnTo>
                  <a:lnTo>
                    <a:pt x="13763" y="13974"/>
                  </a:lnTo>
                  <a:cubicBezTo>
                    <a:pt x="13797" y="13807"/>
                    <a:pt x="13863" y="13640"/>
                    <a:pt x="13897" y="13507"/>
                  </a:cubicBezTo>
                  <a:cubicBezTo>
                    <a:pt x="13964" y="13240"/>
                    <a:pt x="14064" y="12940"/>
                    <a:pt x="14097" y="12706"/>
                  </a:cubicBezTo>
                  <a:cubicBezTo>
                    <a:pt x="14230" y="12173"/>
                    <a:pt x="14330" y="11672"/>
                    <a:pt x="14397" y="11172"/>
                  </a:cubicBezTo>
                  <a:cubicBezTo>
                    <a:pt x="14597" y="10138"/>
                    <a:pt x="14731" y="9171"/>
                    <a:pt x="14864" y="8170"/>
                  </a:cubicBezTo>
                  <a:cubicBezTo>
                    <a:pt x="15098" y="6202"/>
                    <a:pt x="15264" y="4234"/>
                    <a:pt x="15365" y="2232"/>
                  </a:cubicBezTo>
                  <a:lnTo>
                    <a:pt x="15365" y="2266"/>
                  </a:lnTo>
                  <a:cubicBezTo>
                    <a:pt x="15469" y="781"/>
                    <a:pt x="14358" y="1"/>
                    <a:pt x="13247" y="1"/>
                  </a:cubicBez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43"/>
            <p:cNvSpPr/>
            <p:nvPr/>
          </p:nvSpPr>
          <p:spPr>
            <a:xfrm>
              <a:off x="1309710" y="3490700"/>
              <a:ext cx="47490" cy="43608"/>
            </a:xfrm>
            <a:custGeom>
              <a:avLst/>
              <a:gdLst/>
              <a:ahLst/>
              <a:cxnLst/>
              <a:rect l="l" t="t" r="r" b="b"/>
              <a:pathLst>
                <a:path w="3670" h="3370" extrusionOk="0">
                  <a:moveTo>
                    <a:pt x="2836" y="1"/>
                  </a:moveTo>
                  <a:lnTo>
                    <a:pt x="1" y="168"/>
                  </a:lnTo>
                  <a:lnTo>
                    <a:pt x="1135" y="3370"/>
                  </a:lnTo>
                  <a:cubicBezTo>
                    <a:pt x="1135" y="3370"/>
                    <a:pt x="3670" y="2936"/>
                    <a:pt x="3637" y="1535"/>
                  </a:cubicBezTo>
                  <a:lnTo>
                    <a:pt x="2836" y="1"/>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43"/>
            <p:cNvSpPr/>
            <p:nvPr/>
          </p:nvSpPr>
          <p:spPr>
            <a:xfrm>
              <a:off x="1280361" y="3492861"/>
              <a:ext cx="44035" cy="48512"/>
            </a:xfrm>
            <a:custGeom>
              <a:avLst/>
              <a:gdLst/>
              <a:ahLst/>
              <a:cxnLst/>
              <a:rect l="l" t="t" r="r" b="b"/>
              <a:pathLst>
                <a:path w="3403" h="3749" extrusionOk="0">
                  <a:moveTo>
                    <a:pt x="2269" y="1"/>
                  </a:moveTo>
                  <a:lnTo>
                    <a:pt x="667" y="835"/>
                  </a:lnTo>
                  <a:cubicBezTo>
                    <a:pt x="200" y="1101"/>
                    <a:pt x="0" y="1702"/>
                    <a:pt x="267" y="2202"/>
                  </a:cubicBezTo>
                  <a:lnTo>
                    <a:pt x="868" y="3236"/>
                  </a:lnTo>
                  <a:cubicBezTo>
                    <a:pt x="1049" y="3572"/>
                    <a:pt x="1390" y="3748"/>
                    <a:pt x="1752" y="3748"/>
                  </a:cubicBezTo>
                  <a:cubicBezTo>
                    <a:pt x="1857" y="3748"/>
                    <a:pt x="1963" y="3733"/>
                    <a:pt x="2068" y="3703"/>
                  </a:cubicBezTo>
                  <a:lnTo>
                    <a:pt x="3403" y="3203"/>
                  </a:lnTo>
                  <a:lnTo>
                    <a:pt x="2269" y="1"/>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43"/>
            <p:cNvSpPr/>
            <p:nvPr/>
          </p:nvSpPr>
          <p:spPr>
            <a:xfrm>
              <a:off x="1446980" y="3266678"/>
              <a:ext cx="91512" cy="133386"/>
            </a:xfrm>
            <a:custGeom>
              <a:avLst/>
              <a:gdLst/>
              <a:ahLst/>
              <a:cxnLst/>
              <a:rect l="l" t="t" r="r" b="b"/>
              <a:pathLst>
                <a:path w="7072" h="10308" extrusionOk="0">
                  <a:moveTo>
                    <a:pt x="501" y="67"/>
                  </a:moveTo>
                  <a:cubicBezTo>
                    <a:pt x="200" y="501"/>
                    <a:pt x="0" y="968"/>
                    <a:pt x="0" y="1468"/>
                  </a:cubicBezTo>
                  <a:cubicBezTo>
                    <a:pt x="0" y="2235"/>
                    <a:pt x="667" y="10308"/>
                    <a:pt x="667" y="10308"/>
                  </a:cubicBezTo>
                  <a:lnTo>
                    <a:pt x="5771" y="10308"/>
                  </a:lnTo>
                  <a:cubicBezTo>
                    <a:pt x="5771" y="10308"/>
                    <a:pt x="6238" y="8807"/>
                    <a:pt x="6672" y="4404"/>
                  </a:cubicBezTo>
                  <a:cubicBezTo>
                    <a:pt x="7072" y="0"/>
                    <a:pt x="4570" y="434"/>
                    <a:pt x="501" y="6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3"/>
            <p:cNvSpPr/>
            <p:nvPr/>
          </p:nvSpPr>
          <p:spPr>
            <a:xfrm>
              <a:off x="1452583" y="3383218"/>
              <a:ext cx="85055" cy="31095"/>
            </a:xfrm>
            <a:custGeom>
              <a:avLst/>
              <a:gdLst/>
              <a:ahLst/>
              <a:cxnLst/>
              <a:rect l="l" t="t" r="r" b="b"/>
              <a:pathLst>
                <a:path w="6573" h="2403" extrusionOk="0">
                  <a:moveTo>
                    <a:pt x="6572" y="1"/>
                  </a:moveTo>
                  <a:lnTo>
                    <a:pt x="1" y="468"/>
                  </a:lnTo>
                  <a:lnTo>
                    <a:pt x="1" y="2403"/>
                  </a:lnTo>
                  <a:lnTo>
                    <a:pt x="5405" y="2403"/>
                  </a:lnTo>
                  <a:lnTo>
                    <a:pt x="65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3"/>
            <p:cNvSpPr/>
            <p:nvPr/>
          </p:nvSpPr>
          <p:spPr>
            <a:xfrm>
              <a:off x="1411575" y="3986674"/>
              <a:ext cx="72529" cy="78132"/>
            </a:xfrm>
            <a:custGeom>
              <a:avLst/>
              <a:gdLst/>
              <a:ahLst/>
              <a:cxnLst/>
              <a:rect l="l" t="t" r="r" b="b"/>
              <a:pathLst>
                <a:path w="5605" h="6038" extrusionOk="0">
                  <a:moveTo>
                    <a:pt x="3136" y="0"/>
                  </a:moveTo>
                  <a:lnTo>
                    <a:pt x="1" y="200"/>
                  </a:lnTo>
                  <a:lnTo>
                    <a:pt x="2469" y="6038"/>
                  </a:lnTo>
                  <a:lnTo>
                    <a:pt x="5605" y="5838"/>
                  </a:lnTo>
                  <a:lnTo>
                    <a:pt x="3136" y="0"/>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3"/>
            <p:cNvSpPr/>
            <p:nvPr/>
          </p:nvSpPr>
          <p:spPr>
            <a:xfrm>
              <a:off x="1411575" y="3986674"/>
              <a:ext cx="57001" cy="41447"/>
            </a:xfrm>
            <a:custGeom>
              <a:avLst/>
              <a:gdLst/>
              <a:ahLst/>
              <a:cxnLst/>
              <a:rect l="l" t="t" r="r" b="b"/>
              <a:pathLst>
                <a:path w="4405" h="3203" extrusionOk="0">
                  <a:moveTo>
                    <a:pt x="3136" y="0"/>
                  </a:moveTo>
                  <a:lnTo>
                    <a:pt x="1" y="200"/>
                  </a:lnTo>
                  <a:lnTo>
                    <a:pt x="1268" y="3203"/>
                  </a:lnTo>
                  <a:lnTo>
                    <a:pt x="4404" y="3002"/>
                  </a:lnTo>
                  <a:lnTo>
                    <a:pt x="31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3"/>
            <p:cNvSpPr/>
            <p:nvPr/>
          </p:nvSpPr>
          <p:spPr>
            <a:xfrm>
              <a:off x="1376378" y="4032845"/>
              <a:ext cx="118517" cy="82298"/>
            </a:xfrm>
            <a:custGeom>
              <a:avLst/>
              <a:gdLst/>
              <a:ahLst/>
              <a:cxnLst/>
              <a:rect l="l" t="t" r="r" b="b"/>
              <a:pathLst>
                <a:path w="9159" h="6360" extrusionOk="0">
                  <a:moveTo>
                    <a:pt x="7238" y="0"/>
                  </a:moveTo>
                  <a:cubicBezTo>
                    <a:pt x="7199" y="0"/>
                    <a:pt x="7159" y="11"/>
                    <a:pt x="7124" y="35"/>
                  </a:cubicBezTo>
                  <a:lnTo>
                    <a:pt x="4022" y="1503"/>
                  </a:lnTo>
                  <a:cubicBezTo>
                    <a:pt x="3855" y="1569"/>
                    <a:pt x="3722" y="1703"/>
                    <a:pt x="3655" y="1869"/>
                  </a:cubicBezTo>
                  <a:cubicBezTo>
                    <a:pt x="3288" y="2737"/>
                    <a:pt x="2087" y="4038"/>
                    <a:pt x="319" y="5439"/>
                  </a:cubicBezTo>
                  <a:cubicBezTo>
                    <a:pt x="1" y="5678"/>
                    <a:pt x="358" y="6360"/>
                    <a:pt x="1055" y="6360"/>
                  </a:cubicBezTo>
                  <a:cubicBezTo>
                    <a:pt x="1234" y="6360"/>
                    <a:pt x="1435" y="6315"/>
                    <a:pt x="1653" y="6206"/>
                  </a:cubicBezTo>
                  <a:cubicBezTo>
                    <a:pt x="2721" y="5706"/>
                    <a:pt x="5023" y="4505"/>
                    <a:pt x="5823" y="4138"/>
                  </a:cubicBezTo>
                  <a:cubicBezTo>
                    <a:pt x="7091" y="3537"/>
                    <a:pt x="7858" y="3237"/>
                    <a:pt x="8859" y="2770"/>
                  </a:cubicBezTo>
                  <a:cubicBezTo>
                    <a:pt x="8892" y="2770"/>
                    <a:pt x="8925" y="2770"/>
                    <a:pt x="8925" y="2737"/>
                  </a:cubicBezTo>
                  <a:cubicBezTo>
                    <a:pt x="9125" y="2603"/>
                    <a:pt x="9159" y="2336"/>
                    <a:pt x="9025" y="2136"/>
                  </a:cubicBezTo>
                  <a:lnTo>
                    <a:pt x="7424" y="102"/>
                  </a:lnTo>
                  <a:cubicBezTo>
                    <a:pt x="7381" y="37"/>
                    <a:pt x="7310" y="0"/>
                    <a:pt x="723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43"/>
            <p:cNvSpPr/>
            <p:nvPr/>
          </p:nvSpPr>
          <p:spPr>
            <a:xfrm>
              <a:off x="1408560" y="4055995"/>
              <a:ext cx="19863" cy="8980"/>
            </a:xfrm>
            <a:custGeom>
              <a:avLst/>
              <a:gdLst/>
              <a:ahLst/>
              <a:cxnLst/>
              <a:rect l="l" t="t" r="r" b="b"/>
              <a:pathLst>
                <a:path w="1535" h="694" extrusionOk="0">
                  <a:moveTo>
                    <a:pt x="1012" y="134"/>
                  </a:moveTo>
                  <a:cubicBezTo>
                    <a:pt x="1107" y="134"/>
                    <a:pt x="1203" y="138"/>
                    <a:pt x="1301" y="147"/>
                  </a:cubicBezTo>
                  <a:cubicBezTo>
                    <a:pt x="1034" y="414"/>
                    <a:pt x="701" y="547"/>
                    <a:pt x="334" y="547"/>
                  </a:cubicBezTo>
                  <a:cubicBezTo>
                    <a:pt x="267" y="514"/>
                    <a:pt x="201" y="447"/>
                    <a:pt x="167" y="381"/>
                  </a:cubicBezTo>
                  <a:cubicBezTo>
                    <a:pt x="134" y="314"/>
                    <a:pt x="167" y="281"/>
                    <a:pt x="167" y="281"/>
                  </a:cubicBezTo>
                  <a:cubicBezTo>
                    <a:pt x="167" y="247"/>
                    <a:pt x="201" y="247"/>
                    <a:pt x="234" y="214"/>
                  </a:cubicBezTo>
                  <a:cubicBezTo>
                    <a:pt x="502" y="165"/>
                    <a:pt x="753" y="134"/>
                    <a:pt x="1012" y="134"/>
                  </a:cubicBezTo>
                  <a:close/>
                  <a:moveTo>
                    <a:pt x="846" y="1"/>
                  </a:moveTo>
                  <a:cubicBezTo>
                    <a:pt x="522" y="1"/>
                    <a:pt x="173" y="39"/>
                    <a:pt x="67" y="181"/>
                  </a:cubicBezTo>
                  <a:cubicBezTo>
                    <a:pt x="0" y="247"/>
                    <a:pt x="0" y="347"/>
                    <a:pt x="34" y="414"/>
                  </a:cubicBezTo>
                  <a:cubicBezTo>
                    <a:pt x="67" y="547"/>
                    <a:pt x="167" y="648"/>
                    <a:pt x="301" y="681"/>
                  </a:cubicBezTo>
                  <a:cubicBezTo>
                    <a:pt x="351" y="689"/>
                    <a:pt x="401" y="693"/>
                    <a:pt x="450" y="693"/>
                  </a:cubicBezTo>
                  <a:cubicBezTo>
                    <a:pt x="599" y="693"/>
                    <a:pt x="743" y="656"/>
                    <a:pt x="868" y="581"/>
                  </a:cubicBezTo>
                  <a:cubicBezTo>
                    <a:pt x="1101" y="447"/>
                    <a:pt x="1301" y="314"/>
                    <a:pt x="1501" y="181"/>
                  </a:cubicBezTo>
                  <a:cubicBezTo>
                    <a:pt x="1501" y="147"/>
                    <a:pt x="1535" y="114"/>
                    <a:pt x="1535" y="80"/>
                  </a:cubicBezTo>
                  <a:cubicBezTo>
                    <a:pt x="1501" y="47"/>
                    <a:pt x="1501" y="47"/>
                    <a:pt x="1468" y="47"/>
                  </a:cubicBezTo>
                  <a:cubicBezTo>
                    <a:pt x="1405" y="31"/>
                    <a:pt x="1135" y="1"/>
                    <a:pt x="8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43"/>
            <p:cNvSpPr/>
            <p:nvPr/>
          </p:nvSpPr>
          <p:spPr>
            <a:xfrm>
              <a:off x="1453450" y="3202300"/>
              <a:ext cx="264183" cy="275894"/>
            </a:xfrm>
            <a:custGeom>
              <a:avLst/>
              <a:gdLst/>
              <a:ahLst/>
              <a:cxnLst/>
              <a:rect l="l" t="t" r="r" b="b"/>
              <a:pathLst>
                <a:path w="20416" h="21321" extrusionOk="0">
                  <a:moveTo>
                    <a:pt x="11890" y="0"/>
                  </a:moveTo>
                  <a:cubicBezTo>
                    <a:pt x="11480" y="0"/>
                    <a:pt x="11030" y="37"/>
                    <a:pt x="10408" y="105"/>
                  </a:cubicBezTo>
                  <a:cubicBezTo>
                    <a:pt x="7739" y="339"/>
                    <a:pt x="5138" y="1239"/>
                    <a:pt x="2836" y="2707"/>
                  </a:cubicBezTo>
                  <a:cubicBezTo>
                    <a:pt x="1802" y="3341"/>
                    <a:pt x="834" y="4142"/>
                    <a:pt x="1" y="5042"/>
                  </a:cubicBezTo>
                  <a:cubicBezTo>
                    <a:pt x="4570" y="9245"/>
                    <a:pt x="5037" y="18318"/>
                    <a:pt x="5037" y="21320"/>
                  </a:cubicBezTo>
                  <a:lnTo>
                    <a:pt x="20415" y="21320"/>
                  </a:lnTo>
                  <a:cubicBezTo>
                    <a:pt x="20048" y="6677"/>
                    <a:pt x="14844" y="472"/>
                    <a:pt x="14844" y="472"/>
                  </a:cubicBezTo>
                  <a:cubicBezTo>
                    <a:pt x="13345" y="142"/>
                    <a:pt x="12691" y="0"/>
                    <a:pt x="118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43"/>
            <p:cNvSpPr/>
            <p:nvPr/>
          </p:nvSpPr>
          <p:spPr>
            <a:xfrm>
              <a:off x="1411575" y="4045953"/>
              <a:ext cx="16848" cy="12384"/>
            </a:xfrm>
            <a:custGeom>
              <a:avLst/>
              <a:gdLst/>
              <a:ahLst/>
              <a:cxnLst/>
              <a:rect l="l" t="t" r="r" b="b"/>
              <a:pathLst>
                <a:path w="1302" h="957" extrusionOk="0">
                  <a:moveTo>
                    <a:pt x="401" y="123"/>
                  </a:moveTo>
                  <a:cubicBezTo>
                    <a:pt x="701" y="256"/>
                    <a:pt x="935" y="490"/>
                    <a:pt x="1102" y="790"/>
                  </a:cubicBezTo>
                  <a:cubicBezTo>
                    <a:pt x="735" y="723"/>
                    <a:pt x="201" y="423"/>
                    <a:pt x="168" y="256"/>
                  </a:cubicBezTo>
                  <a:cubicBezTo>
                    <a:pt x="168" y="223"/>
                    <a:pt x="134" y="189"/>
                    <a:pt x="234" y="156"/>
                  </a:cubicBezTo>
                  <a:lnTo>
                    <a:pt x="268" y="156"/>
                  </a:lnTo>
                  <a:cubicBezTo>
                    <a:pt x="301" y="123"/>
                    <a:pt x="368" y="123"/>
                    <a:pt x="401" y="123"/>
                  </a:cubicBezTo>
                  <a:close/>
                  <a:moveTo>
                    <a:pt x="344" y="1"/>
                  </a:moveTo>
                  <a:cubicBezTo>
                    <a:pt x="285" y="1"/>
                    <a:pt x="226" y="17"/>
                    <a:pt x="168" y="56"/>
                  </a:cubicBezTo>
                  <a:cubicBezTo>
                    <a:pt x="68" y="89"/>
                    <a:pt x="1" y="189"/>
                    <a:pt x="34" y="323"/>
                  </a:cubicBezTo>
                  <a:cubicBezTo>
                    <a:pt x="134" y="590"/>
                    <a:pt x="902" y="923"/>
                    <a:pt x="1235" y="957"/>
                  </a:cubicBezTo>
                  <a:lnTo>
                    <a:pt x="1268" y="957"/>
                  </a:lnTo>
                  <a:cubicBezTo>
                    <a:pt x="1268" y="923"/>
                    <a:pt x="1302" y="923"/>
                    <a:pt x="1302" y="923"/>
                  </a:cubicBezTo>
                  <a:cubicBezTo>
                    <a:pt x="1302" y="890"/>
                    <a:pt x="1302" y="856"/>
                    <a:pt x="1302" y="856"/>
                  </a:cubicBezTo>
                  <a:cubicBezTo>
                    <a:pt x="1302" y="823"/>
                    <a:pt x="868" y="123"/>
                    <a:pt x="468" y="23"/>
                  </a:cubicBezTo>
                  <a:cubicBezTo>
                    <a:pt x="426" y="9"/>
                    <a:pt x="385" y="1"/>
                    <a:pt x="3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43"/>
            <p:cNvSpPr/>
            <p:nvPr/>
          </p:nvSpPr>
          <p:spPr>
            <a:xfrm>
              <a:off x="1205683" y="3450559"/>
              <a:ext cx="531187" cy="560289"/>
            </a:xfrm>
            <a:custGeom>
              <a:avLst/>
              <a:gdLst/>
              <a:ahLst/>
              <a:cxnLst/>
              <a:rect l="l" t="t" r="r" b="b"/>
              <a:pathLst>
                <a:path w="41050" h="43299" extrusionOk="0">
                  <a:moveTo>
                    <a:pt x="39495" y="1"/>
                  </a:moveTo>
                  <a:lnTo>
                    <a:pt x="24184" y="1068"/>
                  </a:lnTo>
                  <a:lnTo>
                    <a:pt x="23484" y="6238"/>
                  </a:lnTo>
                  <a:cubicBezTo>
                    <a:pt x="23484" y="6238"/>
                    <a:pt x="22561" y="6202"/>
                    <a:pt x="21108" y="6202"/>
                  </a:cubicBezTo>
                  <a:cubicBezTo>
                    <a:pt x="16160" y="6202"/>
                    <a:pt x="5071" y="6621"/>
                    <a:pt x="3370" y="10308"/>
                  </a:cubicBezTo>
                  <a:cubicBezTo>
                    <a:pt x="1" y="17680"/>
                    <a:pt x="15845" y="43298"/>
                    <a:pt x="15845" y="43298"/>
                  </a:cubicBezTo>
                  <a:lnTo>
                    <a:pt x="19881" y="42798"/>
                  </a:lnTo>
                  <a:cubicBezTo>
                    <a:pt x="19881" y="42798"/>
                    <a:pt x="10975" y="17547"/>
                    <a:pt x="12109" y="16479"/>
                  </a:cubicBezTo>
                  <a:cubicBezTo>
                    <a:pt x="12637" y="15975"/>
                    <a:pt x="20606" y="15896"/>
                    <a:pt x="25535" y="15896"/>
                  </a:cubicBezTo>
                  <a:cubicBezTo>
                    <a:pt x="27776" y="15896"/>
                    <a:pt x="29388" y="15912"/>
                    <a:pt x="29388" y="15912"/>
                  </a:cubicBezTo>
                  <a:cubicBezTo>
                    <a:pt x="29388" y="15912"/>
                    <a:pt x="29390" y="15912"/>
                    <a:pt x="29394" y="15912"/>
                  </a:cubicBezTo>
                  <a:cubicBezTo>
                    <a:pt x="29698" y="15912"/>
                    <a:pt x="41049" y="15847"/>
                    <a:pt x="40029" y="6138"/>
                  </a:cubicBezTo>
                  <a:lnTo>
                    <a:pt x="394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43"/>
            <p:cNvSpPr/>
            <p:nvPr/>
          </p:nvSpPr>
          <p:spPr>
            <a:xfrm>
              <a:off x="1394313" y="3994438"/>
              <a:ext cx="78145" cy="28507"/>
            </a:xfrm>
            <a:custGeom>
              <a:avLst/>
              <a:gdLst/>
              <a:ahLst/>
              <a:cxnLst/>
              <a:rect l="l" t="t" r="r" b="b"/>
              <a:pathLst>
                <a:path w="6039" h="2203" extrusionOk="0">
                  <a:moveTo>
                    <a:pt x="5538" y="1"/>
                  </a:moveTo>
                  <a:lnTo>
                    <a:pt x="1" y="1135"/>
                  </a:lnTo>
                  <a:lnTo>
                    <a:pt x="935" y="2202"/>
                  </a:lnTo>
                  <a:lnTo>
                    <a:pt x="6038" y="1368"/>
                  </a:lnTo>
                  <a:lnTo>
                    <a:pt x="5538"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43"/>
            <p:cNvSpPr/>
            <p:nvPr/>
          </p:nvSpPr>
          <p:spPr>
            <a:xfrm>
              <a:off x="1394313" y="3994438"/>
              <a:ext cx="78145" cy="28507"/>
            </a:xfrm>
            <a:custGeom>
              <a:avLst/>
              <a:gdLst/>
              <a:ahLst/>
              <a:cxnLst/>
              <a:rect l="l" t="t" r="r" b="b"/>
              <a:pathLst>
                <a:path w="6039" h="2203" extrusionOk="0">
                  <a:moveTo>
                    <a:pt x="5538" y="1"/>
                  </a:moveTo>
                  <a:lnTo>
                    <a:pt x="1" y="1135"/>
                  </a:lnTo>
                  <a:lnTo>
                    <a:pt x="935" y="2202"/>
                  </a:lnTo>
                  <a:lnTo>
                    <a:pt x="6038" y="1368"/>
                  </a:lnTo>
                  <a:lnTo>
                    <a:pt x="55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43"/>
            <p:cNvSpPr/>
            <p:nvPr/>
          </p:nvSpPr>
          <p:spPr>
            <a:xfrm>
              <a:off x="1518630" y="3460057"/>
              <a:ext cx="129076" cy="25479"/>
            </a:xfrm>
            <a:custGeom>
              <a:avLst/>
              <a:gdLst/>
              <a:ahLst/>
              <a:cxnLst/>
              <a:rect l="l" t="t" r="r" b="b"/>
              <a:pathLst>
                <a:path w="9975" h="1969" extrusionOk="0">
                  <a:moveTo>
                    <a:pt x="9874" y="0"/>
                  </a:moveTo>
                  <a:lnTo>
                    <a:pt x="0" y="467"/>
                  </a:lnTo>
                  <a:lnTo>
                    <a:pt x="34" y="1935"/>
                  </a:lnTo>
                  <a:lnTo>
                    <a:pt x="9974" y="1969"/>
                  </a:lnTo>
                  <a:lnTo>
                    <a:pt x="98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43"/>
            <p:cNvSpPr/>
            <p:nvPr/>
          </p:nvSpPr>
          <p:spPr>
            <a:xfrm>
              <a:off x="1654166" y="3456602"/>
              <a:ext cx="65192" cy="29361"/>
            </a:xfrm>
            <a:custGeom>
              <a:avLst/>
              <a:gdLst/>
              <a:ahLst/>
              <a:cxnLst/>
              <a:rect l="l" t="t" r="r" b="b"/>
              <a:pathLst>
                <a:path w="5038" h="2269" extrusionOk="0">
                  <a:moveTo>
                    <a:pt x="4937" y="1"/>
                  </a:moveTo>
                  <a:lnTo>
                    <a:pt x="1" y="234"/>
                  </a:lnTo>
                  <a:lnTo>
                    <a:pt x="1" y="2236"/>
                  </a:lnTo>
                  <a:lnTo>
                    <a:pt x="5038" y="2269"/>
                  </a:lnTo>
                  <a:lnTo>
                    <a:pt x="493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43"/>
            <p:cNvSpPr/>
            <p:nvPr/>
          </p:nvSpPr>
          <p:spPr>
            <a:xfrm>
              <a:off x="1554461" y="3461713"/>
              <a:ext cx="33243" cy="25544"/>
            </a:xfrm>
            <a:custGeom>
              <a:avLst/>
              <a:gdLst/>
              <a:ahLst/>
              <a:cxnLst/>
              <a:rect l="l" t="t" r="r" b="b"/>
              <a:pathLst>
                <a:path w="2569" h="1974" extrusionOk="0">
                  <a:moveTo>
                    <a:pt x="2254" y="1"/>
                  </a:moveTo>
                  <a:cubicBezTo>
                    <a:pt x="2236" y="1"/>
                    <a:pt x="2219" y="2"/>
                    <a:pt x="2202" y="6"/>
                  </a:cubicBezTo>
                  <a:lnTo>
                    <a:pt x="267" y="73"/>
                  </a:lnTo>
                  <a:cubicBezTo>
                    <a:pt x="134" y="106"/>
                    <a:pt x="0" y="206"/>
                    <a:pt x="0" y="373"/>
                  </a:cubicBezTo>
                  <a:lnTo>
                    <a:pt x="0" y="1574"/>
                  </a:lnTo>
                  <a:cubicBezTo>
                    <a:pt x="0" y="1740"/>
                    <a:pt x="134" y="1841"/>
                    <a:pt x="267" y="1874"/>
                  </a:cubicBezTo>
                  <a:lnTo>
                    <a:pt x="2202" y="1974"/>
                  </a:lnTo>
                  <a:cubicBezTo>
                    <a:pt x="2368" y="1974"/>
                    <a:pt x="2535" y="1841"/>
                    <a:pt x="2569" y="1674"/>
                  </a:cubicBezTo>
                  <a:lnTo>
                    <a:pt x="2569" y="273"/>
                  </a:lnTo>
                  <a:cubicBezTo>
                    <a:pt x="2539" y="123"/>
                    <a:pt x="2402" y="1"/>
                    <a:pt x="22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43"/>
            <p:cNvSpPr/>
            <p:nvPr/>
          </p:nvSpPr>
          <p:spPr>
            <a:xfrm>
              <a:off x="1502221" y="3985380"/>
              <a:ext cx="64338" cy="80720"/>
            </a:xfrm>
            <a:custGeom>
              <a:avLst/>
              <a:gdLst/>
              <a:ahLst/>
              <a:cxnLst/>
              <a:rect l="l" t="t" r="r" b="b"/>
              <a:pathLst>
                <a:path w="4972" h="6238" extrusionOk="0">
                  <a:moveTo>
                    <a:pt x="1" y="0"/>
                  </a:moveTo>
                  <a:lnTo>
                    <a:pt x="1802" y="6071"/>
                  </a:lnTo>
                  <a:lnTo>
                    <a:pt x="4971" y="6238"/>
                  </a:lnTo>
                  <a:lnTo>
                    <a:pt x="3136" y="134"/>
                  </a:lnTo>
                  <a:lnTo>
                    <a:pt x="1" y="0"/>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43"/>
            <p:cNvSpPr/>
            <p:nvPr/>
          </p:nvSpPr>
          <p:spPr>
            <a:xfrm>
              <a:off x="1502221" y="3985380"/>
              <a:ext cx="52679" cy="42314"/>
            </a:xfrm>
            <a:custGeom>
              <a:avLst/>
              <a:gdLst/>
              <a:ahLst/>
              <a:cxnLst/>
              <a:rect l="l" t="t" r="r" b="b"/>
              <a:pathLst>
                <a:path w="4071" h="3270" extrusionOk="0">
                  <a:moveTo>
                    <a:pt x="1" y="0"/>
                  </a:moveTo>
                  <a:lnTo>
                    <a:pt x="935" y="3136"/>
                  </a:lnTo>
                  <a:lnTo>
                    <a:pt x="4070" y="3269"/>
                  </a:lnTo>
                  <a:lnTo>
                    <a:pt x="4070" y="3269"/>
                  </a:lnTo>
                  <a:lnTo>
                    <a:pt x="3136" y="134"/>
                  </a:lnTo>
                  <a:lnTo>
                    <a:pt x="1"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43"/>
            <p:cNvSpPr/>
            <p:nvPr/>
          </p:nvSpPr>
          <p:spPr>
            <a:xfrm>
              <a:off x="1470026" y="4037154"/>
              <a:ext cx="116809" cy="85171"/>
            </a:xfrm>
            <a:custGeom>
              <a:avLst/>
              <a:gdLst/>
              <a:ahLst/>
              <a:cxnLst/>
              <a:rect l="l" t="t" r="r" b="b"/>
              <a:pathLst>
                <a:path w="9027" h="6582" extrusionOk="0">
                  <a:moveTo>
                    <a:pt x="7006" y="1"/>
                  </a:moveTo>
                  <a:cubicBezTo>
                    <a:pt x="6967" y="1"/>
                    <a:pt x="6927" y="12"/>
                    <a:pt x="6892" y="35"/>
                  </a:cubicBezTo>
                  <a:lnTo>
                    <a:pt x="3857" y="1637"/>
                  </a:lnTo>
                  <a:cubicBezTo>
                    <a:pt x="3690" y="1703"/>
                    <a:pt x="3556" y="1837"/>
                    <a:pt x="3490" y="2003"/>
                  </a:cubicBezTo>
                  <a:cubicBezTo>
                    <a:pt x="3156" y="2904"/>
                    <a:pt x="2022" y="4238"/>
                    <a:pt x="287" y="5673"/>
                  </a:cubicBezTo>
                  <a:cubicBezTo>
                    <a:pt x="1" y="5933"/>
                    <a:pt x="345" y="6581"/>
                    <a:pt x="1019" y="6581"/>
                  </a:cubicBezTo>
                  <a:cubicBezTo>
                    <a:pt x="1208" y="6581"/>
                    <a:pt x="1422" y="6531"/>
                    <a:pt x="1655" y="6407"/>
                  </a:cubicBezTo>
                  <a:cubicBezTo>
                    <a:pt x="2722" y="5873"/>
                    <a:pt x="4991" y="4605"/>
                    <a:pt x="5758" y="4172"/>
                  </a:cubicBezTo>
                  <a:cubicBezTo>
                    <a:pt x="6992" y="3538"/>
                    <a:pt x="7726" y="3204"/>
                    <a:pt x="8727" y="2704"/>
                  </a:cubicBezTo>
                  <a:cubicBezTo>
                    <a:pt x="8760" y="2704"/>
                    <a:pt x="8793" y="2671"/>
                    <a:pt x="8827" y="2671"/>
                  </a:cubicBezTo>
                  <a:cubicBezTo>
                    <a:pt x="8994" y="2504"/>
                    <a:pt x="9027" y="2237"/>
                    <a:pt x="8860" y="2070"/>
                  </a:cubicBezTo>
                  <a:lnTo>
                    <a:pt x="7192" y="102"/>
                  </a:lnTo>
                  <a:cubicBezTo>
                    <a:pt x="7149" y="38"/>
                    <a:pt x="7078" y="1"/>
                    <a:pt x="70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43"/>
            <p:cNvSpPr/>
            <p:nvPr/>
          </p:nvSpPr>
          <p:spPr>
            <a:xfrm>
              <a:off x="1500500" y="4062116"/>
              <a:ext cx="19436" cy="9174"/>
            </a:xfrm>
            <a:custGeom>
              <a:avLst/>
              <a:gdLst/>
              <a:ahLst/>
              <a:cxnLst/>
              <a:rect l="l" t="t" r="r" b="b"/>
              <a:pathLst>
                <a:path w="1502" h="709" extrusionOk="0">
                  <a:moveTo>
                    <a:pt x="1013" y="129"/>
                  </a:moveTo>
                  <a:cubicBezTo>
                    <a:pt x="1099" y="129"/>
                    <a:pt x="1185" y="133"/>
                    <a:pt x="1268" y="141"/>
                  </a:cubicBezTo>
                  <a:cubicBezTo>
                    <a:pt x="1035" y="408"/>
                    <a:pt x="701" y="541"/>
                    <a:pt x="367" y="575"/>
                  </a:cubicBezTo>
                  <a:cubicBezTo>
                    <a:pt x="267" y="541"/>
                    <a:pt x="201" y="475"/>
                    <a:pt x="167" y="408"/>
                  </a:cubicBezTo>
                  <a:lnTo>
                    <a:pt x="167" y="308"/>
                  </a:lnTo>
                  <a:cubicBezTo>
                    <a:pt x="167" y="275"/>
                    <a:pt x="201" y="241"/>
                    <a:pt x="234" y="241"/>
                  </a:cubicBezTo>
                  <a:cubicBezTo>
                    <a:pt x="484" y="166"/>
                    <a:pt x="753" y="129"/>
                    <a:pt x="1013" y="129"/>
                  </a:cubicBezTo>
                  <a:close/>
                  <a:moveTo>
                    <a:pt x="1057" y="0"/>
                  </a:moveTo>
                  <a:cubicBezTo>
                    <a:pt x="686" y="0"/>
                    <a:pt x="167" y="30"/>
                    <a:pt x="34" y="208"/>
                  </a:cubicBezTo>
                  <a:cubicBezTo>
                    <a:pt x="0" y="275"/>
                    <a:pt x="0" y="375"/>
                    <a:pt x="34" y="441"/>
                  </a:cubicBezTo>
                  <a:cubicBezTo>
                    <a:pt x="101" y="575"/>
                    <a:pt x="201" y="675"/>
                    <a:pt x="334" y="708"/>
                  </a:cubicBezTo>
                  <a:cubicBezTo>
                    <a:pt x="534" y="708"/>
                    <a:pt x="701" y="675"/>
                    <a:pt x="868" y="575"/>
                  </a:cubicBezTo>
                  <a:cubicBezTo>
                    <a:pt x="1101" y="441"/>
                    <a:pt x="1301" y="308"/>
                    <a:pt x="1502" y="141"/>
                  </a:cubicBezTo>
                  <a:cubicBezTo>
                    <a:pt x="1502" y="108"/>
                    <a:pt x="1502" y="74"/>
                    <a:pt x="1502" y="74"/>
                  </a:cubicBezTo>
                  <a:cubicBezTo>
                    <a:pt x="1468" y="41"/>
                    <a:pt x="1468" y="8"/>
                    <a:pt x="1435" y="8"/>
                  </a:cubicBezTo>
                  <a:cubicBezTo>
                    <a:pt x="1390" y="8"/>
                    <a:pt x="1242" y="0"/>
                    <a:pt x="105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3"/>
            <p:cNvSpPr/>
            <p:nvPr/>
          </p:nvSpPr>
          <p:spPr>
            <a:xfrm>
              <a:off x="1503088" y="4052113"/>
              <a:ext cx="17275" cy="11840"/>
            </a:xfrm>
            <a:custGeom>
              <a:avLst/>
              <a:gdLst/>
              <a:ahLst/>
              <a:cxnLst/>
              <a:rect l="l" t="t" r="r" b="b"/>
              <a:pathLst>
                <a:path w="1335" h="915" extrusionOk="0">
                  <a:moveTo>
                    <a:pt x="401" y="114"/>
                  </a:moveTo>
                  <a:cubicBezTo>
                    <a:pt x="701" y="247"/>
                    <a:pt x="935" y="481"/>
                    <a:pt x="1101" y="747"/>
                  </a:cubicBezTo>
                  <a:cubicBezTo>
                    <a:pt x="734" y="681"/>
                    <a:pt x="201" y="447"/>
                    <a:pt x="167" y="280"/>
                  </a:cubicBezTo>
                  <a:cubicBezTo>
                    <a:pt x="134" y="247"/>
                    <a:pt x="134" y="214"/>
                    <a:pt x="201" y="147"/>
                  </a:cubicBezTo>
                  <a:lnTo>
                    <a:pt x="234" y="147"/>
                  </a:lnTo>
                  <a:cubicBezTo>
                    <a:pt x="267" y="114"/>
                    <a:pt x="334" y="114"/>
                    <a:pt x="401" y="114"/>
                  </a:cubicBezTo>
                  <a:close/>
                  <a:moveTo>
                    <a:pt x="354" y="0"/>
                  </a:moveTo>
                  <a:cubicBezTo>
                    <a:pt x="281" y="0"/>
                    <a:pt x="207" y="31"/>
                    <a:pt x="134" y="80"/>
                  </a:cubicBezTo>
                  <a:cubicBezTo>
                    <a:pt x="67" y="114"/>
                    <a:pt x="1" y="214"/>
                    <a:pt x="34" y="347"/>
                  </a:cubicBezTo>
                  <a:cubicBezTo>
                    <a:pt x="134" y="614"/>
                    <a:pt x="935" y="914"/>
                    <a:pt x="1235" y="914"/>
                  </a:cubicBezTo>
                  <a:lnTo>
                    <a:pt x="1302" y="914"/>
                  </a:lnTo>
                  <a:cubicBezTo>
                    <a:pt x="1335" y="881"/>
                    <a:pt x="1335" y="847"/>
                    <a:pt x="1302" y="814"/>
                  </a:cubicBezTo>
                  <a:cubicBezTo>
                    <a:pt x="1268" y="781"/>
                    <a:pt x="868" y="114"/>
                    <a:pt x="434" y="14"/>
                  </a:cubicBezTo>
                  <a:cubicBezTo>
                    <a:pt x="407" y="5"/>
                    <a:pt x="381" y="0"/>
                    <a:pt x="35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3"/>
            <p:cNvSpPr/>
            <p:nvPr/>
          </p:nvSpPr>
          <p:spPr>
            <a:xfrm>
              <a:off x="1487987" y="3997466"/>
              <a:ext cx="75117" cy="22451"/>
            </a:xfrm>
            <a:custGeom>
              <a:avLst/>
              <a:gdLst/>
              <a:ahLst/>
              <a:cxnLst/>
              <a:rect l="l" t="t" r="r" b="b"/>
              <a:pathLst>
                <a:path w="5805" h="1735" extrusionOk="0">
                  <a:moveTo>
                    <a:pt x="0" y="0"/>
                  </a:moveTo>
                  <a:lnTo>
                    <a:pt x="667" y="1268"/>
                  </a:lnTo>
                  <a:lnTo>
                    <a:pt x="5804" y="1735"/>
                  </a:lnTo>
                  <a:lnTo>
                    <a:pt x="5671" y="267"/>
                  </a:lnTo>
                  <a:lnTo>
                    <a:pt x="0"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3"/>
            <p:cNvSpPr/>
            <p:nvPr/>
          </p:nvSpPr>
          <p:spPr>
            <a:xfrm>
              <a:off x="1487987" y="3997466"/>
              <a:ext cx="75117" cy="22451"/>
            </a:xfrm>
            <a:custGeom>
              <a:avLst/>
              <a:gdLst/>
              <a:ahLst/>
              <a:cxnLst/>
              <a:rect l="l" t="t" r="r" b="b"/>
              <a:pathLst>
                <a:path w="5805" h="1735" extrusionOk="0">
                  <a:moveTo>
                    <a:pt x="0" y="0"/>
                  </a:moveTo>
                  <a:lnTo>
                    <a:pt x="667" y="1268"/>
                  </a:lnTo>
                  <a:lnTo>
                    <a:pt x="5804" y="1735"/>
                  </a:lnTo>
                  <a:lnTo>
                    <a:pt x="5671" y="26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3"/>
            <p:cNvSpPr/>
            <p:nvPr/>
          </p:nvSpPr>
          <p:spPr>
            <a:xfrm>
              <a:off x="1356333" y="3504080"/>
              <a:ext cx="390646" cy="502447"/>
            </a:xfrm>
            <a:custGeom>
              <a:avLst/>
              <a:gdLst/>
              <a:ahLst/>
              <a:cxnLst/>
              <a:rect l="l" t="t" r="r" b="b"/>
              <a:pathLst>
                <a:path w="30189" h="38829" extrusionOk="0">
                  <a:moveTo>
                    <a:pt x="27920" y="1"/>
                  </a:moveTo>
                  <a:lnTo>
                    <a:pt x="21983" y="3470"/>
                  </a:lnTo>
                  <a:cubicBezTo>
                    <a:pt x="21983" y="3470"/>
                    <a:pt x="20477" y="3358"/>
                    <a:pt x="18296" y="3358"/>
                  </a:cubicBezTo>
                  <a:cubicBezTo>
                    <a:pt x="13130" y="3358"/>
                    <a:pt x="4171" y="3985"/>
                    <a:pt x="2435" y="8207"/>
                  </a:cubicBezTo>
                  <a:cubicBezTo>
                    <a:pt x="0" y="14211"/>
                    <a:pt x="10875" y="38829"/>
                    <a:pt x="10875" y="38829"/>
                  </a:cubicBezTo>
                  <a:lnTo>
                    <a:pt x="15344" y="38829"/>
                  </a:lnTo>
                  <a:lnTo>
                    <a:pt x="11175" y="13044"/>
                  </a:lnTo>
                  <a:lnTo>
                    <a:pt x="11175" y="13044"/>
                  </a:lnTo>
                  <a:cubicBezTo>
                    <a:pt x="11175" y="13044"/>
                    <a:pt x="13833" y="13401"/>
                    <a:pt x="17011" y="13401"/>
                  </a:cubicBezTo>
                  <a:cubicBezTo>
                    <a:pt x="20494" y="13401"/>
                    <a:pt x="24601" y="12972"/>
                    <a:pt x="26519" y="11176"/>
                  </a:cubicBezTo>
                  <a:cubicBezTo>
                    <a:pt x="30188" y="7773"/>
                    <a:pt x="27920" y="1"/>
                    <a:pt x="2792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3"/>
            <p:cNvSpPr/>
            <p:nvPr/>
          </p:nvSpPr>
          <p:spPr>
            <a:xfrm>
              <a:off x="1493590" y="3170855"/>
              <a:ext cx="94980" cy="85715"/>
            </a:xfrm>
            <a:custGeom>
              <a:avLst/>
              <a:gdLst/>
              <a:ahLst/>
              <a:cxnLst/>
              <a:rect l="l" t="t" r="r" b="b"/>
              <a:pathLst>
                <a:path w="7340" h="6624" extrusionOk="0">
                  <a:moveTo>
                    <a:pt x="3070" y="0"/>
                  </a:moveTo>
                  <a:lnTo>
                    <a:pt x="2636" y="367"/>
                  </a:lnTo>
                  <a:lnTo>
                    <a:pt x="1" y="2669"/>
                  </a:lnTo>
                  <a:cubicBezTo>
                    <a:pt x="1" y="2669"/>
                    <a:pt x="1902" y="3736"/>
                    <a:pt x="1835" y="4170"/>
                  </a:cubicBezTo>
                  <a:cubicBezTo>
                    <a:pt x="1769" y="4370"/>
                    <a:pt x="1635" y="4570"/>
                    <a:pt x="1435" y="4703"/>
                  </a:cubicBezTo>
                  <a:cubicBezTo>
                    <a:pt x="1302" y="4870"/>
                    <a:pt x="1135" y="4970"/>
                    <a:pt x="968" y="5104"/>
                  </a:cubicBezTo>
                  <a:cubicBezTo>
                    <a:pt x="1564" y="6069"/>
                    <a:pt x="2619" y="6623"/>
                    <a:pt x="3743" y="6623"/>
                  </a:cubicBezTo>
                  <a:cubicBezTo>
                    <a:pt x="3939" y="6623"/>
                    <a:pt x="4138" y="6606"/>
                    <a:pt x="4337" y="6572"/>
                  </a:cubicBezTo>
                  <a:cubicBezTo>
                    <a:pt x="6672" y="6205"/>
                    <a:pt x="7339" y="2702"/>
                    <a:pt x="7339" y="2702"/>
                  </a:cubicBezTo>
                  <a:cubicBezTo>
                    <a:pt x="7339" y="2702"/>
                    <a:pt x="5838" y="2702"/>
                    <a:pt x="5138" y="2435"/>
                  </a:cubicBezTo>
                  <a:cubicBezTo>
                    <a:pt x="4471" y="2135"/>
                    <a:pt x="3070" y="0"/>
                    <a:pt x="3070"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43"/>
            <p:cNvSpPr/>
            <p:nvPr/>
          </p:nvSpPr>
          <p:spPr>
            <a:xfrm>
              <a:off x="1493163" y="3176031"/>
              <a:ext cx="44475" cy="55694"/>
            </a:xfrm>
            <a:custGeom>
              <a:avLst/>
              <a:gdLst/>
              <a:ahLst/>
              <a:cxnLst/>
              <a:rect l="l" t="t" r="r" b="b"/>
              <a:pathLst>
                <a:path w="3437" h="4304" extrusionOk="0">
                  <a:moveTo>
                    <a:pt x="2636" y="0"/>
                  </a:moveTo>
                  <a:lnTo>
                    <a:pt x="0" y="2269"/>
                  </a:lnTo>
                  <a:cubicBezTo>
                    <a:pt x="0" y="2269"/>
                    <a:pt x="1902" y="3369"/>
                    <a:pt x="1835" y="3770"/>
                  </a:cubicBezTo>
                  <a:cubicBezTo>
                    <a:pt x="1768" y="3970"/>
                    <a:pt x="1635" y="4170"/>
                    <a:pt x="1468" y="4303"/>
                  </a:cubicBezTo>
                  <a:cubicBezTo>
                    <a:pt x="3436" y="3903"/>
                    <a:pt x="2869" y="0"/>
                    <a:pt x="28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43"/>
            <p:cNvSpPr/>
            <p:nvPr/>
          </p:nvSpPr>
          <p:spPr>
            <a:xfrm>
              <a:off x="1414603" y="3100059"/>
              <a:ext cx="56444" cy="79879"/>
            </a:xfrm>
            <a:custGeom>
              <a:avLst/>
              <a:gdLst/>
              <a:ahLst/>
              <a:cxnLst/>
              <a:rect l="l" t="t" r="r" b="b"/>
              <a:pathLst>
                <a:path w="4362" h="6173" extrusionOk="0">
                  <a:moveTo>
                    <a:pt x="3536" y="1"/>
                  </a:moveTo>
                  <a:lnTo>
                    <a:pt x="34" y="1535"/>
                  </a:lnTo>
                  <a:cubicBezTo>
                    <a:pt x="34" y="1535"/>
                    <a:pt x="0" y="4804"/>
                    <a:pt x="2235" y="6038"/>
                  </a:cubicBezTo>
                  <a:cubicBezTo>
                    <a:pt x="2409" y="6130"/>
                    <a:pt x="2564" y="6173"/>
                    <a:pt x="2701" y="6173"/>
                  </a:cubicBezTo>
                  <a:cubicBezTo>
                    <a:pt x="4361" y="6173"/>
                    <a:pt x="3536" y="1"/>
                    <a:pt x="35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43"/>
            <p:cNvSpPr/>
            <p:nvPr/>
          </p:nvSpPr>
          <p:spPr>
            <a:xfrm>
              <a:off x="1416324" y="3089797"/>
              <a:ext cx="122607" cy="143272"/>
            </a:xfrm>
            <a:custGeom>
              <a:avLst/>
              <a:gdLst/>
              <a:ahLst/>
              <a:cxnLst/>
              <a:rect l="l" t="t" r="r" b="b"/>
              <a:pathLst>
                <a:path w="9475" h="11072" extrusionOk="0">
                  <a:moveTo>
                    <a:pt x="4483" y="0"/>
                  </a:moveTo>
                  <a:cubicBezTo>
                    <a:pt x="3633" y="0"/>
                    <a:pt x="2769" y="282"/>
                    <a:pt x="2036" y="894"/>
                  </a:cubicBezTo>
                  <a:cubicBezTo>
                    <a:pt x="1" y="2528"/>
                    <a:pt x="434" y="5864"/>
                    <a:pt x="1435" y="8165"/>
                  </a:cubicBezTo>
                  <a:cubicBezTo>
                    <a:pt x="1569" y="8499"/>
                    <a:pt x="1735" y="8833"/>
                    <a:pt x="1936" y="9133"/>
                  </a:cubicBezTo>
                  <a:cubicBezTo>
                    <a:pt x="2002" y="9233"/>
                    <a:pt x="2036" y="9333"/>
                    <a:pt x="2102" y="9400"/>
                  </a:cubicBezTo>
                  <a:lnTo>
                    <a:pt x="2169" y="9466"/>
                  </a:lnTo>
                  <a:cubicBezTo>
                    <a:pt x="2769" y="10300"/>
                    <a:pt x="3670" y="10834"/>
                    <a:pt x="4671" y="11001"/>
                  </a:cubicBezTo>
                  <a:cubicBezTo>
                    <a:pt x="4838" y="11034"/>
                    <a:pt x="4971" y="11034"/>
                    <a:pt x="5138" y="11068"/>
                  </a:cubicBezTo>
                  <a:cubicBezTo>
                    <a:pt x="5199" y="11070"/>
                    <a:pt x="5260" y="11072"/>
                    <a:pt x="5321" y="11072"/>
                  </a:cubicBezTo>
                  <a:cubicBezTo>
                    <a:pt x="6651" y="11072"/>
                    <a:pt x="7867" y="10380"/>
                    <a:pt x="8474" y="9200"/>
                  </a:cubicBezTo>
                  <a:cubicBezTo>
                    <a:pt x="8507" y="9166"/>
                    <a:pt x="8540" y="9133"/>
                    <a:pt x="8540" y="9099"/>
                  </a:cubicBezTo>
                  <a:cubicBezTo>
                    <a:pt x="9474" y="7298"/>
                    <a:pt x="8941" y="5730"/>
                    <a:pt x="8273" y="2995"/>
                  </a:cubicBezTo>
                  <a:cubicBezTo>
                    <a:pt x="7829" y="1127"/>
                    <a:pt x="6183" y="0"/>
                    <a:pt x="4483"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43"/>
            <p:cNvSpPr/>
            <p:nvPr/>
          </p:nvSpPr>
          <p:spPr>
            <a:xfrm>
              <a:off x="1465536" y="3150772"/>
              <a:ext cx="8644" cy="10352"/>
            </a:xfrm>
            <a:custGeom>
              <a:avLst/>
              <a:gdLst/>
              <a:ahLst/>
              <a:cxnLst/>
              <a:rect l="l" t="t" r="r" b="b"/>
              <a:pathLst>
                <a:path w="668" h="800" extrusionOk="0">
                  <a:moveTo>
                    <a:pt x="273" y="1"/>
                  </a:moveTo>
                  <a:cubicBezTo>
                    <a:pt x="248" y="1"/>
                    <a:pt x="224" y="6"/>
                    <a:pt x="201" y="18"/>
                  </a:cubicBezTo>
                  <a:cubicBezTo>
                    <a:pt x="67" y="51"/>
                    <a:pt x="1" y="251"/>
                    <a:pt x="67" y="485"/>
                  </a:cubicBezTo>
                  <a:cubicBezTo>
                    <a:pt x="124" y="654"/>
                    <a:pt x="252" y="800"/>
                    <a:pt x="391" y="800"/>
                  </a:cubicBezTo>
                  <a:cubicBezTo>
                    <a:pt x="417" y="800"/>
                    <a:pt x="442" y="795"/>
                    <a:pt x="468" y="785"/>
                  </a:cubicBezTo>
                  <a:cubicBezTo>
                    <a:pt x="601" y="685"/>
                    <a:pt x="668" y="485"/>
                    <a:pt x="601" y="318"/>
                  </a:cubicBezTo>
                  <a:cubicBezTo>
                    <a:pt x="518" y="125"/>
                    <a:pt x="390" y="1"/>
                    <a:pt x="2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3"/>
            <p:cNvSpPr/>
            <p:nvPr/>
          </p:nvSpPr>
          <p:spPr>
            <a:xfrm>
              <a:off x="1434026" y="3160438"/>
              <a:ext cx="8644" cy="10624"/>
            </a:xfrm>
            <a:custGeom>
              <a:avLst/>
              <a:gdLst/>
              <a:ahLst/>
              <a:cxnLst/>
              <a:rect l="l" t="t" r="r" b="b"/>
              <a:pathLst>
                <a:path w="668" h="821" extrusionOk="0">
                  <a:moveTo>
                    <a:pt x="235" y="0"/>
                  </a:moveTo>
                  <a:cubicBezTo>
                    <a:pt x="224" y="0"/>
                    <a:pt x="212" y="2"/>
                    <a:pt x="201" y="5"/>
                  </a:cubicBezTo>
                  <a:cubicBezTo>
                    <a:pt x="67" y="71"/>
                    <a:pt x="0" y="271"/>
                    <a:pt x="67" y="505"/>
                  </a:cubicBezTo>
                  <a:cubicBezTo>
                    <a:pt x="124" y="674"/>
                    <a:pt x="252" y="820"/>
                    <a:pt x="371" y="820"/>
                  </a:cubicBezTo>
                  <a:cubicBezTo>
                    <a:pt x="393" y="820"/>
                    <a:pt x="414" y="815"/>
                    <a:pt x="434" y="805"/>
                  </a:cubicBezTo>
                  <a:cubicBezTo>
                    <a:pt x="601" y="705"/>
                    <a:pt x="668" y="505"/>
                    <a:pt x="568" y="338"/>
                  </a:cubicBezTo>
                  <a:cubicBezTo>
                    <a:pt x="476" y="155"/>
                    <a:pt x="357" y="0"/>
                    <a:pt x="23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43"/>
            <p:cNvSpPr/>
            <p:nvPr/>
          </p:nvSpPr>
          <p:spPr>
            <a:xfrm>
              <a:off x="1445686" y="3163078"/>
              <a:ext cx="14687" cy="29206"/>
            </a:xfrm>
            <a:custGeom>
              <a:avLst/>
              <a:gdLst/>
              <a:ahLst/>
              <a:cxnLst/>
              <a:rect l="l" t="t" r="r" b="b"/>
              <a:pathLst>
                <a:path w="1135" h="2257" extrusionOk="0">
                  <a:moveTo>
                    <a:pt x="467" y="1"/>
                  </a:moveTo>
                  <a:cubicBezTo>
                    <a:pt x="400" y="735"/>
                    <a:pt x="267" y="1468"/>
                    <a:pt x="0" y="2202"/>
                  </a:cubicBezTo>
                  <a:cubicBezTo>
                    <a:pt x="132" y="2238"/>
                    <a:pt x="272" y="2257"/>
                    <a:pt x="413" y="2257"/>
                  </a:cubicBezTo>
                  <a:cubicBezTo>
                    <a:pt x="665" y="2257"/>
                    <a:pt x="920" y="2197"/>
                    <a:pt x="1134" y="2069"/>
                  </a:cubicBezTo>
                  <a:lnTo>
                    <a:pt x="467" y="1"/>
                  </a:ln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43"/>
            <p:cNvSpPr/>
            <p:nvPr/>
          </p:nvSpPr>
          <p:spPr>
            <a:xfrm>
              <a:off x="1458561" y="3129201"/>
              <a:ext cx="18647" cy="5292"/>
            </a:xfrm>
            <a:custGeom>
              <a:avLst/>
              <a:gdLst/>
              <a:ahLst/>
              <a:cxnLst/>
              <a:rect l="l" t="t" r="r" b="b"/>
              <a:pathLst>
                <a:path w="1441" h="409" extrusionOk="0">
                  <a:moveTo>
                    <a:pt x="740" y="0"/>
                  </a:moveTo>
                  <a:cubicBezTo>
                    <a:pt x="531" y="0"/>
                    <a:pt x="323" y="50"/>
                    <a:pt x="139" y="150"/>
                  </a:cubicBezTo>
                  <a:cubicBezTo>
                    <a:pt x="1" y="233"/>
                    <a:pt x="69" y="408"/>
                    <a:pt x="192" y="408"/>
                  </a:cubicBezTo>
                  <a:cubicBezTo>
                    <a:pt x="217" y="408"/>
                    <a:pt x="244" y="401"/>
                    <a:pt x="273" y="384"/>
                  </a:cubicBezTo>
                  <a:cubicBezTo>
                    <a:pt x="423" y="317"/>
                    <a:pt x="590" y="284"/>
                    <a:pt x="756" y="284"/>
                  </a:cubicBezTo>
                  <a:cubicBezTo>
                    <a:pt x="923" y="284"/>
                    <a:pt x="1090" y="317"/>
                    <a:pt x="1240" y="384"/>
                  </a:cubicBezTo>
                  <a:cubicBezTo>
                    <a:pt x="1257" y="400"/>
                    <a:pt x="1282" y="409"/>
                    <a:pt x="1307" y="409"/>
                  </a:cubicBezTo>
                  <a:cubicBezTo>
                    <a:pt x="1332" y="409"/>
                    <a:pt x="1357" y="400"/>
                    <a:pt x="1373" y="384"/>
                  </a:cubicBezTo>
                  <a:cubicBezTo>
                    <a:pt x="1407" y="384"/>
                    <a:pt x="1407" y="350"/>
                    <a:pt x="1407" y="350"/>
                  </a:cubicBezTo>
                  <a:cubicBezTo>
                    <a:pt x="1440" y="284"/>
                    <a:pt x="1440" y="184"/>
                    <a:pt x="1340" y="150"/>
                  </a:cubicBezTo>
                  <a:cubicBezTo>
                    <a:pt x="1157" y="50"/>
                    <a:pt x="948" y="0"/>
                    <a:pt x="74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43"/>
            <p:cNvSpPr/>
            <p:nvPr/>
          </p:nvSpPr>
          <p:spPr>
            <a:xfrm>
              <a:off x="1466830" y="3177584"/>
              <a:ext cx="12526" cy="23059"/>
            </a:xfrm>
            <a:custGeom>
              <a:avLst/>
              <a:gdLst/>
              <a:ahLst/>
              <a:cxnLst/>
              <a:rect l="l" t="t" r="r" b="b"/>
              <a:pathLst>
                <a:path w="968" h="1782" extrusionOk="0">
                  <a:moveTo>
                    <a:pt x="895" y="1"/>
                  </a:moveTo>
                  <a:cubicBezTo>
                    <a:pt x="886" y="1"/>
                    <a:pt x="877" y="5"/>
                    <a:pt x="868" y="14"/>
                  </a:cubicBezTo>
                  <a:cubicBezTo>
                    <a:pt x="835" y="14"/>
                    <a:pt x="801" y="47"/>
                    <a:pt x="801" y="81"/>
                  </a:cubicBezTo>
                  <a:cubicBezTo>
                    <a:pt x="801" y="681"/>
                    <a:pt x="534" y="1281"/>
                    <a:pt x="34" y="1682"/>
                  </a:cubicBezTo>
                  <a:cubicBezTo>
                    <a:pt x="1" y="1682"/>
                    <a:pt x="1" y="1748"/>
                    <a:pt x="34" y="1748"/>
                  </a:cubicBezTo>
                  <a:cubicBezTo>
                    <a:pt x="51" y="1765"/>
                    <a:pt x="67" y="1773"/>
                    <a:pt x="84" y="1773"/>
                  </a:cubicBezTo>
                  <a:cubicBezTo>
                    <a:pt x="101" y="1773"/>
                    <a:pt x="117" y="1765"/>
                    <a:pt x="134" y="1748"/>
                  </a:cubicBezTo>
                  <a:lnTo>
                    <a:pt x="134" y="1782"/>
                  </a:lnTo>
                  <a:cubicBezTo>
                    <a:pt x="668" y="1381"/>
                    <a:pt x="968" y="748"/>
                    <a:pt x="968" y="81"/>
                  </a:cubicBezTo>
                  <a:cubicBezTo>
                    <a:pt x="944" y="32"/>
                    <a:pt x="919" y="1"/>
                    <a:pt x="89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43"/>
            <p:cNvSpPr/>
            <p:nvPr/>
          </p:nvSpPr>
          <p:spPr>
            <a:xfrm>
              <a:off x="1420802" y="3145764"/>
              <a:ext cx="17560" cy="9187"/>
            </a:xfrm>
            <a:custGeom>
              <a:avLst/>
              <a:gdLst/>
              <a:ahLst/>
              <a:cxnLst/>
              <a:rect l="l" t="t" r="r" b="b"/>
              <a:pathLst>
                <a:path w="1357" h="710" extrusionOk="0">
                  <a:moveTo>
                    <a:pt x="1129" y="1"/>
                  </a:moveTo>
                  <a:cubicBezTo>
                    <a:pt x="732" y="1"/>
                    <a:pt x="369" y="195"/>
                    <a:pt x="122" y="505"/>
                  </a:cubicBezTo>
                  <a:cubicBezTo>
                    <a:pt x="0" y="566"/>
                    <a:pt x="72" y="709"/>
                    <a:pt x="162" y="709"/>
                  </a:cubicBezTo>
                  <a:cubicBezTo>
                    <a:pt x="171" y="709"/>
                    <a:pt x="180" y="708"/>
                    <a:pt x="189" y="705"/>
                  </a:cubicBezTo>
                  <a:lnTo>
                    <a:pt x="322" y="705"/>
                  </a:lnTo>
                  <a:cubicBezTo>
                    <a:pt x="522" y="438"/>
                    <a:pt x="856" y="271"/>
                    <a:pt x="1189" y="271"/>
                  </a:cubicBezTo>
                  <a:cubicBezTo>
                    <a:pt x="1201" y="277"/>
                    <a:pt x="1214" y="280"/>
                    <a:pt x="1226" y="280"/>
                  </a:cubicBezTo>
                  <a:cubicBezTo>
                    <a:pt x="1279" y="280"/>
                    <a:pt x="1329" y="226"/>
                    <a:pt x="1356" y="171"/>
                  </a:cubicBezTo>
                  <a:cubicBezTo>
                    <a:pt x="1356" y="104"/>
                    <a:pt x="1323" y="38"/>
                    <a:pt x="1223" y="4"/>
                  </a:cubicBezTo>
                  <a:cubicBezTo>
                    <a:pt x="1191" y="2"/>
                    <a:pt x="1160" y="1"/>
                    <a:pt x="112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43"/>
            <p:cNvSpPr/>
            <p:nvPr/>
          </p:nvSpPr>
          <p:spPr>
            <a:xfrm>
              <a:off x="1476328" y="3090820"/>
              <a:ext cx="69501" cy="91719"/>
            </a:xfrm>
            <a:custGeom>
              <a:avLst/>
              <a:gdLst/>
              <a:ahLst/>
              <a:cxnLst/>
              <a:rect l="l" t="t" r="r" b="b"/>
              <a:pathLst>
                <a:path w="5371" h="7088" extrusionOk="0">
                  <a:moveTo>
                    <a:pt x="3106" y="0"/>
                  </a:moveTo>
                  <a:cubicBezTo>
                    <a:pt x="2060" y="0"/>
                    <a:pt x="0" y="1482"/>
                    <a:pt x="0" y="1482"/>
                  </a:cubicBezTo>
                  <a:cubicBezTo>
                    <a:pt x="156" y="1388"/>
                    <a:pt x="323" y="1346"/>
                    <a:pt x="487" y="1346"/>
                  </a:cubicBezTo>
                  <a:cubicBezTo>
                    <a:pt x="1024" y="1346"/>
                    <a:pt x="1527" y="1802"/>
                    <a:pt x="1502" y="2416"/>
                  </a:cubicBezTo>
                  <a:cubicBezTo>
                    <a:pt x="1368" y="3517"/>
                    <a:pt x="2335" y="4951"/>
                    <a:pt x="3269" y="5351"/>
                  </a:cubicBezTo>
                  <a:cubicBezTo>
                    <a:pt x="3269" y="5351"/>
                    <a:pt x="3169" y="4951"/>
                    <a:pt x="3603" y="4951"/>
                  </a:cubicBezTo>
                  <a:cubicBezTo>
                    <a:pt x="3803" y="4951"/>
                    <a:pt x="4070" y="5685"/>
                    <a:pt x="4170" y="6585"/>
                  </a:cubicBezTo>
                  <a:cubicBezTo>
                    <a:pt x="4216" y="6884"/>
                    <a:pt x="4483" y="7088"/>
                    <a:pt x="4754" y="7088"/>
                  </a:cubicBezTo>
                  <a:cubicBezTo>
                    <a:pt x="4877" y="7088"/>
                    <a:pt x="5000" y="7046"/>
                    <a:pt x="5104" y="6952"/>
                  </a:cubicBezTo>
                  <a:cubicBezTo>
                    <a:pt x="5271" y="6419"/>
                    <a:pt x="5371" y="5818"/>
                    <a:pt x="5338" y="5251"/>
                  </a:cubicBezTo>
                  <a:cubicBezTo>
                    <a:pt x="5338" y="2683"/>
                    <a:pt x="4270" y="681"/>
                    <a:pt x="3503" y="114"/>
                  </a:cubicBezTo>
                  <a:cubicBezTo>
                    <a:pt x="3401" y="35"/>
                    <a:pt x="3265" y="0"/>
                    <a:pt x="31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43"/>
            <p:cNvSpPr/>
            <p:nvPr/>
          </p:nvSpPr>
          <p:spPr>
            <a:xfrm>
              <a:off x="1512587" y="3133316"/>
              <a:ext cx="36465" cy="44294"/>
            </a:xfrm>
            <a:custGeom>
              <a:avLst/>
              <a:gdLst/>
              <a:ahLst/>
              <a:cxnLst/>
              <a:rect l="l" t="t" r="r" b="b"/>
              <a:pathLst>
                <a:path w="2818" h="3423" extrusionOk="0">
                  <a:moveTo>
                    <a:pt x="1512" y="0"/>
                  </a:moveTo>
                  <a:cubicBezTo>
                    <a:pt x="1422" y="0"/>
                    <a:pt x="1329" y="11"/>
                    <a:pt x="1235" y="32"/>
                  </a:cubicBezTo>
                  <a:cubicBezTo>
                    <a:pt x="334" y="233"/>
                    <a:pt x="0" y="1467"/>
                    <a:pt x="67" y="2267"/>
                  </a:cubicBezTo>
                  <a:cubicBezTo>
                    <a:pt x="116" y="2925"/>
                    <a:pt x="502" y="3422"/>
                    <a:pt x="1006" y="3422"/>
                  </a:cubicBezTo>
                  <a:cubicBezTo>
                    <a:pt x="1192" y="3422"/>
                    <a:pt x="1395" y="3354"/>
                    <a:pt x="1602" y="3201"/>
                  </a:cubicBezTo>
                  <a:cubicBezTo>
                    <a:pt x="2169" y="2801"/>
                    <a:pt x="2536" y="2167"/>
                    <a:pt x="2669" y="1467"/>
                  </a:cubicBezTo>
                  <a:cubicBezTo>
                    <a:pt x="2818" y="694"/>
                    <a:pt x="2251" y="0"/>
                    <a:pt x="1512"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43"/>
            <p:cNvSpPr/>
            <p:nvPr/>
          </p:nvSpPr>
          <p:spPr>
            <a:xfrm>
              <a:off x="1377051" y="3063775"/>
              <a:ext cx="163173" cy="69488"/>
            </a:xfrm>
            <a:custGeom>
              <a:avLst/>
              <a:gdLst/>
              <a:ahLst/>
              <a:cxnLst/>
              <a:rect l="l" t="t" r="r" b="b"/>
              <a:pathLst>
                <a:path w="12610" h="5370" extrusionOk="0">
                  <a:moveTo>
                    <a:pt x="8481" y="0"/>
                  </a:moveTo>
                  <a:cubicBezTo>
                    <a:pt x="6287" y="0"/>
                    <a:pt x="5218" y="1337"/>
                    <a:pt x="4403" y="1337"/>
                  </a:cubicBezTo>
                  <a:cubicBezTo>
                    <a:pt x="3570" y="1337"/>
                    <a:pt x="3803" y="503"/>
                    <a:pt x="3803" y="503"/>
                  </a:cubicBezTo>
                  <a:lnTo>
                    <a:pt x="3803" y="503"/>
                  </a:lnTo>
                  <a:cubicBezTo>
                    <a:pt x="3169" y="736"/>
                    <a:pt x="2869" y="1504"/>
                    <a:pt x="3203" y="2104"/>
                  </a:cubicBezTo>
                  <a:cubicBezTo>
                    <a:pt x="3133" y="2125"/>
                    <a:pt x="3069" y="2135"/>
                    <a:pt x="3010" y="2135"/>
                  </a:cubicBezTo>
                  <a:cubicBezTo>
                    <a:pt x="2424" y="2135"/>
                    <a:pt x="2369" y="1170"/>
                    <a:pt x="2369" y="1170"/>
                  </a:cubicBezTo>
                  <a:cubicBezTo>
                    <a:pt x="2369" y="1170"/>
                    <a:pt x="0" y="3805"/>
                    <a:pt x="2369" y="5073"/>
                  </a:cubicBezTo>
                  <a:cubicBezTo>
                    <a:pt x="2754" y="5282"/>
                    <a:pt x="3193" y="5370"/>
                    <a:pt x="3656" y="5370"/>
                  </a:cubicBezTo>
                  <a:cubicBezTo>
                    <a:pt x="5998" y="5370"/>
                    <a:pt x="8973" y="3138"/>
                    <a:pt x="8973" y="3138"/>
                  </a:cubicBezTo>
                  <a:cubicBezTo>
                    <a:pt x="8973" y="3138"/>
                    <a:pt x="10175" y="4113"/>
                    <a:pt x="11094" y="4113"/>
                  </a:cubicBezTo>
                  <a:cubicBezTo>
                    <a:pt x="11446" y="4113"/>
                    <a:pt x="11757" y="3970"/>
                    <a:pt x="11942" y="3572"/>
                  </a:cubicBezTo>
                  <a:cubicBezTo>
                    <a:pt x="12609" y="2137"/>
                    <a:pt x="10941" y="69"/>
                    <a:pt x="8640" y="3"/>
                  </a:cubicBezTo>
                  <a:cubicBezTo>
                    <a:pt x="8586" y="1"/>
                    <a:pt x="8533" y="0"/>
                    <a:pt x="848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3"/>
            <p:cNvSpPr/>
            <p:nvPr/>
          </p:nvSpPr>
          <p:spPr>
            <a:xfrm>
              <a:off x="1493163" y="3199337"/>
              <a:ext cx="110948" cy="86349"/>
            </a:xfrm>
            <a:custGeom>
              <a:avLst/>
              <a:gdLst/>
              <a:ahLst/>
              <a:cxnLst/>
              <a:rect l="l" t="t" r="r" b="b"/>
              <a:pathLst>
                <a:path w="8574" h="6673" extrusionOk="0">
                  <a:moveTo>
                    <a:pt x="6438" y="1"/>
                  </a:moveTo>
                  <a:lnTo>
                    <a:pt x="3670" y="4471"/>
                  </a:lnTo>
                  <a:lnTo>
                    <a:pt x="1268" y="2236"/>
                  </a:lnTo>
                  <a:lnTo>
                    <a:pt x="1268" y="2236"/>
                  </a:lnTo>
                  <a:cubicBezTo>
                    <a:pt x="1268" y="2236"/>
                    <a:pt x="0" y="3970"/>
                    <a:pt x="2836" y="6672"/>
                  </a:cubicBezTo>
                  <a:lnTo>
                    <a:pt x="3670" y="4971"/>
                  </a:lnTo>
                  <a:lnTo>
                    <a:pt x="6005" y="6172"/>
                  </a:lnTo>
                  <a:lnTo>
                    <a:pt x="8573" y="434"/>
                  </a:lnTo>
                  <a:lnTo>
                    <a:pt x="643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43"/>
            <p:cNvSpPr/>
            <p:nvPr/>
          </p:nvSpPr>
          <p:spPr>
            <a:xfrm>
              <a:off x="1499931" y="3270224"/>
              <a:ext cx="194618" cy="240360"/>
            </a:xfrm>
            <a:custGeom>
              <a:avLst/>
              <a:gdLst/>
              <a:ahLst/>
              <a:cxnLst/>
              <a:rect l="l" t="t" r="r" b="b"/>
              <a:pathLst>
                <a:path w="15040" h="18575" extrusionOk="0">
                  <a:moveTo>
                    <a:pt x="10201" y="11359"/>
                  </a:moveTo>
                  <a:cubicBezTo>
                    <a:pt x="10211" y="11359"/>
                    <a:pt x="10165" y="11422"/>
                    <a:pt x="10118" y="11468"/>
                  </a:cubicBezTo>
                  <a:lnTo>
                    <a:pt x="10152" y="11401"/>
                  </a:lnTo>
                  <a:cubicBezTo>
                    <a:pt x="10182" y="11371"/>
                    <a:pt x="10197" y="11359"/>
                    <a:pt x="10201" y="11359"/>
                  </a:cubicBezTo>
                  <a:close/>
                  <a:moveTo>
                    <a:pt x="12871" y="0"/>
                  </a:moveTo>
                  <a:cubicBezTo>
                    <a:pt x="11836" y="0"/>
                    <a:pt x="10801" y="677"/>
                    <a:pt x="10752" y="2061"/>
                  </a:cubicBezTo>
                  <a:lnTo>
                    <a:pt x="10752" y="2095"/>
                  </a:lnTo>
                  <a:lnTo>
                    <a:pt x="10485" y="7465"/>
                  </a:lnTo>
                  <a:cubicBezTo>
                    <a:pt x="10452" y="8333"/>
                    <a:pt x="10385" y="9233"/>
                    <a:pt x="10285" y="10067"/>
                  </a:cubicBezTo>
                  <a:lnTo>
                    <a:pt x="10218" y="10668"/>
                  </a:lnTo>
                  <a:lnTo>
                    <a:pt x="10152" y="11235"/>
                  </a:lnTo>
                  <a:lnTo>
                    <a:pt x="10085" y="11435"/>
                  </a:lnTo>
                  <a:cubicBezTo>
                    <a:pt x="10085" y="11457"/>
                    <a:pt x="10085" y="11479"/>
                    <a:pt x="10085" y="11501"/>
                  </a:cubicBezTo>
                  <a:lnTo>
                    <a:pt x="10085" y="11501"/>
                  </a:lnTo>
                  <a:cubicBezTo>
                    <a:pt x="9829" y="11752"/>
                    <a:pt x="9572" y="11944"/>
                    <a:pt x="9284" y="12135"/>
                  </a:cubicBezTo>
                  <a:cubicBezTo>
                    <a:pt x="8951" y="12369"/>
                    <a:pt x="8584" y="12602"/>
                    <a:pt x="8217" y="12802"/>
                  </a:cubicBezTo>
                  <a:cubicBezTo>
                    <a:pt x="7483" y="13269"/>
                    <a:pt x="6683" y="13670"/>
                    <a:pt x="5915" y="14103"/>
                  </a:cubicBezTo>
                  <a:cubicBezTo>
                    <a:pt x="4314" y="14904"/>
                    <a:pt x="2680" y="15738"/>
                    <a:pt x="1045" y="16538"/>
                  </a:cubicBezTo>
                  <a:cubicBezTo>
                    <a:pt x="0" y="17061"/>
                    <a:pt x="456" y="18575"/>
                    <a:pt x="1500" y="18575"/>
                  </a:cubicBezTo>
                  <a:cubicBezTo>
                    <a:pt x="1589" y="18575"/>
                    <a:pt x="1682" y="18564"/>
                    <a:pt x="1779" y="18540"/>
                  </a:cubicBezTo>
                  <a:cubicBezTo>
                    <a:pt x="3614" y="18106"/>
                    <a:pt x="5415" y="17573"/>
                    <a:pt x="7183" y="16972"/>
                  </a:cubicBezTo>
                  <a:cubicBezTo>
                    <a:pt x="8084" y="16639"/>
                    <a:pt x="8984" y="16305"/>
                    <a:pt x="9851" y="15905"/>
                  </a:cubicBezTo>
                  <a:cubicBezTo>
                    <a:pt x="10318" y="15705"/>
                    <a:pt x="10752" y="15471"/>
                    <a:pt x="11219" y="15238"/>
                  </a:cubicBezTo>
                  <a:cubicBezTo>
                    <a:pt x="11719" y="14971"/>
                    <a:pt x="12186" y="14637"/>
                    <a:pt x="12620" y="14270"/>
                  </a:cubicBezTo>
                  <a:cubicBezTo>
                    <a:pt x="12954" y="14003"/>
                    <a:pt x="13221" y="13703"/>
                    <a:pt x="13454" y="13336"/>
                  </a:cubicBezTo>
                  <a:lnTo>
                    <a:pt x="13587" y="13136"/>
                  </a:lnTo>
                  <a:cubicBezTo>
                    <a:pt x="13621" y="13036"/>
                    <a:pt x="13654" y="12969"/>
                    <a:pt x="13688" y="12869"/>
                  </a:cubicBezTo>
                  <a:lnTo>
                    <a:pt x="13754" y="12636"/>
                  </a:lnTo>
                  <a:lnTo>
                    <a:pt x="13921" y="12202"/>
                  </a:lnTo>
                  <a:cubicBezTo>
                    <a:pt x="13988" y="11935"/>
                    <a:pt x="14088" y="11668"/>
                    <a:pt x="14121" y="11401"/>
                  </a:cubicBezTo>
                  <a:cubicBezTo>
                    <a:pt x="14188" y="11168"/>
                    <a:pt x="14255" y="10901"/>
                    <a:pt x="14288" y="10668"/>
                  </a:cubicBezTo>
                  <a:cubicBezTo>
                    <a:pt x="14488" y="9667"/>
                    <a:pt x="14588" y="8733"/>
                    <a:pt x="14688" y="7799"/>
                  </a:cubicBezTo>
                  <a:cubicBezTo>
                    <a:pt x="14922" y="5931"/>
                    <a:pt x="15022" y="4063"/>
                    <a:pt x="15022" y="2162"/>
                  </a:cubicBezTo>
                  <a:lnTo>
                    <a:pt x="15022" y="2162"/>
                  </a:lnTo>
                  <a:lnTo>
                    <a:pt x="14988" y="2195"/>
                  </a:lnTo>
                  <a:cubicBezTo>
                    <a:pt x="15040" y="744"/>
                    <a:pt x="13955" y="0"/>
                    <a:pt x="12871" y="0"/>
                  </a:cubicBez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43"/>
            <p:cNvSpPr/>
            <p:nvPr/>
          </p:nvSpPr>
          <p:spPr>
            <a:xfrm>
              <a:off x="1483238" y="3479053"/>
              <a:ext cx="47490" cy="43608"/>
            </a:xfrm>
            <a:custGeom>
              <a:avLst/>
              <a:gdLst/>
              <a:ahLst/>
              <a:cxnLst/>
              <a:rect l="l" t="t" r="r" b="b"/>
              <a:pathLst>
                <a:path w="3670" h="3370" extrusionOk="0">
                  <a:moveTo>
                    <a:pt x="2836" y="0"/>
                  </a:moveTo>
                  <a:lnTo>
                    <a:pt x="0" y="134"/>
                  </a:lnTo>
                  <a:lnTo>
                    <a:pt x="1134" y="3369"/>
                  </a:lnTo>
                  <a:cubicBezTo>
                    <a:pt x="1134" y="3369"/>
                    <a:pt x="3669" y="2902"/>
                    <a:pt x="3636" y="1501"/>
                  </a:cubicBezTo>
                  <a:lnTo>
                    <a:pt x="2836" y="0"/>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3"/>
            <p:cNvSpPr/>
            <p:nvPr/>
          </p:nvSpPr>
          <p:spPr>
            <a:xfrm>
              <a:off x="1453877" y="3480774"/>
              <a:ext cx="44048" cy="48680"/>
            </a:xfrm>
            <a:custGeom>
              <a:avLst/>
              <a:gdLst/>
              <a:ahLst/>
              <a:cxnLst/>
              <a:rect l="l" t="t" r="r" b="b"/>
              <a:pathLst>
                <a:path w="3404" h="3762" extrusionOk="0">
                  <a:moveTo>
                    <a:pt x="2269" y="1"/>
                  </a:moveTo>
                  <a:lnTo>
                    <a:pt x="701" y="835"/>
                  </a:lnTo>
                  <a:cubicBezTo>
                    <a:pt x="201" y="1101"/>
                    <a:pt x="1" y="1702"/>
                    <a:pt x="301" y="2202"/>
                  </a:cubicBezTo>
                  <a:lnTo>
                    <a:pt x="868" y="3236"/>
                  </a:lnTo>
                  <a:cubicBezTo>
                    <a:pt x="1046" y="3567"/>
                    <a:pt x="1379" y="3762"/>
                    <a:pt x="1735" y="3762"/>
                  </a:cubicBezTo>
                  <a:cubicBezTo>
                    <a:pt x="1845" y="3762"/>
                    <a:pt x="1958" y="3743"/>
                    <a:pt x="2069" y="3703"/>
                  </a:cubicBezTo>
                  <a:lnTo>
                    <a:pt x="3403" y="3236"/>
                  </a:lnTo>
                  <a:lnTo>
                    <a:pt x="2269" y="1"/>
                  </a:lnTo>
                  <a:close/>
                </a:path>
              </a:pathLst>
            </a:custGeom>
            <a:solidFill>
              <a:srgbClr val="FF8B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3"/>
            <p:cNvSpPr/>
            <p:nvPr/>
          </p:nvSpPr>
          <p:spPr>
            <a:xfrm>
              <a:off x="1626111" y="3207114"/>
              <a:ext cx="80293" cy="181302"/>
            </a:xfrm>
            <a:custGeom>
              <a:avLst/>
              <a:gdLst/>
              <a:ahLst/>
              <a:cxnLst/>
              <a:rect l="l" t="t" r="r" b="b"/>
              <a:pathLst>
                <a:path w="6205" h="14011" extrusionOk="0">
                  <a:moveTo>
                    <a:pt x="1101" y="0"/>
                  </a:moveTo>
                  <a:cubicBezTo>
                    <a:pt x="1101" y="0"/>
                    <a:pt x="0" y="4403"/>
                    <a:pt x="0" y="5171"/>
                  </a:cubicBezTo>
                  <a:cubicBezTo>
                    <a:pt x="0" y="5938"/>
                    <a:pt x="234" y="14010"/>
                    <a:pt x="234" y="14010"/>
                  </a:cubicBezTo>
                  <a:lnTo>
                    <a:pt x="5371" y="14010"/>
                  </a:lnTo>
                  <a:cubicBezTo>
                    <a:pt x="5371" y="14010"/>
                    <a:pt x="5371" y="12509"/>
                    <a:pt x="5805" y="8073"/>
                  </a:cubicBezTo>
                  <a:cubicBezTo>
                    <a:pt x="6205" y="3669"/>
                    <a:pt x="5171" y="367"/>
                    <a:pt x="11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43"/>
            <p:cNvSpPr/>
            <p:nvPr/>
          </p:nvSpPr>
          <p:spPr>
            <a:xfrm>
              <a:off x="1626111" y="3371132"/>
              <a:ext cx="85042" cy="31095"/>
            </a:xfrm>
            <a:custGeom>
              <a:avLst/>
              <a:gdLst/>
              <a:ahLst/>
              <a:cxnLst/>
              <a:rect l="l" t="t" r="r" b="b"/>
              <a:pathLst>
                <a:path w="6572" h="2403" extrusionOk="0">
                  <a:moveTo>
                    <a:pt x="6572" y="1"/>
                  </a:moveTo>
                  <a:lnTo>
                    <a:pt x="0" y="468"/>
                  </a:lnTo>
                  <a:lnTo>
                    <a:pt x="0" y="2403"/>
                  </a:lnTo>
                  <a:lnTo>
                    <a:pt x="5404" y="2403"/>
                  </a:lnTo>
                  <a:lnTo>
                    <a:pt x="65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43"/>
            <p:cNvSpPr/>
            <p:nvPr/>
          </p:nvSpPr>
          <p:spPr>
            <a:xfrm>
              <a:off x="1241075" y="3525664"/>
              <a:ext cx="303456" cy="19876"/>
            </a:xfrm>
            <a:custGeom>
              <a:avLst/>
              <a:gdLst/>
              <a:ahLst/>
              <a:cxnLst/>
              <a:rect l="l" t="t" r="r" b="b"/>
              <a:pathLst>
                <a:path w="23451" h="1536" extrusionOk="0">
                  <a:moveTo>
                    <a:pt x="1" y="1"/>
                  </a:moveTo>
                  <a:lnTo>
                    <a:pt x="1" y="1102"/>
                  </a:lnTo>
                  <a:cubicBezTo>
                    <a:pt x="1" y="1402"/>
                    <a:pt x="334" y="1535"/>
                    <a:pt x="601" y="1535"/>
                  </a:cubicBezTo>
                  <a:lnTo>
                    <a:pt x="22850" y="1535"/>
                  </a:lnTo>
                  <a:cubicBezTo>
                    <a:pt x="23117" y="1535"/>
                    <a:pt x="23451" y="1402"/>
                    <a:pt x="23451" y="1102"/>
                  </a:cubicBezTo>
                  <a:lnTo>
                    <a:pt x="234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43"/>
            <p:cNvSpPr/>
            <p:nvPr/>
          </p:nvSpPr>
          <p:spPr>
            <a:xfrm>
              <a:off x="1241075" y="3525664"/>
              <a:ext cx="205474" cy="19876"/>
            </a:xfrm>
            <a:custGeom>
              <a:avLst/>
              <a:gdLst/>
              <a:ahLst/>
              <a:cxnLst/>
              <a:rect l="l" t="t" r="r" b="b"/>
              <a:pathLst>
                <a:path w="15879" h="1536" extrusionOk="0">
                  <a:moveTo>
                    <a:pt x="1" y="1"/>
                  </a:moveTo>
                  <a:lnTo>
                    <a:pt x="1" y="1102"/>
                  </a:lnTo>
                  <a:cubicBezTo>
                    <a:pt x="1" y="1402"/>
                    <a:pt x="334" y="1535"/>
                    <a:pt x="601" y="1535"/>
                  </a:cubicBezTo>
                  <a:lnTo>
                    <a:pt x="15278" y="1535"/>
                  </a:lnTo>
                  <a:cubicBezTo>
                    <a:pt x="15545" y="1535"/>
                    <a:pt x="15879" y="1402"/>
                    <a:pt x="15879" y="1102"/>
                  </a:cubicBezTo>
                  <a:lnTo>
                    <a:pt x="158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43"/>
            <p:cNvSpPr/>
            <p:nvPr/>
          </p:nvSpPr>
          <p:spPr>
            <a:xfrm>
              <a:off x="1191436" y="3368932"/>
              <a:ext cx="242172" cy="171416"/>
            </a:xfrm>
            <a:custGeom>
              <a:avLst/>
              <a:gdLst/>
              <a:ahLst/>
              <a:cxnLst/>
              <a:rect l="l" t="t" r="r" b="b"/>
              <a:pathLst>
                <a:path w="18715" h="13247" extrusionOk="0">
                  <a:moveTo>
                    <a:pt x="15187" y="1"/>
                  </a:moveTo>
                  <a:cubicBezTo>
                    <a:pt x="15162" y="1"/>
                    <a:pt x="15137" y="2"/>
                    <a:pt x="15112" y="4"/>
                  </a:cubicBezTo>
                  <a:lnTo>
                    <a:pt x="635" y="4"/>
                  </a:lnTo>
                  <a:cubicBezTo>
                    <a:pt x="268" y="4"/>
                    <a:pt x="1" y="171"/>
                    <a:pt x="101" y="571"/>
                  </a:cubicBezTo>
                  <a:lnTo>
                    <a:pt x="2736" y="12580"/>
                  </a:lnTo>
                  <a:cubicBezTo>
                    <a:pt x="2836" y="12947"/>
                    <a:pt x="3203" y="13247"/>
                    <a:pt x="3603" y="13247"/>
                  </a:cubicBezTo>
                  <a:lnTo>
                    <a:pt x="18080" y="13247"/>
                  </a:lnTo>
                  <a:cubicBezTo>
                    <a:pt x="18447" y="13247"/>
                    <a:pt x="18714" y="12847"/>
                    <a:pt x="18614" y="12480"/>
                  </a:cubicBezTo>
                  <a:lnTo>
                    <a:pt x="15979" y="571"/>
                  </a:lnTo>
                  <a:cubicBezTo>
                    <a:pt x="15885" y="228"/>
                    <a:pt x="15557" y="1"/>
                    <a:pt x="1518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43"/>
            <p:cNvSpPr/>
            <p:nvPr/>
          </p:nvSpPr>
          <p:spPr>
            <a:xfrm>
              <a:off x="1285110" y="3431136"/>
              <a:ext cx="41020" cy="47930"/>
            </a:xfrm>
            <a:custGeom>
              <a:avLst/>
              <a:gdLst/>
              <a:ahLst/>
              <a:cxnLst/>
              <a:rect l="l" t="t" r="r" b="b"/>
              <a:pathLst>
                <a:path w="3170" h="3704" extrusionOk="0">
                  <a:moveTo>
                    <a:pt x="1134" y="1"/>
                  </a:moveTo>
                  <a:lnTo>
                    <a:pt x="1134" y="1"/>
                  </a:lnTo>
                  <a:cubicBezTo>
                    <a:pt x="1368" y="1035"/>
                    <a:pt x="868" y="1869"/>
                    <a:pt x="67" y="1869"/>
                  </a:cubicBezTo>
                  <a:lnTo>
                    <a:pt x="0" y="1869"/>
                  </a:lnTo>
                  <a:cubicBezTo>
                    <a:pt x="0" y="2869"/>
                    <a:pt x="1101" y="3703"/>
                    <a:pt x="1902" y="3703"/>
                  </a:cubicBezTo>
                  <a:cubicBezTo>
                    <a:pt x="2702" y="3703"/>
                    <a:pt x="3169" y="2869"/>
                    <a:pt x="2969" y="1869"/>
                  </a:cubicBezTo>
                  <a:cubicBezTo>
                    <a:pt x="2736" y="834"/>
                    <a:pt x="1935" y="34"/>
                    <a:pt x="11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43"/>
            <p:cNvSpPr/>
            <p:nvPr/>
          </p:nvSpPr>
          <p:spPr>
            <a:xfrm>
              <a:off x="2080636" y="3101353"/>
              <a:ext cx="108360" cy="163277"/>
            </a:xfrm>
            <a:custGeom>
              <a:avLst/>
              <a:gdLst/>
              <a:ahLst/>
              <a:cxnLst/>
              <a:rect l="l" t="t" r="r" b="b"/>
              <a:pathLst>
                <a:path w="8374" h="12618" extrusionOk="0">
                  <a:moveTo>
                    <a:pt x="3236" y="1"/>
                  </a:moveTo>
                  <a:lnTo>
                    <a:pt x="0" y="968"/>
                  </a:lnTo>
                  <a:cubicBezTo>
                    <a:pt x="334" y="2102"/>
                    <a:pt x="701" y="3170"/>
                    <a:pt x="1035" y="4304"/>
                  </a:cubicBezTo>
                  <a:cubicBezTo>
                    <a:pt x="1401" y="5438"/>
                    <a:pt x="1802" y="6539"/>
                    <a:pt x="2235" y="7639"/>
                  </a:cubicBezTo>
                  <a:cubicBezTo>
                    <a:pt x="2436" y="8206"/>
                    <a:pt x="2669" y="8740"/>
                    <a:pt x="2903" y="9307"/>
                  </a:cubicBezTo>
                  <a:cubicBezTo>
                    <a:pt x="3036" y="9607"/>
                    <a:pt x="3169" y="9874"/>
                    <a:pt x="3336" y="10175"/>
                  </a:cubicBezTo>
                  <a:cubicBezTo>
                    <a:pt x="3403" y="10308"/>
                    <a:pt x="3470" y="10475"/>
                    <a:pt x="3570" y="10608"/>
                  </a:cubicBezTo>
                  <a:lnTo>
                    <a:pt x="3703" y="10875"/>
                  </a:lnTo>
                  <a:cubicBezTo>
                    <a:pt x="3770" y="10975"/>
                    <a:pt x="3837" y="11075"/>
                    <a:pt x="3937" y="11175"/>
                  </a:cubicBezTo>
                  <a:cubicBezTo>
                    <a:pt x="4237" y="11542"/>
                    <a:pt x="4604" y="11809"/>
                    <a:pt x="5037" y="12009"/>
                  </a:cubicBezTo>
                  <a:cubicBezTo>
                    <a:pt x="5371" y="12176"/>
                    <a:pt x="5705" y="12309"/>
                    <a:pt x="6038" y="12410"/>
                  </a:cubicBezTo>
                  <a:cubicBezTo>
                    <a:pt x="6594" y="12548"/>
                    <a:pt x="7127" y="12618"/>
                    <a:pt x="7675" y="12618"/>
                  </a:cubicBezTo>
                  <a:cubicBezTo>
                    <a:pt x="7785" y="12618"/>
                    <a:pt x="7895" y="12615"/>
                    <a:pt x="8006" y="12610"/>
                  </a:cubicBezTo>
                  <a:lnTo>
                    <a:pt x="8373" y="11009"/>
                  </a:lnTo>
                  <a:cubicBezTo>
                    <a:pt x="7939" y="10708"/>
                    <a:pt x="7472" y="10408"/>
                    <a:pt x="7072" y="10108"/>
                  </a:cubicBezTo>
                  <a:cubicBezTo>
                    <a:pt x="6872" y="9974"/>
                    <a:pt x="6705" y="9841"/>
                    <a:pt x="6538" y="9708"/>
                  </a:cubicBezTo>
                  <a:cubicBezTo>
                    <a:pt x="6405" y="9574"/>
                    <a:pt x="6305" y="9407"/>
                    <a:pt x="6338" y="9407"/>
                  </a:cubicBezTo>
                  <a:cubicBezTo>
                    <a:pt x="6338" y="9374"/>
                    <a:pt x="6338" y="9374"/>
                    <a:pt x="6305" y="9341"/>
                  </a:cubicBezTo>
                  <a:lnTo>
                    <a:pt x="6272" y="9207"/>
                  </a:lnTo>
                  <a:lnTo>
                    <a:pt x="6105" y="8907"/>
                  </a:lnTo>
                  <a:cubicBezTo>
                    <a:pt x="6038" y="8673"/>
                    <a:pt x="5938" y="8407"/>
                    <a:pt x="5838" y="8140"/>
                  </a:cubicBezTo>
                  <a:cubicBezTo>
                    <a:pt x="5638" y="7639"/>
                    <a:pt x="5471" y="7106"/>
                    <a:pt x="5304" y="6572"/>
                  </a:cubicBezTo>
                  <a:cubicBezTo>
                    <a:pt x="4937" y="5471"/>
                    <a:pt x="4604" y="4404"/>
                    <a:pt x="4270" y="3303"/>
                  </a:cubicBezTo>
                  <a:lnTo>
                    <a:pt x="3236" y="1"/>
                  </a:lnTo>
                  <a:close/>
                </a:path>
              </a:pathLst>
            </a:custGeom>
            <a:solidFill>
              <a:srgbClr val="B97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43"/>
            <p:cNvSpPr/>
            <p:nvPr/>
          </p:nvSpPr>
          <p:spPr>
            <a:xfrm>
              <a:off x="2051715" y="3067307"/>
              <a:ext cx="101877" cy="110456"/>
            </a:xfrm>
            <a:custGeom>
              <a:avLst/>
              <a:gdLst/>
              <a:ahLst/>
              <a:cxnLst/>
              <a:rect l="l" t="t" r="r" b="b"/>
              <a:pathLst>
                <a:path w="7873" h="8536" extrusionOk="0">
                  <a:moveTo>
                    <a:pt x="2738" y="0"/>
                  </a:moveTo>
                  <a:cubicBezTo>
                    <a:pt x="1816" y="0"/>
                    <a:pt x="987" y="452"/>
                    <a:pt x="568" y="1564"/>
                  </a:cubicBezTo>
                  <a:cubicBezTo>
                    <a:pt x="1" y="2965"/>
                    <a:pt x="3703" y="8536"/>
                    <a:pt x="3703" y="8536"/>
                  </a:cubicBezTo>
                  <a:lnTo>
                    <a:pt x="7873" y="6268"/>
                  </a:lnTo>
                  <a:cubicBezTo>
                    <a:pt x="7873" y="6268"/>
                    <a:pt x="6138" y="1264"/>
                    <a:pt x="4404" y="430"/>
                  </a:cubicBezTo>
                  <a:cubicBezTo>
                    <a:pt x="3859" y="158"/>
                    <a:pt x="3282" y="0"/>
                    <a:pt x="27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43"/>
            <p:cNvSpPr/>
            <p:nvPr/>
          </p:nvSpPr>
          <p:spPr>
            <a:xfrm>
              <a:off x="1920928" y="3384512"/>
              <a:ext cx="284033" cy="660432"/>
            </a:xfrm>
            <a:custGeom>
              <a:avLst/>
              <a:gdLst/>
              <a:ahLst/>
              <a:cxnLst/>
              <a:rect l="l" t="t" r="r" b="b"/>
              <a:pathLst>
                <a:path w="21950" h="51038" extrusionOk="0">
                  <a:moveTo>
                    <a:pt x="15645" y="1"/>
                  </a:moveTo>
                  <a:lnTo>
                    <a:pt x="10908" y="8107"/>
                  </a:lnTo>
                  <a:cubicBezTo>
                    <a:pt x="10908" y="8107"/>
                    <a:pt x="12376" y="11609"/>
                    <a:pt x="13710" y="15345"/>
                  </a:cubicBezTo>
                  <a:cubicBezTo>
                    <a:pt x="15011" y="19015"/>
                    <a:pt x="16212" y="22884"/>
                    <a:pt x="15778" y="23918"/>
                  </a:cubicBezTo>
                  <a:cubicBezTo>
                    <a:pt x="15745" y="24018"/>
                    <a:pt x="15678" y="24118"/>
                    <a:pt x="15611" y="24252"/>
                  </a:cubicBezTo>
                  <a:cubicBezTo>
                    <a:pt x="14844" y="25920"/>
                    <a:pt x="12643" y="29622"/>
                    <a:pt x="10141" y="33758"/>
                  </a:cubicBezTo>
                  <a:cubicBezTo>
                    <a:pt x="9874" y="34159"/>
                    <a:pt x="9641" y="34592"/>
                    <a:pt x="9374" y="34993"/>
                  </a:cubicBezTo>
                  <a:cubicBezTo>
                    <a:pt x="8039" y="37194"/>
                    <a:pt x="6638" y="39463"/>
                    <a:pt x="5337" y="41531"/>
                  </a:cubicBezTo>
                  <a:cubicBezTo>
                    <a:pt x="4837" y="42365"/>
                    <a:pt x="4337" y="43132"/>
                    <a:pt x="3870" y="43899"/>
                  </a:cubicBezTo>
                  <a:cubicBezTo>
                    <a:pt x="1635" y="47468"/>
                    <a:pt x="0" y="50037"/>
                    <a:pt x="0" y="50037"/>
                  </a:cubicBezTo>
                  <a:lnTo>
                    <a:pt x="1702" y="51037"/>
                  </a:lnTo>
                  <a:cubicBezTo>
                    <a:pt x="2502" y="49937"/>
                    <a:pt x="3403" y="48903"/>
                    <a:pt x="4337" y="47935"/>
                  </a:cubicBezTo>
                  <a:cubicBezTo>
                    <a:pt x="4804" y="47402"/>
                    <a:pt x="5337" y="46834"/>
                    <a:pt x="5871" y="46201"/>
                  </a:cubicBezTo>
                  <a:cubicBezTo>
                    <a:pt x="6972" y="44966"/>
                    <a:pt x="8139" y="43532"/>
                    <a:pt x="9374" y="41998"/>
                  </a:cubicBezTo>
                  <a:lnTo>
                    <a:pt x="10474" y="40630"/>
                  </a:lnTo>
                  <a:cubicBezTo>
                    <a:pt x="14778" y="35226"/>
                    <a:pt x="19414" y="28888"/>
                    <a:pt x="21149" y="24585"/>
                  </a:cubicBezTo>
                  <a:cubicBezTo>
                    <a:pt x="21682" y="23251"/>
                    <a:pt x="21949" y="22117"/>
                    <a:pt x="21816" y="21283"/>
                  </a:cubicBezTo>
                  <a:cubicBezTo>
                    <a:pt x="21482" y="18714"/>
                    <a:pt x="20482" y="14845"/>
                    <a:pt x="19314" y="11109"/>
                  </a:cubicBezTo>
                  <a:cubicBezTo>
                    <a:pt x="17580" y="5405"/>
                    <a:pt x="15645" y="1"/>
                    <a:pt x="15645" y="1"/>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43"/>
            <p:cNvSpPr/>
            <p:nvPr/>
          </p:nvSpPr>
          <p:spPr>
            <a:xfrm>
              <a:off x="1933441" y="3420343"/>
              <a:ext cx="109654" cy="681576"/>
            </a:xfrm>
            <a:custGeom>
              <a:avLst/>
              <a:gdLst/>
              <a:ahLst/>
              <a:cxnLst/>
              <a:rect l="l" t="t" r="r" b="b"/>
              <a:pathLst>
                <a:path w="8474" h="52672" extrusionOk="0">
                  <a:moveTo>
                    <a:pt x="968" y="1"/>
                  </a:moveTo>
                  <a:lnTo>
                    <a:pt x="968" y="1"/>
                  </a:lnTo>
                  <a:cubicBezTo>
                    <a:pt x="1" y="4104"/>
                    <a:pt x="334" y="9507"/>
                    <a:pt x="1068" y="14378"/>
                  </a:cubicBezTo>
                  <a:cubicBezTo>
                    <a:pt x="1669" y="18414"/>
                    <a:pt x="2502" y="22083"/>
                    <a:pt x="3036" y="24285"/>
                  </a:cubicBezTo>
                  <a:cubicBezTo>
                    <a:pt x="3370" y="25586"/>
                    <a:pt x="3603" y="26353"/>
                    <a:pt x="3603" y="26353"/>
                  </a:cubicBezTo>
                  <a:cubicBezTo>
                    <a:pt x="3603" y="30522"/>
                    <a:pt x="3870" y="34659"/>
                    <a:pt x="4337" y="38795"/>
                  </a:cubicBezTo>
                  <a:cubicBezTo>
                    <a:pt x="4504" y="40430"/>
                    <a:pt x="4704" y="41997"/>
                    <a:pt x="4904" y="43432"/>
                  </a:cubicBezTo>
                  <a:cubicBezTo>
                    <a:pt x="5671" y="48802"/>
                    <a:pt x="6439" y="52672"/>
                    <a:pt x="6439" y="52672"/>
                  </a:cubicBezTo>
                  <a:lnTo>
                    <a:pt x="8473" y="52405"/>
                  </a:lnTo>
                  <a:lnTo>
                    <a:pt x="8407" y="39229"/>
                  </a:lnTo>
                  <a:lnTo>
                    <a:pt x="8373" y="32257"/>
                  </a:lnTo>
                  <a:lnTo>
                    <a:pt x="8307" y="22750"/>
                  </a:lnTo>
                  <a:lnTo>
                    <a:pt x="8273" y="21082"/>
                  </a:lnTo>
                  <a:lnTo>
                    <a:pt x="8173" y="13877"/>
                  </a:lnTo>
                  <a:lnTo>
                    <a:pt x="8040" y="3203"/>
                  </a:lnTo>
                  <a:lnTo>
                    <a:pt x="968" y="1"/>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43"/>
            <p:cNvSpPr/>
            <p:nvPr/>
          </p:nvSpPr>
          <p:spPr>
            <a:xfrm>
              <a:off x="1876039" y="3287822"/>
              <a:ext cx="321585" cy="358283"/>
            </a:xfrm>
            <a:custGeom>
              <a:avLst/>
              <a:gdLst/>
              <a:ahLst/>
              <a:cxnLst/>
              <a:rect l="l" t="t" r="r" b="b"/>
              <a:pathLst>
                <a:path w="24852" h="27688" extrusionOk="0">
                  <a:moveTo>
                    <a:pt x="17713" y="1"/>
                  </a:moveTo>
                  <a:lnTo>
                    <a:pt x="6371" y="902"/>
                  </a:lnTo>
                  <a:cubicBezTo>
                    <a:pt x="0" y="11476"/>
                    <a:pt x="4804" y="27621"/>
                    <a:pt x="4804" y="27621"/>
                  </a:cubicBezTo>
                  <a:lnTo>
                    <a:pt x="5437" y="27621"/>
                  </a:lnTo>
                  <a:lnTo>
                    <a:pt x="5204" y="21683"/>
                  </a:lnTo>
                  <a:lnTo>
                    <a:pt x="7339" y="27687"/>
                  </a:lnTo>
                  <a:cubicBezTo>
                    <a:pt x="7339" y="27687"/>
                    <a:pt x="20415" y="26587"/>
                    <a:pt x="24851" y="23985"/>
                  </a:cubicBezTo>
                  <a:cubicBezTo>
                    <a:pt x="22183" y="14244"/>
                    <a:pt x="18980" y="5838"/>
                    <a:pt x="18980" y="5838"/>
                  </a:cubicBezTo>
                  <a:lnTo>
                    <a:pt x="1771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43"/>
            <p:cNvSpPr/>
            <p:nvPr/>
          </p:nvSpPr>
          <p:spPr>
            <a:xfrm>
              <a:off x="2009841" y="4074603"/>
              <a:ext cx="87216" cy="72218"/>
            </a:xfrm>
            <a:custGeom>
              <a:avLst/>
              <a:gdLst/>
              <a:ahLst/>
              <a:cxnLst/>
              <a:rect l="l" t="t" r="r" b="b"/>
              <a:pathLst>
                <a:path w="6740" h="5581" extrusionOk="0">
                  <a:moveTo>
                    <a:pt x="1174" y="0"/>
                  </a:moveTo>
                  <a:cubicBezTo>
                    <a:pt x="703" y="0"/>
                    <a:pt x="281" y="261"/>
                    <a:pt x="101" y="711"/>
                  </a:cubicBezTo>
                  <a:cubicBezTo>
                    <a:pt x="68" y="744"/>
                    <a:pt x="34" y="811"/>
                    <a:pt x="34" y="911"/>
                  </a:cubicBezTo>
                  <a:cubicBezTo>
                    <a:pt x="1" y="1244"/>
                    <a:pt x="1" y="1611"/>
                    <a:pt x="34" y="1978"/>
                  </a:cubicBezTo>
                  <a:cubicBezTo>
                    <a:pt x="101" y="3179"/>
                    <a:pt x="268" y="4413"/>
                    <a:pt x="501" y="5581"/>
                  </a:cubicBezTo>
                  <a:lnTo>
                    <a:pt x="768" y="5547"/>
                  </a:lnTo>
                  <a:lnTo>
                    <a:pt x="568" y="3279"/>
                  </a:lnTo>
                  <a:cubicBezTo>
                    <a:pt x="549" y="3060"/>
                    <a:pt x="592" y="2969"/>
                    <a:pt x="671" y="2969"/>
                  </a:cubicBezTo>
                  <a:cubicBezTo>
                    <a:pt x="869" y="2969"/>
                    <a:pt x="1287" y="3541"/>
                    <a:pt x="1502" y="4113"/>
                  </a:cubicBezTo>
                  <a:cubicBezTo>
                    <a:pt x="1742" y="4832"/>
                    <a:pt x="2169" y="5578"/>
                    <a:pt x="3461" y="5578"/>
                  </a:cubicBezTo>
                  <a:cubicBezTo>
                    <a:pt x="3608" y="5578"/>
                    <a:pt x="3767" y="5568"/>
                    <a:pt x="3937" y="5547"/>
                  </a:cubicBezTo>
                  <a:cubicBezTo>
                    <a:pt x="5938" y="5347"/>
                    <a:pt x="6739" y="5147"/>
                    <a:pt x="6172" y="4714"/>
                  </a:cubicBezTo>
                  <a:cubicBezTo>
                    <a:pt x="5838" y="4513"/>
                    <a:pt x="5471" y="4380"/>
                    <a:pt x="5071" y="4313"/>
                  </a:cubicBezTo>
                  <a:cubicBezTo>
                    <a:pt x="5071" y="4313"/>
                    <a:pt x="3837" y="3379"/>
                    <a:pt x="2836" y="177"/>
                  </a:cubicBezTo>
                  <a:lnTo>
                    <a:pt x="1335" y="10"/>
                  </a:lnTo>
                  <a:cubicBezTo>
                    <a:pt x="1281" y="3"/>
                    <a:pt x="1227" y="0"/>
                    <a:pt x="11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43"/>
            <p:cNvSpPr/>
            <p:nvPr/>
          </p:nvSpPr>
          <p:spPr>
            <a:xfrm>
              <a:off x="2011135" y="4062206"/>
              <a:ext cx="64765" cy="69734"/>
            </a:xfrm>
            <a:custGeom>
              <a:avLst/>
              <a:gdLst/>
              <a:ahLst/>
              <a:cxnLst/>
              <a:rect l="l" t="t" r="r" b="b"/>
              <a:pathLst>
                <a:path w="5005" h="5389" extrusionOk="0">
                  <a:moveTo>
                    <a:pt x="2336" y="1"/>
                  </a:moveTo>
                  <a:cubicBezTo>
                    <a:pt x="2336" y="1"/>
                    <a:pt x="468" y="701"/>
                    <a:pt x="301" y="1001"/>
                  </a:cubicBezTo>
                  <a:cubicBezTo>
                    <a:pt x="168" y="1202"/>
                    <a:pt x="68" y="1435"/>
                    <a:pt x="1" y="1669"/>
                  </a:cubicBezTo>
                  <a:cubicBezTo>
                    <a:pt x="74" y="1650"/>
                    <a:pt x="147" y="1641"/>
                    <a:pt x="219" y="1641"/>
                  </a:cubicBezTo>
                  <a:cubicBezTo>
                    <a:pt x="1428" y="1641"/>
                    <a:pt x="2474" y="4149"/>
                    <a:pt x="3103" y="4904"/>
                  </a:cubicBezTo>
                  <a:cubicBezTo>
                    <a:pt x="3407" y="5289"/>
                    <a:pt x="3858" y="5388"/>
                    <a:pt x="4244" y="5388"/>
                  </a:cubicBezTo>
                  <a:cubicBezTo>
                    <a:pt x="4662" y="5388"/>
                    <a:pt x="5005" y="5271"/>
                    <a:pt x="5005" y="5271"/>
                  </a:cubicBezTo>
                  <a:cubicBezTo>
                    <a:pt x="4371" y="4637"/>
                    <a:pt x="3904" y="3870"/>
                    <a:pt x="3570" y="3036"/>
                  </a:cubicBezTo>
                  <a:cubicBezTo>
                    <a:pt x="2870" y="1435"/>
                    <a:pt x="2336" y="1"/>
                    <a:pt x="2336" y="1"/>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43"/>
            <p:cNvSpPr/>
            <p:nvPr/>
          </p:nvSpPr>
          <p:spPr>
            <a:xfrm>
              <a:off x="1870850" y="4025365"/>
              <a:ext cx="72529" cy="98163"/>
            </a:xfrm>
            <a:custGeom>
              <a:avLst/>
              <a:gdLst/>
              <a:ahLst/>
              <a:cxnLst/>
              <a:rect l="l" t="t" r="r" b="b"/>
              <a:pathLst>
                <a:path w="5605" h="7586" extrusionOk="0">
                  <a:moveTo>
                    <a:pt x="3743" y="1"/>
                  </a:moveTo>
                  <a:cubicBezTo>
                    <a:pt x="3630" y="1"/>
                    <a:pt x="3516" y="16"/>
                    <a:pt x="3403" y="46"/>
                  </a:cubicBezTo>
                  <a:cubicBezTo>
                    <a:pt x="3337" y="46"/>
                    <a:pt x="3270" y="79"/>
                    <a:pt x="3203" y="112"/>
                  </a:cubicBezTo>
                  <a:cubicBezTo>
                    <a:pt x="2903" y="346"/>
                    <a:pt x="2636" y="579"/>
                    <a:pt x="2369" y="846"/>
                  </a:cubicBezTo>
                  <a:cubicBezTo>
                    <a:pt x="1502" y="1714"/>
                    <a:pt x="735" y="2648"/>
                    <a:pt x="1" y="3615"/>
                  </a:cubicBezTo>
                  <a:lnTo>
                    <a:pt x="201" y="3782"/>
                  </a:lnTo>
                  <a:lnTo>
                    <a:pt x="1769" y="2114"/>
                  </a:lnTo>
                  <a:cubicBezTo>
                    <a:pt x="1874" y="2002"/>
                    <a:pt x="1953" y="1954"/>
                    <a:pt x="2009" y="1954"/>
                  </a:cubicBezTo>
                  <a:cubicBezTo>
                    <a:pt x="2240" y="1954"/>
                    <a:pt x="2090" y="2759"/>
                    <a:pt x="1769" y="3348"/>
                  </a:cubicBezTo>
                  <a:cubicBezTo>
                    <a:pt x="1335" y="4082"/>
                    <a:pt x="1035" y="5016"/>
                    <a:pt x="2303" y="6150"/>
                  </a:cubicBezTo>
                  <a:cubicBezTo>
                    <a:pt x="3346" y="7077"/>
                    <a:pt x="3986" y="7586"/>
                    <a:pt x="4257" y="7586"/>
                  </a:cubicBezTo>
                  <a:cubicBezTo>
                    <a:pt x="4376" y="7586"/>
                    <a:pt x="4424" y="7488"/>
                    <a:pt x="4404" y="7284"/>
                  </a:cubicBezTo>
                  <a:cubicBezTo>
                    <a:pt x="4337" y="6884"/>
                    <a:pt x="4204" y="6517"/>
                    <a:pt x="4004" y="6183"/>
                  </a:cubicBezTo>
                  <a:cubicBezTo>
                    <a:pt x="4004" y="6183"/>
                    <a:pt x="3870" y="4616"/>
                    <a:pt x="5605" y="1747"/>
                  </a:cubicBezTo>
                  <a:lnTo>
                    <a:pt x="4738" y="513"/>
                  </a:lnTo>
                  <a:cubicBezTo>
                    <a:pt x="4505" y="177"/>
                    <a:pt x="4132" y="1"/>
                    <a:pt x="374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3"/>
            <p:cNvSpPr/>
            <p:nvPr/>
          </p:nvSpPr>
          <p:spPr>
            <a:xfrm>
              <a:off x="1907975" y="4023321"/>
              <a:ext cx="42741" cy="82065"/>
            </a:xfrm>
            <a:custGeom>
              <a:avLst/>
              <a:gdLst/>
              <a:ahLst/>
              <a:cxnLst/>
              <a:rect l="l" t="t" r="r" b="b"/>
              <a:pathLst>
                <a:path w="3303" h="6342" extrusionOk="0">
                  <a:moveTo>
                    <a:pt x="1244" y="0"/>
                  </a:moveTo>
                  <a:cubicBezTo>
                    <a:pt x="1228" y="0"/>
                    <a:pt x="1214" y="1"/>
                    <a:pt x="1201" y="4"/>
                  </a:cubicBezTo>
                  <a:cubicBezTo>
                    <a:pt x="968" y="37"/>
                    <a:pt x="734" y="137"/>
                    <a:pt x="534" y="237"/>
                  </a:cubicBezTo>
                  <a:cubicBezTo>
                    <a:pt x="1602" y="971"/>
                    <a:pt x="267" y="3673"/>
                    <a:pt x="134" y="4674"/>
                  </a:cubicBezTo>
                  <a:cubicBezTo>
                    <a:pt x="1" y="5708"/>
                    <a:pt x="1135" y="6341"/>
                    <a:pt x="1135" y="6341"/>
                  </a:cubicBezTo>
                  <a:cubicBezTo>
                    <a:pt x="1201" y="5474"/>
                    <a:pt x="1435" y="4607"/>
                    <a:pt x="1835" y="3806"/>
                  </a:cubicBezTo>
                  <a:cubicBezTo>
                    <a:pt x="2569" y="2205"/>
                    <a:pt x="3303" y="871"/>
                    <a:pt x="3303" y="871"/>
                  </a:cubicBezTo>
                  <a:cubicBezTo>
                    <a:pt x="3303" y="871"/>
                    <a:pt x="1686" y="0"/>
                    <a:pt x="1244" y="0"/>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3"/>
            <p:cNvSpPr/>
            <p:nvPr/>
          </p:nvSpPr>
          <p:spPr>
            <a:xfrm>
              <a:off x="1956320" y="3274442"/>
              <a:ext cx="152821" cy="31962"/>
            </a:xfrm>
            <a:custGeom>
              <a:avLst/>
              <a:gdLst/>
              <a:ahLst/>
              <a:cxnLst/>
              <a:rect l="l" t="t" r="r" b="b"/>
              <a:pathLst>
                <a:path w="11810" h="2470" extrusionOk="0">
                  <a:moveTo>
                    <a:pt x="11809" y="1"/>
                  </a:moveTo>
                  <a:lnTo>
                    <a:pt x="67" y="768"/>
                  </a:lnTo>
                  <a:lnTo>
                    <a:pt x="1" y="2469"/>
                  </a:lnTo>
                  <a:lnTo>
                    <a:pt x="11742" y="2002"/>
                  </a:lnTo>
                  <a:lnTo>
                    <a:pt x="1180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3"/>
            <p:cNvSpPr/>
            <p:nvPr/>
          </p:nvSpPr>
          <p:spPr>
            <a:xfrm>
              <a:off x="2093590" y="3270133"/>
              <a:ext cx="8204" cy="38432"/>
            </a:xfrm>
            <a:custGeom>
              <a:avLst/>
              <a:gdLst/>
              <a:ahLst/>
              <a:cxnLst/>
              <a:rect l="l" t="t" r="r" b="b"/>
              <a:pathLst>
                <a:path w="634" h="2970" extrusionOk="0">
                  <a:moveTo>
                    <a:pt x="0" y="0"/>
                  </a:moveTo>
                  <a:lnTo>
                    <a:pt x="34" y="2969"/>
                  </a:lnTo>
                  <a:lnTo>
                    <a:pt x="634" y="2969"/>
                  </a:lnTo>
                  <a:lnTo>
                    <a:pt x="60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3"/>
            <p:cNvSpPr/>
            <p:nvPr/>
          </p:nvSpPr>
          <p:spPr>
            <a:xfrm>
              <a:off x="2038762" y="3275736"/>
              <a:ext cx="35844" cy="30668"/>
            </a:xfrm>
            <a:custGeom>
              <a:avLst/>
              <a:gdLst/>
              <a:ahLst/>
              <a:cxnLst/>
              <a:rect l="l" t="t" r="r" b="b"/>
              <a:pathLst>
                <a:path w="2770" h="2370" extrusionOk="0">
                  <a:moveTo>
                    <a:pt x="2069" y="368"/>
                  </a:moveTo>
                  <a:cubicBezTo>
                    <a:pt x="2169" y="368"/>
                    <a:pt x="2236" y="401"/>
                    <a:pt x="2302" y="468"/>
                  </a:cubicBezTo>
                  <a:cubicBezTo>
                    <a:pt x="2369" y="535"/>
                    <a:pt x="2403" y="601"/>
                    <a:pt x="2403" y="701"/>
                  </a:cubicBezTo>
                  <a:lnTo>
                    <a:pt x="2403" y="835"/>
                  </a:lnTo>
                  <a:lnTo>
                    <a:pt x="2369" y="835"/>
                  </a:lnTo>
                  <a:lnTo>
                    <a:pt x="1969" y="868"/>
                  </a:lnTo>
                  <a:cubicBezTo>
                    <a:pt x="1958" y="867"/>
                    <a:pt x="1948" y="867"/>
                    <a:pt x="1938" y="867"/>
                  </a:cubicBezTo>
                  <a:cubicBezTo>
                    <a:pt x="1623" y="867"/>
                    <a:pt x="1642" y="1341"/>
                    <a:pt x="1944" y="1341"/>
                  </a:cubicBezTo>
                  <a:cubicBezTo>
                    <a:pt x="1962" y="1341"/>
                    <a:pt x="1982" y="1339"/>
                    <a:pt x="2002" y="1335"/>
                  </a:cubicBezTo>
                  <a:lnTo>
                    <a:pt x="2403" y="1302"/>
                  </a:lnTo>
                  <a:lnTo>
                    <a:pt x="2403" y="1602"/>
                  </a:lnTo>
                  <a:cubicBezTo>
                    <a:pt x="2403" y="1769"/>
                    <a:pt x="2269" y="1902"/>
                    <a:pt x="2102" y="1936"/>
                  </a:cubicBezTo>
                  <a:lnTo>
                    <a:pt x="701" y="2036"/>
                  </a:lnTo>
                  <a:cubicBezTo>
                    <a:pt x="635" y="2036"/>
                    <a:pt x="535" y="2002"/>
                    <a:pt x="468" y="1936"/>
                  </a:cubicBezTo>
                  <a:cubicBezTo>
                    <a:pt x="401" y="1869"/>
                    <a:pt x="368" y="1802"/>
                    <a:pt x="368" y="1702"/>
                  </a:cubicBezTo>
                  <a:lnTo>
                    <a:pt x="368" y="802"/>
                  </a:lnTo>
                  <a:cubicBezTo>
                    <a:pt x="368" y="635"/>
                    <a:pt x="501" y="501"/>
                    <a:pt x="668" y="468"/>
                  </a:cubicBezTo>
                  <a:lnTo>
                    <a:pt x="2069" y="368"/>
                  </a:lnTo>
                  <a:close/>
                  <a:moveTo>
                    <a:pt x="2036" y="1"/>
                  </a:moveTo>
                  <a:lnTo>
                    <a:pt x="635" y="134"/>
                  </a:lnTo>
                  <a:cubicBezTo>
                    <a:pt x="268" y="134"/>
                    <a:pt x="1" y="435"/>
                    <a:pt x="1" y="802"/>
                  </a:cubicBezTo>
                  <a:lnTo>
                    <a:pt x="1" y="1702"/>
                  </a:lnTo>
                  <a:cubicBezTo>
                    <a:pt x="1" y="1869"/>
                    <a:pt x="68" y="2069"/>
                    <a:pt x="234" y="2203"/>
                  </a:cubicBezTo>
                  <a:cubicBezTo>
                    <a:pt x="334" y="2303"/>
                    <a:pt x="501" y="2369"/>
                    <a:pt x="701" y="2369"/>
                  </a:cubicBezTo>
                  <a:lnTo>
                    <a:pt x="735" y="2369"/>
                  </a:lnTo>
                  <a:lnTo>
                    <a:pt x="2136" y="2269"/>
                  </a:lnTo>
                  <a:cubicBezTo>
                    <a:pt x="2503" y="2236"/>
                    <a:pt x="2769" y="1936"/>
                    <a:pt x="2769" y="1602"/>
                  </a:cubicBezTo>
                  <a:lnTo>
                    <a:pt x="2769" y="701"/>
                  </a:lnTo>
                  <a:cubicBezTo>
                    <a:pt x="2769" y="501"/>
                    <a:pt x="2703" y="335"/>
                    <a:pt x="2536" y="201"/>
                  </a:cubicBezTo>
                  <a:cubicBezTo>
                    <a:pt x="2403" y="68"/>
                    <a:pt x="2236" y="1"/>
                    <a:pt x="20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43"/>
            <p:cNvSpPr/>
            <p:nvPr/>
          </p:nvSpPr>
          <p:spPr>
            <a:xfrm>
              <a:off x="1915752" y="3066311"/>
              <a:ext cx="204167" cy="224975"/>
            </a:xfrm>
            <a:custGeom>
              <a:avLst/>
              <a:gdLst/>
              <a:ahLst/>
              <a:cxnLst/>
              <a:rect l="l" t="t" r="r" b="b"/>
              <a:pathLst>
                <a:path w="15778" h="17386" extrusionOk="0">
                  <a:moveTo>
                    <a:pt x="9822" y="0"/>
                  </a:moveTo>
                  <a:cubicBezTo>
                    <a:pt x="9626" y="0"/>
                    <a:pt x="9431" y="2"/>
                    <a:pt x="9240" y="7"/>
                  </a:cubicBezTo>
                  <a:cubicBezTo>
                    <a:pt x="7572" y="40"/>
                    <a:pt x="5904" y="207"/>
                    <a:pt x="4270" y="474"/>
                  </a:cubicBezTo>
                  <a:cubicBezTo>
                    <a:pt x="3169" y="640"/>
                    <a:pt x="1368" y="907"/>
                    <a:pt x="0" y="1841"/>
                  </a:cubicBezTo>
                  <a:cubicBezTo>
                    <a:pt x="267" y="2475"/>
                    <a:pt x="167" y="2742"/>
                    <a:pt x="367" y="3309"/>
                  </a:cubicBezTo>
                  <a:cubicBezTo>
                    <a:pt x="567" y="3876"/>
                    <a:pt x="801" y="4510"/>
                    <a:pt x="1001" y="5044"/>
                  </a:cubicBezTo>
                  <a:cubicBezTo>
                    <a:pt x="1434" y="6345"/>
                    <a:pt x="1801" y="7445"/>
                    <a:pt x="2102" y="8446"/>
                  </a:cubicBezTo>
                  <a:cubicBezTo>
                    <a:pt x="2969" y="11515"/>
                    <a:pt x="3102" y="17386"/>
                    <a:pt x="3102" y="17386"/>
                  </a:cubicBezTo>
                  <a:lnTo>
                    <a:pt x="14944" y="16552"/>
                  </a:lnTo>
                  <a:cubicBezTo>
                    <a:pt x="15778" y="5611"/>
                    <a:pt x="13877" y="207"/>
                    <a:pt x="13877" y="207"/>
                  </a:cubicBezTo>
                  <a:cubicBezTo>
                    <a:pt x="13877" y="207"/>
                    <a:pt x="13576" y="173"/>
                    <a:pt x="13109" y="140"/>
                  </a:cubicBezTo>
                  <a:cubicBezTo>
                    <a:pt x="12332" y="83"/>
                    <a:pt x="11057" y="0"/>
                    <a:pt x="98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3"/>
            <p:cNvSpPr/>
            <p:nvPr/>
          </p:nvSpPr>
          <p:spPr>
            <a:xfrm>
              <a:off x="1987402" y="3011134"/>
              <a:ext cx="60443" cy="88070"/>
            </a:xfrm>
            <a:custGeom>
              <a:avLst/>
              <a:gdLst/>
              <a:ahLst/>
              <a:cxnLst/>
              <a:rect l="l" t="t" r="r" b="b"/>
              <a:pathLst>
                <a:path w="4671" h="6806" extrusionOk="0">
                  <a:moveTo>
                    <a:pt x="1501" y="1"/>
                  </a:moveTo>
                  <a:cubicBezTo>
                    <a:pt x="1501" y="1"/>
                    <a:pt x="2135" y="3203"/>
                    <a:pt x="0" y="4337"/>
                  </a:cubicBezTo>
                  <a:cubicBezTo>
                    <a:pt x="0" y="4337"/>
                    <a:pt x="467" y="5705"/>
                    <a:pt x="3069" y="6806"/>
                  </a:cubicBezTo>
                  <a:cubicBezTo>
                    <a:pt x="3069" y="6806"/>
                    <a:pt x="4670" y="6305"/>
                    <a:pt x="4370" y="5071"/>
                  </a:cubicBezTo>
                  <a:cubicBezTo>
                    <a:pt x="4370" y="5071"/>
                    <a:pt x="3503" y="4804"/>
                    <a:pt x="4070" y="2836"/>
                  </a:cubicBezTo>
                  <a:cubicBezTo>
                    <a:pt x="4203" y="2403"/>
                    <a:pt x="4370" y="1936"/>
                    <a:pt x="4570" y="1502"/>
                  </a:cubicBezTo>
                  <a:lnTo>
                    <a:pt x="1501" y="1"/>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3"/>
            <p:cNvSpPr/>
            <p:nvPr/>
          </p:nvSpPr>
          <p:spPr>
            <a:xfrm>
              <a:off x="2006825" y="3011134"/>
              <a:ext cx="39726" cy="36711"/>
            </a:xfrm>
            <a:custGeom>
              <a:avLst/>
              <a:gdLst/>
              <a:ahLst/>
              <a:cxnLst/>
              <a:rect l="l" t="t" r="r" b="b"/>
              <a:pathLst>
                <a:path w="3070" h="2837" extrusionOk="0">
                  <a:moveTo>
                    <a:pt x="0" y="1"/>
                  </a:moveTo>
                  <a:cubicBezTo>
                    <a:pt x="1" y="1"/>
                    <a:pt x="1101" y="2069"/>
                    <a:pt x="2569" y="2836"/>
                  </a:cubicBezTo>
                  <a:cubicBezTo>
                    <a:pt x="2702" y="2403"/>
                    <a:pt x="2869" y="1936"/>
                    <a:pt x="3069" y="15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3"/>
            <p:cNvSpPr/>
            <p:nvPr/>
          </p:nvSpPr>
          <p:spPr>
            <a:xfrm>
              <a:off x="1980492" y="3053875"/>
              <a:ext cx="76411" cy="68647"/>
            </a:xfrm>
            <a:custGeom>
              <a:avLst/>
              <a:gdLst/>
              <a:ahLst/>
              <a:cxnLst/>
              <a:rect l="l" t="t" r="r" b="b"/>
              <a:pathLst>
                <a:path w="5905" h="5305" extrusionOk="0">
                  <a:moveTo>
                    <a:pt x="4404" y="0"/>
                  </a:moveTo>
                  <a:lnTo>
                    <a:pt x="3803" y="3369"/>
                  </a:lnTo>
                  <a:lnTo>
                    <a:pt x="1035" y="134"/>
                  </a:lnTo>
                  <a:lnTo>
                    <a:pt x="1" y="1301"/>
                  </a:lnTo>
                  <a:lnTo>
                    <a:pt x="1835" y="5304"/>
                  </a:lnTo>
                  <a:lnTo>
                    <a:pt x="3803" y="3636"/>
                  </a:lnTo>
                  <a:lnTo>
                    <a:pt x="5905" y="4504"/>
                  </a:lnTo>
                  <a:lnTo>
                    <a:pt x="5671" y="968"/>
                  </a:lnTo>
                  <a:lnTo>
                    <a:pt x="440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3"/>
            <p:cNvSpPr/>
            <p:nvPr/>
          </p:nvSpPr>
          <p:spPr>
            <a:xfrm>
              <a:off x="1979625" y="2887709"/>
              <a:ext cx="160585" cy="84214"/>
            </a:xfrm>
            <a:custGeom>
              <a:avLst/>
              <a:gdLst/>
              <a:ahLst/>
              <a:cxnLst/>
              <a:rect l="l" t="t" r="r" b="b"/>
              <a:pathLst>
                <a:path w="12410" h="6508" extrusionOk="0">
                  <a:moveTo>
                    <a:pt x="3446" y="1"/>
                  </a:moveTo>
                  <a:cubicBezTo>
                    <a:pt x="2674" y="1"/>
                    <a:pt x="2036" y="112"/>
                    <a:pt x="1669" y="399"/>
                  </a:cubicBezTo>
                  <a:cubicBezTo>
                    <a:pt x="1" y="1667"/>
                    <a:pt x="1302" y="3001"/>
                    <a:pt x="1302" y="3001"/>
                  </a:cubicBezTo>
                  <a:cubicBezTo>
                    <a:pt x="835" y="3401"/>
                    <a:pt x="568" y="3968"/>
                    <a:pt x="568" y="4569"/>
                  </a:cubicBezTo>
                  <a:cubicBezTo>
                    <a:pt x="601" y="5569"/>
                    <a:pt x="1735" y="6237"/>
                    <a:pt x="1735" y="6237"/>
                  </a:cubicBezTo>
                  <a:cubicBezTo>
                    <a:pt x="1735" y="6237"/>
                    <a:pt x="8307" y="6370"/>
                    <a:pt x="10108" y="6503"/>
                  </a:cubicBezTo>
                  <a:cubicBezTo>
                    <a:pt x="10158" y="6506"/>
                    <a:pt x="10206" y="6508"/>
                    <a:pt x="10252" y="6508"/>
                  </a:cubicBezTo>
                  <a:cubicBezTo>
                    <a:pt x="11880" y="6508"/>
                    <a:pt x="11376" y="4836"/>
                    <a:pt x="11376" y="4836"/>
                  </a:cubicBezTo>
                  <a:cubicBezTo>
                    <a:pt x="11376" y="4836"/>
                    <a:pt x="12410" y="4669"/>
                    <a:pt x="12176" y="3034"/>
                  </a:cubicBezTo>
                  <a:cubicBezTo>
                    <a:pt x="11943" y="1400"/>
                    <a:pt x="10575" y="1400"/>
                    <a:pt x="10575" y="1400"/>
                  </a:cubicBezTo>
                  <a:cubicBezTo>
                    <a:pt x="10575" y="1400"/>
                    <a:pt x="6175" y="1"/>
                    <a:pt x="34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43"/>
            <p:cNvSpPr/>
            <p:nvPr/>
          </p:nvSpPr>
          <p:spPr>
            <a:xfrm>
              <a:off x="1941646" y="2804995"/>
              <a:ext cx="129076" cy="102174"/>
            </a:xfrm>
            <a:custGeom>
              <a:avLst/>
              <a:gdLst/>
              <a:ahLst/>
              <a:cxnLst/>
              <a:rect l="l" t="t" r="r" b="b"/>
              <a:pathLst>
                <a:path w="9975" h="7896" extrusionOk="0">
                  <a:moveTo>
                    <a:pt x="3371" y="0"/>
                  </a:moveTo>
                  <a:cubicBezTo>
                    <a:pt x="3062" y="0"/>
                    <a:pt x="2742" y="97"/>
                    <a:pt x="2436" y="353"/>
                  </a:cubicBezTo>
                  <a:cubicBezTo>
                    <a:pt x="1201" y="1387"/>
                    <a:pt x="1969" y="2922"/>
                    <a:pt x="1969" y="2922"/>
                  </a:cubicBezTo>
                  <a:cubicBezTo>
                    <a:pt x="1969" y="2922"/>
                    <a:pt x="0" y="2988"/>
                    <a:pt x="634" y="4623"/>
                  </a:cubicBezTo>
                  <a:cubicBezTo>
                    <a:pt x="1117" y="5936"/>
                    <a:pt x="1986" y="6065"/>
                    <a:pt x="2310" y="6065"/>
                  </a:cubicBezTo>
                  <a:cubicBezTo>
                    <a:pt x="2389" y="6065"/>
                    <a:pt x="2436" y="6057"/>
                    <a:pt x="2436" y="6057"/>
                  </a:cubicBezTo>
                  <a:lnTo>
                    <a:pt x="2436" y="6057"/>
                  </a:lnTo>
                  <a:cubicBezTo>
                    <a:pt x="2435" y="6057"/>
                    <a:pt x="1668" y="6658"/>
                    <a:pt x="2436" y="7525"/>
                  </a:cubicBezTo>
                  <a:cubicBezTo>
                    <a:pt x="2691" y="7803"/>
                    <a:pt x="3114" y="7896"/>
                    <a:pt x="3564" y="7896"/>
                  </a:cubicBezTo>
                  <a:cubicBezTo>
                    <a:pt x="4463" y="7896"/>
                    <a:pt x="5471" y="7525"/>
                    <a:pt x="5471" y="7525"/>
                  </a:cubicBezTo>
                  <a:lnTo>
                    <a:pt x="8907" y="4890"/>
                  </a:lnTo>
                  <a:cubicBezTo>
                    <a:pt x="8907" y="4890"/>
                    <a:pt x="9974" y="3889"/>
                    <a:pt x="8807" y="2521"/>
                  </a:cubicBezTo>
                  <a:cubicBezTo>
                    <a:pt x="8807" y="2521"/>
                    <a:pt x="9274" y="787"/>
                    <a:pt x="7639" y="286"/>
                  </a:cubicBezTo>
                  <a:cubicBezTo>
                    <a:pt x="7376" y="189"/>
                    <a:pt x="7108" y="143"/>
                    <a:pt x="6843" y="143"/>
                  </a:cubicBezTo>
                  <a:cubicBezTo>
                    <a:pt x="6202" y="143"/>
                    <a:pt x="5586" y="415"/>
                    <a:pt x="5137" y="887"/>
                  </a:cubicBezTo>
                  <a:cubicBezTo>
                    <a:pt x="5137" y="887"/>
                    <a:pt x="4307" y="0"/>
                    <a:pt x="33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43"/>
            <p:cNvSpPr/>
            <p:nvPr/>
          </p:nvSpPr>
          <p:spPr>
            <a:xfrm>
              <a:off x="2080636" y="2926970"/>
              <a:ext cx="46196" cy="64182"/>
            </a:xfrm>
            <a:custGeom>
              <a:avLst/>
              <a:gdLst/>
              <a:ahLst/>
              <a:cxnLst/>
              <a:rect l="l" t="t" r="r" b="b"/>
              <a:pathLst>
                <a:path w="3570" h="4960" extrusionOk="0">
                  <a:moveTo>
                    <a:pt x="0" y="0"/>
                  </a:moveTo>
                  <a:cubicBezTo>
                    <a:pt x="0" y="0"/>
                    <a:pt x="367" y="3403"/>
                    <a:pt x="34" y="4637"/>
                  </a:cubicBezTo>
                  <a:cubicBezTo>
                    <a:pt x="164" y="4860"/>
                    <a:pt x="331" y="4960"/>
                    <a:pt x="522" y="4960"/>
                  </a:cubicBezTo>
                  <a:cubicBezTo>
                    <a:pt x="1499" y="4960"/>
                    <a:pt x="3095" y="2333"/>
                    <a:pt x="3570" y="267"/>
                  </a:cubicBezTo>
                  <a:lnTo>
                    <a:pt x="3570" y="267"/>
                  </a:lnTo>
                  <a:cubicBezTo>
                    <a:pt x="3193" y="286"/>
                    <a:pt x="2851" y="294"/>
                    <a:pt x="2542" y="294"/>
                  </a:cubicBezTo>
                  <a:cubicBezTo>
                    <a:pt x="687" y="294"/>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43"/>
            <p:cNvSpPr/>
            <p:nvPr/>
          </p:nvSpPr>
          <p:spPr>
            <a:xfrm>
              <a:off x="1995606" y="2896302"/>
              <a:ext cx="129504" cy="146209"/>
            </a:xfrm>
            <a:custGeom>
              <a:avLst/>
              <a:gdLst/>
              <a:ahLst/>
              <a:cxnLst/>
              <a:rect l="l" t="t" r="r" b="b"/>
              <a:pathLst>
                <a:path w="10008" h="11299" extrusionOk="0">
                  <a:moveTo>
                    <a:pt x="5034" y="0"/>
                  </a:moveTo>
                  <a:cubicBezTo>
                    <a:pt x="3296" y="0"/>
                    <a:pt x="1617" y="1129"/>
                    <a:pt x="1134" y="3037"/>
                  </a:cubicBezTo>
                  <a:cubicBezTo>
                    <a:pt x="400" y="5873"/>
                    <a:pt x="0" y="7074"/>
                    <a:pt x="967" y="8975"/>
                  </a:cubicBezTo>
                  <a:cubicBezTo>
                    <a:pt x="1724" y="10506"/>
                    <a:pt x="3132" y="11298"/>
                    <a:pt x="4520" y="11298"/>
                  </a:cubicBezTo>
                  <a:cubicBezTo>
                    <a:pt x="5702" y="11298"/>
                    <a:pt x="6869" y="10724"/>
                    <a:pt x="7606" y="9542"/>
                  </a:cubicBezTo>
                  <a:cubicBezTo>
                    <a:pt x="9040" y="7240"/>
                    <a:pt x="10007" y="2971"/>
                    <a:pt x="7639" y="969"/>
                  </a:cubicBezTo>
                  <a:cubicBezTo>
                    <a:pt x="6862" y="307"/>
                    <a:pt x="5940" y="0"/>
                    <a:pt x="5034" y="0"/>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43"/>
            <p:cNvSpPr/>
            <p:nvPr/>
          </p:nvSpPr>
          <p:spPr>
            <a:xfrm>
              <a:off x="1997327" y="2906667"/>
              <a:ext cx="41537" cy="57687"/>
            </a:xfrm>
            <a:custGeom>
              <a:avLst/>
              <a:gdLst/>
              <a:ahLst/>
              <a:cxnLst/>
              <a:rect l="l" t="t" r="r" b="b"/>
              <a:pathLst>
                <a:path w="3210" h="4458" extrusionOk="0">
                  <a:moveTo>
                    <a:pt x="2225" y="0"/>
                  </a:moveTo>
                  <a:cubicBezTo>
                    <a:pt x="1378" y="0"/>
                    <a:pt x="201" y="469"/>
                    <a:pt x="201" y="469"/>
                  </a:cubicBezTo>
                  <a:cubicBezTo>
                    <a:pt x="201" y="469"/>
                    <a:pt x="334" y="3204"/>
                    <a:pt x="1" y="4171"/>
                  </a:cubicBezTo>
                  <a:cubicBezTo>
                    <a:pt x="100" y="4370"/>
                    <a:pt x="240" y="4458"/>
                    <a:pt x="407" y="4458"/>
                  </a:cubicBezTo>
                  <a:cubicBezTo>
                    <a:pt x="1192" y="4458"/>
                    <a:pt x="2568" y="2498"/>
                    <a:pt x="3036" y="902"/>
                  </a:cubicBezTo>
                  <a:cubicBezTo>
                    <a:pt x="3210" y="208"/>
                    <a:pt x="2791" y="0"/>
                    <a:pt x="22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43"/>
            <p:cNvSpPr/>
            <p:nvPr/>
          </p:nvSpPr>
          <p:spPr>
            <a:xfrm>
              <a:off x="1994739" y="2855902"/>
              <a:ext cx="52666" cy="43077"/>
            </a:xfrm>
            <a:custGeom>
              <a:avLst/>
              <a:gdLst/>
              <a:ahLst/>
              <a:cxnLst/>
              <a:rect l="l" t="t" r="r" b="b"/>
              <a:pathLst>
                <a:path w="4070" h="3329" extrusionOk="0">
                  <a:moveTo>
                    <a:pt x="2528" y="0"/>
                  </a:moveTo>
                  <a:cubicBezTo>
                    <a:pt x="2072" y="0"/>
                    <a:pt x="1568" y="176"/>
                    <a:pt x="1135" y="522"/>
                  </a:cubicBezTo>
                  <a:cubicBezTo>
                    <a:pt x="301" y="1189"/>
                    <a:pt x="0" y="2257"/>
                    <a:pt x="534" y="2890"/>
                  </a:cubicBezTo>
                  <a:cubicBezTo>
                    <a:pt x="775" y="3179"/>
                    <a:pt x="1154" y="3329"/>
                    <a:pt x="1576" y="3329"/>
                  </a:cubicBezTo>
                  <a:cubicBezTo>
                    <a:pt x="2031" y="3329"/>
                    <a:pt x="2536" y="3154"/>
                    <a:pt x="2969" y="2790"/>
                  </a:cubicBezTo>
                  <a:cubicBezTo>
                    <a:pt x="3803" y="2123"/>
                    <a:pt x="4070" y="1089"/>
                    <a:pt x="3570" y="455"/>
                  </a:cubicBezTo>
                  <a:cubicBezTo>
                    <a:pt x="3329" y="151"/>
                    <a:pt x="2950" y="0"/>
                    <a:pt x="25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43"/>
            <p:cNvSpPr/>
            <p:nvPr/>
          </p:nvSpPr>
          <p:spPr>
            <a:xfrm>
              <a:off x="1983080" y="2864624"/>
              <a:ext cx="133398" cy="58761"/>
            </a:xfrm>
            <a:custGeom>
              <a:avLst/>
              <a:gdLst/>
              <a:ahLst/>
              <a:cxnLst/>
              <a:rect l="l" t="t" r="r" b="b"/>
              <a:pathLst>
                <a:path w="10309" h="4541" extrusionOk="0">
                  <a:moveTo>
                    <a:pt x="4992" y="1"/>
                  </a:moveTo>
                  <a:cubicBezTo>
                    <a:pt x="4842" y="1"/>
                    <a:pt x="4690" y="5"/>
                    <a:pt x="4537" y="15"/>
                  </a:cubicBezTo>
                  <a:cubicBezTo>
                    <a:pt x="1669" y="215"/>
                    <a:pt x="1" y="3484"/>
                    <a:pt x="1769" y="4251"/>
                  </a:cubicBezTo>
                  <a:cubicBezTo>
                    <a:pt x="2249" y="4464"/>
                    <a:pt x="2809" y="4541"/>
                    <a:pt x="3368" y="4541"/>
                  </a:cubicBezTo>
                  <a:cubicBezTo>
                    <a:pt x="4825" y="4541"/>
                    <a:pt x="6272" y="4018"/>
                    <a:pt x="6272" y="4018"/>
                  </a:cubicBezTo>
                  <a:lnTo>
                    <a:pt x="10308" y="3184"/>
                  </a:lnTo>
                  <a:cubicBezTo>
                    <a:pt x="10181" y="1819"/>
                    <a:pt x="7939" y="1"/>
                    <a:pt x="49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43"/>
            <p:cNvSpPr/>
            <p:nvPr/>
          </p:nvSpPr>
          <p:spPr>
            <a:xfrm>
              <a:off x="1990935" y="2950198"/>
              <a:ext cx="27562" cy="36193"/>
            </a:xfrm>
            <a:custGeom>
              <a:avLst/>
              <a:gdLst/>
              <a:ahLst/>
              <a:cxnLst/>
              <a:rect l="l" t="t" r="r" b="b"/>
              <a:pathLst>
                <a:path w="2130" h="2797" extrusionOk="0">
                  <a:moveTo>
                    <a:pt x="989" y="0"/>
                  </a:moveTo>
                  <a:cubicBezTo>
                    <a:pt x="459" y="0"/>
                    <a:pt x="0" y="438"/>
                    <a:pt x="28" y="1007"/>
                  </a:cubicBezTo>
                  <a:cubicBezTo>
                    <a:pt x="28" y="1574"/>
                    <a:pt x="228" y="2108"/>
                    <a:pt x="628" y="2542"/>
                  </a:cubicBezTo>
                  <a:cubicBezTo>
                    <a:pt x="793" y="2718"/>
                    <a:pt x="977" y="2796"/>
                    <a:pt x="1155" y="2796"/>
                  </a:cubicBezTo>
                  <a:cubicBezTo>
                    <a:pt x="1515" y="2796"/>
                    <a:pt x="1851" y="2477"/>
                    <a:pt x="1962" y="2008"/>
                  </a:cubicBezTo>
                  <a:cubicBezTo>
                    <a:pt x="2129" y="1374"/>
                    <a:pt x="2029" y="340"/>
                    <a:pt x="1362" y="73"/>
                  </a:cubicBezTo>
                  <a:cubicBezTo>
                    <a:pt x="1237" y="23"/>
                    <a:pt x="1111" y="0"/>
                    <a:pt x="989" y="0"/>
                  </a:cubicBez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3"/>
            <p:cNvSpPr/>
            <p:nvPr/>
          </p:nvSpPr>
          <p:spPr>
            <a:xfrm>
              <a:off x="2064228" y="2960848"/>
              <a:ext cx="9511" cy="10779"/>
            </a:xfrm>
            <a:custGeom>
              <a:avLst/>
              <a:gdLst/>
              <a:ahLst/>
              <a:cxnLst/>
              <a:rect l="l" t="t" r="r" b="b"/>
              <a:pathLst>
                <a:path w="735" h="833" extrusionOk="0">
                  <a:moveTo>
                    <a:pt x="426" y="0"/>
                  </a:moveTo>
                  <a:cubicBezTo>
                    <a:pt x="302" y="0"/>
                    <a:pt x="156" y="125"/>
                    <a:pt x="101" y="318"/>
                  </a:cubicBezTo>
                  <a:cubicBezTo>
                    <a:pt x="1" y="551"/>
                    <a:pt x="101" y="785"/>
                    <a:pt x="201" y="818"/>
                  </a:cubicBezTo>
                  <a:cubicBezTo>
                    <a:pt x="221" y="828"/>
                    <a:pt x="243" y="833"/>
                    <a:pt x="265" y="833"/>
                  </a:cubicBezTo>
                  <a:cubicBezTo>
                    <a:pt x="393" y="833"/>
                    <a:pt x="550" y="683"/>
                    <a:pt x="635" y="485"/>
                  </a:cubicBezTo>
                  <a:cubicBezTo>
                    <a:pt x="735" y="284"/>
                    <a:pt x="635" y="51"/>
                    <a:pt x="501" y="18"/>
                  </a:cubicBezTo>
                  <a:cubicBezTo>
                    <a:pt x="478" y="6"/>
                    <a:pt x="453" y="0"/>
                    <a:pt x="42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3"/>
            <p:cNvSpPr/>
            <p:nvPr/>
          </p:nvSpPr>
          <p:spPr>
            <a:xfrm>
              <a:off x="2097472" y="2971666"/>
              <a:ext cx="9511" cy="11064"/>
            </a:xfrm>
            <a:custGeom>
              <a:avLst/>
              <a:gdLst/>
              <a:ahLst/>
              <a:cxnLst/>
              <a:rect l="l" t="t" r="r" b="b"/>
              <a:pathLst>
                <a:path w="735" h="855" extrusionOk="0">
                  <a:moveTo>
                    <a:pt x="436" y="1"/>
                  </a:moveTo>
                  <a:cubicBezTo>
                    <a:pt x="310" y="1"/>
                    <a:pt x="157" y="151"/>
                    <a:pt x="100" y="349"/>
                  </a:cubicBezTo>
                  <a:cubicBezTo>
                    <a:pt x="0" y="549"/>
                    <a:pt x="100" y="783"/>
                    <a:pt x="234" y="849"/>
                  </a:cubicBezTo>
                  <a:cubicBezTo>
                    <a:pt x="248" y="853"/>
                    <a:pt x="261" y="854"/>
                    <a:pt x="276" y="854"/>
                  </a:cubicBezTo>
                  <a:cubicBezTo>
                    <a:pt x="401" y="854"/>
                    <a:pt x="544" y="725"/>
                    <a:pt x="634" y="516"/>
                  </a:cubicBezTo>
                  <a:cubicBezTo>
                    <a:pt x="734" y="282"/>
                    <a:pt x="634" y="49"/>
                    <a:pt x="501" y="15"/>
                  </a:cubicBezTo>
                  <a:cubicBezTo>
                    <a:pt x="481" y="5"/>
                    <a:pt x="459" y="1"/>
                    <a:pt x="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3"/>
            <p:cNvSpPr/>
            <p:nvPr/>
          </p:nvSpPr>
          <p:spPr>
            <a:xfrm>
              <a:off x="2103088" y="2971860"/>
              <a:ext cx="7777" cy="1928"/>
            </a:xfrm>
            <a:custGeom>
              <a:avLst/>
              <a:gdLst/>
              <a:ahLst/>
              <a:cxnLst/>
              <a:rect l="l" t="t" r="r" b="b"/>
              <a:pathLst>
                <a:path w="601" h="149" extrusionOk="0">
                  <a:moveTo>
                    <a:pt x="0" y="0"/>
                  </a:moveTo>
                  <a:cubicBezTo>
                    <a:pt x="56" y="112"/>
                    <a:pt x="141" y="149"/>
                    <a:pt x="230" y="149"/>
                  </a:cubicBezTo>
                  <a:cubicBezTo>
                    <a:pt x="408" y="149"/>
                    <a:pt x="600" y="0"/>
                    <a:pt x="6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3"/>
            <p:cNvSpPr/>
            <p:nvPr/>
          </p:nvSpPr>
          <p:spPr>
            <a:xfrm>
              <a:off x="2077608" y="2977036"/>
              <a:ext cx="11245" cy="22658"/>
            </a:xfrm>
            <a:custGeom>
              <a:avLst/>
              <a:gdLst/>
              <a:ahLst/>
              <a:cxnLst/>
              <a:rect l="l" t="t" r="r" b="b"/>
              <a:pathLst>
                <a:path w="869" h="1751" extrusionOk="0">
                  <a:moveTo>
                    <a:pt x="535" y="1"/>
                  </a:moveTo>
                  <a:lnTo>
                    <a:pt x="1" y="1602"/>
                  </a:lnTo>
                  <a:cubicBezTo>
                    <a:pt x="179" y="1691"/>
                    <a:pt x="372" y="1750"/>
                    <a:pt x="569" y="1750"/>
                  </a:cubicBezTo>
                  <a:cubicBezTo>
                    <a:pt x="668" y="1750"/>
                    <a:pt x="768" y="1735"/>
                    <a:pt x="868" y="1702"/>
                  </a:cubicBezTo>
                  <a:cubicBezTo>
                    <a:pt x="668" y="1135"/>
                    <a:pt x="568" y="568"/>
                    <a:pt x="535" y="1"/>
                  </a:cubicBezTo>
                  <a:close/>
                </a:path>
              </a:pathLst>
            </a:custGeom>
            <a:solidFill>
              <a:srgbClr val="A24E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3"/>
            <p:cNvSpPr/>
            <p:nvPr/>
          </p:nvSpPr>
          <p:spPr>
            <a:xfrm>
              <a:off x="2046539" y="2988087"/>
              <a:ext cx="18478" cy="17521"/>
            </a:xfrm>
            <a:custGeom>
              <a:avLst/>
              <a:gdLst/>
              <a:ahLst/>
              <a:cxnLst/>
              <a:rect l="l" t="t" r="r" b="b"/>
              <a:pathLst>
                <a:path w="1428" h="1354" extrusionOk="0">
                  <a:moveTo>
                    <a:pt x="62" y="0"/>
                  </a:moveTo>
                  <a:cubicBezTo>
                    <a:pt x="53" y="0"/>
                    <a:pt x="43" y="4"/>
                    <a:pt x="34" y="14"/>
                  </a:cubicBezTo>
                  <a:cubicBezTo>
                    <a:pt x="0" y="14"/>
                    <a:pt x="0" y="47"/>
                    <a:pt x="0" y="81"/>
                  </a:cubicBezTo>
                  <a:cubicBezTo>
                    <a:pt x="167" y="548"/>
                    <a:pt x="467" y="948"/>
                    <a:pt x="934" y="1182"/>
                  </a:cubicBezTo>
                  <a:cubicBezTo>
                    <a:pt x="1034" y="1248"/>
                    <a:pt x="1201" y="1315"/>
                    <a:pt x="1335" y="1348"/>
                  </a:cubicBezTo>
                  <a:cubicBezTo>
                    <a:pt x="1342" y="1352"/>
                    <a:pt x="1349" y="1354"/>
                    <a:pt x="1355" y="1354"/>
                  </a:cubicBezTo>
                  <a:cubicBezTo>
                    <a:pt x="1407" y="1354"/>
                    <a:pt x="1427" y="1248"/>
                    <a:pt x="1368" y="1248"/>
                  </a:cubicBezTo>
                  <a:cubicBezTo>
                    <a:pt x="767" y="1048"/>
                    <a:pt x="300" y="614"/>
                    <a:pt x="100" y="47"/>
                  </a:cubicBezTo>
                  <a:cubicBezTo>
                    <a:pt x="100" y="24"/>
                    <a:pt x="84" y="0"/>
                    <a:pt x="6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3"/>
            <p:cNvSpPr/>
            <p:nvPr/>
          </p:nvSpPr>
          <p:spPr>
            <a:xfrm>
              <a:off x="2052142" y="2939432"/>
              <a:ext cx="18142" cy="5241"/>
            </a:xfrm>
            <a:custGeom>
              <a:avLst/>
              <a:gdLst/>
              <a:ahLst/>
              <a:cxnLst/>
              <a:rect l="l" t="t" r="r" b="b"/>
              <a:pathLst>
                <a:path w="1402" h="405" extrusionOk="0">
                  <a:moveTo>
                    <a:pt x="810" y="0"/>
                  </a:moveTo>
                  <a:cubicBezTo>
                    <a:pt x="557" y="0"/>
                    <a:pt x="301" y="69"/>
                    <a:pt x="68" y="205"/>
                  </a:cubicBezTo>
                  <a:cubicBezTo>
                    <a:pt x="34" y="205"/>
                    <a:pt x="1" y="305"/>
                    <a:pt x="34" y="338"/>
                  </a:cubicBezTo>
                  <a:cubicBezTo>
                    <a:pt x="34" y="372"/>
                    <a:pt x="68" y="372"/>
                    <a:pt x="68" y="405"/>
                  </a:cubicBezTo>
                  <a:lnTo>
                    <a:pt x="201" y="405"/>
                  </a:lnTo>
                  <a:cubicBezTo>
                    <a:pt x="381" y="285"/>
                    <a:pt x="585" y="225"/>
                    <a:pt x="799" y="225"/>
                  </a:cubicBezTo>
                  <a:cubicBezTo>
                    <a:pt x="942" y="225"/>
                    <a:pt x="1088" y="252"/>
                    <a:pt x="1235" y="305"/>
                  </a:cubicBezTo>
                  <a:cubicBezTo>
                    <a:pt x="1249" y="319"/>
                    <a:pt x="1268" y="327"/>
                    <a:pt x="1289" y="327"/>
                  </a:cubicBezTo>
                  <a:cubicBezTo>
                    <a:pt x="1318" y="327"/>
                    <a:pt x="1349" y="311"/>
                    <a:pt x="1369" y="272"/>
                  </a:cubicBezTo>
                  <a:cubicBezTo>
                    <a:pt x="1402" y="205"/>
                    <a:pt x="1369" y="138"/>
                    <a:pt x="1335" y="105"/>
                  </a:cubicBezTo>
                  <a:cubicBezTo>
                    <a:pt x="1168" y="35"/>
                    <a:pt x="990" y="0"/>
                    <a:pt x="8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3"/>
            <p:cNvSpPr/>
            <p:nvPr/>
          </p:nvSpPr>
          <p:spPr>
            <a:xfrm>
              <a:off x="2102221" y="2954598"/>
              <a:ext cx="15554" cy="11232"/>
            </a:xfrm>
            <a:custGeom>
              <a:avLst/>
              <a:gdLst/>
              <a:ahLst/>
              <a:cxnLst/>
              <a:rect l="l" t="t" r="r" b="b"/>
              <a:pathLst>
                <a:path w="1202" h="868" extrusionOk="0">
                  <a:moveTo>
                    <a:pt x="100" y="0"/>
                  </a:moveTo>
                  <a:cubicBezTo>
                    <a:pt x="34" y="0"/>
                    <a:pt x="0" y="67"/>
                    <a:pt x="0" y="134"/>
                  </a:cubicBezTo>
                  <a:cubicBezTo>
                    <a:pt x="0" y="200"/>
                    <a:pt x="34" y="234"/>
                    <a:pt x="100" y="234"/>
                  </a:cubicBezTo>
                  <a:cubicBezTo>
                    <a:pt x="467" y="300"/>
                    <a:pt x="801" y="501"/>
                    <a:pt x="968" y="801"/>
                  </a:cubicBezTo>
                  <a:cubicBezTo>
                    <a:pt x="968" y="834"/>
                    <a:pt x="1001" y="834"/>
                    <a:pt x="1001" y="867"/>
                  </a:cubicBezTo>
                  <a:lnTo>
                    <a:pt x="1134" y="867"/>
                  </a:lnTo>
                  <a:cubicBezTo>
                    <a:pt x="1168" y="834"/>
                    <a:pt x="1201" y="734"/>
                    <a:pt x="1168" y="701"/>
                  </a:cubicBezTo>
                  <a:cubicBezTo>
                    <a:pt x="934" y="300"/>
                    <a:pt x="567" y="67"/>
                    <a:pt x="1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43"/>
            <p:cNvSpPr/>
            <p:nvPr/>
          </p:nvSpPr>
          <p:spPr>
            <a:xfrm>
              <a:off x="2069844" y="2960641"/>
              <a:ext cx="7777" cy="2239"/>
            </a:xfrm>
            <a:custGeom>
              <a:avLst/>
              <a:gdLst/>
              <a:ahLst/>
              <a:cxnLst/>
              <a:rect l="l" t="t" r="r" b="b"/>
              <a:pathLst>
                <a:path w="601" h="173" extrusionOk="0">
                  <a:moveTo>
                    <a:pt x="1" y="0"/>
                  </a:moveTo>
                  <a:lnTo>
                    <a:pt x="1" y="0"/>
                  </a:lnTo>
                  <a:cubicBezTo>
                    <a:pt x="60" y="130"/>
                    <a:pt x="153" y="172"/>
                    <a:pt x="248" y="172"/>
                  </a:cubicBezTo>
                  <a:cubicBezTo>
                    <a:pt x="420" y="172"/>
                    <a:pt x="601" y="34"/>
                    <a:pt x="601" y="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43"/>
            <p:cNvSpPr/>
            <p:nvPr/>
          </p:nvSpPr>
          <p:spPr>
            <a:xfrm>
              <a:off x="2002646" y="2872466"/>
              <a:ext cx="135107" cy="65981"/>
            </a:xfrm>
            <a:custGeom>
              <a:avLst/>
              <a:gdLst/>
              <a:ahLst/>
              <a:cxnLst/>
              <a:rect l="l" t="t" r="r" b="b"/>
              <a:pathLst>
                <a:path w="10441" h="5099" extrusionOk="0">
                  <a:moveTo>
                    <a:pt x="5810" y="0"/>
                  </a:moveTo>
                  <a:cubicBezTo>
                    <a:pt x="3355" y="0"/>
                    <a:pt x="1" y="3061"/>
                    <a:pt x="757" y="3979"/>
                  </a:cubicBezTo>
                  <a:cubicBezTo>
                    <a:pt x="1154" y="4461"/>
                    <a:pt x="1629" y="4599"/>
                    <a:pt x="2045" y="4599"/>
                  </a:cubicBezTo>
                  <a:cubicBezTo>
                    <a:pt x="2607" y="4599"/>
                    <a:pt x="3059" y="4346"/>
                    <a:pt x="3059" y="4346"/>
                  </a:cubicBezTo>
                  <a:cubicBezTo>
                    <a:pt x="3493" y="4907"/>
                    <a:pt x="4014" y="5098"/>
                    <a:pt x="4524" y="5098"/>
                  </a:cubicBezTo>
                  <a:cubicBezTo>
                    <a:pt x="5620" y="5098"/>
                    <a:pt x="6661" y="4212"/>
                    <a:pt x="6661" y="4212"/>
                  </a:cubicBezTo>
                  <a:cubicBezTo>
                    <a:pt x="6821" y="4308"/>
                    <a:pt x="7028" y="4352"/>
                    <a:pt x="7261" y="4352"/>
                  </a:cubicBezTo>
                  <a:cubicBezTo>
                    <a:pt x="8489" y="4352"/>
                    <a:pt x="10440" y="3128"/>
                    <a:pt x="9964" y="1811"/>
                  </a:cubicBezTo>
                  <a:cubicBezTo>
                    <a:pt x="9589" y="711"/>
                    <a:pt x="8443" y="547"/>
                    <a:pt x="7793" y="547"/>
                  </a:cubicBezTo>
                  <a:cubicBezTo>
                    <a:pt x="7516" y="547"/>
                    <a:pt x="7328" y="576"/>
                    <a:pt x="7328" y="576"/>
                  </a:cubicBezTo>
                  <a:cubicBezTo>
                    <a:pt x="6915" y="170"/>
                    <a:pt x="6387" y="0"/>
                    <a:pt x="58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3"/>
            <p:cNvSpPr/>
            <p:nvPr/>
          </p:nvSpPr>
          <p:spPr>
            <a:xfrm>
              <a:off x="2038335" y="3089694"/>
              <a:ext cx="57415" cy="69514"/>
            </a:xfrm>
            <a:custGeom>
              <a:avLst/>
              <a:gdLst/>
              <a:ahLst/>
              <a:cxnLst/>
              <a:rect l="l" t="t" r="r" b="b"/>
              <a:pathLst>
                <a:path w="4437" h="5372" extrusionOk="0">
                  <a:moveTo>
                    <a:pt x="3736" y="1"/>
                  </a:moveTo>
                  <a:lnTo>
                    <a:pt x="0" y="4838"/>
                  </a:lnTo>
                  <a:lnTo>
                    <a:pt x="668" y="5371"/>
                  </a:lnTo>
                  <a:lnTo>
                    <a:pt x="4437" y="535"/>
                  </a:lnTo>
                  <a:lnTo>
                    <a:pt x="373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3"/>
            <p:cNvSpPr/>
            <p:nvPr/>
          </p:nvSpPr>
          <p:spPr>
            <a:xfrm>
              <a:off x="2075020" y="3022223"/>
              <a:ext cx="82027" cy="79089"/>
            </a:xfrm>
            <a:custGeom>
              <a:avLst/>
              <a:gdLst/>
              <a:ahLst/>
              <a:cxnLst/>
              <a:rect l="l" t="t" r="r" b="b"/>
              <a:pathLst>
                <a:path w="6339" h="6112" extrusionOk="0">
                  <a:moveTo>
                    <a:pt x="1651" y="1777"/>
                  </a:moveTo>
                  <a:lnTo>
                    <a:pt x="1602" y="1846"/>
                  </a:lnTo>
                  <a:cubicBezTo>
                    <a:pt x="1619" y="1821"/>
                    <a:pt x="1635" y="1798"/>
                    <a:pt x="1651" y="1777"/>
                  </a:cubicBezTo>
                  <a:close/>
                  <a:moveTo>
                    <a:pt x="1602" y="1846"/>
                  </a:moveTo>
                  <a:lnTo>
                    <a:pt x="1435" y="2079"/>
                  </a:lnTo>
                  <a:cubicBezTo>
                    <a:pt x="1469" y="1979"/>
                    <a:pt x="1535" y="1913"/>
                    <a:pt x="1602" y="1846"/>
                  </a:cubicBezTo>
                  <a:close/>
                  <a:moveTo>
                    <a:pt x="4305" y="759"/>
                  </a:moveTo>
                  <a:cubicBezTo>
                    <a:pt x="4511" y="759"/>
                    <a:pt x="4703" y="798"/>
                    <a:pt x="4871" y="879"/>
                  </a:cubicBezTo>
                  <a:cubicBezTo>
                    <a:pt x="5438" y="1546"/>
                    <a:pt x="5238" y="2880"/>
                    <a:pt x="4371" y="3981"/>
                  </a:cubicBezTo>
                  <a:cubicBezTo>
                    <a:pt x="3714" y="4848"/>
                    <a:pt x="2787" y="5363"/>
                    <a:pt x="2032" y="5363"/>
                  </a:cubicBezTo>
                  <a:cubicBezTo>
                    <a:pt x="1829" y="5363"/>
                    <a:pt x="1638" y="5326"/>
                    <a:pt x="1469" y="5248"/>
                  </a:cubicBezTo>
                  <a:cubicBezTo>
                    <a:pt x="901" y="4581"/>
                    <a:pt x="1102" y="3214"/>
                    <a:pt x="1969" y="2113"/>
                  </a:cubicBezTo>
                  <a:cubicBezTo>
                    <a:pt x="2646" y="1253"/>
                    <a:pt x="3568" y="759"/>
                    <a:pt x="4305" y="759"/>
                  </a:cubicBezTo>
                  <a:close/>
                  <a:moveTo>
                    <a:pt x="3953" y="1"/>
                  </a:moveTo>
                  <a:cubicBezTo>
                    <a:pt x="3055" y="1"/>
                    <a:pt x="2000" y="572"/>
                    <a:pt x="1235" y="1546"/>
                  </a:cubicBezTo>
                  <a:cubicBezTo>
                    <a:pt x="134" y="2980"/>
                    <a:pt x="1" y="4715"/>
                    <a:pt x="968" y="5482"/>
                  </a:cubicBezTo>
                  <a:lnTo>
                    <a:pt x="1335" y="5782"/>
                  </a:lnTo>
                  <a:cubicBezTo>
                    <a:pt x="1629" y="6005"/>
                    <a:pt x="1991" y="6111"/>
                    <a:pt x="2384" y="6111"/>
                  </a:cubicBezTo>
                  <a:cubicBezTo>
                    <a:pt x="3282" y="6111"/>
                    <a:pt x="4338" y="5556"/>
                    <a:pt x="5104" y="4581"/>
                  </a:cubicBezTo>
                  <a:cubicBezTo>
                    <a:pt x="6205" y="3147"/>
                    <a:pt x="6339" y="1379"/>
                    <a:pt x="5338" y="645"/>
                  </a:cubicBezTo>
                  <a:lnTo>
                    <a:pt x="5004" y="345"/>
                  </a:lnTo>
                  <a:cubicBezTo>
                    <a:pt x="4709" y="111"/>
                    <a:pt x="4346" y="1"/>
                    <a:pt x="39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3"/>
            <p:cNvSpPr/>
            <p:nvPr/>
          </p:nvSpPr>
          <p:spPr>
            <a:xfrm>
              <a:off x="1920061" y="3126820"/>
              <a:ext cx="125622" cy="127420"/>
            </a:xfrm>
            <a:custGeom>
              <a:avLst/>
              <a:gdLst/>
              <a:ahLst/>
              <a:cxnLst/>
              <a:rect l="l" t="t" r="r" b="b"/>
              <a:pathLst>
                <a:path w="9708" h="9847" extrusionOk="0">
                  <a:moveTo>
                    <a:pt x="2769" y="6939"/>
                  </a:moveTo>
                  <a:cubicBezTo>
                    <a:pt x="2781" y="6939"/>
                    <a:pt x="2793" y="6939"/>
                    <a:pt x="2806" y="6940"/>
                  </a:cubicBezTo>
                  <a:lnTo>
                    <a:pt x="2806" y="6940"/>
                  </a:lnTo>
                  <a:cubicBezTo>
                    <a:pt x="2778" y="6947"/>
                    <a:pt x="2757" y="6951"/>
                    <a:pt x="2749" y="6951"/>
                  </a:cubicBezTo>
                  <a:cubicBezTo>
                    <a:pt x="2741" y="6951"/>
                    <a:pt x="2746" y="6947"/>
                    <a:pt x="2769" y="6939"/>
                  </a:cubicBezTo>
                  <a:close/>
                  <a:moveTo>
                    <a:pt x="167" y="1"/>
                  </a:moveTo>
                  <a:cubicBezTo>
                    <a:pt x="34" y="1502"/>
                    <a:pt x="1" y="3003"/>
                    <a:pt x="34" y="4537"/>
                  </a:cubicBezTo>
                  <a:cubicBezTo>
                    <a:pt x="34" y="5304"/>
                    <a:pt x="101" y="6105"/>
                    <a:pt x="201" y="6906"/>
                  </a:cubicBezTo>
                  <a:cubicBezTo>
                    <a:pt x="267" y="7439"/>
                    <a:pt x="401" y="7940"/>
                    <a:pt x="634" y="8440"/>
                  </a:cubicBezTo>
                  <a:cubicBezTo>
                    <a:pt x="801" y="8840"/>
                    <a:pt x="1101" y="9174"/>
                    <a:pt x="1468" y="9441"/>
                  </a:cubicBezTo>
                  <a:cubicBezTo>
                    <a:pt x="1829" y="9711"/>
                    <a:pt x="2270" y="9846"/>
                    <a:pt x="2744" y="9846"/>
                  </a:cubicBezTo>
                  <a:cubicBezTo>
                    <a:pt x="2796" y="9846"/>
                    <a:pt x="2849" y="9844"/>
                    <a:pt x="2903" y="9841"/>
                  </a:cubicBezTo>
                  <a:cubicBezTo>
                    <a:pt x="3236" y="9808"/>
                    <a:pt x="3603" y="9741"/>
                    <a:pt x="3903" y="9574"/>
                  </a:cubicBezTo>
                  <a:cubicBezTo>
                    <a:pt x="4137" y="9474"/>
                    <a:pt x="4370" y="9341"/>
                    <a:pt x="4604" y="9207"/>
                  </a:cubicBezTo>
                  <a:cubicBezTo>
                    <a:pt x="4971" y="8940"/>
                    <a:pt x="5304" y="8674"/>
                    <a:pt x="5638" y="8373"/>
                  </a:cubicBezTo>
                  <a:cubicBezTo>
                    <a:pt x="6205" y="7806"/>
                    <a:pt x="6705" y="7206"/>
                    <a:pt x="7206" y="6605"/>
                  </a:cubicBezTo>
                  <a:cubicBezTo>
                    <a:pt x="8140" y="5405"/>
                    <a:pt x="8974" y="4137"/>
                    <a:pt x="9708" y="2803"/>
                  </a:cubicBezTo>
                  <a:lnTo>
                    <a:pt x="8373" y="1869"/>
                  </a:lnTo>
                  <a:cubicBezTo>
                    <a:pt x="7406" y="2936"/>
                    <a:pt x="6405" y="4004"/>
                    <a:pt x="5404" y="5004"/>
                  </a:cubicBezTo>
                  <a:cubicBezTo>
                    <a:pt x="4937" y="5471"/>
                    <a:pt x="4404" y="5905"/>
                    <a:pt x="3870" y="6339"/>
                  </a:cubicBezTo>
                  <a:cubicBezTo>
                    <a:pt x="3695" y="6463"/>
                    <a:pt x="3502" y="6588"/>
                    <a:pt x="3303" y="6699"/>
                  </a:cubicBezTo>
                  <a:lnTo>
                    <a:pt x="3303" y="6699"/>
                  </a:lnTo>
                  <a:cubicBezTo>
                    <a:pt x="3303" y="6657"/>
                    <a:pt x="3303" y="6614"/>
                    <a:pt x="3303" y="6572"/>
                  </a:cubicBezTo>
                  <a:cubicBezTo>
                    <a:pt x="3236" y="5938"/>
                    <a:pt x="3270" y="5238"/>
                    <a:pt x="3303" y="4537"/>
                  </a:cubicBezTo>
                  <a:lnTo>
                    <a:pt x="3503" y="234"/>
                  </a:lnTo>
                  <a:lnTo>
                    <a:pt x="167" y="1"/>
                  </a:lnTo>
                  <a:close/>
                </a:path>
              </a:pathLst>
            </a:custGeom>
            <a:solidFill>
              <a:srgbClr val="B97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43"/>
            <p:cNvSpPr/>
            <p:nvPr/>
          </p:nvSpPr>
          <p:spPr>
            <a:xfrm>
              <a:off x="2027970" y="3121216"/>
              <a:ext cx="38872" cy="43440"/>
            </a:xfrm>
            <a:custGeom>
              <a:avLst/>
              <a:gdLst/>
              <a:ahLst/>
              <a:cxnLst/>
              <a:rect l="l" t="t" r="r" b="b"/>
              <a:pathLst>
                <a:path w="3004" h="3357" extrusionOk="0">
                  <a:moveTo>
                    <a:pt x="1569" y="0"/>
                  </a:moveTo>
                  <a:lnTo>
                    <a:pt x="1" y="2135"/>
                  </a:lnTo>
                  <a:lnTo>
                    <a:pt x="334" y="3302"/>
                  </a:lnTo>
                  <a:cubicBezTo>
                    <a:pt x="511" y="3341"/>
                    <a:pt x="691" y="3357"/>
                    <a:pt x="871" y="3357"/>
                  </a:cubicBezTo>
                  <a:cubicBezTo>
                    <a:pt x="1949" y="3357"/>
                    <a:pt x="3003" y="2769"/>
                    <a:pt x="3003" y="2769"/>
                  </a:cubicBezTo>
                  <a:lnTo>
                    <a:pt x="1569" y="0"/>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43"/>
            <p:cNvSpPr/>
            <p:nvPr/>
          </p:nvSpPr>
          <p:spPr>
            <a:xfrm>
              <a:off x="2048260" y="3114733"/>
              <a:ext cx="34110" cy="42314"/>
            </a:xfrm>
            <a:custGeom>
              <a:avLst/>
              <a:gdLst/>
              <a:ahLst/>
              <a:cxnLst/>
              <a:rect l="l" t="t" r="r" b="b"/>
              <a:pathLst>
                <a:path w="2636" h="3270" extrusionOk="0">
                  <a:moveTo>
                    <a:pt x="1969" y="1"/>
                  </a:moveTo>
                  <a:lnTo>
                    <a:pt x="1" y="501"/>
                  </a:lnTo>
                  <a:lnTo>
                    <a:pt x="1435" y="3270"/>
                  </a:lnTo>
                  <a:lnTo>
                    <a:pt x="2636" y="2236"/>
                  </a:lnTo>
                  <a:lnTo>
                    <a:pt x="1969" y="1"/>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43"/>
            <p:cNvSpPr/>
            <p:nvPr/>
          </p:nvSpPr>
          <p:spPr>
            <a:xfrm>
              <a:off x="1903666" y="3081516"/>
              <a:ext cx="77705" cy="109201"/>
            </a:xfrm>
            <a:custGeom>
              <a:avLst/>
              <a:gdLst/>
              <a:ahLst/>
              <a:cxnLst/>
              <a:rect l="l" t="t" r="r" b="b"/>
              <a:pathLst>
                <a:path w="6005" h="8439" extrusionOk="0">
                  <a:moveTo>
                    <a:pt x="2625" y="0"/>
                  </a:moveTo>
                  <a:cubicBezTo>
                    <a:pt x="2168" y="0"/>
                    <a:pt x="1686" y="152"/>
                    <a:pt x="1201" y="500"/>
                  </a:cubicBezTo>
                  <a:cubicBezTo>
                    <a:pt x="0" y="1367"/>
                    <a:pt x="0" y="8072"/>
                    <a:pt x="0" y="8072"/>
                  </a:cubicBezTo>
                  <a:lnTo>
                    <a:pt x="4737" y="8439"/>
                  </a:lnTo>
                  <a:cubicBezTo>
                    <a:pt x="4737" y="8439"/>
                    <a:pt x="6004" y="3302"/>
                    <a:pt x="5037" y="1667"/>
                  </a:cubicBezTo>
                  <a:cubicBezTo>
                    <a:pt x="4489" y="709"/>
                    <a:pt x="3614"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3"/>
            <p:cNvSpPr/>
            <p:nvPr/>
          </p:nvSpPr>
          <p:spPr>
            <a:xfrm>
              <a:off x="2162652" y="3144522"/>
              <a:ext cx="64752" cy="74690"/>
            </a:xfrm>
            <a:custGeom>
              <a:avLst/>
              <a:gdLst/>
              <a:ahLst/>
              <a:cxnLst/>
              <a:rect l="l" t="t" r="r" b="b"/>
              <a:pathLst>
                <a:path w="5004" h="5772" extrusionOk="0">
                  <a:moveTo>
                    <a:pt x="4537" y="0"/>
                  </a:moveTo>
                  <a:lnTo>
                    <a:pt x="4537" y="0"/>
                  </a:lnTo>
                  <a:cubicBezTo>
                    <a:pt x="2102" y="301"/>
                    <a:pt x="200" y="2302"/>
                    <a:pt x="0" y="4737"/>
                  </a:cubicBezTo>
                  <a:lnTo>
                    <a:pt x="634" y="5771"/>
                  </a:lnTo>
                  <a:lnTo>
                    <a:pt x="5004" y="267"/>
                  </a:lnTo>
                  <a:lnTo>
                    <a:pt x="4037" y="834"/>
                  </a:lnTo>
                  <a:lnTo>
                    <a:pt x="453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43"/>
            <p:cNvSpPr/>
            <p:nvPr/>
          </p:nvSpPr>
          <p:spPr>
            <a:xfrm>
              <a:off x="2009841" y="3147110"/>
              <a:ext cx="176993" cy="161452"/>
            </a:xfrm>
            <a:custGeom>
              <a:avLst/>
              <a:gdLst/>
              <a:ahLst/>
              <a:cxnLst/>
              <a:rect l="l" t="t" r="r" b="b"/>
              <a:pathLst>
                <a:path w="13678" h="12477" extrusionOk="0">
                  <a:moveTo>
                    <a:pt x="6472" y="0"/>
                  </a:moveTo>
                  <a:lnTo>
                    <a:pt x="4971" y="34"/>
                  </a:lnTo>
                  <a:cubicBezTo>
                    <a:pt x="4671" y="67"/>
                    <a:pt x="4371" y="234"/>
                    <a:pt x="4237" y="501"/>
                  </a:cubicBezTo>
                  <a:lnTo>
                    <a:pt x="2469" y="3770"/>
                  </a:lnTo>
                  <a:cubicBezTo>
                    <a:pt x="2403" y="3903"/>
                    <a:pt x="2403" y="4070"/>
                    <a:pt x="2469" y="4203"/>
                  </a:cubicBezTo>
                  <a:lnTo>
                    <a:pt x="2836" y="4837"/>
                  </a:lnTo>
                  <a:cubicBezTo>
                    <a:pt x="2903" y="4937"/>
                    <a:pt x="2903" y="5037"/>
                    <a:pt x="2836" y="5137"/>
                  </a:cubicBezTo>
                  <a:lnTo>
                    <a:pt x="234" y="9841"/>
                  </a:lnTo>
                  <a:cubicBezTo>
                    <a:pt x="1" y="10241"/>
                    <a:pt x="201" y="10742"/>
                    <a:pt x="635" y="10875"/>
                  </a:cubicBezTo>
                  <a:lnTo>
                    <a:pt x="7106" y="12476"/>
                  </a:lnTo>
                  <a:lnTo>
                    <a:pt x="13677" y="2436"/>
                  </a:lnTo>
                  <a:lnTo>
                    <a:pt x="647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43"/>
            <p:cNvSpPr/>
            <p:nvPr/>
          </p:nvSpPr>
          <p:spPr>
            <a:xfrm>
              <a:off x="2101781" y="3144522"/>
              <a:ext cx="138147" cy="164040"/>
            </a:xfrm>
            <a:custGeom>
              <a:avLst/>
              <a:gdLst/>
              <a:ahLst/>
              <a:cxnLst/>
              <a:rect l="l" t="t" r="r" b="b"/>
              <a:pathLst>
                <a:path w="10676" h="12677" extrusionOk="0">
                  <a:moveTo>
                    <a:pt x="10675" y="0"/>
                  </a:moveTo>
                  <a:lnTo>
                    <a:pt x="6572" y="2636"/>
                  </a:lnTo>
                  <a:lnTo>
                    <a:pt x="1" y="12676"/>
                  </a:lnTo>
                  <a:lnTo>
                    <a:pt x="3937" y="10041"/>
                  </a:lnTo>
                  <a:lnTo>
                    <a:pt x="10675" y="0"/>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3"/>
            <p:cNvSpPr/>
            <p:nvPr/>
          </p:nvSpPr>
          <p:spPr>
            <a:xfrm>
              <a:off x="2101781" y="3144522"/>
              <a:ext cx="138147" cy="164040"/>
            </a:xfrm>
            <a:custGeom>
              <a:avLst/>
              <a:gdLst/>
              <a:ahLst/>
              <a:cxnLst/>
              <a:rect l="l" t="t" r="r" b="b"/>
              <a:pathLst>
                <a:path w="10676" h="12677" extrusionOk="0">
                  <a:moveTo>
                    <a:pt x="10675" y="0"/>
                  </a:moveTo>
                  <a:lnTo>
                    <a:pt x="6572" y="2636"/>
                  </a:lnTo>
                  <a:lnTo>
                    <a:pt x="1" y="12676"/>
                  </a:lnTo>
                  <a:lnTo>
                    <a:pt x="3937" y="10041"/>
                  </a:lnTo>
                  <a:lnTo>
                    <a:pt x="106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43"/>
            <p:cNvSpPr/>
            <p:nvPr/>
          </p:nvSpPr>
          <p:spPr>
            <a:xfrm>
              <a:off x="2160064" y="3218760"/>
              <a:ext cx="36698" cy="48370"/>
            </a:xfrm>
            <a:custGeom>
              <a:avLst/>
              <a:gdLst/>
              <a:ahLst/>
              <a:cxnLst/>
              <a:rect l="l" t="t" r="r" b="b"/>
              <a:pathLst>
                <a:path w="2836" h="3738" extrusionOk="0">
                  <a:moveTo>
                    <a:pt x="1034" y="1"/>
                  </a:moveTo>
                  <a:lnTo>
                    <a:pt x="0" y="2102"/>
                  </a:lnTo>
                  <a:lnTo>
                    <a:pt x="601" y="3136"/>
                  </a:lnTo>
                  <a:cubicBezTo>
                    <a:pt x="703" y="3496"/>
                    <a:pt x="1044" y="3737"/>
                    <a:pt x="1409" y="3737"/>
                  </a:cubicBezTo>
                  <a:cubicBezTo>
                    <a:pt x="1517" y="3737"/>
                    <a:pt x="1628" y="3716"/>
                    <a:pt x="1735" y="3670"/>
                  </a:cubicBezTo>
                  <a:cubicBezTo>
                    <a:pt x="2135" y="3503"/>
                    <a:pt x="2669" y="2636"/>
                    <a:pt x="2802" y="2202"/>
                  </a:cubicBezTo>
                  <a:cubicBezTo>
                    <a:pt x="2836" y="1702"/>
                    <a:pt x="2836" y="1235"/>
                    <a:pt x="2769" y="768"/>
                  </a:cubicBezTo>
                  <a:lnTo>
                    <a:pt x="1034" y="1"/>
                  </a:lnTo>
                  <a:close/>
                </a:path>
              </a:pathLst>
            </a:custGeom>
            <a:solidFill>
              <a:srgbClr val="B979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43"/>
            <p:cNvSpPr/>
            <p:nvPr/>
          </p:nvSpPr>
          <p:spPr>
            <a:xfrm>
              <a:off x="2684333" y="4002335"/>
              <a:ext cx="103611" cy="1307"/>
            </a:xfrm>
            <a:custGeom>
              <a:avLst/>
              <a:gdLst/>
              <a:ahLst/>
              <a:cxnLst/>
              <a:rect l="l" t="t" r="r" b="b"/>
              <a:pathLst>
                <a:path w="8007" h="101" extrusionOk="0">
                  <a:moveTo>
                    <a:pt x="0" y="1"/>
                  </a:moveTo>
                  <a:lnTo>
                    <a:pt x="0" y="101"/>
                  </a:lnTo>
                  <a:lnTo>
                    <a:pt x="8006" y="101"/>
                  </a:lnTo>
                  <a:lnTo>
                    <a:pt x="80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43"/>
            <p:cNvSpPr/>
            <p:nvPr/>
          </p:nvSpPr>
          <p:spPr>
            <a:xfrm>
              <a:off x="2572112" y="3418181"/>
              <a:ext cx="128637" cy="277317"/>
            </a:xfrm>
            <a:custGeom>
              <a:avLst/>
              <a:gdLst/>
              <a:ahLst/>
              <a:cxnLst/>
              <a:rect l="l" t="t" r="r" b="b"/>
              <a:pathLst>
                <a:path w="9941" h="21431" extrusionOk="0">
                  <a:moveTo>
                    <a:pt x="6476" y="1"/>
                  </a:moveTo>
                  <a:cubicBezTo>
                    <a:pt x="5517" y="1"/>
                    <a:pt x="4465" y="321"/>
                    <a:pt x="3470" y="1283"/>
                  </a:cubicBezTo>
                  <a:cubicBezTo>
                    <a:pt x="601" y="4085"/>
                    <a:pt x="34" y="20697"/>
                    <a:pt x="1" y="21398"/>
                  </a:cubicBezTo>
                  <a:lnTo>
                    <a:pt x="434" y="21431"/>
                  </a:lnTo>
                  <a:cubicBezTo>
                    <a:pt x="434" y="21264"/>
                    <a:pt x="1035" y="4319"/>
                    <a:pt x="3770" y="1617"/>
                  </a:cubicBezTo>
                  <a:cubicBezTo>
                    <a:pt x="4688" y="733"/>
                    <a:pt x="5649" y="438"/>
                    <a:pt x="6522" y="438"/>
                  </a:cubicBezTo>
                  <a:cubicBezTo>
                    <a:pt x="8219" y="438"/>
                    <a:pt x="9586" y="1551"/>
                    <a:pt x="9674" y="1617"/>
                  </a:cubicBezTo>
                  <a:lnTo>
                    <a:pt x="9941" y="1283"/>
                  </a:lnTo>
                  <a:cubicBezTo>
                    <a:pt x="9919" y="1261"/>
                    <a:pt x="8379" y="1"/>
                    <a:pt x="6476"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43"/>
            <p:cNvSpPr/>
            <p:nvPr/>
          </p:nvSpPr>
          <p:spPr>
            <a:xfrm>
              <a:off x="2499601" y="3366154"/>
              <a:ext cx="99729" cy="372517"/>
            </a:xfrm>
            <a:custGeom>
              <a:avLst/>
              <a:gdLst/>
              <a:ahLst/>
              <a:cxnLst/>
              <a:rect l="l" t="t" r="r" b="b"/>
              <a:pathLst>
                <a:path w="7707" h="28788" extrusionOk="0">
                  <a:moveTo>
                    <a:pt x="334" y="0"/>
                  </a:moveTo>
                  <a:lnTo>
                    <a:pt x="1" y="267"/>
                  </a:lnTo>
                  <a:cubicBezTo>
                    <a:pt x="7239" y="8573"/>
                    <a:pt x="5404" y="28554"/>
                    <a:pt x="5371" y="28754"/>
                  </a:cubicBezTo>
                  <a:lnTo>
                    <a:pt x="5805" y="28788"/>
                  </a:lnTo>
                  <a:cubicBezTo>
                    <a:pt x="5838" y="28587"/>
                    <a:pt x="7706" y="8440"/>
                    <a:pt x="334"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43"/>
            <p:cNvSpPr/>
            <p:nvPr/>
          </p:nvSpPr>
          <p:spPr>
            <a:xfrm>
              <a:off x="2559600" y="3345866"/>
              <a:ext cx="75544" cy="365180"/>
            </a:xfrm>
            <a:custGeom>
              <a:avLst/>
              <a:gdLst/>
              <a:ahLst/>
              <a:cxnLst/>
              <a:rect l="l" t="t" r="r" b="b"/>
              <a:pathLst>
                <a:path w="5838" h="28221" extrusionOk="0">
                  <a:moveTo>
                    <a:pt x="5537" y="1"/>
                  </a:moveTo>
                  <a:cubicBezTo>
                    <a:pt x="0" y="5104"/>
                    <a:pt x="1401" y="27287"/>
                    <a:pt x="1468" y="28221"/>
                  </a:cubicBezTo>
                  <a:lnTo>
                    <a:pt x="1868" y="28187"/>
                  </a:lnTo>
                  <a:cubicBezTo>
                    <a:pt x="1868" y="27954"/>
                    <a:pt x="434" y="5271"/>
                    <a:pt x="5838" y="301"/>
                  </a:cubicBezTo>
                  <a:lnTo>
                    <a:pt x="5537"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3"/>
            <p:cNvSpPr/>
            <p:nvPr/>
          </p:nvSpPr>
          <p:spPr>
            <a:xfrm>
              <a:off x="2434000" y="3475539"/>
              <a:ext cx="140722" cy="235495"/>
            </a:xfrm>
            <a:custGeom>
              <a:avLst/>
              <a:gdLst/>
              <a:ahLst/>
              <a:cxnLst/>
              <a:rect l="l" t="t" r="r" b="b"/>
              <a:pathLst>
                <a:path w="10875" h="18199" extrusionOk="0">
                  <a:moveTo>
                    <a:pt x="4908" y="1"/>
                  </a:moveTo>
                  <a:cubicBezTo>
                    <a:pt x="4537" y="1"/>
                    <a:pt x="4162" y="73"/>
                    <a:pt x="3803" y="219"/>
                  </a:cubicBezTo>
                  <a:cubicBezTo>
                    <a:pt x="1301" y="1253"/>
                    <a:pt x="34" y="5756"/>
                    <a:pt x="0" y="5923"/>
                  </a:cubicBezTo>
                  <a:lnTo>
                    <a:pt x="401" y="6057"/>
                  </a:lnTo>
                  <a:cubicBezTo>
                    <a:pt x="401" y="5990"/>
                    <a:pt x="1668" y="1553"/>
                    <a:pt x="3970" y="619"/>
                  </a:cubicBezTo>
                  <a:cubicBezTo>
                    <a:pt x="4278" y="499"/>
                    <a:pt x="4602" y="437"/>
                    <a:pt x="4926" y="437"/>
                  </a:cubicBezTo>
                  <a:cubicBezTo>
                    <a:pt x="5407" y="437"/>
                    <a:pt x="5886" y="574"/>
                    <a:pt x="6305" y="853"/>
                  </a:cubicBezTo>
                  <a:cubicBezTo>
                    <a:pt x="10274" y="3121"/>
                    <a:pt x="10441" y="18032"/>
                    <a:pt x="10441" y="18199"/>
                  </a:cubicBezTo>
                  <a:lnTo>
                    <a:pt x="10875" y="18199"/>
                  </a:lnTo>
                  <a:cubicBezTo>
                    <a:pt x="10875" y="17565"/>
                    <a:pt x="10708" y="2854"/>
                    <a:pt x="6505" y="486"/>
                  </a:cubicBezTo>
                  <a:cubicBezTo>
                    <a:pt x="6023" y="165"/>
                    <a:pt x="5469" y="1"/>
                    <a:pt x="4908"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43"/>
            <p:cNvSpPr/>
            <p:nvPr/>
          </p:nvSpPr>
          <p:spPr>
            <a:xfrm>
              <a:off x="2582037" y="3484338"/>
              <a:ext cx="130370" cy="226696"/>
            </a:xfrm>
            <a:custGeom>
              <a:avLst/>
              <a:gdLst/>
              <a:ahLst/>
              <a:cxnLst/>
              <a:rect l="l" t="t" r="r" b="b"/>
              <a:pathLst>
                <a:path w="10075" h="17519" extrusionOk="0">
                  <a:moveTo>
                    <a:pt x="5805" y="1"/>
                  </a:moveTo>
                  <a:cubicBezTo>
                    <a:pt x="4867" y="1"/>
                    <a:pt x="3989" y="534"/>
                    <a:pt x="3170" y="1574"/>
                  </a:cubicBezTo>
                  <a:cubicBezTo>
                    <a:pt x="1" y="5777"/>
                    <a:pt x="601" y="17018"/>
                    <a:pt x="635" y="17519"/>
                  </a:cubicBezTo>
                  <a:lnTo>
                    <a:pt x="1068" y="17485"/>
                  </a:lnTo>
                  <a:cubicBezTo>
                    <a:pt x="1068" y="17385"/>
                    <a:pt x="434" y="5877"/>
                    <a:pt x="3537" y="1841"/>
                  </a:cubicBezTo>
                  <a:cubicBezTo>
                    <a:pt x="4225" y="903"/>
                    <a:pt x="5001" y="434"/>
                    <a:pt x="5809" y="434"/>
                  </a:cubicBezTo>
                  <a:cubicBezTo>
                    <a:pt x="5863" y="434"/>
                    <a:pt x="5918" y="436"/>
                    <a:pt x="5972" y="440"/>
                  </a:cubicBezTo>
                  <a:cubicBezTo>
                    <a:pt x="8006" y="573"/>
                    <a:pt x="9708" y="3542"/>
                    <a:pt x="9708" y="3575"/>
                  </a:cubicBezTo>
                  <a:lnTo>
                    <a:pt x="10075" y="3375"/>
                  </a:lnTo>
                  <a:cubicBezTo>
                    <a:pt x="10008" y="3242"/>
                    <a:pt x="8240" y="173"/>
                    <a:pt x="5972" y="6"/>
                  </a:cubicBezTo>
                  <a:cubicBezTo>
                    <a:pt x="5916" y="2"/>
                    <a:pt x="5861" y="1"/>
                    <a:pt x="5805"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43"/>
            <p:cNvSpPr/>
            <p:nvPr/>
          </p:nvSpPr>
          <p:spPr>
            <a:xfrm>
              <a:off x="2559160" y="3317374"/>
              <a:ext cx="48797" cy="413964"/>
            </a:xfrm>
            <a:custGeom>
              <a:avLst/>
              <a:gdLst/>
              <a:ahLst/>
              <a:cxnLst/>
              <a:rect l="l" t="t" r="r" b="b"/>
              <a:pathLst>
                <a:path w="3771" h="31991" extrusionOk="0">
                  <a:moveTo>
                    <a:pt x="334" y="1"/>
                  </a:moveTo>
                  <a:lnTo>
                    <a:pt x="1" y="234"/>
                  </a:lnTo>
                  <a:cubicBezTo>
                    <a:pt x="3337" y="4738"/>
                    <a:pt x="1302" y="31690"/>
                    <a:pt x="1302" y="31924"/>
                  </a:cubicBezTo>
                  <a:lnTo>
                    <a:pt x="1735" y="31991"/>
                  </a:lnTo>
                  <a:cubicBezTo>
                    <a:pt x="1802" y="30856"/>
                    <a:pt x="3770" y="4604"/>
                    <a:pt x="334"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43"/>
            <p:cNvSpPr/>
            <p:nvPr/>
          </p:nvSpPr>
          <p:spPr>
            <a:xfrm>
              <a:off x="2555278" y="3457943"/>
              <a:ext cx="107920" cy="125764"/>
            </a:xfrm>
            <a:custGeom>
              <a:avLst/>
              <a:gdLst/>
              <a:ahLst/>
              <a:cxnLst/>
              <a:rect l="l" t="t" r="r" b="b"/>
              <a:pathLst>
                <a:path w="8340" h="9719" extrusionOk="0">
                  <a:moveTo>
                    <a:pt x="4226" y="0"/>
                  </a:moveTo>
                  <a:cubicBezTo>
                    <a:pt x="3382" y="0"/>
                    <a:pt x="2658" y="368"/>
                    <a:pt x="2436" y="812"/>
                  </a:cubicBezTo>
                  <a:cubicBezTo>
                    <a:pt x="2436" y="812"/>
                    <a:pt x="2426" y="812"/>
                    <a:pt x="2408" y="812"/>
                  </a:cubicBezTo>
                  <a:cubicBezTo>
                    <a:pt x="2156" y="812"/>
                    <a:pt x="259" y="870"/>
                    <a:pt x="134" y="2613"/>
                  </a:cubicBezTo>
                  <a:cubicBezTo>
                    <a:pt x="1" y="4515"/>
                    <a:pt x="4871" y="9718"/>
                    <a:pt x="4871" y="9718"/>
                  </a:cubicBezTo>
                  <a:cubicBezTo>
                    <a:pt x="4871" y="9718"/>
                    <a:pt x="8340" y="8451"/>
                    <a:pt x="7606" y="3747"/>
                  </a:cubicBezTo>
                  <a:cubicBezTo>
                    <a:pt x="7139" y="886"/>
                    <a:pt x="5537" y="0"/>
                    <a:pt x="422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43"/>
            <p:cNvSpPr/>
            <p:nvPr/>
          </p:nvSpPr>
          <p:spPr>
            <a:xfrm>
              <a:off x="2592401" y="3319043"/>
              <a:ext cx="116991" cy="73460"/>
            </a:xfrm>
            <a:custGeom>
              <a:avLst/>
              <a:gdLst/>
              <a:ahLst/>
              <a:cxnLst/>
              <a:rect l="l" t="t" r="r" b="b"/>
              <a:pathLst>
                <a:path w="9041" h="5677" extrusionOk="0">
                  <a:moveTo>
                    <a:pt x="4346" y="1"/>
                  </a:moveTo>
                  <a:cubicBezTo>
                    <a:pt x="2106" y="1"/>
                    <a:pt x="178" y="999"/>
                    <a:pt x="100" y="1506"/>
                  </a:cubicBezTo>
                  <a:cubicBezTo>
                    <a:pt x="0" y="2407"/>
                    <a:pt x="1468" y="2541"/>
                    <a:pt x="1468" y="2541"/>
                  </a:cubicBezTo>
                  <a:cubicBezTo>
                    <a:pt x="1468" y="2541"/>
                    <a:pt x="907" y="5676"/>
                    <a:pt x="3889" y="5676"/>
                  </a:cubicBezTo>
                  <a:cubicBezTo>
                    <a:pt x="3905" y="5676"/>
                    <a:pt x="3921" y="5676"/>
                    <a:pt x="3936" y="5676"/>
                  </a:cubicBezTo>
                  <a:cubicBezTo>
                    <a:pt x="6972" y="5643"/>
                    <a:pt x="9040" y="2040"/>
                    <a:pt x="9040" y="2040"/>
                  </a:cubicBezTo>
                  <a:cubicBezTo>
                    <a:pt x="7683" y="503"/>
                    <a:pt x="5936" y="1"/>
                    <a:pt x="43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43"/>
            <p:cNvSpPr/>
            <p:nvPr/>
          </p:nvSpPr>
          <p:spPr>
            <a:xfrm>
              <a:off x="2494426" y="3263199"/>
              <a:ext cx="107324" cy="84731"/>
            </a:xfrm>
            <a:custGeom>
              <a:avLst/>
              <a:gdLst/>
              <a:ahLst/>
              <a:cxnLst/>
              <a:rect l="l" t="t" r="r" b="b"/>
              <a:pathLst>
                <a:path w="8294" h="6548" extrusionOk="0">
                  <a:moveTo>
                    <a:pt x="1839" y="0"/>
                  </a:moveTo>
                  <a:cubicBezTo>
                    <a:pt x="1293" y="0"/>
                    <a:pt x="723" y="77"/>
                    <a:pt x="134" y="252"/>
                  </a:cubicBezTo>
                  <a:cubicBezTo>
                    <a:pt x="134" y="252"/>
                    <a:pt x="0" y="4421"/>
                    <a:pt x="2535" y="6056"/>
                  </a:cubicBezTo>
                  <a:cubicBezTo>
                    <a:pt x="3090" y="6409"/>
                    <a:pt x="3581" y="6547"/>
                    <a:pt x="4009" y="6547"/>
                  </a:cubicBezTo>
                  <a:cubicBezTo>
                    <a:pt x="5566" y="6547"/>
                    <a:pt x="6305" y="4722"/>
                    <a:pt x="6305" y="4722"/>
                  </a:cubicBezTo>
                  <a:cubicBezTo>
                    <a:pt x="6305" y="4722"/>
                    <a:pt x="6778" y="4952"/>
                    <a:pt x="7234" y="4952"/>
                  </a:cubicBezTo>
                  <a:cubicBezTo>
                    <a:pt x="7534" y="4952"/>
                    <a:pt x="7827" y="4852"/>
                    <a:pt x="7973" y="4522"/>
                  </a:cubicBezTo>
                  <a:cubicBezTo>
                    <a:pt x="8294" y="3821"/>
                    <a:pt x="5675" y="0"/>
                    <a:pt x="18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43"/>
            <p:cNvSpPr/>
            <p:nvPr/>
          </p:nvSpPr>
          <p:spPr>
            <a:xfrm>
              <a:off x="2649799" y="3486020"/>
              <a:ext cx="100156" cy="70005"/>
            </a:xfrm>
            <a:custGeom>
              <a:avLst/>
              <a:gdLst/>
              <a:ahLst/>
              <a:cxnLst/>
              <a:rect l="l" t="t" r="r" b="b"/>
              <a:pathLst>
                <a:path w="7740" h="5410" extrusionOk="0">
                  <a:moveTo>
                    <a:pt x="2375" y="0"/>
                  </a:moveTo>
                  <a:cubicBezTo>
                    <a:pt x="1882" y="0"/>
                    <a:pt x="1486" y="61"/>
                    <a:pt x="1268" y="143"/>
                  </a:cubicBezTo>
                  <a:cubicBezTo>
                    <a:pt x="168" y="543"/>
                    <a:pt x="1202" y="1344"/>
                    <a:pt x="1202" y="1344"/>
                  </a:cubicBezTo>
                  <a:cubicBezTo>
                    <a:pt x="1202" y="1344"/>
                    <a:pt x="1" y="2144"/>
                    <a:pt x="768" y="4146"/>
                  </a:cubicBezTo>
                  <a:cubicBezTo>
                    <a:pt x="1149" y="5155"/>
                    <a:pt x="2866" y="5409"/>
                    <a:pt x="4501" y="5409"/>
                  </a:cubicBezTo>
                  <a:cubicBezTo>
                    <a:pt x="6163" y="5409"/>
                    <a:pt x="7740" y="5147"/>
                    <a:pt x="7740" y="5147"/>
                  </a:cubicBezTo>
                  <a:cubicBezTo>
                    <a:pt x="7687" y="926"/>
                    <a:pt x="4295" y="0"/>
                    <a:pt x="23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43"/>
            <p:cNvSpPr/>
            <p:nvPr/>
          </p:nvSpPr>
          <p:spPr>
            <a:xfrm>
              <a:off x="2416726" y="3332836"/>
              <a:ext cx="100156" cy="70018"/>
            </a:xfrm>
            <a:custGeom>
              <a:avLst/>
              <a:gdLst/>
              <a:ahLst/>
              <a:cxnLst/>
              <a:rect l="l" t="t" r="r" b="b"/>
              <a:pathLst>
                <a:path w="7740" h="5411" extrusionOk="0">
                  <a:moveTo>
                    <a:pt x="5376" y="1"/>
                  </a:moveTo>
                  <a:cubicBezTo>
                    <a:pt x="3452" y="1"/>
                    <a:pt x="54" y="932"/>
                    <a:pt x="1" y="5144"/>
                  </a:cubicBezTo>
                  <a:cubicBezTo>
                    <a:pt x="1" y="5144"/>
                    <a:pt x="1603" y="5411"/>
                    <a:pt x="3280" y="5411"/>
                  </a:cubicBezTo>
                  <a:cubicBezTo>
                    <a:pt x="4903" y="5411"/>
                    <a:pt x="6595" y="5161"/>
                    <a:pt x="6973" y="4176"/>
                  </a:cubicBezTo>
                  <a:cubicBezTo>
                    <a:pt x="7740" y="2175"/>
                    <a:pt x="6539" y="1341"/>
                    <a:pt x="6539" y="1341"/>
                  </a:cubicBezTo>
                  <a:cubicBezTo>
                    <a:pt x="6539" y="1341"/>
                    <a:pt x="7540" y="541"/>
                    <a:pt x="6472" y="140"/>
                  </a:cubicBezTo>
                  <a:cubicBezTo>
                    <a:pt x="6251" y="60"/>
                    <a:pt x="5860" y="1"/>
                    <a:pt x="53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43"/>
            <p:cNvSpPr/>
            <p:nvPr/>
          </p:nvSpPr>
          <p:spPr>
            <a:xfrm>
              <a:off x="2488383" y="3396431"/>
              <a:ext cx="87630" cy="81522"/>
            </a:xfrm>
            <a:custGeom>
              <a:avLst/>
              <a:gdLst/>
              <a:ahLst/>
              <a:cxnLst/>
              <a:rect l="l" t="t" r="r" b="b"/>
              <a:pathLst>
                <a:path w="6772" h="6300" extrusionOk="0">
                  <a:moveTo>
                    <a:pt x="3902" y="1"/>
                  </a:moveTo>
                  <a:cubicBezTo>
                    <a:pt x="3812" y="1"/>
                    <a:pt x="3703" y="29"/>
                    <a:pt x="3569" y="95"/>
                  </a:cubicBezTo>
                  <a:cubicBezTo>
                    <a:pt x="2769" y="462"/>
                    <a:pt x="0" y="3464"/>
                    <a:pt x="2869" y="6300"/>
                  </a:cubicBezTo>
                  <a:cubicBezTo>
                    <a:pt x="2869" y="6300"/>
                    <a:pt x="6772" y="3431"/>
                    <a:pt x="6071" y="1930"/>
                  </a:cubicBezTo>
                  <a:cubicBezTo>
                    <a:pt x="5540" y="817"/>
                    <a:pt x="4797" y="682"/>
                    <a:pt x="4470" y="682"/>
                  </a:cubicBezTo>
                  <a:cubicBezTo>
                    <a:pt x="4366" y="682"/>
                    <a:pt x="4303" y="696"/>
                    <a:pt x="4303" y="696"/>
                  </a:cubicBezTo>
                  <a:cubicBezTo>
                    <a:pt x="4303" y="696"/>
                    <a:pt x="4350" y="1"/>
                    <a:pt x="39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43"/>
            <p:cNvSpPr/>
            <p:nvPr/>
          </p:nvSpPr>
          <p:spPr>
            <a:xfrm>
              <a:off x="2663618" y="3411815"/>
              <a:ext cx="78520" cy="63548"/>
            </a:xfrm>
            <a:custGeom>
              <a:avLst/>
              <a:gdLst/>
              <a:ahLst/>
              <a:cxnLst/>
              <a:rect l="l" t="t" r="r" b="b"/>
              <a:pathLst>
                <a:path w="6068" h="4911" extrusionOk="0">
                  <a:moveTo>
                    <a:pt x="1425" y="1"/>
                  </a:moveTo>
                  <a:cubicBezTo>
                    <a:pt x="1379" y="1"/>
                    <a:pt x="1337" y="3"/>
                    <a:pt x="1301" y="7"/>
                  </a:cubicBezTo>
                  <a:cubicBezTo>
                    <a:pt x="401" y="107"/>
                    <a:pt x="1001" y="908"/>
                    <a:pt x="1001" y="908"/>
                  </a:cubicBezTo>
                  <a:cubicBezTo>
                    <a:pt x="1001" y="908"/>
                    <a:pt x="0" y="1275"/>
                    <a:pt x="200" y="2909"/>
                  </a:cubicBezTo>
                  <a:cubicBezTo>
                    <a:pt x="401" y="4544"/>
                    <a:pt x="5204" y="4911"/>
                    <a:pt x="5204" y="4911"/>
                  </a:cubicBezTo>
                  <a:cubicBezTo>
                    <a:pt x="6067" y="1138"/>
                    <a:pt x="2488" y="1"/>
                    <a:pt x="14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3"/>
            <p:cNvSpPr/>
            <p:nvPr/>
          </p:nvSpPr>
          <p:spPr>
            <a:xfrm>
              <a:off x="2443497" y="3666544"/>
              <a:ext cx="259421" cy="233541"/>
            </a:xfrm>
            <a:custGeom>
              <a:avLst/>
              <a:gdLst/>
              <a:ahLst/>
              <a:cxnLst/>
              <a:rect l="l" t="t" r="r" b="b"/>
              <a:pathLst>
                <a:path w="20048" h="18048" extrusionOk="0">
                  <a:moveTo>
                    <a:pt x="0" y="1"/>
                  </a:moveTo>
                  <a:lnTo>
                    <a:pt x="1801" y="18047"/>
                  </a:lnTo>
                  <a:lnTo>
                    <a:pt x="18280" y="18047"/>
                  </a:lnTo>
                  <a:lnTo>
                    <a:pt x="200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3"/>
            <p:cNvSpPr/>
            <p:nvPr/>
          </p:nvSpPr>
          <p:spPr>
            <a:xfrm>
              <a:off x="2432266" y="3640653"/>
              <a:ext cx="281885" cy="51372"/>
            </a:xfrm>
            <a:custGeom>
              <a:avLst/>
              <a:gdLst/>
              <a:ahLst/>
              <a:cxnLst/>
              <a:rect l="l" t="t" r="r" b="b"/>
              <a:pathLst>
                <a:path w="21784" h="3970" extrusionOk="0">
                  <a:moveTo>
                    <a:pt x="1" y="0"/>
                  </a:moveTo>
                  <a:lnTo>
                    <a:pt x="1" y="3970"/>
                  </a:lnTo>
                  <a:lnTo>
                    <a:pt x="21783" y="3970"/>
                  </a:lnTo>
                  <a:lnTo>
                    <a:pt x="2178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3"/>
            <p:cNvSpPr/>
            <p:nvPr/>
          </p:nvSpPr>
          <p:spPr>
            <a:xfrm>
              <a:off x="2404214" y="3075675"/>
              <a:ext cx="462307" cy="1070927"/>
            </a:xfrm>
            <a:custGeom>
              <a:avLst/>
              <a:gdLst/>
              <a:ahLst/>
              <a:cxnLst/>
              <a:rect l="l" t="t" r="r" b="b"/>
              <a:pathLst>
                <a:path w="35727" h="82761" extrusionOk="0">
                  <a:moveTo>
                    <a:pt x="1" y="1"/>
                  </a:moveTo>
                  <a:lnTo>
                    <a:pt x="1" y="82760"/>
                  </a:lnTo>
                  <a:lnTo>
                    <a:pt x="35726" y="82760"/>
                  </a:lnTo>
                  <a:lnTo>
                    <a:pt x="357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3"/>
            <p:cNvSpPr/>
            <p:nvPr/>
          </p:nvSpPr>
          <p:spPr>
            <a:xfrm>
              <a:off x="2404214" y="3076115"/>
              <a:ext cx="263743" cy="1070487"/>
            </a:xfrm>
            <a:custGeom>
              <a:avLst/>
              <a:gdLst/>
              <a:ahLst/>
              <a:cxnLst/>
              <a:rect l="l" t="t" r="r" b="b"/>
              <a:pathLst>
                <a:path w="20382" h="82727" extrusionOk="0">
                  <a:moveTo>
                    <a:pt x="19014" y="1501"/>
                  </a:moveTo>
                  <a:lnTo>
                    <a:pt x="19014" y="16045"/>
                  </a:lnTo>
                  <a:lnTo>
                    <a:pt x="1335" y="16045"/>
                  </a:lnTo>
                  <a:lnTo>
                    <a:pt x="1335" y="1501"/>
                  </a:lnTo>
                  <a:close/>
                  <a:moveTo>
                    <a:pt x="19014" y="17413"/>
                  </a:moveTo>
                  <a:lnTo>
                    <a:pt x="19014" y="31990"/>
                  </a:lnTo>
                  <a:lnTo>
                    <a:pt x="1335" y="31990"/>
                  </a:lnTo>
                  <a:lnTo>
                    <a:pt x="1335" y="17413"/>
                  </a:lnTo>
                  <a:close/>
                  <a:moveTo>
                    <a:pt x="19014" y="33357"/>
                  </a:moveTo>
                  <a:lnTo>
                    <a:pt x="19014" y="47935"/>
                  </a:lnTo>
                  <a:lnTo>
                    <a:pt x="1335" y="47935"/>
                  </a:lnTo>
                  <a:lnTo>
                    <a:pt x="1335" y="33357"/>
                  </a:lnTo>
                  <a:close/>
                  <a:moveTo>
                    <a:pt x="19014" y="49302"/>
                  </a:moveTo>
                  <a:lnTo>
                    <a:pt x="19014" y="63879"/>
                  </a:lnTo>
                  <a:lnTo>
                    <a:pt x="1335" y="63879"/>
                  </a:lnTo>
                  <a:lnTo>
                    <a:pt x="1335" y="49302"/>
                  </a:lnTo>
                  <a:close/>
                  <a:moveTo>
                    <a:pt x="19014" y="65214"/>
                  </a:moveTo>
                  <a:lnTo>
                    <a:pt x="19014" y="79791"/>
                  </a:lnTo>
                  <a:lnTo>
                    <a:pt x="1335" y="79791"/>
                  </a:lnTo>
                  <a:lnTo>
                    <a:pt x="1335" y="65214"/>
                  </a:lnTo>
                  <a:close/>
                  <a:moveTo>
                    <a:pt x="1" y="0"/>
                  </a:moveTo>
                  <a:lnTo>
                    <a:pt x="1" y="82726"/>
                  </a:lnTo>
                  <a:lnTo>
                    <a:pt x="20382" y="82726"/>
                  </a:lnTo>
                  <a:lnTo>
                    <a:pt x="2038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3"/>
            <p:cNvSpPr/>
            <p:nvPr/>
          </p:nvSpPr>
          <p:spPr>
            <a:xfrm>
              <a:off x="2421475" y="3301407"/>
              <a:ext cx="228792" cy="106199"/>
            </a:xfrm>
            <a:custGeom>
              <a:avLst/>
              <a:gdLst/>
              <a:ahLst/>
              <a:cxnLst/>
              <a:rect l="l" t="t" r="r" b="b"/>
              <a:pathLst>
                <a:path w="17681" h="8207" extrusionOk="0">
                  <a:moveTo>
                    <a:pt x="1" y="1"/>
                  </a:moveTo>
                  <a:lnTo>
                    <a:pt x="1" y="8207"/>
                  </a:lnTo>
                  <a:lnTo>
                    <a:pt x="17680" y="8207"/>
                  </a:lnTo>
                  <a:lnTo>
                    <a:pt x="176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3"/>
            <p:cNvSpPr/>
            <p:nvPr/>
          </p:nvSpPr>
          <p:spPr>
            <a:xfrm>
              <a:off x="2490104" y="3178837"/>
              <a:ext cx="76851" cy="24612"/>
            </a:xfrm>
            <a:custGeom>
              <a:avLst/>
              <a:gdLst/>
              <a:ahLst/>
              <a:cxnLst/>
              <a:rect l="l" t="t" r="r" b="b"/>
              <a:pathLst>
                <a:path w="5939" h="1902" extrusionOk="0">
                  <a:moveTo>
                    <a:pt x="434" y="0"/>
                  </a:moveTo>
                  <a:cubicBezTo>
                    <a:pt x="201" y="0"/>
                    <a:pt x="1" y="167"/>
                    <a:pt x="1" y="401"/>
                  </a:cubicBezTo>
                  <a:lnTo>
                    <a:pt x="1" y="1902"/>
                  </a:lnTo>
                  <a:lnTo>
                    <a:pt x="434" y="1902"/>
                  </a:lnTo>
                  <a:lnTo>
                    <a:pt x="434" y="1601"/>
                  </a:lnTo>
                  <a:cubicBezTo>
                    <a:pt x="401" y="1368"/>
                    <a:pt x="601" y="1168"/>
                    <a:pt x="801" y="1168"/>
                  </a:cubicBezTo>
                  <a:lnTo>
                    <a:pt x="5104" y="1168"/>
                  </a:lnTo>
                  <a:cubicBezTo>
                    <a:pt x="5338" y="1168"/>
                    <a:pt x="5505" y="1368"/>
                    <a:pt x="5505" y="1601"/>
                  </a:cubicBezTo>
                  <a:lnTo>
                    <a:pt x="5505" y="1902"/>
                  </a:lnTo>
                  <a:lnTo>
                    <a:pt x="5938" y="1902"/>
                  </a:lnTo>
                  <a:lnTo>
                    <a:pt x="5938" y="401"/>
                  </a:lnTo>
                  <a:cubicBezTo>
                    <a:pt x="5905" y="167"/>
                    <a:pt x="5738" y="0"/>
                    <a:pt x="55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3"/>
            <p:cNvSpPr/>
            <p:nvPr/>
          </p:nvSpPr>
          <p:spPr>
            <a:xfrm>
              <a:off x="2495720" y="3137394"/>
              <a:ext cx="66486" cy="28934"/>
            </a:xfrm>
            <a:custGeom>
              <a:avLst/>
              <a:gdLst/>
              <a:ahLst/>
              <a:cxnLst/>
              <a:rect l="l" t="t" r="r" b="b"/>
              <a:pathLst>
                <a:path w="5138" h="2236" extrusionOk="0">
                  <a:moveTo>
                    <a:pt x="0" y="1"/>
                  </a:moveTo>
                  <a:lnTo>
                    <a:pt x="0" y="2236"/>
                  </a:lnTo>
                  <a:lnTo>
                    <a:pt x="5137" y="2236"/>
                  </a:lnTo>
                  <a:lnTo>
                    <a:pt x="513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43"/>
            <p:cNvSpPr/>
            <p:nvPr/>
          </p:nvSpPr>
          <p:spPr>
            <a:xfrm>
              <a:off x="2490104" y="3591446"/>
              <a:ext cx="76851" cy="24625"/>
            </a:xfrm>
            <a:custGeom>
              <a:avLst/>
              <a:gdLst/>
              <a:ahLst/>
              <a:cxnLst/>
              <a:rect l="l" t="t" r="r" b="b"/>
              <a:pathLst>
                <a:path w="5939" h="1903" extrusionOk="0">
                  <a:moveTo>
                    <a:pt x="434" y="1"/>
                  </a:moveTo>
                  <a:cubicBezTo>
                    <a:pt x="201" y="1"/>
                    <a:pt x="1" y="168"/>
                    <a:pt x="1" y="401"/>
                  </a:cubicBezTo>
                  <a:lnTo>
                    <a:pt x="1" y="1902"/>
                  </a:lnTo>
                  <a:lnTo>
                    <a:pt x="434" y="1902"/>
                  </a:lnTo>
                  <a:lnTo>
                    <a:pt x="434" y="1602"/>
                  </a:lnTo>
                  <a:cubicBezTo>
                    <a:pt x="401" y="1368"/>
                    <a:pt x="601" y="1202"/>
                    <a:pt x="801" y="1202"/>
                  </a:cubicBezTo>
                  <a:lnTo>
                    <a:pt x="5104" y="1202"/>
                  </a:lnTo>
                  <a:cubicBezTo>
                    <a:pt x="5338" y="1202"/>
                    <a:pt x="5505" y="1368"/>
                    <a:pt x="5505" y="1602"/>
                  </a:cubicBezTo>
                  <a:lnTo>
                    <a:pt x="5505" y="1902"/>
                  </a:lnTo>
                  <a:lnTo>
                    <a:pt x="5938" y="1902"/>
                  </a:lnTo>
                  <a:lnTo>
                    <a:pt x="5938" y="401"/>
                  </a:lnTo>
                  <a:cubicBezTo>
                    <a:pt x="5938" y="168"/>
                    <a:pt x="5738" y="1"/>
                    <a:pt x="550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43"/>
            <p:cNvSpPr/>
            <p:nvPr/>
          </p:nvSpPr>
          <p:spPr>
            <a:xfrm>
              <a:off x="2495720" y="3550016"/>
              <a:ext cx="66486" cy="29361"/>
            </a:xfrm>
            <a:custGeom>
              <a:avLst/>
              <a:gdLst/>
              <a:ahLst/>
              <a:cxnLst/>
              <a:rect l="l" t="t" r="r" b="b"/>
              <a:pathLst>
                <a:path w="5138" h="2269" extrusionOk="0">
                  <a:moveTo>
                    <a:pt x="0" y="0"/>
                  </a:moveTo>
                  <a:lnTo>
                    <a:pt x="0" y="2269"/>
                  </a:lnTo>
                  <a:lnTo>
                    <a:pt x="5137" y="2269"/>
                  </a:lnTo>
                  <a:lnTo>
                    <a:pt x="513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43"/>
            <p:cNvSpPr/>
            <p:nvPr/>
          </p:nvSpPr>
          <p:spPr>
            <a:xfrm>
              <a:off x="2490104" y="3796412"/>
              <a:ext cx="76851" cy="24664"/>
            </a:xfrm>
            <a:custGeom>
              <a:avLst/>
              <a:gdLst/>
              <a:ahLst/>
              <a:cxnLst/>
              <a:rect l="l" t="t" r="r" b="b"/>
              <a:pathLst>
                <a:path w="5939" h="1906" extrusionOk="0">
                  <a:moveTo>
                    <a:pt x="383" y="1"/>
                  </a:moveTo>
                  <a:cubicBezTo>
                    <a:pt x="172" y="1"/>
                    <a:pt x="1" y="186"/>
                    <a:pt x="1" y="371"/>
                  </a:cubicBezTo>
                  <a:lnTo>
                    <a:pt x="1" y="1906"/>
                  </a:lnTo>
                  <a:lnTo>
                    <a:pt x="434" y="1906"/>
                  </a:lnTo>
                  <a:lnTo>
                    <a:pt x="434" y="1606"/>
                  </a:lnTo>
                  <a:cubicBezTo>
                    <a:pt x="401" y="1372"/>
                    <a:pt x="601" y="1172"/>
                    <a:pt x="801" y="1172"/>
                  </a:cubicBezTo>
                  <a:lnTo>
                    <a:pt x="5104" y="1172"/>
                  </a:lnTo>
                  <a:cubicBezTo>
                    <a:pt x="5338" y="1172"/>
                    <a:pt x="5505" y="1372"/>
                    <a:pt x="5505" y="1606"/>
                  </a:cubicBezTo>
                  <a:lnTo>
                    <a:pt x="5505" y="1906"/>
                  </a:lnTo>
                  <a:lnTo>
                    <a:pt x="5938" y="1906"/>
                  </a:lnTo>
                  <a:lnTo>
                    <a:pt x="5938" y="405"/>
                  </a:lnTo>
                  <a:cubicBezTo>
                    <a:pt x="5905" y="171"/>
                    <a:pt x="5738" y="4"/>
                    <a:pt x="5505" y="4"/>
                  </a:cubicBezTo>
                  <a:lnTo>
                    <a:pt x="434" y="4"/>
                  </a:lnTo>
                  <a:cubicBezTo>
                    <a:pt x="417" y="2"/>
                    <a:pt x="400" y="1"/>
                    <a:pt x="38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43"/>
            <p:cNvSpPr/>
            <p:nvPr/>
          </p:nvSpPr>
          <p:spPr>
            <a:xfrm>
              <a:off x="2495720" y="3755033"/>
              <a:ext cx="66486" cy="29361"/>
            </a:xfrm>
            <a:custGeom>
              <a:avLst/>
              <a:gdLst/>
              <a:ahLst/>
              <a:cxnLst/>
              <a:rect l="l" t="t" r="r" b="b"/>
              <a:pathLst>
                <a:path w="5138" h="2269" extrusionOk="0">
                  <a:moveTo>
                    <a:pt x="0" y="0"/>
                  </a:moveTo>
                  <a:lnTo>
                    <a:pt x="0" y="2268"/>
                  </a:lnTo>
                  <a:lnTo>
                    <a:pt x="5137" y="2268"/>
                  </a:lnTo>
                  <a:lnTo>
                    <a:pt x="513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43"/>
            <p:cNvSpPr/>
            <p:nvPr/>
          </p:nvSpPr>
          <p:spPr>
            <a:xfrm>
              <a:off x="2490104" y="3998026"/>
              <a:ext cx="76851" cy="25039"/>
            </a:xfrm>
            <a:custGeom>
              <a:avLst/>
              <a:gdLst/>
              <a:ahLst/>
              <a:cxnLst/>
              <a:rect l="l" t="t" r="r" b="b"/>
              <a:pathLst>
                <a:path w="5939" h="1935" extrusionOk="0">
                  <a:moveTo>
                    <a:pt x="434" y="0"/>
                  </a:moveTo>
                  <a:cubicBezTo>
                    <a:pt x="201" y="0"/>
                    <a:pt x="1" y="200"/>
                    <a:pt x="1" y="434"/>
                  </a:cubicBezTo>
                  <a:lnTo>
                    <a:pt x="1" y="1935"/>
                  </a:lnTo>
                  <a:lnTo>
                    <a:pt x="434" y="1935"/>
                  </a:lnTo>
                  <a:lnTo>
                    <a:pt x="434" y="1601"/>
                  </a:lnTo>
                  <a:cubicBezTo>
                    <a:pt x="434" y="1401"/>
                    <a:pt x="601" y="1234"/>
                    <a:pt x="801" y="1234"/>
                  </a:cubicBezTo>
                  <a:lnTo>
                    <a:pt x="5104" y="1234"/>
                  </a:lnTo>
                  <a:cubicBezTo>
                    <a:pt x="5338" y="1234"/>
                    <a:pt x="5505" y="1401"/>
                    <a:pt x="5505" y="1601"/>
                  </a:cubicBezTo>
                  <a:lnTo>
                    <a:pt x="5505" y="1935"/>
                  </a:lnTo>
                  <a:lnTo>
                    <a:pt x="5938" y="1935"/>
                  </a:lnTo>
                  <a:lnTo>
                    <a:pt x="5938" y="401"/>
                  </a:lnTo>
                  <a:cubicBezTo>
                    <a:pt x="5938" y="167"/>
                    <a:pt x="5738" y="0"/>
                    <a:pt x="55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43"/>
            <p:cNvSpPr/>
            <p:nvPr/>
          </p:nvSpPr>
          <p:spPr>
            <a:xfrm>
              <a:off x="2495720" y="3956583"/>
              <a:ext cx="66486" cy="29374"/>
            </a:xfrm>
            <a:custGeom>
              <a:avLst/>
              <a:gdLst/>
              <a:ahLst/>
              <a:cxnLst/>
              <a:rect l="l" t="t" r="r" b="b"/>
              <a:pathLst>
                <a:path w="5138" h="2270" extrusionOk="0">
                  <a:moveTo>
                    <a:pt x="0" y="1"/>
                  </a:moveTo>
                  <a:lnTo>
                    <a:pt x="0" y="2269"/>
                  </a:lnTo>
                  <a:lnTo>
                    <a:pt x="5137" y="2269"/>
                  </a:lnTo>
                  <a:lnTo>
                    <a:pt x="513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43"/>
            <p:cNvSpPr/>
            <p:nvPr/>
          </p:nvSpPr>
          <p:spPr>
            <a:xfrm>
              <a:off x="2473270" y="3310038"/>
              <a:ext cx="176993" cy="141602"/>
            </a:xfrm>
            <a:custGeom>
              <a:avLst/>
              <a:gdLst/>
              <a:ahLst/>
              <a:cxnLst/>
              <a:rect l="l" t="t" r="r" b="b"/>
              <a:pathLst>
                <a:path w="13678" h="10943" extrusionOk="0">
                  <a:moveTo>
                    <a:pt x="8807" y="1"/>
                  </a:moveTo>
                  <a:cubicBezTo>
                    <a:pt x="8707" y="1"/>
                    <a:pt x="8574" y="68"/>
                    <a:pt x="8540" y="201"/>
                  </a:cubicBezTo>
                  <a:lnTo>
                    <a:pt x="8340" y="735"/>
                  </a:lnTo>
                  <a:cubicBezTo>
                    <a:pt x="8240" y="1002"/>
                    <a:pt x="8006" y="1135"/>
                    <a:pt x="7740" y="1168"/>
                  </a:cubicBezTo>
                  <a:lnTo>
                    <a:pt x="668" y="1168"/>
                  </a:lnTo>
                  <a:cubicBezTo>
                    <a:pt x="649" y="1167"/>
                    <a:pt x="631" y="1166"/>
                    <a:pt x="612" y="1166"/>
                  </a:cubicBezTo>
                  <a:cubicBezTo>
                    <a:pt x="271" y="1166"/>
                    <a:pt x="1" y="1454"/>
                    <a:pt x="1" y="1802"/>
                  </a:cubicBezTo>
                  <a:lnTo>
                    <a:pt x="1" y="10942"/>
                  </a:lnTo>
                  <a:lnTo>
                    <a:pt x="13677" y="10942"/>
                  </a:lnTo>
                  <a:lnTo>
                    <a:pt x="13677" y="1168"/>
                  </a:lnTo>
                  <a:lnTo>
                    <a:pt x="13310" y="201"/>
                  </a:lnTo>
                  <a:cubicBezTo>
                    <a:pt x="13277" y="68"/>
                    <a:pt x="13177" y="1"/>
                    <a:pt x="130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43"/>
            <p:cNvSpPr/>
            <p:nvPr/>
          </p:nvSpPr>
          <p:spPr>
            <a:xfrm>
              <a:off x="2473270" y="3312638"/>
              <a:ext cx="162319" cy="139001"/>
            </a:xfrm>
            <a:custGeom>
              <a:avLst/>
              <a:gdLst/>
              <a:ahLst/>
              <a:cxnLst/>
              <a:rect l="l" t="t" r="r" b="b"/>
              <a:pathLst>
                <a:path w="12544" h="10742" extrusionOk="0">
                  <a:moveTo>
                    <a:pt x="8540" y="0"/>
                  </a:moveTo>
                  <a:lnTo>
                    <a:pt x="8340" y="534"/>
                  </a:lnTo>
                  <a:cubicBezTo>
                    <a:pt x="8240" y="801"/>
                    <a:pt x="8006" y="934"/>
                    <a:pt x="7740" y="967"/>
                  </a:cubicBezTo>
                  <a:lnTo>
                    <a:pt x="7039" y="967"/>
                  </a:lnTo>
                  <a:cubicBezTo>
                    <a:pt x="6939" y="1067"/>
                    <a:pt x="6772" y="1134"/>
                    <a:pt x="6572" y="1134"/>
                  </a:cubicBezTo>
                  <a:lnTo>
                    <a:pt x="201" y="1134"/>
                  </a:lnTo>
                  <a:cubicBezTo>
                    <a:pt x="67" y="1268"/>
                    <a:pt x="1" y="1434"/>
                    <a:pt x="1" y="1601"/>
                  </a:cubicBezTo>
                  <a:lnTo>
                    <a:pt x="1" y="10741"/>
                  </a:lnTo>
                  <a:lnTo>
                    <a:pt x="12543" y="10741"/>
                  </a:lnTo>
                  <a:lnTo>
                    <a:pt x="12543" y="1134"/>
                  </a:lnTo>
                  <a:lnTo>
                    <a:pt x="12176" y="200"/>
                  </a:lnTo>
                  <a:cubicBezTo>
                    <a:pt x="12143" y="67"/>
                    <a:pt x="12009" y="0"/>
                    <a:pt x="1190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43"/>
            <p:cNvSpPr/>
            <p:nvPr/>
          </p:nvSpPr>
          <p:spPr>
            <a:xfrm>
              <a:off x="2447806" y="3319535"/>
              <a:ext cx="176993" cy="141162"/>
            </a:xfrm>
            <a:custGeom>
              <a:avLst/>
              <a:gdLst/>
              <a:ahLst/>
              <a:cxnLst/>
              <a:rect l="l" t="t" r="r" b="b"/>
              <a:pathLst>
                <a:path w="13678" h="10909" extrusionOk="0">
                  <a:moveTo>
                    <a:pt x="8807" y="1"/>
                  </a:moveTo>
                  <a:cubicBezTo>
                    <a:pt x="8674" y="1"/>
                    <a:pt x="8573" y="67"/>
                    <a:pt x="8540" y="168"/>
                  </a:cubicBezTo>
                  <a:lnTo>
                    <a:pt x="8340" y="668"/>
                  </a:lnTo>
                  <a:cubicBezTo>
                    <a:pt x="8240" y="935"/>
                    <a:pt x="8006" y="1102"/>
                    <a:pt x="7740" y="1102"/>
                  </a:cubicBezTo>
                  <a:lnTo>
                    <a:pt x="634" y="1102"/>
                  </a:lnTo>
                  <a:cubicBezTo>
                    <a:pt x="468" y="1102"/>
                    <a:pt x="301" y="1168"/>
                    <a:pt x="167" y="1302"/>
                  </a:cubicBezTo>
                  <a:cubicBezTo>
                    <a:pt x="67" y="1435"/>
                    <a:pt x="1" y="1602"/>
                    <a:pt x="1" y="1769"/>
                  </a:cubicBezTo>
                  <a:lnTo>
                    <a:pt x="1" y="10909"/>
                  </a:lnTo>
                  <a:lnTo>
                    <a:pt x="13677" y="10909"/>
                  </a:lnTo>
                  <a:lnTo>
                    <a:pt x="13677" y="1102"/>
                  </a:lnTo>
                  <a:lnTo>
                    <a:pt x="13310" y="168"/>
                  </a:lnTo>
                  <a:cubicBezTo>
                    <a:pt x="13243" y="67"/>
                    <a:pt x="13143" y="1"/>
                    <a:pt x="130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43"/>
            <p:cNvSpPr/>
            <p:nvPr/>
          </p:nvSpPr>
          <p:spPr>
            <a:xfrm>
              <a:off x="2447806" y="3321696"/>
              <a:ext cx="161879" cy="138574"/>
            </a:xfrm>
            <a:custGeom>
              <a:avLst/>
              <a:gdLst/>
              <a:ahLst/>
              <a:cxnLst/>
              <a:rect l="l" t="t" r="r" b="b"/>
              <a:pathLst>
                <a:path w="12510" h="10709" extrusionOk="0">
                  <a:moveTo>
                    <a:pt x="8540" y="1"/>
                  </a:moveTo>
                  <a:lnTo>
                    <a:pt x="8340" y="501"/>
                  </a:lnTo>
                  <a:cubicBezTo>
                    <a:pt x="8240" y="768"/>
                    <a:pt x="8006" y="935"/>
                    <a:pt x="7740" y="935"/>
                  </a:cubicBezTo>
                  <a:lnTo>
                    <a:pt x="7039" y="935"/>
                  </a:lnTo>
                  <a:cubicBezTo>
                    <a:pt x="6906" y="1068"/>
                    <a:pt x="6739" y="1135"/>
                    <a:pt x="6572" y="1135"/>
                  </a:cubicBezTo>
                  <a:lnTo>
                    <a:pt x="167" y="1135"/>
                  </a:lnTo>
                  <a:cubicBezTo>
                    <a:pt x="67" y="1268"/>
                    <a:pt x="1" y="1435"/>
                    <a:pt x="1" y="1602"/>
                  </a:cubicBezTo>
                  <a:lnTo>
                    <a:pt x="1" y="10708"/>
                  </a:lnTo>
                  <a:lnTo>
                    <a:pt x="12510" y="10708"/>
                  </a:lnTo>
                  <a:lnTo>
                    <a:pt x="12510" y="1135"/>
                  </a:lnTo>
                  <a:lnTo>
                    <a:pt x="12176" y="167"/>
                  </a:lnTo>
                  <a:cubicBezTo>
                    <a:pt x="12109" y="67"/>
                    <a:pt x="12009" y="1"/>
                    <a:pt x="119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43"/>
            <p:cNvSpPr/>
            <p:nvPr/>
          </p:nvSpPr>
          <p:spPr>
            <a:xfrm>
              <a:off x="2421915" y="3328165"/>
              <a:ext cx="177420" cy="141162"/>
            </a:xfrm>
            <a:custGeom>
              <a:avLst/>
              <a:gdLst/>
              <a:ahLst/>
              <a:cxnLst/>
              <a:rect l="l" t="t" r="r" b="b"/>
              <a:pathLst>
                <a:path w="13711" h="10909" extrusionOk="0">
                  <a:moveTo>
                    <a:pt x="8807" y="1"/>
                  </a:moveTo>
                  <a:cubicBezTo>
                    <a:pt x="8706" y="1"/>
                    <a:pt x="8606" y="68"/>
                    <a:pt x="8573" y="168"/>
                  </a:cubicBezTo>
                  <a:lnTo>
                    <a:pt x="8373" y="701"/>
                  </a:lnTo>
                  <a:cubicBezTo>
                    <a:pt x="8273" y="968"/>
                    <a:pt x="8006" y="1135"/>
                    <a:pt x="7739" y="1135"/>
                  </a:cubicBezTo>
                  <a:lnTo>
                    <a:pt x="667" y="1135"/>
                  </a:lnTo>
                  <a:cubicBezTo>
                    <a:pt x="501" y="1135"/>
                    <a:pt x="334" y="1202"/>
                    <a:pt x="200" y="1302"/>
                  </a:cubicBezTo>
                  <a:cubicBezTo>
                    <a:pt x="67" y="1435"/>
                    <a:pt x="0" y="1602"/>
                    <a:pt x="0" y="1769"/>
                  </a:cubicBezTo>
                  <a:lnTo>
                    <a:pt x="0" y="10909"/>
                  </a:lnTo>
                  <a:lnTo>
                    <a:pt x="13710" y="10909"/>
                  </a:lnTo>
                  <a:lnTo>
                    <a:pt x="13710" y="1135"/>
                  </a:lnTo>
                  <a:lnTo>
                    <a:pt x="13310" y="168"/>
                  </a:lnTo>
                  <a:cubicBezTo>
                    <a:pt x="13276" y="68"/>
                    <a:pt x="13176" y="1"/>
                    <a:pt x="130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43"/>
            <p:cNvSpPr/>
            <p:nvPr/>
          </p:nvSpPr>
          <p:spPr>
            <a:xfrm>
              <a:off x="2421915" y="3330326"/>
              <a:ext cx="162306" cy="139001"/>
            </a:xfrm>
            <a:custGeom>
              <a:avLst/>
              <a:gdLst/>
              <a:ahLst/>
              <a:cxnLst/>
              <a:rect l="l" t="t" r="r" b="b"/>
              <a:pathLst>
                <a:path w="12543" h="10742" extrusionOk="0">
                  <a:moveTo>
                    <a:pt x="8573" y="1"/>
                  </a:moveTo>
                  <a:lnTo>
                    <a:pt x="8373" y="534"/>
                  </a:lnTo>
                  <a:cubicBezTo>
                    <a:pt x="8273" y="801"/>
                    <a:pt x="8006" y="968"/>
                    <a:pt x="7739" y="968"/>
                  </a:cubicBezTo>
                  <a:lnTo>
                    <a:pt x="7072" y="968"/>
                  </a:lnTo>
                  <a:cubicBezTo>
                    <a:pt x="6939" y="1068"/>
                    <a:pt x="6772" y="1135"/>
                    <a:pt x="6605" y="1135"/>
                  </a:cubicBezTo>
                  <a:lnTo>
                    <a:pt x="200" y="1135"/>
                  </a:lnTo>
                  <a:cubicBezTo>
                    <a:pt x="67" y="1268"/>
                    <a:pt x="0" y="1435"/>
                    <a:pt x="0" y="1602"/>
                  </a:cubicBezTo>
                  <a:lnTo>
                    <a:pt x="0" y="10742"/>
                  </a:lnTo>
                  <a:lnTo>
                    <a:pt x="12543" y="10742"/>
                  </a:lnTo>
                  <a:lnTo>
                    <a:pt x="12543" y="1135"/>
                  </a:lnTo>
                  <a:lnTo>
                    <a:pt x="12176" y="201"/>
                  </a:lnTo>
                  <a:cubicBezTo>
                    <a:pt x="12142" y="101"/>
                    <a:pt x="12042" y="1"/>
                    <a:pt x="119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43"/>
            <p:cNvSpPr/>
            <p:nvPr/>
          </p:nvSpPr>
          <p:spPr>
            <a:xfrm>
              <a:off x="2396451" y="3336808"/>
              <a:ext cx="176980" cy="141589"/>
            </a:xfrm>
            <a:custGeom>
              <a:avLst/>
              <a:gdLst/>
              <a:ahLst/>
              <a:cxnLst/>
              <a:rect l="l" t="t" r="r" b="b"/>
              <a:pathLst>
                <a:path w="13677" h="10942" extrusionOk="0">
                  <a:moveTo>
                    <a:pt x="8806" y="0"/>
                  </a:moveTo>
                  <a:cubicBezTo>
                    <a:pt x="8706" y="0"/>
                    <a:pt x="8606" y="67"/>
                    <a:pt x="8540" y="167"/>
                  </a:cubicBezTo>
                  <a:lnTo>
                    <a:pt x="8540" y="200"/>
                  </a:lnTo>
                  <a:lnTo>
                    <a:pt x="8339" y="734"/>
                  </a:lnTo>
                  <a:cubicBezTo>
                    <a:pt x="8239" y="967"/>
                    <a:pt x="8006" y="1134"/>
                    <a:pt x="7739" y="1134"/>
                  </a:cubicBezTo>
                  <a:lnTo>
                    <a:pt x="667" y="1134"/>
                  </a:lnTo>
                  <a:cubicBezTo>
                    <a:pt x="467" y="1134"/>
                    <a:pt x="300" y="1201"/>
                    <a:pt x="200" y="1334"/>
                  </a:cubicBezTo>
                  <a:cubicBezTo>
                    <a:pt x="67" y="1468"/>
                    <a:pt x="0" y="1635"/>
                    <a:pt x="0" y="1801"/>
                  </a:cubicBezTo>
                  <a:lnTo>
                    <a:pt x="0" y="10941"/>
                  </a:lnTo>
                  <a:lnTo>
                    <a:pt x="13677" y="10941"/>
                  </a:lnTo>
                  <a:lnTo>
                    <a:pt x="13677" y="1134"/>
                  </a:lnTo>
                  <a:lnTo>
                    <a:pt x="13310" y="167"/>
                  </a:lnTo>
                  <a:cubicBezTo>
                    <a:pt x="13276" y="67"/>
                    <a:pt x="13176" y="0"/>
                    <a:pt x="130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43"/>
            <p:cNvSpPr/>
            <p:nvPr/>
          </p:nvSpPr>
          <p:spPr>
            <a:xfrm>
              <a:off x="2396451" y="3339396"/>
              <a:ext cx="162306" cy="139001"/>
            </a:xfrm>
            <a:custGeom>
              <a:avLst/>
              <a:gdLst/>
              <a:ahLst/>
              <a:cxnLst/>
              <a:rect l="l" t="t" r="r" b="b"/>
              <a:pathLst>
                <a:path w="12543" h="10742" extrusionOk="0">
                  <a:moveTo>
                    <a:pt x="8540" y="0"/>
                  </a:moveTo>
                  <a:lnTo>
                    <a:pt x="8339" y="534"/>
                  </a:lnTo>
                  <a:cubicBezTo>
                    <a:pt x="8239" y="767"/>
                    <a:pt x="8006" y="934"/>
                    <a:pt x="7739" y="934"/>
                  </a:cubicBezTo>
                  <a:lnTo>
                    <a:pt x="7039" y="934"/>
                  </a:lnTo>
                  <a:cubicBezTo>
                    <a:pt x="6938" y="1068"/>
                    <a:pt x="6772" y="1134"/>
                    <a:pt x="6605" y="1134"/>
                  </a:cubicBezTo>
                  <a:lnTo>
                    <a:pt x="200" y="1134"/>
                  </a:lnTo>
                  <a:cubicBezTo>
                    <a:pt x="67" y="1268"/>
                    <a:pt x="0" y="1435"/>
                    <a:pt x="0" y="1601"/>
                  </a:cubicBezTo>
                  <a:lnTo>
                    <a:pt x="0" y="10741"/>
                  </a:lnTo>
                  <a:lnTo>
                    <a:pt x="12542" y="10741"/>
                  </a:lnTo>
                  <a:lnTo>
                    <a:pt x="12542" y="1134"/>
                  </a:lnTo>
                  <a:lnTo>
                    <a:pt x="12176" y="167"/>
                  </a:lnTo>
                  <a:cubicBezTo>
                    <a:pt x="12142" y="67"/>
                    <a:pt x="12042" y="0"/>
                    <a:pt x="1190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43"/>
            <p:cNvSpPr/>
            <p:nvPr/>
          </p:nvSpPr>
          <p:spPr>
            <a:xfrm>
              <a:off x="2370986" y="3345866"/>
              <a:ext cx="176980" cy="141589"/>
            </a:xfrm>
            <a:custGeom>
              <a:avLst/>
              <a:gdLst/>
              <a:ahLst/>
              <a:cxnLst/>
              <a:rect l="l" t="t" r="r" b="b"/>
              <a:pathLst>
                <a:path w="13677" h="10942" extrusionOk="0">
                  <a:moveTo>
                    <a:pt x="8806" y="1"/>
                  </a:moveTo>
                  <a:cubicBezTo>
                    <a:pt x="8706" y="1"/>
                    <a:pt x="8606" y="67"/>
                    <a:pt x="8573" y="167"/>
                  </a:cubicBezTo>
                  <a:lnTo>
                    <a:pt x="8573" y="201"/>
                  </a:lnTo>
                  <a:lnTo>
                    <a:pt x="8339" y="701"/>
                  </a:lnTo>
                  <a:cubicBezTo>
                    <a:pt x="8239" y="968"/>
                    <a:pt x="8006" y="1135"/>
                    <a:pt x="7739" y="1135"/>
                  </a:cubicBezTo>
                  <a:lnTo>
                    <a:pt x="634" y="1135"/>
                  </a:lnTo>
                  <a:cubicBezTo>
                    <a:pt x="467" y="1135"/>
                    <a:pt x="300" y="1201"/>
                    <a:pt x="167" y="1335"/>
                  </a:cubicBezTo>
                  <a:cubicBezTo>
                    <a:pt x="67" y="1435"/>
                    <a:pt x="0" y="1602"/>
                    <a:pt x="0" y="1802"/>
                  </a:cubicBezTo>
                  <a:lnTo>
                    <a:pt x="0" y="10942"/>
                  </a:lnTo>
                  <a:lnTo>
                    <a:pt x="13677" y="10942"/>
                  </a:lnTo>
                  <a:lnTo>
                    <a:pt x="13677" y="1135"/>
                  </a:lnTo>
                  <a:lnTo>
                    <a:pt x="13310" y="167"/>
                  </a:lnTo>
                  <a:cubicBezTo>
                    <a:pt x="13276" y="67"/>
                    <a:pt x="13176" y="1"/>
                    <a:pt x="130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43"/>
            <p:cNvSpPr/>
            <p:nvPr/>
          </p:nvSpPr>
          <p:spPr>
            <a:xfrm>
              <a:off x="2370986" y="3348453"/>
              <a:ext cx="162306" cy="138574"/>
            </a:xfrm>
            <a:custGeom>
              <a:avLst/>
              <a:gdLst/>
              <a:ahLst/>
              <a:cxnLst/>
              <a:rect l="l" t="t" r="r" b="b"/>
              <a:pathLst>
                <a:path w="12543" h="10709" extrusionOk="0">
                  <a:moveTo>
                    <a:pt x="8573" y="1"/>
                  </a:moveTo>
                  <a:lnTo>
                    <a:pt x="8339" y="501"/>
                  </a:lnTo>
                  <a:cubicBezTo>
                    <a:pt x="8239" y="768"/>
                    <a:pt x="8006" y="935"/>
                    <a:pt x="7739" y="935"/>
                  </a:cubicBezTo>
                  <a:lnTo>
                    <a:pt x="7038" y="935"/>
                  </a:lnTo>
                  <a:cubicBezTo>
                    <a:pt x="6905" y="1068"/>
                    <a:pt x="6738" y="1135"/>
                    <a:pt x="6571" y="1135"/>
                  </a:cubicBezTo>
                  <a:lnTo>
                    <a:pt x="167" y="1135"/>
                  </a:lnTo>
                  <a:cubicBezTo>
                    <a:pt x="67" y="1235"/>
                    <a:pt x="0" y="1402"/>
                    <a:pt x="0" y="1602"/>
                  </a:cubicBezTo>
                  <a:lnTo>
                    <a:pt x="0" y="10708"/>
                  </a:lnTo>
                  <a:lnTo>
                    <a:pt x="12542" y="10708"/>
                  </a:lnTo>
                  <a:lnTo>
                    <a:pt x="12542" y="1135"/>
                  </a:lnTo>
                  <a:lnTo>
                    <a:pt x="12142" y="167"/>
                  </a:lnTo>
                  <a:cubicBezTo>
                    <a:pt x="12109" y="67"/>
                    <a:pt x="12009" y="1"/>
                    <a:pt x="119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43"/>
            <p:cNvSpPr/>
            <p:nvPr/>
          </p:nvSpPr>
          <p:spPr>
            <a:xfrm>
              <a:off x="2493986" y="3364860"/>
              <a:ext cx="156276" cy="154969"/>
            </a:xfrm>
            <a:custGeom>
              <a:avLst/>
              <a:gdLst/>
              <a:ahLst/>
              <a:cxnLst/>
              <a:rect l="l" t="t" r="r" b="b"/>
              <a:pathLst>
                <a:path w="12077" h="11976" extrusionOk="0">
                  <a:moveTo>
                    <a:pt x="12076" y="0"/>
                  </a:moveTo>
                  <a:lnTo>
                    <a:pt x="1" y="4303"/>
                  </a:lnTo>
                  <a:lnTo>
                    <a:pt x="1268" y="11975"/>
                  </a:lnTo>
                  <a:lnTo>
                    <a:pt x="12076" y="7572"/>
                  </a:lnTo>
                  <a:lnTo>
                    <a:pt x="120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43"/>
            <p:cNvSpPr/>
            <p:nvPr/>
          </p:nvSpPr>
          <p:spPr>
            <a:xfrm>
              <a:off x="2285950" y="3332487"/>
              <a:ext cx="246921" cy="193815"/>
            </a:xfrm>
            <a:custGeom>
              <a:avLst/>
              <a:gdLst/>
              <a:ahLst/>
              <a:cxnLst/>
              <a:rect l="l" t="t" r="r" b="b"/>
              <a:pathLst>
                <a:path w="19082" h="14978" extrusionOk="0">
                  <a:moveTo>
                    <a:pt x="1902" y="0"/>
                  </a:moveTo>
                  <a:lnTo>
                    <a:pt x="1" y="434"/>
                  </a:lnTo>
                  <a:lnTo>
                    <a:pt x="18347" y="14978"/>
                  </a:lnTo>
                  <a:lnTo>
                    <a:pt x="19081" y="14811"/>
                  </a:lnTo>
                  <a:lnTo>
                    <a:pt x="1834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43"/>
            <p:cNvSpPr/>
            <p:nvPr/>
          </p:nvSpPr>
          <p:spPr>
            <a:xfrm>
              <a:off x="2285950" y="3338102"/>
              <a:ext cx="237423" cy="188199"/>
            </a:xfrm>
            <a:custGeom>
              <a:avLst/>
              <a:gdLst/>
              <a:ahLst/>
              <a:cxnLst/>
              <a:rect l="l" t="t" r="r" b="b"/>
              <a:pathLst>
                <a:path w="18348" h="14544" extrusionOk="0">
                  <a:moveTo>
                    <a:pt x="1" y="0"/>
                  </a:moveTo>
                  <a:lnTo>
                    <a:pt x="635" y="14544"/>
                  </a:lnTo>
                  <a:lnTo>
                    <a:pt x="18347" y="14544"/>
                  </a:lnTo>
                  <a:lnTo>
                    <a:pt x="1771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43"/>
            <p:cNvSpPr/>
            <p:nvPr/>
          </p:nvSpPr>
          <p:spPr>
            <a:xfrm>
              <a:off x="2349447" y="3425270"/>
              <a:ext cx="78145" cy="25479"/>
            </a:xfrm>
            <a:custGeom>
              <a:avLst/>
              <a:gdLst/>
              <a:ahLst/>
              <a:cxnLst/>
              <a:rect l="l" t="t" r="r" b="b"/>
              <a:pathLst>
                <a:path w="6039" h="1969" extrusionOk="0">
                  <a:moveTo>
                    <a:pt x="401" y="1"/>
                  </a:moveTo>
                  <a:cubicBezTo>
                    <a:pt x="167" y="1"/>
                    <a:pt x="1" y="201"/>
                    <a:pt x="34" y="435"/>
                  </a:cubicBezTo>
                  <a:lnTo>
                    <a:pt x="101" y="1969"/>
                  </a:lnTo>
                  <a:lnTo>
                    <a:pt x="501" y="1969"/>
                  </a:lnTo>
                  <a:lnTo>
                    <a:pt x="501" y="1635"/>
                  </a:lnTo>
                  <a:cubicBezTo>
                    <a:pt x="501" y="1435"/>
                    <a:pt x="668" y="1235"/>
                    <a:pt x="901" y="1235"/>
                  </a:cubicBezTo>
                  <a:lnTo>
                    <a:pt x="5204" y="1235"/>
                  </a:lnTo>
                  <a:cubicBezTo>
                    <a:pt x="5404" y="1235"/>
                    <a:pt x="5605" y="1402"/>
                    <a:pt x="5605" y="1635"/>
                  </a:cubicBezTo>
                  <a:lnTo>
                    <a:pt x="5605" y="1969"/>
                  </a:lnTo>
                  <a:lnTo>
                    <a:pt x="6038" y="1969"/>
                  </a:lnTo>
                  <a:lnTo>
                    <a:pt x="5938" y="435"/>
                  </a:lnTo>
                  <a:cubicBezTo>
                    <a:pt x="5938" y="201"/>
                    <a:pt x="5771" y="1"/>
                    <a:pt x="553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9" name="Google Shape;1329;p43"/>
          <p:cNvSpPr/>
          <p:nvPr/>
        </p:nvSpPr>
        <p:spPr>
          <a:xfrm>
            <a:off x="477350" y="237163"/>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43"/>
          <p:cNvSpPr txBox="1">
            <a:spLocks noGrp="1"/>
          </p:cNvSpPr>
          <p:nvPr>
            <p:ph type="title" idx="4294967295"/>
          </p:nvPr>
        </p:nvSpPr>
        <p:spPr>
          <a:xfrm flipH="1">
            <a:off x="477350" y="237177"/>
            <a:ext cx="1367400" cy="96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solidFill>
                  <a:schemeClr val="lt1"/>
                </a:solidFill>
              </a:rPr>
              <a:t>03</a:t>
            </a:r>
            <a:endParaRPr>
              <a:solidFill>
                <a:schemeClr val="lt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756</Words>
  <Application>Microsoft Office PowerPoint</Application>
  <PresentationFormat>On-screen Show (16:9)</PresentationFormat>
  <Paragraphs>102</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Anaheim</vt:lpstr>
      <vt:lpstr>Arial</vt:lpstr>
      <vt:lpstr>Calibri</vt:lpstr>
      <vt:lpstr>Roboto Condensed Light</vt:lpstr>
      <vt:lpstr>Lato</vt:lpstr>
      <vt:lpstr>Barlow Medium</vt:lpstr>
      <vt:lpstr>Bebas Neue</vt:lpstr>
      <vt:lpstr>Patrick Hand</vt:lpstr>
      <vt:lpstr>Montserrat</vt:lpstr>
      <vt:lpstr>Montserrat ExtraBold</vt:lpstr>
      <vt:lpstr>Poppins</vt:lpstr>
      <vt:lpstr>International Banking Day by Slidesgo</vt:lpstr>
      <vt:lpstr>S&amp;P500 stock market</vt:lpstr>
      <vt:lpstr>Meet our team</vt:lpstr>
      <vt:lpstr>Introduction </vt:lpstr>
      <vt:lpstr>Queries</vt:lpstr>
      <vt:lpstr>01</vt:lpstr>
      <vt:lpstr>Introduction about the Project </vt:lpstr>
      <vt:lpstr>   Business Requirements</vt:lpstr>
      <vt:lpstr>     Business Requirement</vt:lpstr>
      <vt:lpstr>Data Sources </vt:lpstr>
      <vt:lpstr>1-Wikipedia List of S&amp;P 500 companies</vt:lpstr>
      <vt:lpstr>2-Kaggle’s S&amp;P 500 daily monitoring</vt:lpstr>
      <vt:lpstr>3-. Kaggle’s S&amp;P 500 stock data</vt:lpstr>
      <vt:lpstr>4-TradingView’s S&amp;P 500 current data</vt:lpstr>
      <vt:lpstr>5-Yahoo finance’s PFE stock data </vt:lpstr>
      <vt:lpstr>6-Yahoo finance’s DAL stock data </vt:lpstr>
      <vt:lpstr>Data Model</vt:lpstr>
      <vt:lpstr>Data Warehouse Data Model</vt:lpstr>
      <vt:lpstr>Data Warehouse Data Model</vt:lpstr>
      <vt:lpstr>Data Model</vt:lpstr>
      <vt:lpstr>Queries</vt:lpstr>
      <vt:lpstr>Querying the data</vt:lpstr>
      <vt:lpstr>Visualization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S&amp;P500 stock market</dc:title>
  <cp:lastModifiedBy>Moaz Abdulfattah</cp:lastModifiedBy>
  <cp:revision>3</cp:revision>
  <dcterms:modified xsi:type="dcterms:W3CDTF">2022-07-07T01:08:10Z</dcterms:modified>
</cp:coreProperties>
</file>