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3BF6-8FDE-3F89-F8DC-624347355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555A7-AE59-54D7-C560-82D039B57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3463C-E929-3BEE-0DE7-6CF8A791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A4A-8393-440E-86EF-9BE48C253BC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757A4-E6A4-FC47-C9F8-75342348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25EE-559F-0F34-F646-82441AAE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BFE-513F-444F-9FD2-CA3D04D2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7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8CA2-7432-982E-9E7C-136DA38A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6D212-3A67-0EFD-F3A9-EC04B4D79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3C6F-BE65-34E1-CF60-EB416169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A4A-8393-440E-86EF-9BE48C253BC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FA7B-9C90-55AC-1DD5-D94F71A9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EDDA-A405-6874-DD86-7BF97697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BFE-513F-444F-9FD2-CA3D04D2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6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8A945-1C6A-53D5-EC17-46D61351A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2DFA8-BFDC-5F9F-6520-629D625F5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8422-E05C-D27C-4CA5-9EC3D665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A4A-8393-440E-86EF-9BE48C253BC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A0E1E-0BDE-95DE-33BC-D4B644F3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E3FB-56A0-5B49-31AD-CAB689C2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BFE-513F-444F-9FD2-CA3D04D2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7F92-F494-E812-250A-A6C27316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BBDE-C519-9557-776A-729A0F46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0158-CF40-EB29-B9CC-06394F34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A4A-8393-440E-86EF-9BE48C253BC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271C-E389-6526-5F5A-66584E28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B20A-2BCB-42B4-3D5B-C915CB98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BFE-513F-444F-9FD2-CA3D04D2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A708-C6B1-AB3D-B278-58299ED0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36C67-4093-AB93-5093-B6BECA28C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7823-0E3E-51FA-CA46-C3E00C76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A4A-8393-440E-86EF-9BE48C253BC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D7DE-E0F1-8FB4-AE64-01670444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E81CC-A364-AAC8-EEF4-30D25E99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BFE-513F-444F-9FD2-CA3D04D2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92D2-7C55-AC6A-BE8E-DA502FC8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67A3-3FFB-321B-FD56-7D25B0E44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C80F9-A5EB-E5E5-3CAD-3806BA704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505AE-742F-768E-F3B2-6BA2D1E9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A4A-8393-440E-86EF-9BE48C253BC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D7B6A-D4A6-5648-EFF7-29E2033F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1AE2E-BFA2-C2CE-FADE-1F1B4DEB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BFE-513F-444F-9FD2-CA3D04D2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2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9B44-5A95-5E70-CF6B-E810E4DB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C6B0-C9F8-B4FC-6ECB-A8003728C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4BBFF-FF4B-65B1-776C-005041BC8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3405C-9B3D-4B4F-935F-4EC0F5AA6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28690-3C1E-EF37-C607-E9957FC52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1E5E9-BA27-E3BA-4676-7D348636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A4A-8393-440E-86EF-9BE48C253BC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0BF2E-B4C7-EA78-2C90-431CF9C0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AC678-3392-ABAE-9F8C-C884C91E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BFE-513F-444F-9FD2-CA3D04D2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ACDE-2790-C121-76BD-3BCD257E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CAA45-DBD4-E2C9-9ACD-49D70128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A4A-8393-440E-86EF-9BE48C253BC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3E114-3215-7F49-BAC2-669F7EA1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B6FA6-F33F-FF2E-B1D3-268596FD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BFE-513F-444F-9FD2-CA3D04D2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39632-36F6-9F27-65D3-A7410761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A4A-8393-440E-86EF-9BE48C253BC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CC3D0-3D96-EB84-973B-2E5E6A95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DD060-BA99-1E76-18C0-51E7AECD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BFE-513F-444F-9FD2-CA3D04D2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C151-16F2-B3E6-78C7-2252DB99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73EB-C121-2B58-6BC5-AD6BA2B05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EA1FC-1547-6B59-E26C-580EA5F85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8120B-B7A5-8334-4749-25E98994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A4A-8393-440E-86EF-9BE48C253BC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ED6DC-3447-D877-E68B-94879498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F329C-78AE-1866-0DF1-D7C58719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BFE-513F-444F-9FD2-CA3D04D2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9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E205-D4AB-7AB5-10F1-F203EAF4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EB776-3013-B44B-8C01-FA4335179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78DA3-BAC9-1C04-18E2-0C6039986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DF173-70E8-1405-5F1C-EFC917F9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A4A-8393-440E-86EF-9BE48C253BC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B20B8-D13C-D889-4329-D733C9CD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F89E4-6F0E-DCA5-5F47-658CA6C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7BFE-513F-444F-9FD2-CA3D04D2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8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2EC0D-D749-9D01-FC15-07B66EB1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7E397-F3E2-288F-A525-5F97A0F5C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3A440-2DA6-4C50-F887-AB230592F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BA4A-8393-440E-86EF-9BE48C253BC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9A00-BDC7-D255-4BE7-958FA042D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9905-4F53-3D01-9F25-F688CAAFC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7BFE-513F-444F-9FD2-CA3D04D2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6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C0340D3-D9E6-E679-8A97-08295F28899F}"/>
              </a:ext>
            </a:extLst>
          </p:cNvPr>
          <p:cNvSpPr/>
          <p:nvPr/>
        </p:nvSpPr>
        <p:spPr>
          <a:xfrm>
            <a:off x="4898951" y="255181"/>
            <a:ext cx="2560320" cy="4040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 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4D26743-8809-024B-372B-A68F6D2083EF}"/>
              </a:ext>
            </a:extLst>
          </p:cNvPr>
          <p:cNvSpPr/>
          <p:nvPr/>
        </p:nvSpPr>
        <p:spPr>
          <a:xfrm>
            <a:off x="4898951" y="1204137"/>
            <a:ext cx="2560320" cy="637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step size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DA93C8C-D9EC-100E-E1C7-0D5232018282}"/>
              </a:ext>
            </a:extLst>
          </p:cNvPr>
          <p:cNvSpPr/>
          <p:nvPr/>
        </p:nvSpPr>
        <p:spPr>
          <a:xfrm>
            <a:off x="4898951" y="2387009"/>
            <a:ext cx="2560320" cy="637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total cost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7D26CB0-3C0E-8637-933D-1C81821785F9}"/>
              </a:ext>
            </a:extLst>
          </p:cNvPr>
          <p:cNvSpPr/>
          <p:nvPr/>
        </p:nvSpPr>
        <p:spPr>
          <a:xfrm>
            <a:off x="5264711" y="3569881"/>
            <a:ext cx="1828800" cy="11802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Current pos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C8B34518-76C4-5CAC-E1BB-71744F83B8E5}"/>
              </a:ext>
            </a:extLst>
          </p:cNvPr>
          <p:cNvSpPr/>
          <p:nvPr/>
        </p:nvSpPr>
        <p:spPr>
          <a:xfrm>
            <a:off x="8016951" y="3793164"/>
            <a:ext cx="2519916" cy="7336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total cost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B160DDE-BBA8-3143-A658-EDF137B21013}"/>
              </a:ext>
            </a:extLst>
          </p:cNvPr>
          <p:cNvSpPr/>
          <p:nvPr/>
        </p:nvSpPr>
        <p:spPr>
          <a:xfrm>
            <a:off x="4898951" y="5295014"/>
            <a:ext cx="2560320" cy="637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 = current pos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A29EF-4FC2-A361-CB79-55A8F00287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179111" y="659219"/>
            <a:ext cx="0" cy="54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DEA031-6698-9FF5-CD0C-A57DCA2970E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179111" y="1842091"/>
            <a:ext cx="0" cy="54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5742CA-4CA5-7E5E-BF77-F0A2A11D15D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179111" y="3024963"/>
            <a:ext cx="0" cy="54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B71028-0B47-0959-968B-F926B11EA236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7093511" y="4159988"/>
            <a:ext cx="92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9928BA-1EF1-16CC-4731-4E5F370D21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179111" y="4750095"/>
            <a:ext cx="0" cy="54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1B6B1F1-1D7F-F32A-2218-CC32842EF812}"/>
              </a:ext>
            </a:extLst>
          </p:cNvPr>
          <p:cNvCxnSpPr>
            <a:cxnSpLocks/>
            <a:stCxn id="9" idx="1"/>
            <a:endCxn id="3" idx="1"/>
          </p:cNvCxnSpPr>
          <p:nvPr/>
        </p:nvCxnSpPr>
        <p:spPr>
          <a:xfrm rot="10800000">
            <a:off x="4898951" y="1523115"/>
            <a:ext cx="12700" cy="4090877"/>
          </a:xfrm>
          <a:prstGeom prst="bentConnector3">
            <a:avLst>
              <a:gd name="adj1" fmla="val 63209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2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Moaz Magdy</dc:creator>
  <cp:lastModifiedBy>Moaz Magdy</cp:lastModifiedBy>
  <cp:revision>1</cp:revision>
  <dcterms:created xsi:type="dcterms:W3CDTF">2022-07-10T09:16:16Z</dcterms:created>
  <dcterms:modified xsi:type="dcterms:W3CDTF">2022-07-10T09:28:06Z</dcterms:modified>
</cp:coreProperties>
</file>