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5846425" cy="891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9F4B"/>
    <a:srgbClr val="4A9E6A"/>
    <a:srgbClr val="32D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B03E0-D268-4ECA-844E-00C1CE15ED11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9D1BD-B045-4596-888F-D79560CF0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5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1pPr>
    <a:lvl2pPr marL="594269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2pPr>
    <a:lvl3pPr marL="1188537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3pPr>
    <a:lvl4pPr marL="1782806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4pPr>
    <a:lvl5pPr marL="2377074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5pPr>
    <a:lvl6pPr marL="2971343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6pPr>
    <a:lvl7pPr marL="3565611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7pPr>
    <a:lvl8pPr marL="4159880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8pPr>
    <a:lvl9pPr marL="4754148" algn="l" defTabSz="1188537" rtl="0" eaLnBrk="1" latinLnBrk="0" hangingPunct="1">
      <a:defRPr sz="15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9D1BD-B045-4596-888F-D79560CF0B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62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CF083-AEFE-D44B-89E7-8FB3024D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24C434-05B7-A720-467C-F5543588B5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6EA8DC-1A30-A650-7F3D-4669AD2D8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1DEE6-E3F4-7C27-65FB-7A678EABF7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9D1BD-B045-4596-888F-D79560CF0B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0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803" y="1459072"/>
            <a:ext cx="11884819" cy="3103880"/>
          </a:xfrm>
        </p:spPr>
        <p:txBody>
          <a:bodyPr anchor="b"/>
          <a:lstStyle>
            <a:lvl1pPr algn="ctr">
              <a:defRPr sz="7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803" y="4682649"/>
            <a:ext cx="11884819" cy="2152491"/>
          </a:xfrm>
        </p:spPr>
        <p:txBody>
          <a:bodyPr/>
          <a:lstStyle>
            <a:lvl1pPr marL="0" indent="0" algn="ctr">
              <a:buNone/>
              <a:defRPr sz="3119"/>
            </a:lvl1pPr>
            <a:lvl2pPr marL="594223" indent="0" algn="ctr">
              <a:buNone/>
              <a:defRPr sz="2599"/>
            </a:lvl2pPr>
            <a:lvl3pPr marL="1188446" indent="0" algn="ctr">
              <a:buNone/>
              <a:defRPr sz="2339"/>
            </a:lvl3pPr>
            <a:lvl4pPr marL="1782669" indent="0" algn="ctr">
              <a:buNone/>
              <a:defRPr sz="2080"/>
            </a:lvl4pPr>
            <a:lvl5pPr marL="2376891" indent="0" algn="ctr">
              <a:buNone/>
              <a:defRPr sz="2080"/>
            </a:lvl5pPr>
            <a:lvl6pPr marL="2971114" indent="0" algn="ctr">
              <a:buNone/>
              <a:defRPr sz="2080"/>
            </a:lvl6pPr>
            <a:lvl7pPr marL="3565337" indent="0" algn="ctr">
              <a:buNone/>
              <a:defRPr sz="2080"/>
            </a:lvl7pPr>
            <a:lvl8pPr marL="4159560" indent="0" algn="ctr">
              <a:buNone/>
              <a:defRPr sz="2080"/>
            </a:lvl8pPr>
            <a:lvl9pPr marL="4753783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1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5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0098" y="474663"/>
            <a:ext cx="3416885" cy="75553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442" y="474663"/>
            <a:ext cx="10052576" cy="75553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8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7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188" y="2222660"/>
            <a:ext cx="13667542" cy="3708558"/>
          </a:xfrm>
        </p:spPr>
        <p:txBody>
          <a:bodyPr anchor="b"/>
          <a:lstStyle>
            <a:lvl1pPr>
              <a:defRPr sz="7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188" y="5966303"/>
            <a:ext cx="13667542" cy="1950243"/>
          </a:xfrm>
        </p:spPr>
        <p:txBody>
          <a:bodyPr/>
          <a:lstStyle>
            <a:lvl1pPr marL="0" indent="0">
              <a:buNone/>
              <a:defRPr sz="3119">
                <a:solidFill>
                  <a:schemeClr val="tx1">
                    <a:tint val="75000"/>
                  </a:schemeClr>
                </a:solidFill>
              </a:defRPr>
            </a:lvl1pPr>
            <a:lvl2pPr marL="594223" indent="0">
              <a:buNone/>
              <a:defRPr sz="2599">
                <a:solidFill>
                  <a:schemeClr val="tx1">
                    <a:tint val="75000"/>
                  </a:schemeClr>
                </a:solidFill>
              </a:defRPr>
            </a:lvl2pPr>
            <a:lvl3pPr marL="1188446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3pPr>
            <a:lvl4pPr marL="1782669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689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114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5337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595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378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2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442" y="2373313"/>
            <a:ext cx="6734731" cy="5656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252" y="2373313"/>
            <a:ext cx="6734731" cy="5656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3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5" y="474663"/>
            <a:ext cx="13667542" cy="17232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06" y="2185512"/>
            <a:ext cx="6703780" cy="1071086"/>
          </a:xfrm>
        </p:spPr>
        <p:txBody>
          <a:bodyPr anchor="b"/>
          <a:lstStyle>
            <a:lvl1pPr marL="0" indent="0">
              <a:buNone/>
              <a:defRPr sz="3119" b="1"/>
            </a:lvl1pPr>
            <a:lvl2pPr marL="594223" indent="0">
              <a:buNone/>
              <a:defRPr sz="2599" b="1"/>
            </a:lvl2pPr>
            <a:lvl3pPr marL="1188446" indent="0">
              <a:buNone/>
              <a:defRPr sz="2339" b="1"/>
            </a:lvl3pPr>
            <a:lvl4pPr marL="1782669" indent="0">
              <a:buNone/>
              <a:defRPr sz="2080" b="1"/>
            </a:lvl4pPr>
            <a:lvl5pPr marL="2376891" indent="0">
              <a:buNone/>
              <a:defRPr sz="2080" b="1"/>
            </a:lvl5pPr>
            <a:lvl6pPr marL="2971114" indent="0">
              <a:buNone/>
              <a:defRPr sz="2080" b="1"/>
            </a:lvl6pPr>
            <a:lvl7pPr marL="3565337" indent="0">
              <a:buNone/>
              <a:defRPr sz="2080" b="1"/>
            </a:lvl7pPr>
            <a:lvl8pPr marL="4159560" indent="0">
              <a:buNone/>
              <a:defRPr sz="2080" b="1"/>
            </a:lvl8pPr>
            <a:lvl9pPr marL="4753783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506" y="3256598"/>
            <a:ext cx="6703780" cy="478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2252" y="2185512"/>
            <a:ext cx="6736795" cy="1071086"/>
          </a:xfrm>
        </p:spPr>
        <p:txBody>
          <a:bodyPr anchor="b"/>
          <a:lstStyle>
            <a:lvl1pPr marL="0" indent="0">
              <a:buNone/>
              <a:defRPr sz="3119" b="1"/>
            </a:lvl1pPr>
            <a:lvl2pPr marL="594223" indent="0">
              <a:buNone/>
              <a:defRPr sz="2599" b="1"/>
            </a:lvl2pPr>
            <a:lvl3pPr marL="1188446" indent="0">
              <a:buNone/>
              <a:defRPr sz="2339" b="1"/>
            </a:lvl3pPr>
            <a:lvl4pPr marL="1782669" indent="0">
              <a:buNone/>
              <a:defRPr sz="2080" b="1"/>
            </a:lvl4pPr>
            <a:lvl5pPr marL="2376891" indent="0">
              <a:buNone/>
              <a:defRPr sz="2080" b="1"/>
            </a:lvl5pPr>
            <a:lvl6pPr marL="2971114" indent="0">
              <a:buNone/>
              <a:defRPr sz="2080" b="1"/>
            </a:lvl6pPr>
            <a:lvl7pPr marL="3565337" indent="0">
              <a:buNone/>
              <a:defRPr sz="2080" b="1"/>
            </a:lvl7pPr>
            <a:lvl8pPr marL="4159560" indent="0">
              <a:buNone/>
              <a:defRPr sz="2080" b="1"/>
            </a:lvl8pPr>
            <a:lvl9pPr marL="4753783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2252" y="3256598"/>
            <a:ext cx="6736795" cy="478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8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9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6" y="594360"/>
            <a:ext cx="5110884" cy="2080260"/>
          </a:xfrm>
        </p:spPr>
        <p:txBody>
          <a:bodyPr anchor="b"/>
          <a:lstStyle>
            <a:lvl1pPr>
              <a:defRPr sz="4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794" y="1283653"/>
            <a:ext cx="8022253" cy="6335713"/>
          </a:xfrm>
        </p:spPr>
        <p:txBody>
          <a:bodyPr/>
          <a:lstStyle>
            <a:lvl1pPr>
              <a:defRPr sz="4159"/>
            </a:lvl1pPr>
            <a:lvl2pPr>
              <a:defRPr sz="3639"/>
            </a:lvl2pPr>
            <a:lvl3pPr>
              <a:defRPr sz="3119"/>
            </a:lvl3pPr>
            <a:lvl4pPr>
              <a:defRPr sz="2599"/>
            </a:lvl4pPr>
            <a:lvl5pPr>
              <a:defRPr sz="2599"/>
            </a:lvl5pPr>
            <a:lvl6pPr>
              <a:defRPr sz="2599"/>
            </a:lvl6pPr>
            <a:lvl7pPr>
              <a:defRPr sz="2599"/>
            </a:lvl7pPr>
            <a:lvl8pPr>
              <a:defRPr sz="2599"/>
            </a:lvl8pPr>
            <a:lvl9pPr>
              <a:defRPr sz="2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06" y="2674620"/>
            <a:ext cx="5110884" cy="4955064"/>
          </a:xfrm>
        </p:spPr>
        <p:txBody>
          <a:bodyPr/>
          <a:lstStyle>
            <a:lvl1pPr marL="0" indent="0">
              <a:buNone/>
              <a:defRPr sz="2080"/>
            </a:lvl1pPr>
            <a:lvl2pPr marL="594223" indent="0">
              <a:buNone/>
              <a:defRPr sz="1820"/>
            </a:lvl2pPr>
            <a:lvl3pPr marL="1188446" indent="0">
              <a:buNone/>
              <a:defRPr sz="1560"/>
            </a:lvl3pPr>
            <a:lvl4pPr marL="1782669" indent="0">
              <a:buNone/>
              <a:defRPr sz="1300"/>
            </a:lvl4pPr>
            <a:lvl5pPr marL="2376891" indent="0">
              <a:buNone/>
              <a:defRPr sz="1300"/>
            </a:lvl5pPr>
            <a:lvl6pPr marL="2971114" indent="0">
              <a:buNone/>
              <a:defRPr sz="1300"/>
            </a:lvl6pPr>
            <a:lvl7pPr marL="3565337" indent="0">
              <a:buNone/>
              <a:defRPr sz="1300"/>
            </a:lvl7pPr>
            <a:lvl8pPr marL="4159560" indent="0">
              <a:buNone/>
              <a:defRPr sz="1300"/>
            </a:lvl8pPr>
            <a:lvl9pPr marL="4753783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5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6" y="594360"/>
            <a:ext cx="5110884" cy="2080260"/>
          </a:xfrm>
        </p:spPr>
        <p:txBody>
          <a:bodyPr anchor="b"/>
          <a:lstStyle>
            <a:lvl1pPr>
              <a:defRPr sz="4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6794" y="1283653"/>
            <a:ext cx="8022253" cy="6335713"/>
          </a:xfrm>
        </p:spPr>
        <p:txBody>
          <a:bodyPr anchor="t"/>
          <a:lstStyle>
            <a:lvl1pPr marL="0" indent="0">
              <a:buNone/>
              <a:defRPr sz="4159"/>
            </a:lvl1pPr>
            <a:lvl2pPr marL="594223" indent="0">
              <a:buNone/>
              <a:defRPr sz="3639"/>
            </a:lvl2pPr>
            <a:lvl3pPr marL="1188446" indent="0">
              <a:buNone/>
              <a:defRPr sz="3119"/>
            </a:lvl3pPr>
            <a:lvl4pPr marL="1782669" indent="0">
              <a:buNone/>
              <a:defRPr sz="2599"/>
            </a:lvl4pPr>
            <a:lvl5pPr marL="2376891" indent="0">
              <a:buNone/>
              <a:defRPr sz="2599"/>
            </a:lvl5pPr>
            <a:lvl6pPr marL="2971114" indent="0">
              <a:buNone/>
              <a:defRPr sz="2599"/>
            </a:lvl6pPr>
            <a:lvl7pPr marL="3565337" indent="0">
              <a:buNone/>
              <a:defRPr sz="2599"/>
            </a:lvl7pPr>
            <a:lvl8pPr marL="4159560" indent="0">
              <a:buNone/>
              <a:defRPr sz="2599"/>
            </a:lvl8pPr>
            <a:lvl9pPr marL="4753783" indent="0">
              <a:buNone/>
              <a:defRPr sz="25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06" y="2674620"/>
            <a:ext cx="5110884" cy="4955064"/>
          </a:xfrm>
        </p:spPr>
        <p:txBody>
          <a:bodyPr/>
          <a:lstStyle>
            <a:lvl1pPr marL="0" indent="0">
              <a:buNone/>
              <a:defRPr sz="2080"/>
            </a:lvl1pPr>
            <a:lvl2pPr marL="594223" indent="0">
              <a:buNone/>
              <a:defRPr sz="1820"/>
            </a:lvl2pPr>
            <a:lvl3pPr marL="1188446" indent="0">
              <a:buNone/>
              <a:defRPr sz="1560"/>
            </a:lvl3pPr>
            <a:lvl4pPr marL="1782669" indent="0">
              <a:buNone/>
              <a:defRPr sz="1300"/>
            </a:lvl4pPr>
            <a:lvl5pPr marL="2376891" indent="0">
              <a:buNone/>
              <a:defRPr sz="1300"/>
            </a:lvl5pPr>
            <a:lvl6pPr marL="2971114" indent="0">
              <a:buNone/>
              <a:defRPr sz="1300"/>
            </a:lvl6pPr>
            <a:lvl7pPr marL="3565337" indent="0">
              <a:buNone/>
              <a:defRPr sz="1300"/>
            </a:lvl7pPr>
            <a:lvl8pPr marL="4159560" indent="0">
              <a:buNone/>
              <a:defRPr sz="1300"/>
            </a:lvl8pPr>
            <a:lvl9pPr marL="4753783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1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442" y="474663"/>
            <a:ext cx="13667542" cy="172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442" y="2373313"/>
            <a:ext cx="13667542" cy="56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442" y="8263255"/>
            <a:ext cx="3565446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708B4-B7FA-48AA-825E-284E3D89696A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9129" y="8263255"/>
            <a:ext cx="5348168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1537" y="8263255"/>
            <a:ext cx="3565446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A74AB-EB6D-49B2-96F5-D26B7F123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6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446" rtl="0" eaLnBrk="1" latinLnBrk="0" hangingPunct="1">
        <a:lnSpc>
          <a:spcPct val="90000"/>
        </a:lnSpc>
        <a:spcBef>
          <a:spcPct val="0"/>
        </a:spcBef>
        <a:buNone/>
        <a:defRPr sz="57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11" indent="-297111" algn="l" defTabSz="1188446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9" kern="1200">
          <a:solidFill>
            <a:schemeClr val="tx1"/>
          </a:solidFill>
          <a:latin typeface="+mn-lt"/>
          <a:ea typeface="+mn-ea"/>
          <a:cs typeface="+mn-cs"/>
        </a:defRPr>
      </a:lvl1pPr>
      <a:lvl2pPr marL="891334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9" kern="1200">
          <a:solidFill>
            <a:schemeClr val="tx1"/>
          </a:solidFill>
          <a:latin typeface="+mn-lt"/>
          <a:ea typeface="+mn-ea"/>
          <a:cs typeface="+mn-cs"/>
        </a:defRPr>
      </a:lvl2pPr>
      <a:lvl3pPr marL="1485557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9" kern="1200">
          <a:solidFill>
            <a:schemeClr val="tx1"/>
          </a:solidFill>
          <a:latin typeface="+mn-lt"/>
          <a:ea typeface="+mn-ea"/>
          <a:cs typeface="+mn-cs"/>
        </a:defRPr>
      </a:lvl3pPr>
      <a:lvl4pPr marL="2079780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674003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3268226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862448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456671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5050894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223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446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669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891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1114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5337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9560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3783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931">
              <a:srgbClr val="FFFFFF"/>
            </a:gs>
            <a:gs pos="61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7A6059-A0E2-BF84-4C11-117D753655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31909" cy="89350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FA8EC1-550A-C2AD-99E1-329FBB587546}"/>
              </a:ext>
            </a:extLst>
          </p:cNvPr>
          <p:cNvSpPr/>
          <p:nvPr/>
        </p:nvSpPr>
        <p:spPr>
          <a:xfrm>
            <a:off x="0" y="0"/>
            <a:ext cx="3465095" cy="8915400"/>
          </a:xfrm>
          <a:prstGeom prst="roundRect">
            <a:avLst/>
          </a:prstGeom>
          <a:solidFill>
            <a:srgbClr val="4A9E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5FE57D-B68A-7662-5FE1-ABDF1A9C624C}"/>
              </a:ext>
            </a:extLst>
          </p:cNvPr>
          <p:cNvSpPr/>
          <p:nvPr/>
        </p:nvSpPr>
        <p:spPr>
          <a:xfrm>
            <a:off x="2643188" y="0"/>
            <a:ext cx="13203237" cy="8915400"/>
          </a:xfrm>
          <a:prstGeom prst="roundRect">
            <a:avLst>
              <a:gd name="adj" fmla="val 4488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F49533-9FA5-CCF3-1E34-33629F9EE543}"/>
              </a:ext>
            </a:extLst>
          </p:cNvPr>
          <p:cNvSpPr/>
          <p:nvPr/>
        </p:nvSpPr>
        <p:spPr>
          <a:xfrm>
            <a:off x="3815651" y="127083"/>
            <a:ext cx="2212848" cy="156410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B9C7F2-FF8F-8259-C3CC-6A8E7A95B3F7}"/>
              </a:ext>
            </a:extLst>
          </p:cNvPr>
          <p:cNvSpPr/>
          <p:nvPr/>
        </p:nvSpPr>
        <p:spPr>
          <a:xfrm>
            <a:off x="6150985" y="97943"/>
            <a:ext cx="2212848" cy="156410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50A813-35D1-B425-C449-DFA83F99F2E7}"/>
              </a:ext>
            </a:extLst>
          </p:cNvPr>
          <p:cNvSpPr/>
          <p:nvPr/>
        </p:nvSpPr>
        <p:spPr>
          <a:xfrm>
            <a:off x="8486318" y="88230"/>
            <a:ext cx="2212848" cy="156410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6378C4-AF07-A4CC-C018-C2C885EDD6D4}"/>
              </a:ext>
            </a:extLst>
          </p:cNvPr>
          <p:cNvSpPr/>
          <p:nvPr/>
        </p:nvSpPr>
        <p:spPr>
          <a:xfrm>
            <a:off x="10821652" y="117369"/>
            <a:ext cx="2212848" cy="156410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A621BB-FAE2-1C4E-2A1D-7DEF98A9FEE1}"/>
              </a:ext>
            </a:extLst>
          </p:cNvPr>
          <p:cNvSpPr/>
          <p:nvPr/>
        </p:nvSpPr>
        <p:spPr>
          <a:xfrm>
            <a:off x="13156988" y="107656"/>
            <a:ext cx="2212848" cy="1564105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B05B73-270E-6F25-D612-911F7E9D27B6}"/>
              </a:ext>
            </a:extLst>
          </p:cNvPr>
          <p:cNvSpPr/>
          <p:nvPr/>
        </p:nvSpPr>
        <p:spPr>
          <a:xfrm>
            <a:off x="3671888" y="1943100"/>
            <a:ext cx="5843587" cy="3171825"/>
          </a:xfrm>
          <a:prstGeom prst="roundRect">
            <a:avLst>
              <a:gd name="adj" fmla="val 495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999D2FC-4D26-5E8B-226F-E9EA71345E44}"/>
              </a:ext>
            </a:extLst>
          </p:cNvPr>
          <p:cNvSpPr/>
          <p:nvPr/>
        </p:nvSpPr>
        <p:spPr>
          <a:xfrm>
            <a:off x="9710738" y="1938337"/>
            <a:ext cx="5843587" cy="3171825"/>
          </a:xfrm>
          <a:prstGeom prst="roundRect">
            <a:avLst>
              <a:gd name="adj" fmla="val 495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406B68D-D0A7-26C5-62B3-6968A329CB0F}"/>
              </a:ext>
            </a:extLst>
          </p:cNvPr>
          <p:cNvSpPr/>
          <p:nvPr/>
        </p:nvSpPr>
        <p:spPr>
          <a:xfrm>
            <a:off x="3705225" y="5200650"/>
            <a:ext cx="5843587" cy="3429000"/>
          </a:xfrm>
          <a:prstGeom prst="roundRect">
            <a:avLst>
              <a:gd name="adj" fmla="val 495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B4B9BC6-86F2-6602-E909-0BC741A4A2EF}"/>
              </a:ext>
            </a:extLst>
          </p:cNvPr>
          <p:cNvSpPr/>
          <p:nvPr/>
        </p:nvSpPr>
        <p:spPr>
          <a:xfrm>
            <a:off x="9715500" y="5181600"/>
            <a:ext cx="5843587" cy="3429000"/>
          </a:xfrm>
          <a:prstGeom prst="roundRect">
            <a:avLst>
              <a:gd name="adj" fmla="val 495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phic 18" descr="Bar graph with upward trend">
            <a:extLst>
              <a:ext uri="{FF2B5EF4-FFF2-40B4-BE49-F238E27FC236}">
                <a16:creationId xmlns:a16="http://schemas.microsoft.com/office/drawing/2014/main" id="{B5633C72-594E-8A98-2B4E-0B1AB02C64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57725" y="414337"/>
            <a:ext cx="508000" cy="385763"/>
          </a:xfrm>
          <a:prstGeom prst="rect">
            <a:avLst/>
          </a:prstGeom>
        </p:spPr>
      </p:pic>
      <p:pic>
        <p:nvPicPr>
          <p:cNvPr id="21" name="Graphic 20" descr="Head with gears">
            <a:extLst>
              <a:ext uri="{FF2B5EF4-FFF2-40B4-BE49-F238E27FC236}">
                <a16:creationId xmlns:a16="http://schemas.microsoft.com/office/drawing/2014/main" id="{5923F6FC-3108-F4C7-94CC-670DE2FB32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0862" y="414338"/>
            <a:ext cx="628650" cy="371475"/>
          </a:xfrm>
          <a:prstGeom prst="rect">
            <a:avLst/>
          </a:prstGeom>
        </p:spPr>
      </p:pic>
      <p:pic>
        <p:nvPicPr>
          <p:cNvPr id="23" name="Graphic 22" descr="Open folder">
            <a:extLst>
              <a:ext uri="{FF2B5EF4-FFF2-40B4-BE49-F238E27FC236}">
                <a16:creationId xmlns:a16="http://schemas.microsoft.com/office/drawing/2014/main" id="{A7E4B02F-9BFD-3E03-A803-1C2FCDE20A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58313" y="628651"/>
            <a:ext cx="514350" cy="400050"/>
          </a:xfrm>
          <a:prstGeom prst="rect">
            <a:avLst/>
          </a:prstGeom>
        </p:spPr>
      </p:pic>
      <p:pic>
        <p:nvPicPr>
          <p:cNvPr id="25" name="Graphic 24" descr="Arrow Rotate left">
            <a:extLst>
              <a:ext uri="{FF2B5EF4-FFF2-40B4-BE49-F238E27FC236}">
                <a16:creationId xmlns:a16="http://schemas.microsoft.com/office/drawing/2014/main" id="{10D68C06-9280-D84C-B9C2-BDEDB36B0C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72874" y="485775"/>
            <a:ext cx="557213" cy="385763"/>
          </a:xfrm>
          <a:prstGeom prst="rect">
            <a:avLst/>
          </a:prstGeom>
        </p:spPr>
      </p:pic>
      <p:pic>
        <p:nvPicPr>
          <p:cNvPr id="27" name="Graphic 26" descr="Stopwatch">
            <a:extLst>
              <a:ext uri="{FF2B5EF4-FFF2-40B4-BE49-F238E27FC236}">
                <a16:creationId xmlns:a16="http://schemas.microsoft.com/office/drawing/2014/main" id="{68C508AA-D542-A89E-95AD-188DA33F74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4001751" y="414338"/>
            <a:ext cx="708024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33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9EB7A-7D9A-E365-93F9-754D3DE7D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E4596C-CBCA-F5DA-32C1-16FEB2276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831909" cy="893502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181BA2-B406-64EB-A2CB-7D25A600457E}"/>
              </a:ext>
            </a:extLst>
          </p:cNvPr>
          <p:cNvSpPr/>
          <p:nvPr/>
        </p:nvSpPr>
        <p:spPr>
          <a:xfrm>
            <a:off x="0" y="0"/>
            <a:ext cx="3465095" cy="8915400"/>
          </a:xfrm>
          <a:prstGeom prst="roundRect">
            <a:avLst/>
          </a:prstGeom>
          <a:solidFill>
            <a:srgbClr val="4A9E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DA02D1-F2DF-1BB9-FC05-3E417791AFF7}"/>
              </a:ext>
            </a:extLst>
          </p:cNvPr>
          <p:cNvSpPr/>
          <p:nvPr/>
        </p:nvSpPr>
        <p:spPr>
          <a:xfrm>
            <a:off x="2643188" y="0"/>
            <a:ext cx="13203237" cy="8915400"/>
          </a:xfrm>
          <a:prstGeom prst="roundRect">
            <a:avLst>
              <a:gd name="adj" fmla="val 4488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717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</TotalTime>
  <Words>2</Words>
  <Application>Microsoft Office PowerPoint</Application>
  <PresentationFormat>Custom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M. Mobasher Reza</dc:creator>
  <cp:lastModifiedBy>M. Mobasher Reza</cp:lastModifiedBy>
  <cp:revision>2</cp:revision>
  <dcterms:created xsi:type="dcterms:W3CDTF">2025-02-16T19:37:45Z</dcterms:created>
  <dcterms:modified xsi:type="dcterms:W3CDTF">2025-02-17T07:40:00Z</dcterms:modified>
</cp:coreProperties>
</file>