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5846425" cy="8915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E6A"/>
    <a:srgbClr val="BD9F4B"/>
    <a:srgbClr val="32D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B03E0-D268-4ECA-844E-00C1CE15ED11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9D1BD-B045-4596-888F-D79560CF0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5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88537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1pPr>
    <a:lvl2pPr marL="594269" algn="l" defTabSz="1188537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2pPr>
    <a:lvl3pPr marL="1188537" algn="l" defTabSz="1188537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3pPr>
    <a:lvl4pPr marL="1782806" algn="l" defTabSz="1188537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4pPr>
    <a:lvl5pPr marL="2377074" algn="l" defTabSz="1188537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5pPr>
    <a:lvl6pPr marL="2971343" algn="l" defTabSz="1188537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6pPr>
    <a:lvl7pPr marL="3565611" algn="l" defTabSz="1188537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7pPr>
    <a:lvl8pPr marL="4159880" algn="l" defTabSz="1188537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8pPr>
    <a:lvl9pPr marL="4754148" algn="l" defTabSz="1188537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CF083-AEFE-D44B-89E7-8FB3024D7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24C434-05B7-A720-467C-F5543588B5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6EA8DC-1A30-A650-7F3D-4669AD2D89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1DEE6-E3F4-7C27-65FB-7A678EABF7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9D1BD-B045-4596-888F-D79560CF0B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0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0803" y="1459072"/>
            <a:ext cx="11884819" cy="3103880"/>
          </a:xfrm>
        </p:spPr>
        <p:txBody>
          <a:bodyPr anchor="b"/>
          <a:lstStyle>
            <a:lvl1pPr algn="ctr">
              <a:defRPr sz="7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803" y="4682649"/>
            <a:ext cx="11884819" cy="2152491"/>
          </a:xfrm>
        </p:spPr>
        <p:txBody>
          <a:bodyPr/>
          <a:lstStyle>
            <a:lvl1pPr marL="0" indent="0" algn="ctr">
              <a:buNone/>
              <a:defRPr sz="3119"/>
            </a:lvl1pPr>
            <a:lvl2pPr marL="594223" indent="0" algn="ctr">
              <a:buNone/>
              <a:defRPr sz="2599"/>
            </a:lvl2pPr>
            <a:lvl3pPr marL="1188446" indent="0" algn="ctr">
              <a:buNone/>
              <a:defRPr sz="2339"/>
            </a:lvl3pPr>
            <a:lvl4pPr marL="1782669" indent="0" algn="ctr">
              <a:buNone/>
              <a:defRPr sz="2080"/>
            </a:lvl4pPr>
            <a:lvl5pPr marL="2376891" indent="0" algn="ctr">
              <a:buNone/>
              <a:defRPr sz="2080"/>
            </a:lvl5pPr>
            <a:lvl6pPr marL="2971114" indent="0" algn="ctr">
              <a:buNone/>
              <a:defRPr sz="2080"/>
            </a:lvl6pPr>
            <a:lvl7pPr marL="3565337" indent="0" algn="ctr">
              <a:buNone/>
              <a:defRPr sz="2080"/>
            </a:lvl7pPr>
            <a:lvl8pPr marL="4159560" indent="0" algn="ctr">
              <a:buNone/>
              <a:defRPr sz="2080"/>
            </a:lvl8pPr>
            <a:lvl9pPr marL="4753783" indent="0" algn="ctr">
              <a:buNone/>
              <a:defRPr sz="20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08B4-B7FA-48AA-825E-284E3D89696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74AB-EB6D-49B2-96F5-D26B7F123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1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08B4-B7FA-48AA-825E-284E3D89696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74AB-EB6D-49B2-96F5-D26B7F123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5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0098" y="474663"/>
            <a:ext cx="3416885" cy="75553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442" y="474663"/>
            <a:ext cx="10052576" cy="75553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08B4-B7FA-48AA-825E-284E3D89696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74AB-EB6D-49B2-96F5-D26B7F123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8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08B4-B7FA-48AA-825E-284E3D89696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74AB-EB6D-49B2-96F5-D26B7F123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7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188" y="2222660"/>
            <a:ext cx="13667542" cy="3708558"/>
          </a:xfrm>
        </p:spPr>
        <p:txBody>
          <a:bodyPr anchor="b"/>
          <a:lstStyle>
            <a:lvl1pPr>
              <a:defRPr sz="7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188" y="5966303"/>
            <a:ext cx="13667542" cy="1950243"/>
          </a:xfrm>
        </p:spPr>
        <p:txBody>
          <a:bodyPr/>
          <a:lstStyle>
            <a:lvl1pPr marL="0" indent="0">
              <a:buNone/>
              <a:defRPr sz="3119">
                <a:solidFill>
                  <a:schemeClr val="tx1">
                    <a:tint val="75000"/>
                  </a:schemeClr>
                </a:solidFill>
              </a:defRPr>
            </a:lvl1pPr>
            <a:lvl2pPr marL="594223" indent="0">
              <a:buNone/>
              <a:defRPr sz="2599">
                <a:solidFill>
                  <a:schemeClr val="tx1">
                    <a:tint val="75000"/>
                  </a:schemeClr>
                </a:solidFill>
              </a:defRPr>
            </a:lvl2pPr>
            <a:lvl3pPr marL="1188446" indent="0">
              <a:buNone/>
              <a:defRPr sz="2339">
                <a:solidFill>
                  <a:schemeClr val="tx1">
                    <a:tint val="75000"/>
                  </a:schemeClr>
                </a:solidFill>
              </a:defRPr>
            </a:lvl3pPr>
            <a:lvl4pPr marL="1782669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6891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71114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5337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5956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3783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08B4-B7FA-48AA-825E-284E3D89696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74AB-EB6D-49B2-96F5-D26B7F123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2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442" y="2373313"/>
            <a:ext cx="6734731" cy="5656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2252" y="2373313"/>
            <a:ext cx="6734731" cy="5656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08B4-B7FA-48AA-825E-284E3D89696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74AB-EB6D-49B2-96F5-D26B7F123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3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05" y="474663"/>
            <a:ext cx="13667542" cy="17232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506" y="2185512"/>
            <a:ext cx="6703780" cy="1071086"/>
          </a:xfrm>
        </p:spPr>
        <p:txBody>
          <a:bodyPr anchor="b"/>
          <a:lstStyle>
            <a:lvl1pPr marL="0" indent="0">
              <a:buNone/>
              <a:defRPr sz="3119" b="1"/>
            </a:lvl1pPr>
            <a:lvl2pPr marL="594223" indent="0">
              <a:buNone/>
              <a:defRPr sz="2599" b="1"/>
            </a:lvl2pPr>
            <a:lvl3pPr marL="1188446" indent="0">
              <a:buNone/>
              <a:defRPr sz="2339" b="1"/>
            </a:lvl3pPr>
            <a:lvl4pPr marL="1782669" indent="0">
              <a:buNone/>
              <a:defRPr sz="2080" b="1"/>
            </a:lvl4pPr>
            <a:lvl5pPr marL="2376891" indent="0">
              <a:buNone/>
              <a:defRPr sz="2080" b="1"/>
            </a:lvl5pPr>
            <a:lvl6pPr marL="2971114" indent="0">
              <a:buNone/>
              <a:defRPr sz="2080" b="1"/>
            </a:lvl6pPr>
            <a:lvl7pPr marL="3565337" indent="0">
              <a:buNone/>
              <a:defRPr sz="2080" b="1"/>
            </a:lvl7pPr>
            <a:lvl8pPr marL="4159560" indent="0">
              <a:buNone/>
              <a:defRPr sz="2080" b="1"/>
            </a:lvl8pPr>
            <a:lvl9pPr marL="4753783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506" y="3256598"/>
            <a:ext cx="6703780" cy="4789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2252" y="2185512"/>
            <a:ext cx="6736795" cy="1071086"/>
          </a:xfrm>
        </p:spPr>
        <p:txBody>
          <a:bodyPr anchor="b"/>
          <a:lstStyle>
            <a:lvl1pPr marL="0" indent="0">
              <a:buNone/>
              <a:defRPr sz="3119" b="1"/>
            </a:lvl1pPr>
            <a:lvl2pPr marL="594223" indent="0">
              <a:buNone/>
              <a:defRPr sz="2599" b="1"/>
            </a:lvl2pPr>
            <a:lvl3pPr marL="1188446" indent="0">
              <a:buNone/>
              <a:defRPr sz="2339" b="1"/>
            </a:lvl3pPr>
            <a:lvl4pPr marL="1782669" indent="0">
              <a:buNone/>
              <a:defRPr sz="2080" b="1"/>
            </a:lvl4pPr>
            <a:lvl5pPr marL="2376891" indent="0">
              <a:buNone/>
              <a:defRPr sz="2080" b="1"/>
            </a:lvl5pPr>
            <a:lvl6pPr marL="2971114" indent="0">
              <a:buNone/>
              <a:defRPr sz="2080" b="1"/>
            </a:lvl6pPr>
            <a:lvl7pPr marL="3565337" indent="0">
              <a:buNone/>
              <a:defRPr sz="2080" b="1"/>
            </a:lvl7pPr>
            <a:lvl8pPr marL="4159560" indent="0">
              <a:buNone/>
              <a:defRPr sz="2080" b="1"/>
            </a:lvl8pPr>
            <a:lvl9pPr marL="4753783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2252" y="3256598"/>
            <a:ext cx="6736795" cy="4789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08B4-B7FA-48AA-825E-284E3D89696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74AB-EB6D-49B2-96F5-D26B7F123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08B4-B7FA-48AA-825E-284E3D89696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74AB-EB6D-49B2-96F5-D26B7F123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8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08B4-B7FA-48AA-825E-284E3D89696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74AB-EB6D-49B2-96F5-D26B7F123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9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06" y="594360"/>
            <a:ext cx="5110884" cy="2080260"/>
          </a:xfrm>
        </p:spPr>
        <p:txBody>
          <a:bodyPr anchor="b"/>
          <a:lstStyle>
            <a:lvl1pPr>
              <a:defRPr sz="41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794" y="1283653"/>
            <a:ext cx="8022253" cy="6335713"/>
          </a:xfrm>
        </p:spPr>
        <p:txBody>
          <a:bodyPr/>
          <a:lstStyle>
            <a:lvl1pPr>
              <a:defRPr sz="4159"/>
            </a:lvl1pPr>
            <a:lvl2pPr>
              <a:defRPr sz="3639"/>
            </a:lvl2pPr>
            <a:lvl3pPr>
              <a:defRPr sz="3119"/>
            </a:lvl3pPr>
            <a:lvl4pPr>
              <a:defRPr sz="2599"/>
            </a:lvl4pPr>
            <a:lvl5pPr>
              <a:defRPr sz="2599"/>
            </a:lvl5pPr>
            <a:lvl6pPr>
              <a:defRPr sz="2599"/>
            </a:lvl6pPr>
            <a:lvl7pPr>
              <a:defRPr sz="2599"/>
            </a:lvl7pPr>
            <a:lvl8pPr>
              <a:defRPr sz="2599"/>
            </a:lvl8pPr>
            <a:lvl9pPr>
              <a:defRPr sz="2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506" y="2674620"/>
            <a:ext cx="5110884" cy="4955064"/>
          </a:xfrm>
        </p:spPr>
        <p:txBody>
          <a:bodyPr/>
          <a:lstStyle>
            <a:lvl1pPr marL="0" indent="0">
              <a:buNone/>
              <a:defRPr sz="2080"/>
            </a:lvl1pPr>
            <a:lvl2pPr marL="594223" indent="0">
              <a:buNone/>
              <a:defRPr sz="1820"/>
            </a:lvl2pPr>
            <a:lvl3pPr marL="1188446" indent="0">
              <a:buNone/>
              <a:defRPr sz="1560"/>
            </a:lvl3pPr>
            <a:lvl4pPr marL="1782669" indent="0">
              <a:buNone/>
              <a:defRPr sz="1300"/>
            </a:lvl4pPr>
            <a:lvl5pPr marL="2376891" indent="0">
              <a:buNone/>
              <a:defRPr sz="1300"/>
            </a:lvl5pPr>
            <a:lvl6pPr marL="2971114" indent="0">
              <a:buNone/>
              <a:defRPr sz="1300"/>
            </a:lvl6pPr>
            <a:lvl7pPr marL="3565337" indent="0">
              <a:buNone/>
              <a:defRPr sz="1300"/>
            </a:lvl7pPr>
            <a:lvl8pPr marL="4159560" indent="0">
              <a:buNone/>
              <a:defRPr sz="1300"/>
            </a:lvl8pPr>
            <a:lvl9pPr marL="4753783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08B4-B7FA-48AA-825E-284E3D89696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74AB-EB6D-49B2-96F5-D26B7F123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5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06" y="594360"/>
            <a:ext cx="5110884" cy="2080260"/>
          </a:xfrm>
        </p:spPr>
        <p:txBody>
          <a:bodyPr anchor="b"/>
          <a:lstStyle>
            <a:lvl1pPr>
              <a:defRPr sz="41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6794" y="1283653"/>
            <a:ext cx="8022253" cy="6335713"/>
          </a:xfrm>
        </p:spPr>
        <p:txBody>
          <a:bodyPr anchor="t"/>
          <a:lstStyle>
            <a:lvl1pPr marL="0" indent="0">
              <a:buNone/>
              <a:defRPr sz="4159"/>
            </a:lvl1pPr>
            <a:lvl2pPr marL="594223" indent="0">
              <a:buNone/>
              <a:defRPr sz="3639"/>
            </a:lvl2pPr>
            <a:lvl3pPr marL="1188446" indent="0">
              <a:buNone/>
              <a:defRPr sz="3119"/>
            </a:lvl3pPr>
            <a:lvl4pPr marL="1782669" indent="0">
              <a:buNone/>
              <a:defRPr sz="2599"/>
            </a:lvl4pPr>
            <a:lvl5pPr marL="2376891" indent="0">
              <a:buNone/>
              <a:defRPr sz="2599"/>
            </a:lvl5pPr>
            <a:lvl6pPr marL="2971114" indent="0">
              <a:buNone/>
              <a:defRPr sz="2599"/>
            </a:lvl6pPr>
            <a:lvl7pPr marL="3565337" indent="0">
              <a:buNone/>
              <a:defRPr sz="2599"/>
            </a:lvl7pPr>
            <a:lvl8pPr marL="4159560" indent="0">
              <a:buNone/>
              <a:defRPr sz="2599"/>
            </a:lvl8pPr>
            <a:lvl9pPr marL="4753783" indent="0">
              <a:buNone/>
              <a:defRPr sz="25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506" y="2674620"/>
            <a:ext cx="5110884" cy="4955064"/>
          </a:xfrm>
        </p:spPr>
        <p:txBody>
          <a:bodyPr/>
          <a:lstStyle>
            <a:lvl1pPr marL="0" indent="0">
              <a:buNone/>
              <a:defRPr sz="2080"/>
            </a:lvl1pPr>
            <a:lvl2pPr marL="594223" indent="0">
              <a:buNone/>
              <a:defRPr sz="1820"/>
            </a:lvl2pPr>
            <a:lvl3pPr marL="1188446" indent="0">
              <a:buNone/>
              <a:defRPr sz="1560"/>
            </a:lvl3pPr>
            <a:lvl4pPr marL="1782669" indent="0">
              <a:buNone/>
              <a:defRPr sz="1300"/>
            </a:lvl4pPr>
            <a:lvl5pPr marL="2376891" indent="0">
              <a:buNone/>
              <a:defRPr sz="1300"/>
            </a:lvl5pPr>
            <a:lvl6pPr marL="2971114" indent="0">
              <a:buNone/>
              <a:defRPr sz="1300"/>
            </a:lvl6pPr>
            <a:lvl7pPr marL="3565337" indent="0">
              <a:buNone/>
              <a:defRPr sz="1300"/>
            </a:lvl7pPr>
            <a:lvl8pPr marL="4159560" indent="0">
              <a:buNone/>
              <a:defRPr sz="1300"/>
            </a:lvl8pPr>
            <a:lvl9pPr marL="4753783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08B4-B7FA-48AA-825E-284E3D89696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74AB-EB6D-49B2-96F5-D26B7F123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1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442" y="474663"/>
            <a:ext cx="13667542" cy="1723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442" y="2373313"/>
            <a:ext cx="13667542" cy="565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442" y="8263255"/>
            <a:ext cx="3565446" cy="474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708B4-B7FA-48AA-825E-284E3D89696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9129" y="8263255"/>
            <a:ext cx="5348168" cy="474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1537" y="8263255"/>
            <a:ext cx="3565446" cy="474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A74AB-EB6D-49B2-96F5-D26B7F123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6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88446" rtl="0" eaLnBrk="1" latinLnBrk="0" hangingPunct="1">
        <a:lnSpc>
          <a:spcPct val="90000"/>
        </a:lnSpc>
        <a:spcBef>
          <a:spcPct val="0"/>
        </a:spcBef>
        <a:buNone/>
        <a:defRPr sz="57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11" indent="-297111" algn="l" defTabSz="1188446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9" kern="1200">
          <a:solidFill>
            <a:schemeClr val="tx1"/>
          </a:solidFill>
          <a:latin typeface="+mn-lt"/>
          <a:ea typeface="+mn-ea"/>
          <a:cs typeface="+mn-cs"/>
        </a:defRPr>
      </a:lvl1pPr>
      <a:lvl2pPr marL="891334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9" kern="1200">
          <a:solidFill>
            <a:schemeClr val="tx1"/>
          </a:solidFill>
          <a:latin typeface="+mn-lt"/>
          <a:ea typeface="+mn-ea"/>
          <a:cs typeface="+mn-cs"/>
        </a:defRPr>
      </a:lvl2pPr>
      <a:lvl3pPr marL="1485557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9" kern="1200">
          <a:solidFill>
            <a:schemeClr val="tx1"/>
          </a:solidFill>
          <a:latin typeface="+mn-lt"/>
          <a:ea typeface="+mn-ea"/>
          <a:cs typeface="+mn-cs"/>
        </a:defRPr>
      </a:lvl3pPr>
      <a:lvl4pPr marL="2079780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674003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3268226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862448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456671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5050894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223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446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669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891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1114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5337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9560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3783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9EB7A-7D9A-E365-93F9-754D3DE7D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29CFC3-7795-5AF2-D29C-69950096C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900744" cy="89154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Front"/>
            <a:lightRig rig="threePt" dir="t"/>
          </a:scene3d>
          <a:sp3d>
            <a:bevelT w="139700" prst="cross"/>
          </a:sp3d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CF3772-3B3D-43BE-91F0-B98D7B07FFE4}"/>
              </a:ext>
            </a:extLst>
          </p:cNvPr>
          <p:cNvSpPr/>
          <p:nvPr/>
        </p:nvSpPr>
        <p:spPr>
          <a:xfrm>
            <a:off x="0" y="0"/>
            <a:ext cx="3900668" cy="8915400"/>
          </a:xfrm>
          <a:prstGeom prst="roundRect">
            <a:avLst>
              <a:gd name="adj" fmla="val 8655"/>
            </a:avLst>
          </a:prstGeom>
          <a:solidFill>
            <a:srgbClr val="4A9E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D70986F-CCAE-8598-A669-FF7D62FF770E}"/>
              </a:ext>
            </a:extLst>
          </p:cNvPr>
          <p:cNvSpPr/>
          <p:nvPr/>
        </p:nvSpPr>
        <p:spPr>
          <a:xfrm>
            <a:off x="3264061" y="0"/>
            <a:ext cx="12582364" cy="8915400"/>
          </a:xfrm>
          <a:prstGeom prst="roundRect">
            <a:avLst>
              <a:gd name="adj" fmla="val 3839"/>
            </a:avLst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8A7F8A0-F3C7-F91C-A490-DEC0E334B794}"/>
              </a:ext>
            </a:extLst>
          </p:cNvPr>
          <p:cNvSpPr/>
          <p:nvPr/>
        </p:nvSpPr>
        <p:spPr>
          <a:xfrm>
            <a:off x="4124495" y="324413"/>
            <a:ext cx="1124398" cy="448056"/>
          </a:xfrm>
          <a:prstGeom prst="roundRect">
            <a:avLst/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Front"/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 No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7CE3F7-4686-6762-EA89-BB454AAC2BEE}"/>
              </a:ext>
            </a:extLst>
          </p:cNvPr>
          <p:cNvSpPr/>
          <p:nvPr/>
        </p:nvSpPr>
        <p:spPr>
          <a:xfrm>
            <a:off x="5317309" y="324413"/>
            <a:ext cx="1009403" cy="448056"/>
          </a:xfrm>
          <a:prstGeom prst="roundRect">
            <a:avLst/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Front"/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CDAFD6B-404A-B3EF-A899-76A00F03ABB5}"/>
              </a:ext>
            </a:extLst>
          </p:cNvPr>
          <p:cNvSpPr/>
          <p:nvPr/>
        </p:nvSpPr>
        <p:spPr>
          <a:xfrm>
            <a:off x="6395128" y="324413"/>
            <a:ext cx="1389413" cy="448056"/>
          </a:xfrm>
          <a:prstGeom prst="roundRect">
            <a:avLst/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Front"/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Department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418DBDA-1BA7-B454-08C1-D57516DBE23F}"/>
              </a:ext>
            </a:extLst>
          </p:cNvPr>
          <p:cNvSpPr/>
          <p:nvPr/>
        </p:nvSpPr>
        <p:spPr>
          <a:xfrm>
            <a:off x="7852957" y="322734"/>
            <a:ext cx="1028648" cy="451414"/>
          </a:xfrm>
          <a:prstGeom prst="roundRect">
            <a:avLst/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Front"/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Overdue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7C7D95B-9F47-76B4-1C96-67512E83C383}"/>
              </a:ext>
            </a:extLst>
          </p:cNvPr>
          <p:cNvSpPr/>
          <p:nvPr/>
        </p:nvSpPr>
        <p:spPr>
          <a:xfrm>
            <a:off x="8950021" y="312594"/>
            <a:ext cx="1439526" cy="447944"/>
          </a:xfrm>
          <a:prstGeom prst="roundRect">
            <a:avLst/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Front"/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Aging Bucket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CFA06C-51F6-5C27-0203-BD69D4056839}"/>
              </a:ext>
            </a:extLst>
          </p:cNvPr>
          <p:cNvSpPr/>
          <p:nvPr/>
        </p:nvSpPr>
        <p:spPr>
          <a:xfrm>
            <a:off x="4025735" y="831274"/>
            <a:ext cx="10937174" cy="7873340"/>
          </a:xfrm>
          <a:prstGeom prst="roundRect">
            <a:avLst>
              <a:gd name="adj" fmla="val 1948"/>
            </a:avLst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542FA9F-5F3E-D4E7-B1B6-6135147FD145}"/>
              </a:ext>
            </a:extLst>
          </p:cNvPr>
          <p:cNvSpPr/>
          <p:nvPr/>
        </p:nvSpPr>
        <p:spPr>
          <a:xfrm>
            <a:off x="10457963" y="298983"/>
            <a:ext cx="1223158" cy="451414"/>
          </a:xfrm>
          <a:prstGeom prst="roundRect">
            <a:avLst/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Front"/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Lead Time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3DF7C46-786D-A760-8EAB-65853F8A50E5}"/>
              </a:ext>
            </a:extLst>
          </p:cNvPr>
          <p:cNvSpPr/>
          <p:nvPr/>
        </p:nvSpPr>
        <p:spPr>
          <a:xfrm>
            <a:off x="11749537" y="310859"/>
            <a:ext cx="1351780" cy="451414"/>
          </a:xfrm>
          <a:prstGeom prst="roundRect">
            <a:avLst/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Front"/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Aging Days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12CDAF7-EAE0-8DBE-7278-240440EA699E}"/>
              </a:ext>
            </a:extLst>
          </p:cNvPr>
          <p:cNvSpPr/>
          <p:nvPr/>
        </p:nvSpPr>
        <p:spPr>
          <a:xfrm>
            <a:off x="13169735" y="310858"/>
            <a:ext cx="1650670" cy="451414"/>
          </a:xfrm>
          <a:prstGeom prst="roundRect">
            <a:avLst/>
          </a:prstGeo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perspectiveFront"/>
            <a:lightRig rig="balanced" dir="t">
              <a:rot lat="0" lon="0" rev="8700000"/>
            </a:lightRig>
          </a:scene3d>
          <a:sp3d>
            <a:bevelT w="190500" h="38100" prst="cross"/>
          </a:sp3d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Total Order</a:t>
            </a:r>
          </a:p>
        </p:txBody>
      </p:sp>
    </p:spTree>
    <p:extLst>
      <p:ext uri="{BB962C8B-B14F-4D97-AF65-F5344CB8AC3E}">
        <p14:creationId xmlns:p14="http://schemas.microsoft.com/office/powerpoint/2010/main" val="3976717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146</TotalTime>
  <Words>14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M. Mobasher Reza</dc:creator>
  <cp:lastModifiedBy>M. Mobasher Reza</cp:lastModifiedBy>
  <cp:revision>4</cp:revision>
  <dcterms:created xsi:type="dcterms:W3CDTF">2025-02-16T19:37:45Z</dcterms:created>
  <dcterms:modified xsi:type="dcterms:W3CDTF">2025-02-17T08:44:57Z</dcterms:modified>
</cp:coreProperties>
</file>