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0.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1.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6.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17.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698" r:id="rId27"/>
    <p:sldId id="1005" r:id="rId28"/>
    <p:sldId id="1066" r:id="rId29"/>
    <p:sldId id="1010" r:id="rId30"/>
    <p:sldId id="699" r:id="rId31"/>
    <p:sldId id="700" r:id="rId32"/>
    <p:sldId id="1126" r:id="rId33"/>
    <p:sldId id="1127" r:id="rId34"/>
    <p:sldId id="1128" r:id="rId35"/>
    <p:sldId id="1129" r:id="rId36"/>
    <p:sldId id="1125" r:id="rId37"/>
    <p:sldId id="705" r:id="rId38"/>
    <p:sldId id="1130" r:id="rId39"/>
    <p:sldId id="1131" r:id="rId40"/>
    <p:sldId id="1132" r:id="rId41"/>
    <p:sldId id="1133" r:id="rId42"/>
    <p:sldId id="1134" r:id="rId43"/>
    <p:sldId id="1135" r:id="rId44"/>
    <p:sldId id="1136" r:id="rId45"/>
    <p:sldId id="1137" r:id="rId46"/>
    <p:sldId id="1138" r:id="rId47"/>
    <p:sldId id="1139" r:id="rId48"/>
    <p:sldId id="1143" r:id="rId49"/>
    <p:sldId id="1144" r:id="rId50"/>
    <p:sldId id="1145" r:id="rId51"/>
    <p:sldId id="1146" r:id="rId52"/>
    <p:sldId id="1141" r:id="rId53"/>
    <p:sldId id="1147" r:id="rId54"/>
    <p:sldId id="1148" r:id="rId55"/>
    <p:sldId id="1149" r:id="rId5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971" autoAdjust="0"/>
  </p:normalViewPr>
  <p:slideViewPr>
    <p:cSldViewPr snapToGrid="0">
      <p:cViewPr varScale="1">
        <p:scale>
          <a:sx n="165" d="100"/>
          <a:sy n="165" d="100"/>
        </p:scale>
        <p:origin x="1683" y="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9B74E4-0FD4-4A60-A99D-5B978CB5387B}" type="doc">
      <dgm:prSet loTypeId="urn:microsoft.com/office/officeart/2005/8/layout/pyramid2" loCatId="list" qsTypeId="urn:microsoft.com/office/officeart/2005/8/quickstyle/simple1" qsCatId="simple" csTypeId="urn:microsoft.com/office/officeart/2005/8/colors/accent1_2" csCatId="accent1" phldr="1"/>
      <dgm:spPr/>
    </dgm:pt>
    <dgm:pt modelId="{5F003925-195B-4238-BEA6-9C0D91EE2EE4}">
      <dgm:prSet phldrT="[文本]" custT="1"/>
      <dgm:spPr/>
      <dgm:t>
        <a:bodyPr/>
        <a:lstStyle/>
        <a:p>
          <a:r>
            <a:rPr lang="zh-CN" altLang="en-US" sz="2800" b="1">
              <a:solidFill>
                <a:schemeClr val="tx1">
                  <a:lumMod val="65000"/>
                  <a:lumOff val="35000"/>
                </a:schemeClr>
              </a:solidFill>
              <a:latin typeface="微软雅黑" pitchFamily="34" charset="-122"/>
              <a:ea typeface="微软雅黑" pitchFamily="34" charset="-122"/>
            </a:rPr>
            <a:t>死锁的基本概念</a:t>
          </a:r>
          <a:endParaRPr lang="zh-CN" altLang="en-US" sz="2800" b="1" dirty="0">
            <a:solidFill>
              <a:schemeClr val="tx1">
                <a:lumMod val="65000"/>
                <a:lumOff val="35000"/>
              </a:schemeClr>
            </a:solidFill>
            <a:latin typeface="微软雅黑" pitchFamily="34" charset="-122"/>
            <a:ea typeface="微软雅黑" pitchFamily="34" charset="-122"/>
          </a:endParaRPr>
        </a:p>
      </dgm:t>
    </dgm:pt>
    <dgm:pt modelId="{8C696EA8-435A-4CAD-A93D-88488C9D7885}" type="parTrans" cxnId="{54CC6262-D5F6-438E-828B-2328D496D3C4}">
      <dgm:prSet/>
      <dgm:spPr/>
      <dgm:t>
        <a:bodyPr/>
        <a:lstStyle/>
        <a:p>
          <a:endParaRPr lang="zh-CN" altLang="en-US"/>
        </a:p>
      </dgm:t>
    </dgm:pt>
    <dgm:pt modelId="{E6D3EC4C-C977-424B-8CBE-5234F01551EC}" type="sibTrans" cxnId="{54CC6262-D5F6-438E-828B-2328D496D3C4}">
      <dgm:prSet/>
      <dgm:spPr/>
      <dgm:t>
        <a:bodyPr/>
        <a:lstStyle/>
        <a:p>
          <a:endParaRPr lang="zh-CN" altLang="en-US"/>
        </a:p>
      </dgm:t>
    </dgm:pt>
    <dgm:pt modelId="{873A587A-F80F-43B9-BB69-C691BB654FAD}">
      <dgm:prSet phldrT="[文本]" custT="1"/>
      <dgm:spPr/>
      <dgm:t>
        <a:bodyPr/>
        <a:lstStyle/>
        <a:p>
          <a:r>
            <a:rPr lang="zh-CN" altLang="en-US" sz="2800" b="1">
              <a:solidFill>
                <a:schemeClr val="tx1">
                  <a:lumMod val="65000"/>
                  <a:lumOff val="35000"/>
                </a:schemeClr>
              </a:solidFill>
              <a:latin typeface="微软雅黑" pitchFamily="34" charset="-122"/>
              <a:ea typeface="微软雅黑" pitchFamily="34" charset="-122"/>
            </a:rPr>
            <a:t>死锁预防</a:t>
          </a:r>
          <a:endParaRPr lang="zh-CN" altLang="en-US" sz="2800" b="1" dirty="0">
            <a:solidFill>
              <a:schemeClr val="tx1">
                <a:lumMod val="65000"/>
                <a:lumOff val="35000"/>
              </a:schemeClr>
            </a:solidFill>
            <a:latin typeface="微软雅黑" pitchFamily="34" charset="-122"/>
            <a:ea typeface="微软雅黑" pitchFamily="34" charset="-122"/>
          </a:endParaRPr>
        </a:p>
      </dgm:t>
    </dgm:pt>
    <dgm:pt modelId="{959DB0CF-CF28-47CC-A481-FB6B17577480}" type="parTrans" cxnId="{DAFC7812-0C2E-4E59-BFDD-D4FC21F8DAB6}">
      <dgm:prSet/>
      <dgm:spPr/>
      <dgm:t>
        <a:bodyPr/>
        <a:lstStyle/>
        <a:p>
          <a:endParaRPr lang="zh-CN" altLang="en-US"/>
        </a:p>
      </dgm:t>
    </dgm:pt>
    <dgm:pt modelId="{9AA8E54E-D47A-4DC5-AE84-4C5D5C6B8B68}" type="sibTrans" cxnId="{DAFC7812-0C2E-4E59-BFDD-D4FC21F8DAB6}">
      <dgm:prSet/>
      <dgm:spPr/>
      <dgm:t>
        <a:bodyPr/>
        <a:lstStyle/>
        <a:p>
          <a:endParaRPr lang="zh-CN" altLang="en-US"/>
        </a:p>
      </dgm:t>
    </dgm:pt>
    <dgm:pt modelId="{233B2767-BE6A-42CC-B7B8-76B304AB8553}">
      <dgm:prSet phldrT="[文本]" custT="1"/>
      <dgm:spPr/>
      <dgm:t>
        <a:bodyPr/>
        <a:lstStyle/>
        <a:p>
          <a:r>
            <a:rPr lang="zh-CN" altLang="en-US" sz="2800" b="1">
              <a:solidFill>
                <a:schemeClr val="tx1">
                  <a:lumMod val="65000"/>
                  <a:lumOff val="35000"/>
                </a:schemeClr>
              </a:solidFill>
              <a:latin typeface="微软雅黑" pitchFamily="34" charset="-122"/>
              <a:ea typeface="微软雅黑" pitchFamily="34" charset="-122"/>
            </a:rPr>
            <a:t>死锁避免</a:t>
          </a:r>
          <a:endParaRPr lang="zh-CN" altLang="en-US" sz="2800" b="1" dirty="0">
            <a:solidFill>
              <a:schemeClr val="tx1">
                <a:lumMod val="65000"/>
                <a:lumOff val="35000"/>
              </a:schemeClr>
            </a:solidFill>
            <a:latin typeface="微软雅黑" pitchFamily="34" charset="-122"/>
            <a:ea typeface="微软雅黑" pitchFamily="34" charset="-122"/>
          </a:endParaRPr>
        </a:p>
      </dgm:t>
    </dgm:pt>
    <dgm:pt modelId="{FE522D37-4FB4-4A87-8667-B2CD87F88926}" type="parTrans" cxnId="{FFB73168-86F1-4C8C-B5AB-5B2360B98E37}">
      <dgm:prSet/>
      <dgm:spPr/>
      <dgm:t>
        <a:bodyPr/>
        <a:lstStyle/>
        <a:p>
          <a:endParaRPr lang="zh-CN" altLang="en-US"/>
        </a:p>
      </dgm:t>
    </dgm:pt>
    <dgm:pt modelId="{D3B1B342-E3D0-4F2A-9427-4A7063BE0CEE}" type="sibTrans" cxnId="{FFB73168-86F1-4C8C-B5AB-5B2360B98E37}">
      <dgm:prSet/>
      <dgm:spPr/>
      <dgm:t>
        <a:bodyPr/>
        <a:lstStyle/>
        <a:p>
          <a:endParaRPr lang="zh-CN" altLang="en-US"/>
        </a:p>
      </dgm:t>
    </dgm:pt>
    <dgm:pt modelId="{A3CC73E1-E41D-4345-BFB2-F8895CF35085}">
      <dgm:prSet phldrT="[文本]" custT="1"/>
      <dgm:spPr/>
      <dgm:t>
        <a:bodyPr/>
        <a:lstStyle/>
        <a:p>
          <a:r>
            <a:rPr lang="zh-CN" altLang="en-US" sz="2800" b="1">
              <a:solidFill>
                <a:schemeClr val="tx1">
                  <a:lumMod val="65000"/>
                  <a:lumOff val="35000"/>
                </a:schemeClr>
              </a:solidFill>
              <a:latin typeface="微软雅黑" pitchFamily="34" charset="-122"/>
              <a:ea typeface="微软雅黑" pitchFamily="34" charset="-122"/>
            </a:rPr>
            <a:t>死锁的检测与解除</a:t>
          </a:r>
          <a:endParaRPr lang="zh-CN" altLang="en-US" sz="2800" b="1" dirty="0">
            <a:solidFill>
              <a:schemeClr val="tx1">
                <a:lumMod val="65000"/>
                <a:lumOff val="35000"/>
              </a:schemeClr>
            </a:solidFill>
            <a:latin typeface="微软雅黑" pitchFamily="34" charset="-122"/>
            <a:ea typeface="微软雅黑" pitchFamily="34" charset="-122"/>
          </a:endParaRPr>
        </a:p>
      </dgm:t>
    </dgm:pt>
    <dgm:pt modelId="{A6D0EF2A-EE08-4DC2-9CDB-1CECEEC62B22}" type="parTrans" cxnId="{A03B85B8-09F5-458B-AA18-DCA197953D4E}">
      <dgm:prSet/>
      <dgm:spPr/>
      <dgm:t>
        <a:bodyPr/>
        <a:lstStyle/>
        <a:p>
          <a:endParaRPr lang="zh-CN" altLang="en-US"/>
        </a:p>
      </dgm:t>
    </dgm:pt>
    <dgm:pt modelId="{68D81E88-3146-4D56-959C-AFB779686F3B}" type="sibTrans" cxnId="{A03B85B8-09F5-458B-AA18-DCA197953D4E}">
      <dgm:prSet/>
      <dgm:spPr/>
      <dgm:t>
        <a:bodyPr/>
        <a:lstStyle/>
        <a:p>
          <a:endParaRPr lang="zh-CN" altLang="en-US"/>
        </a:p>
      </dgm:t>
    </dgm:pt>
    <dgm:pt modelId="{FEDDE83E-A278-489D-8F48-2CEA141BA16D}" type="pres">
      <dgm:prSet presAssocID="{F89B74E4-0FD4-4A60-A99D-5B978CB5387B}" presName="compositeShape" presStyleCnt="0">
        <dgm:presLayoutVars>
          <dgm:dir/>
          <dgm:resizeHandles/>
        </dgm:presLayoutVars>
      </dgm:prSet>
      <dgm:spPr/>
    </dgm:pt>
    <dgm:pt modelId="{CB78F5C2-6A79-4804-8255-53FE03D0777C}" type="pres">
      <dgm:prSet presAssocID="{F89B74E4-0FD4-4A60-A99D-5B978CB5387B}" presName="pyramid" presStyleLbl="node1" presStyleIdx="0" presStyleCnt="1" custLinFactNeighborX="-29126"/>
      <dgm:spPr>
        <a:solidFill>
          <a:srgbClr val="66CCFF"/>
        </a:solidFill>
      </dgm:spPr>
    </dgm:pt>
    <dgm:pt modelId="{2B7A92DA-03FC-48A8-8721-D47CF66DEDA3}" type="pres">
      <dgm:prSet presAssocID="{F89B74E4-0FD4-4A60-A99D-5B978CB5387B}" presName="theList" presStyleCnt="0"/>
      <dgm:spPr/>
    </dgm:pt>
    <dgm:pt modelId="{70691AD6-A49A-4CE5-8AE6-6853BE715130}" type="pres">
      <dgm:prSet presAssocID="{5F003925-195B-4238-BEA6-9C0D91EE2EE4}" presName="aNode" presStyleLbl="fgAcc1" presStyleIdx="0" presStyleCnt="4" custScaleX="127196" custLinFactNeighborX="-20417" custLinFactNeighborY="73762">
        <dgm:presLayoutVars>
          <dgm:bulletEnabled val="1"/>
        </dgm:presLayoutVars>
      </dgm:prSet>
      <dgm:spPr/>
    </dgm:pt>
    <dgm:pt modelId="{77DFD76A-60AE-45F0-90CE-C386216B12E9}" type="pres">
      <dgm:prSet presAssocID="{5F003925-195B-4238-BEA6-9C0D91EE2EE4}" presName="aSpace" presStyleCnt="0"/>
      <dgm:spPr/>
    </dgm:pt>
    <dgm:pt modelId="{74150721-AA26-4178-94D0-39E04B185741}" type="pres">
      <dgm:prSet presAssocID="{873A587A-F80F-43B9-BB69-C691BB654FAD}" presName="aNode" presStyleLbl="fgAcc1" presStyleIdx="1" presStyleCnt="4" custScaleX="125576" custLinFactY="4465" custLinFactNeighborX="-21227" custLinFactNeighborY="100000">
        <dgm:presLayoutVars>
          <dgm:bulletEnabled val="1"/>
        </dgm:presLayoutVars>
      </dgm:prSet>
      <dgm:spPr/>
    </dgm:pt>
    <dgm:pt modelId="{3BEC09D1-7CEE-4AC2-B980-D0FE2DE31598}" type="pres">
      <dgm:prSet presAssocID="{873A587A-F80F-43B9-BB69-C691BB654FAD}" presName="aSpace" presStyleCnt="0"/>
      <dgm:spPr/>
    </dgm:pt>
    <dgm:pt modelId="{5ABB017A-EA41-4B52-9816-FA355E11B6B9}" type="pres">
      <dgm:prSet presAssocID="{233B2767-BE6A-42CC-B7B8-76B304AB8553}" presName="aNode" presStyleLbl="fgAcc1" presStyleIdx="2" presStyleCnt="4" custScaleX="127268" custLinFactY="8065" custLinFactNeighborX="-20381" custLinFactNeighborY="100000">
        <dgm:presLayoutVars>
          <dgm:bulletEnabled val="1"/>
        </dgm:presLayoutVars>
      </dgm:prSet>
      <dgm:spPr/>
    </dgm:pt>
    <dgm:pt modelId="{7DB2F37B-BA4C-41C7-8FE3-34E0B1BA3307}" type="pres">
      <dgm:prSet presAssocID="{233B2767-BE6A-42CC-B7B8-76B304AB8553}" presName="aSpace" presStyleCnt="0"/>
      <dgm:spPr/>
    </dgm:pt>
    <dgm:pt modelId="{4FE57E1C-24DF-46BF-B713-3F1ADF323179}" type="pres">
      <dgm:prSet presAssocID="{A3CC73E1-E41D-4345-BFB2-F8895CF35085}" presName="aNode" presStyleLbl="fgAcc1" presStyleIdx="3" presStyleCnt="4" custScaleX="127800" custLinFactY="12074" custLinFactNeighborX="-20115" custLinFactNeighborY="100000">
        <dgm:presLayoutVars>
          <dgm:bulletEnabled val="1"/>
        </dgm:presLayoutVars>
      </dgm:prSet>
      <dgm:spPr/>
    </dgm:pt>
    <dgm:pt modelId="{C870D9CF-ECAD-4D0A-A8F5-DE287CD1E270}" type="pres">
      <dgm:prSet presAssocID="{A3CC73E1-E41D-4345-BFB2-F8895CF35085}" presName="aSpace" presStyleCnt="0"/>
      <dgm:spPr/>
    </dgm:pt>
  </dgm:ptLst>
  <dgm:cxnLst>
    <dgm:cxn modelId="{DAFC7812-0C2E-4E59-BFDD-D4FC21F8DAB6}" srcId="{F89B74E4-0FD4-4A60-A99D-5B978CB5387B}" destId="{873A587A-F80F-43B9-BB69-C691BB654FAD}" srcOrd="1" destOrd="0" parTransId="{959DB0CF-CF28-47CC-A481-FB6B17577480}" sibTransId="{9AA8E54E-D47A-4DC5-AE84-4C5D5C6B8B68}"/>
    <dgm:cxn modelId="{7E08A01F-CB01-4FEF-B9EC-96579453A4C2}" type="presOf" srcId="{F89B74E4-0FD4-4A60-A99D-5B978CB5387B}" destId="{FEDDE83E-A278-489D-8F48-2CEA141BA16D}" srcOrd="0" destOrd="0" presId="urn:microsoft.com/office/officeart/2005/8/layout/pyramid2"/>
    <dgm:cxn modelId="{C1CF3A5F-3EF9-436F-BEAD-F87ACA32255B}" type="presOf" srcId="{A3CC73E1-E41D-4345-BFB2-F8895CF35085}" destId="{4FE57E1C-24DF-46BF-B713-3F1ADF323179}" srcOrd="0" destOrd="0" presId="urn:microsoft.com/office/officeart/2005/8/layout/pyramid2"/>
    <dgm:cxn modelId="{54CC6262-D5F6-438E-828B-2328D496D3C4}" srcId="{F89B74E4-0FD4-4A60-A99D-5B978CB5387B}" destId="{5F003925-195B-4238-BEA6-9C0D91EE2EE4}" srcOrd="0" destOrd="0" parTransId="{8C696EA8-435A-4CAD-A93D-88488C9D7885}" sibTransId="{E6D3EC4C-C977-424B-8CBE-5234F01551EC}"/>
    <dgm:cxn modelId="{59FE6362-79BF-44EC-BEE4-8686981E25C8}" type="presOf" srcId="{233B2767-BE6A-42CC-B7B8-76B304AB8553}" destId="{5ABB017A-EA41-4B52-9816-FA355E11B6B9}" srcOrd="0" destOrd="0" presId="urn:microsoft.com/office/officeart/2005/8/layout/pyramid2"/>
    <dgm:cxn modelId="{FFB73168-86F1-4C8C-B5AB-5B2360B98E37}" srcId="{F89B74E4-0FD4-4A60-A99D-5B978CB5387B}" destId="{233B2767-BE6A-42CC-B7B8-76B304AB8553}" srcOrd="2" destOrd="0" parTransId="{FE522D37-4FB4-4A87-8667-B2CD87F88926}" sibTransId="{D3B1B342-E3D0-4F2A-9427-4A7063BE0CEE}"/>
    <dgm:cxn modelId="{3DDBE6A0-5420-494C-A3FF-6843F3629D55}" type="presOf" srcId="{873A587A-F80F-43B9-BB69-C691BB654FAD}" destId="{74150721-AA26-4178-94D0-39E04B185741}" srcOrd="0" destOrd="0" presId="urn:microsoft.com/office/officeart/2005/8/layout/pyramid2"/>
    <dgm:cxn modelId="{79727BA6-0277-4782-B169-088707D12557}" type="presOf" srcId="{5F003925-195B-4238-BEA6-9C0D91EE2EE4}" destId="{70691AD6-A49A-4CE5-8AE6-6853BE715130}" srcOrd="0" destOrd="0" presId="urn:microsoft.com/office/officeart/2005/8/layout/pyramid2"/>
    <dgm:cxn modelId="{A03B85B8-09F5-458B-AA18-DCA197953D4E}" srcId="{F89B74E4-0FD4-4A60-A99D-5B978CB5387B}" destId="{A3CC73E1-E41D-4345-BFB2-F8895CF35085}" srcOrd="3" destOrd="0" parTransId="{A6D0EF2A-EE08-4DC2-9CDB-1CECEEC62B22}" sibTransId="{68D81E88-3146-4D56-959C-AFB779686F3B}"/>
    <dgm:cxn modelId="{A0035FAD-2C72-4583-A2A6-F151F1C7E54D}" type="presParOf" srcId="{FEDDE83E-A278-489D-8F48-2CEA141BA16D}" destId="{CB78F5C2-6A79-4804-8255-53FE03D0777C}" srcOrd="0" destOrd="0" presId="urn:microsoft.com/office/officeart/2005/8/layout/pyramid2"/>
    <dgm:cxn modelId="{6814B8DB-1E34-4B41-82EC-07F42C5F6BB5}" type="presParOf" srcId="{FEDDE83E-A278-489D-8F48-2CEA141BA16D}" destId="{2B7A92DA-03FC-48A8-8721-D47CF66DEDA3}" srcOrd="1" destOrd="0" presId="urn:microsoft.com/office/officeart/2005/8/layout/pyramid2"/>
    <dgm:cxn modelId="{459A9B39-0A48-4E4B-90D2-F6E6EE1DC586}" type="presParOf" srcId="{2B7A92DA-03FC-48A8-8721-D47CF66DEDA3}" destId="{70691AD6-A49A-4CE5-8AE6-6853BE715130}" srcOrd="0" destOrd="0" presId="urn:microsoft.com/office/officeart/2005/8/layout/pyramid2"/>
    <dgm:cxn modelId="{D6C51695-710B-4D5E-9BD5-A5902E9DCB7D}" type="presParOf" srcId="{2B7A92DA-03FC-48A8-8721-D47CF66DEDA3}" destId="{77DFD76A-60AE-45F0-90CE-C386216B12E9}" srcOrd="1" destOrd="0" presId="urn:microsoft.com/office/officeart/2005/8/layout/pyramid2"/>
    <dgm:cxn modelId="{A3838008-AD56-4724-AA77-B53034A8AAD3}" type="presParOf" srcId="{2B7A92DA-03FC-48A8-8721-D47CF66DEDA3}" destId="{74150721-AA26-4178-94D0-39E04B185741}" srcOrd="2" destOrd="0" presId="urn:microsoft.com/office/officeart/2005/8/layout/pyramid2"/>
    <dgm:cxn modelId="{40E28F46-E653-4074-8DB4-7F76EBB7A73B}" type="presParOf" srcId="{2B7A92DA-03FC-48A8-8721-D47CF66DEDA3}" destId="{3BEC09D1-7CEE-4AC2-B980-D0FE2DE31598}" srcOrd="3" destOrd="0" presId="urn:microsoft.com/office/officeart/2005/8/layout/pyramid2"/>
    <dgm:cxn modelId="{819A1FCE-6E4B-478D-AA39-33E7A2568CC7}" type="presParOf" srcId="{2B7A92DA-03FC-48A8-8721-D47CF66DEDA3}" destId="{5ABB017A-EA41-4B52-9816-FA355E11B6B9}" srcOrd="4" destOrd="0" presId="urn:microsoft.com/office/officeart/2005/8/layout/pyramid2"/>
    <dgm:cxn modelId="{074F717F-EF10-43AA-8FDF-1DEEAEF860DE}" type="presParOf" srcId="{2B7A92DA-03FC-48A8-8721-D47CF66DEDA3}" destId="{7DB2F37B-BA4C-41C7-8FE3-34E0B1BA3307}" srcOrd="5" destOrd="0" presId="urn:microsoft.com/office/officeart/2005/8/layout/pyramid2"/>
    <dgm:cxn modelId="{7A604B07-856A-47CC-8733-CAB54C13D087}" type="presParOf" srcId="{2B7A92DA-03FC-48A8-8721-D47CF66DEDA3}" destId="{4FE57E1C-24DF-46BF-B713-3F1ADF323179}" srcOrd="6" destOrd="0" presId="urn:microsoft.com/office/officeart/2005/8/layout/pyramid2"/>
    <dgm:cxn modelId="{DE3E8C7B-A646-4860-8117-971BAA0B2DDC}" type="presParOf" srcId="{2B7A92DA-03FC-48A8-8721-D47CF66DEDA3}" destId="{C870D9CF-ECAD-4D0A-A8F5-DE287CD1E270}"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78F5C2-6A79-4804-8255-53FE03D0777C}">
      <dsp:nvSpPr>
        <dsp:cNvPr id="0" name=""/>
        <dsp:cNvSpPr/>
      </dsp:nvSpPr>
      <dsp:spPr>
        <a:xfrm>
          <a:off x="0" y="0"/>
          <a:ext cx="4536504" cy="4536504"/>
        </a:xfrm>
        <a:prstGeom prst="triangle">
          <a:avLst/>
        </a:prstGeom>
        <a:solidFill>
          <a:srgbClr val="66CCFF"/>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691AD6-A49A-4CE5-8AE6-6853BE715130}">
      <dsp:nvSpPr>
        <dsp:cNvPr id="0" name=""/>
        <dsp:cNvSpPr/>
      </dsp:nvSpPr>
      <dsp:spPr>
        <a:xfrm>
          <a:off x="2232235" y="528435"/>
          <a:ext cx="3750663" cy="806292"/>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b="1" kern="1200">
              <a:solidFill>
                <a:schemeClr val="tx1">
                  <a:lumMod val="65000"/>
                  <a:lumOff val="35000"/>
                </a:schemeClr>
              </a:solidFill>
              <a:latin typeface="微软雅黑" pitchFamily="34" charset="-122"/>
              <a:ea typeface="微软雅黑" pitchFamily="34" charset="-122"/>
            </a:rPr>
            <a:t>死锁的基本概念</a:t>
          </a:r>
          <a:endParaRPr lang="zh-CN" altLang="en-US" sz="2800" b="1" kern="1200" dirty="0">
            <a:solidFill>
              <a:schemeClr val="tx1">
                <a:lumMod val="65000"/>
                <a:lumOff val="35000"/>
              </a:schemeClr>
            </a:solidFill>
            <a:latin typeface="微软雅黑" pitchFamily="34" charset="-122"/>
            <a:ea typeface="微软雅黑" pitchFamily="34" charset="-122"/>
          </a:endParaRPr>
        </a:p>
      </dsp:txBody>
      <dsp:txXfrm>
        <a:off x="2271595" y="567795"/>
        <a:ext cx="3671943" cy="727572"/>
      </dsp:txXfrm>
    </dsp:sp>
    <dsp:sp modelId="{74150721-AA26-4178-94D0-39E04B185741}">
      <dsp:nvSpPr>
        <dsp:cNvPr id="0" name=""/>
        <dsp:cNvSpPr/>
      </dsp:nvSpPr>
      <dsp:spPr>
        <a:xfrm>
          <a:off x="2232235" y="1497960"/>
          <a:ext cx="3702894" cy="806292"/>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b="1" kern="1200">
              <a:solidFill>
                <a:schemeClr val="tx1">
                  <a:lumMod val="65000"/>
                  <a:lumOff val="35000"/>
                </a:schemeClr>
              </a:solidFill>
              <a:latin typeface="微软雅黑" pitchFamily="34" charset="-122"/>
              <a:ea typeface="微软雅黑" pitchFamily="34" charset="-122"/>
            </a:rPr>
            <a:t>死锁预防</a:t>
          </a:r>
          <a:endParaRPr lang="zh-CN" altLang="en-US" sz="2800" b="1" kern="1200" dirty="0">
            <a:solidFill>
              <a:schemeClr val="tx1">
                <a:lumMod val="65000"/>
                <a:lumOff val="35000"/>
              </a:schemeClr>
            </a:solidFill>
            <a:latin typeface="微软雅黑" pitchFamily="34" charset="-122"/>
            <a:ea typeface="微软雅黑" pitchFamily="34" charset="-122"/>
          </a:endParaRPr>
        </a:p>
      </dsp:txBody>
      <dsp:txXfrm>
        <a:off x="2271595" y="1537320"/>
        <a:ext cx="3624174" cy="727572"/>
      </dsp:txXfrm>
    </dsp:sp>
    <dsp:sp modelId="{5ABB017A-EA41-4B52-9816-FA355E11B6B9}">
      <dsp:nvSpPr>
        <dsp:cNvPr id="0" name=""/>
        <dsp:cNvSpPr/>
      </dsp:nvSpPr>
      <dsp:spPr>
        <a:xfrm>
          <a:off x="2232235" y="2434066"/>
          <a:ext cx="3752786" cy="806292"/>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b="1" kern="1200">
              <a:solidFill>
                <a:schemeClr val="tx1">
                  <a:lumMod val="65000"/>
                  <a:lumOff val="35000"/>
                </a:schemeClr>
              </a:solidFill>
              <a:latin typeface="微软雅黑" pitchFamily="34" charset="-122"/>
              <a:ea typeface="微软雅黑" pitchFamily="34" charset="-122"/>
            </a:rPr>
            <a:t>死锁避免</a:t>
          </a:r>
          <a:endParaRPr lang="zh-CN" altLang="en-US" sz="2800" b="1" kern="1200" dirty="0">
            <a:solidFill>
              <a:schemeClr val="tx1">
                <a:lumMod val="65000"/>
                <a:lumOff val="35000"/>
              </a:schemeClr>
            </a:solidFill>
            <a:latin typeface="微软雅黑" pitchFamily="34" charset="-122"/>
            <a:ea typeface="微软雅黑" pitchFamily="34" charset="-122"/>
          </a:endParaRPr>
        </a:p>
      </dsp:txBody>
      <dsp:txXfrm>
        <a:off x="2271595" y="2473426"/>
        <a:ext cx="3674066" cy="727572"/>
      </dsp:txXfrm>
    </dsp:sp>
    <dsp:sp modelId="{4FE57E1C-24DF-46BF-B713-3F1ADF323179}">
      <dsp:nvSpPr>
        <dsp:cNvPr id="0" name=""/>
        <dsp:cNvSpPr/>
      </dsp:nvSpPr>
      <dsp:spPr>
        <a:xfrm>
          <a:off x="2232235" y="3373469"/>
          <a:ext cx="3768473" cy="806292"/>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b="1" kern="1200">
              <a:solidFill>
                <a:schemeClr val="tx1">
                  <a:lumMod val="65000"/>
                  <a:lumOff val="35000"/>
                </a:schemeClr>
              </a:solidFill>
              <a:latin typeface="微软雅黑" pitchFamily="34" charset="-122"/>
              <a:ea typeface="微软雅黑" pitchFamily="34" charset="-122"/>
            </a:rPr>
            <a:t>死锁的检测与解除</a:t>
          </a:r>
          <a:endParaRPr lang="zh-CN" altLang="en-US" sz="2800" b="1" kern="1200" dirty="0">
            <a:solidFill>
              <a:schemeClr val="tx1">
                <a:lumMod val="65000"/>
                <a:lumOff val="35000"/>
              </a:schemeClr>
            </a:solidFill>
            <a:latin typeface="微软雅黑" pitchFamily="34" charset="-122"/>
            <a:ea typeface="微软雅黑" pitchFamily="34" charset="-122"/>
          </a:endParaRPr>
        </a:p>
      </dsp:txBody>
      <dsp:txXfrm>
        <a:off x="2271595" y="3412829"/>
        <a:ext cx="3689753" cy="727572"/>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91735C-8710-4241-A3CF-007F568A820E}" type="datetimeFigureOut">
              <a:rPr lang="zh-CN" altLang="en-US" smtClean="0"/>
              <a:t>2024/4/17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0F901-46F4-48D6-B1B8-E1C92DE09770}" type="slidenum">
              <a:rPr lang="zh-CN" altLang="en-US" smtClean="0"/>
              <a:t>‹#›</a:t>
            </a:fld>
            <a:endParaRPr lang="zh-CN" altLang="en-US"/>
          </a:p>
        </p:txBody>
      </p:sp>
    </p:spTree>
    <p:extLst>
      <p:ext uri="{BB962C8B-B14F-4D97-AF65-F5344CB8AC3E}">
        <p14:creationId xmlns:p14="http://schemas.microsoft.com/office/powerpoint/2010/main" val="548684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arenR"/>
            </a:pPr>
            <a:endParaRPr lang="zh-CN" altLang="en-US" dirty="0"/>
          </a:p>
        </p:txBody>
      </p:sp>
      <p:sp>
        <p:nvSpPr>
          <p:cNvPr id="4" name="灯片编号占位符 3"/>
          <p:cNvSpPr>
            <a:spLocks noGrp="1"/>
          </p:cNvSpPr>
          <p:nvPr>
            <p:ph type="sldNum" sz="quarter" idx="5"/>
          </p:nvPr>
        </p:nvSpPr>
        <p:spPr/>
        <p:txBody>
          <a:bodyPr/>
          <a:lstStyle/>
          <a:p>
            <a:fld id="{4920F901-46F4-48D6-B1B8-E1C92DE09770}" type="slidenum">
              <a:rPr lang="zh-CN" altLang="en-US" smtClean="0"/>
              <a:t>7</a:t>
            </a:fld>
            <a:endParaRPr lang="zh-CN" altLang="en-US"/>
          </a:p>
        </p:txBody>
      </p:sp>
    </p:spTree>
    <p:extLst>
      <p:ext uri="{BB962C8B-B14F-4D97-AF65-F5344CB8AC3E}">
        <p14:creationId xmlns:p14="http://schemas.microsoft.com/office/powerpoint/2010/main" val="2848823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20F901-46F4-48D6-B1B8-E1C92DE09770}" type="slidenum">
              <a:rPr lang="zh-CN" altLang="en-US" smtClean="0"/>
              <a:t>20</a:t>
            </a:fld>
            <a:endParaRPr lang="zh-CN" altLang="en-US"/>
          </a:p>
        </p:txBody>
      </p:sp>
    </p:spTree>
    <p:extLst>
      <p:ext uri="{BB962C8B-B14F-4D97-AF65-F5344CB8AC3E}">
        <p14:creationId xmlns:p14="http://schemas.microsoft.com/office/powerpoint/2010/main" val="2008178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20F901-46F4-48D6-B1B8-E1C92DE09770}" type="slidenum">
              <a:rPr lang="zh-CN" altLang="en-US" smtClean="0"/>
              <a:t>21</a:t>
            </a:fld>
            <a:endParaRPr lang="zh-CN" altLang="en-US"/>
          </a:p>
        </p:txBody>
      </p:sp>
    </p:spTree>
    <p:extLst>
      <p:ext uri="{BB962C8B-B14F-4D97-AF65-F5344CB8AC3E}">
        <p14:creationId xmlns:p14="http://schemas.microsoft.com/office/powerpoint/2010/main" val="703368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20F901-46F4-48D6-B1B8-E1C92DE09770}" type="slidenum">
              <a:rPr lang="zh-CN" altLang="en-US" smtClean="0"/>
              <a:t>22</a:t>
            </a:fld>
            <a:endParaRPr lang="zh-CN" altLang="en-US"/>
          </a:p>
        </p:txBody>
      </p:sp>
    </p:spTree>
    <p:extLst>
      <p:ext uri="{BB962C8B-B14F-4D97-AF65-F5344CB8AC3E}">
        <p14:creationId xmlns:p14="http://schemas.microsoft.com/office/powerpoint/2010/main" val="2158069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20F901-46F4-48D6-B1B8-E1C92DE09770}" type="slidenum">
              <a:rPr lang="zh-CN" altLang="en-US" smtClean="0"/>
              <a:t>23</a:t>
            </a:fld>
            <a:endParaRPr lang="zh-CN" altLang="en-US"/>
          </a:p>
        </p:txBody>
      </p:sp>
    </p:spTree>
    <p:extLst>
      <p:ext uri="{BB962C8B-B14F-4D97-AF65-F5344CB8AC3E}">
        <p14:creationId xmlns:p14="http://schemas.microsoft.com/office/powerpoint/2010/main" val="5443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20F901-46F4-48D6-B1B8-E1C92DE09770}" type="slidenum">
              <a:rPr lang="zh-CN" altLang="en-US" smtClean="0"/>
              <a:t>24</a:t>
            </a:fld>
            <a:endParaRPr lang="zh-CN" altLang="en-US"/>
          </a:p>
        </p:txBody>
      </p:sp>
    </p:spTree>
    <p:extLst>
      <p:ext uri="{BB962C8B-B14F-4D97-AF65-F5344CB8AC3E}">
        <p14:creationId xmlns:p14="http://schemas.microsoft.com/office/powerpoint/2010/main" val="4104705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20F901-46F4-48D6-B1B8-E1C92DE09770}" type="slidenum">
              <a:rPr lang="zh-CN" altLang="en-US" smtClean="0"/>
              <a:t>25</a:t>
            </a:fld>
            <a:endParaRPr lang="zh-CN" altLang="en-US"/>
          </a:p>
        </p:txBody>
      </p:sp>
    </p:spTree>
    <p:extLst>
      <p:ext uri="{BB962C8B-B14F-4D97-AF65-F5344CB8AC3E}">
        <p14:creationId xmlns:p14="http://schemas.microsoft.com/office/powerpoint/2010/main" val="1482336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20F901-46F4-48D6-B1B8-E1C92DE09770}" type="slidenum">
              <a:rPr lang="zh-CN" altLang="en-US" smtClean="0"/>
              <a:t>27</a:t>
            </a:fld>
            <a:endParaRPr lang="zh-CN" altLang="en-US"/>
          </a:p>
        </p:txBody>
      </p:sp>
    </p:spTree>
    <p:extLst>
      <p:ext uri="{BB962C8B-B14F-4D97-AF65-F5344CB8AC3E}">
        <p14:creationId xmlns:p14="http://schemas.microsoft.com/office/powerpoint/2010/main" val="38376231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20F901-46F4-48D6-B1B8-E1C92DE09770}" type="slidenum">
              <a:rPr lang="zh-CN" altLang="en-US" smtClean="0"/>
              <a:t>28</a:t>
            </a:fld>
            <a:endParaRPr lang="zh-CN" altLang="en-US"/>
          </a:p>
        </p:txBody>
      </p:sp>
    </p:spTree>
    <p:extLst>
      <p:ext uri="{BB962C8B-B14F-4D97-AF65-F5344CB8AC3E}">
        <p14:creationId xmlns:p14="http://schemas.microsoft.com/office/powerpoint/2010/main" val="693453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4920F901-46F4-48D6-B1B8-E1C92DE09770}" type="slidenum">
              <a:rPr lang="zh-CN" altLang="en-US" smtClean="0"/>
              <a:t>9</a:t>
            </a:fld>
            <a:endParaRPr lang="zh-CN" altLang="en-US"/>
          </a:p>
        </p:txBody>
      </p:sp>
    </p:spTree>
    <p:extLst>
      <p:ext uri="{BB962C8B-B14F-4D97-AF65-F5344CB8AC3E}">
        <p14:creationId xmlns:p14="http://schemas.microsoft.com/office/powerpoint/2010/main" val="915621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20F901-46F4-48D6-B1B8-E1C92DE09770}" type="slidenum">
              <a:rPr lang="zh-CN" altLang="en-US" smtClean="0"/>
              <a:t>10</a:t>
            </a:fld>
            <a:endParaRPr lang="zh-CN" altLang="en-US"/>
          </a:p>
        </p:txBody>
      </p:sp>
    </p:spTree>
    <p:extLst>
      <p:ext uri="{BB962C8B-B14F-4D97-AF65-F5344CB8AC3E}">
        <p14:creationId xmlns:p14="http://schemas.microsoft.com/office/powerpoint/2010/main" val="3884185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20F901-46F4-48D6-B1B8-E1C92DE09770}" type="slidenum">
              <a:rPr lang="zh-CN" altLang="en-US" smtClean="0"/>
              <a:t>11</a:t>
            </a:fld>
            <a:endParaRPr lang="zh-CN" altLang="en-US"/>
          </a:p>
        </p:txBody>
      </p:sp>
    </p:spTree>
    <p:extLst>
      <p:ext uri="{BB962C8B-B14F-4D97-AF65-F5344CB8AC3E}">
        <p14:creationId xmlns:p14="http://schemas.microsoft.com/office/powerpoint/2010/main" val="182628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20F901-46F4-48D6-B1B8-E1C92DE09770}" type="slidenum">
              <a:rPr lang="zh-CN" altLang="en-US" smtClean="0"/>
              <a:t>12</a:t>
            </a:fld>
            <a:endParaRPr lang="zh-CN" altLang="en-US"/>
          </a:p>
        </p:txBody>
      </p:sp>
    </p:spTree>
    <p:extLst>
      <p:ext uri="{BB962C8B-B14F-4D97-AF65-F5344CB8AC3E}">
        <p14:creationId xmlns:p14="http://schemas.microsoft.com/office/powerpoint/2010/main" val="1487684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20F901-46F4-48D6-B1B8-E1C92DE09770}" type="slidenum">
              <a:rPr lang="zh-CN" altLang="en-US" smtClean="0"/>
              <a:t>13</a:t>
            </a:fld>
            <a:endParaRPr lang="zh-CN" altLang="en-US"/>
          </a:p>
        </p:txBody>
      </p:sp>
    </p:spTree>
    <p:extLst>
      <p:ext uri="{BB962C8B-B14F-4D97-AF65-F5344CB8AC3E}">
        <p14:creationId xmlns:p14="http://schemas.microsoft.com/office/powerpoint/2010/main" val="715499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20F901-46F4-48D6-B1B8-E1C92DE09770}" type="slidenum">
              <a:rPr lang="zh-CN" altLang="en-US" smtClean="0"/>
              <a:t>14</a:t>
            </a:fld>
            <a:endParaRPr lang="zh-CN" altLang="en-US"/>
          </a:p>
        </p:txBody>
      </p:sp>
    </p:spTree>
    <p:extLst>
      <p:ext uri="{BB962C8B-B14F-4D97-AF65-F5344CB8AC3E}">
        <p14:creationId xmlns:p14="http://schemas.microsoft.com/office/powerpoint/2010/main" val="529790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20F901-46F4-48D6-B1B8-E1C92DE09770}" type="slidenum">
              <a:rPr lang="zh-CN" altLang="en-US" smtClean="0"/>
              <a:t>15</a:t>
            </a:fld>
            <a:endParaRPr lang="zh-CN" altLang="en-US"/>
          </a:p>
        </p:txBody>
      </p:sp>
    </p:spTree>
    <p:extLst>
      <p:ext uri="{BB962C8B-B14F-4D97-AF65-F5344CB8AC3E}">
        <p14:creationId xmlns:p14="http://schemas.microsoft.com/office/powerpoint/2010/main" val="2523919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20F901-46F4-48D6-B1B8-E1C92DE09770}" type="slidenum">
              <a:rPr lang="zh-CN" altLang="en-US" smtClean="0"/>
              <a:t>19</a:t>
            </a:fld>
            <a:endParaRPr lang="zh-CN" altLang="en-US"/>
          </a:p>
        </p:txBody>
      </p:sp>
    </p:spTree>
    <p:extLst>
      <p:ext uri="{BB962C8B-B14F-4D97-AF65-F5344CB8AC3E}">
        <p14:creationId xmlns:p14="http://schemas.microsoft.com/office/powerpoint/2010/main" val="5337656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1">
        <a:schemeClr val="bg1"/>
      </p:bgRef>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D9FF39-C4BF-DAFC-C7F3-84B16A1FBF0D}"/>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C885738F-D021-1D61-2E33-1E6B3864242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B1A14C2-C372-3BB2-5463-C11C9FBCF6C4}"/>
              </a:ext>
            </a:extLst>
          </p:cNvPr>
          <p:cNvSpPr>
            <a:spLocks noGrp="1"/>
          </p:cNvSpPr>
          <p:nvPr>
            <p:ph type="dt" sz="half" idx="10"/>
          </p:nvPr>
        </p:nvSpPr>
        <p:spPr/>
        <p:txBody>
          <a:bodyPr/>
          <a:lstStyle/>
          <a:p>
            <a:fld id="{3B448867-A4F0-4A0F-959C-5CC299351317}" type="datetimeFigureOut">
              <a:rPr lang="zh-CN" altLang="en-US" smtClean="0"/>
              <a:t>2024/4/17</a:t>
            </a:fld>
            <a:endParaRPr lang="zh-CN" altLang="en-US"/>
          </a:p>
        </p:txBody>
      </p:sp>
      <p:sp>
        <p:nvSpPr>
          <p:cNvPr id="5" name="页脚占位符 4">
            <a:extLst>
              <a:ext uri="{FF2B5EF4-FFF2-40B4-BE49-F238E27FC236}">
                <a16:creationId xmlns:a16="http://schemas.microsoft.com/office/drawing/2014/main" id="{494273E1-01EB-6917-2DA6-24E24EED56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1EDDC1-345F-E4CF-C3BE-2A1249702AA5}"/>
              </a:ext>
            </a:extLst>
          </p:cNvPr>
          <p:cNvSpPr>
            <a:spLocks noGrp="1"/>
          </p:cNvSpPr>
          <p:nvPr>
            <p:ph type="sldNum" sz="quarter" idx="12"/>
          </p:nvPr>
        </p:nvSpPr>
        <p:spPr/>
        <p:txBody>
          <a:bodyPr/>
          <a:lstStyle/>
          <a:p>
            <a:fld id="{F21EEE7D-114C-46EF-84C0-8089164CC5A1}" type="slidenum">
              <a:rPr lang="zh-CN" altLang="en-US" smtClean="0"/>
              <a:t>‹#›</a:t>
            </a:fld>
            <a:endParaRPr lang="zh-CN" altLang="en-US"/>
          </a:p>
        </p:txBody>
      </p:sp>
      <p:pic>
        <p:nvPicPr>
          <p:cNvPr id="19" name="图片 18" descr="建筑的摆设布局&#10;&#10;低可信度描述已自动生成">
            <a:extLst>
              <a:ext uri="{FF2B5EF4-FFF2-40B4-BE49-F238E27FC236}">
                <a16:creationId xmlns:a16="http://schemas.microsoft.com/office/drawing/2014/main" id="{057D871D-2ACD-FC53-099D-BFA9859CD540}"/>
              </a:ext>
            </a:extLst>
          </p:cNvPr>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artisticBlur radius="20"/>
                    </a14:imgEffect>
                    <a14:imgEffect>
                      <a14:colorTemperature colorTemp="9661"/>
                    </a14:imgEffect>
                  </a14:imgLayer>
                </a14:imgProps>
              </a:ext>
              <a:ext uri="{28A0092B-C50C-407E-A947-70E740481C1C}">
                <a14:useLocalDpi xmlns:a14="http://schemas.microsoft.com/office/drawing/2010/main"/>
              </a:ext>
            </a:extLst>
          </a:blip>
          <a:srcRect/>
          <a:stretch/>
        </p:blipFill>
        <p:spPr>
          <a:xfrm>
            <a:off x="-96913" y="0"/>
            <a:ext cx="11469763" cy="6922770"/>
          </a:xfrm>
          <a:custGeom>
            <a:avLst/>
            <a:gdLst>
              <a:gd name="connsiteX0" fmla="*/ 0 w 11362446"/>
              <a:gd name="connsiteY0" fmla="*/ 0 h 6857997"/>
              <a:gd name="connsiteX1" fmla="*/ 11362446 w 11362446"/>
              <a:gd name="connsiteY1" fmla="*/ 0 h 6857997"/>
              <a:gd name="connsiteX2" fmla="*/ 11362446 w 11362446"/>
              <a:gd name="connsiteY2" fmla="*/ 6857997 h 6857997"/>
              <a:gd name="connsiteX3" fmla="*/ 0 w 11362446"/>
              <a:gd name="connsiteY3" fmla="*/ 6857997 h 6857997"/>
            </a:gdLst>
            <a:ahLst/>
            <a:cxnLst>
              <a:cxn ang="0">
                <a:pos x="connsiteX0" y="connsiteY0"/>
              </a:cxn>
              <a:cxn ang="0">
                <a:pos x="connsiteX1" y="connsiteY1"/>
              </a:cxn>
              <a:cxn ang="0">
                <a:pos x="connsiteX2" y="connsiteY2"/>
              </a:cxn>
              <a:cxn ang="0">
                <a:pos x="connsiteX3" y="connsiteY3"/>
              </a:cxn>
            </a:cxnLst>
            <a:rect l="l" t="t" r="r" b="b"/>
            <a:pathLst>
              <a:path w="11362446" h="6857997">
                <a:moveTo>
                  <a:pt x="0" y="0"/>
                </a:moveTo>
                <a:lnTo>
                  <a:pt x="11362446" y="0"/>
                </a:lnTo>
                <a:lnTo>
                  <a:pt x="11362446" y="6857997"/>
                </a:lnTo>
                <a:lnTo>
                  <a:pt x="0" y="6857997"/>
                </a:lnTo>
                <a:close/>
              </a:path>
            </a:pathLst>
          </a:custGeom>
        </p:spPr>
      </p:pic>
      <p:sp>
        <p:nvSpPr>
          <p:cNvPr id="20" name="任意多边形: 形状 19">
            <a:extLst>
              <a:ext uri="{FF2B5EF4-FFF2-40B4-BE49-F238E27FC236}">
                <a16:creationId xmlns:a16="http://schemas.microsoft.com/office/drawing/2014/main" id="{78B91531-EB81-8D6A-19B0-50EC37C9E251}"/>
              </a:ext>
            </a:extLst>
          </p:cNvPr>
          <p:cNvSpPr/>
          <p:nvPr userDrawn="1"/>
        </p:nvSpPr>
        <p:spPr>
          <a:xfrm>
            <a:off x="-96914" y="794065"/>
            <a:ext cx="11469763" cy="6128706"/>
          </a:xfrm>
          <a:custGeom>
            <a:avLst/>
            <a:gdLst>
              <a:gd name="connsiteX0" fmla="*/ 0 w 11640490"/>
              <a:gd name="connsiteY0" fmla="*/ 0 h 6858000"/>
              <a:gd name="connsiteX1" fmla="*/ 11640490 w 11640490"/>
              <a:gd name="connsiteY1" fmla="*/ 0 h 6858000"/>
              <a:gd name="connsiteX2" fmla="*/ 11640490 w 11640490"/>
              <a:gd name="connsiteY2" fmla="*/ 6858000 h 6858000"/>
              <a:gd name="connsiteX3" fmla="*/ 0 w 1164049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640490" h="6858000">
                <a:moveTo>
                  <a:pt x="0" y="0"/>
                </a:moveTo>
                <a:lnTo>
                  <a:pt x="11640490" y="0"/>
                </a:lnTo>
                <a:lnTo>
                  <a:pt x="11640490" y="6858000"/>
                </a:lnTo>
                <a:lnTo>
                  <a:pt x="0" y="6858000"/>
                </a:lnTo>
                <a:close/>
              </a:path>
            </a:pathLst>
          </a:custGeom>
          <a:gradFill flip="none" rotWithShape="1">
            <a:gsLst>
              <a:gs pos="6000">
                <a:schemeClr val="bg1"/>
              </a:gs>
              <a:gs pos="100000">
                <a:schemeClr val="bg1">
                  <a:alpha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pic>
        <p:nvPicPr>
          <p:cNvPr id="23" name="图片 22">
            <a:extLst>
              <a:ext uri="{FF2B5EF4-FFF2-40B4-BE49-F238E27FC236}">
                <a16:creationId xmlns:a16="http://schemas.microsoft.com/office/drawing/2014/main" id="{B5C60115-6143-DFBD-32B6-D329AE28066D}"/>
              </a:ext>
              <a:ext uri="{C183D7F6-B498-43B3-948B-1728B52AA6E4}">
                <adec:decorative xmlns:adec="http://schemas.microsoft.com/office/drawing/2017/decorative" val="0"/>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823954" y="-152370"/>
            <a:ext cx="2743206" cy="1167386"/>
          </a:xfrm>
          <a:prstGeom prst="rect">
            <a:avLst/>
          </a:prstGeom>
        </p:spPr>
      </p:pic>
    </p:spTree>
    <p:extLst>
      <p:ext uri="{BB962C8B-B14F-4D97-AF65-F5344CB8AC3E}">
        <p14:creationId xmlns:p14="http://schemas.microsoft.com/office/powerpoint/2010/main" val="184736595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EE863-4DBC-45DE-EF15-1D5575A085EB}"/>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4D39CB8F-AB93-5FC6-9DC7-4A2935418AA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1236376D-BA46-7CBC-EE4E-2C9E3734E68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CB3FD2A-3906-2BF2-F42D-345967A92196}"/>
              </a:ext>
            </a:extLst>
          </p:cNvPr>
          <p:cNvSpPr>
            <a:spLocks noGrp="1"/>
          </p:cNvSpPr>
          <p:nvPr>
            <p:ph type="dt" sz="half" idx="10"/>
          </p:nvPr>
        </p:nvSpPr>
        <p:spPr/>
        <p:txBody>
          <a:bodyPr/>
          <a:lstStyle/>
          <a:p>
            <a:fld id="{3B448867-A4F0-4A0F-959C-5CC299351317}" type="datetimeFigureOut">
              <a:rPr lang="zh-CN" altLang="en-US" smtClean="0"/>
              <a:t>2024/4/17</a:t>
            </a:fld>
            <a:endParaRPr lang="zh-CN" altLang="en-US"/>
          </a:p>
        </p:txBody>
      </p:sp>
      <p:sp>
        <p:nvSpPr>
          <p:cNvPr id="6" name="页脚占位符 5">
            <a:extLst>
              <a:ext uri="{FF2B5EF4-FFF2-40B4-BE49-F238E27FC236}">
                <a16:creationId xmlns:a16="http://schemas.microsoft.com/office/drawing/2014/main" id="{3ED8B847-77E2-9AA0-2314-7435118F305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F3A378-0BB2-202B-50EB-4150A481719A}"/>
              </a:ext>
            </a:extLst>
          </p:cNvPr>
          <p:cNvSpPr>
            <a:spLocks noGrp="1"/>
          </p:cNvSpPr>
          <p:nvPr>
            <p:ph type="sldNum" sz="quarter" idx="12"/>
          </p:nvPr>
        </p:nvSpPr>
        <p:spPr/>
        <p:txBody>
          <a:bodyPr/>
          <a:lstStyle/>
          <a:p>
            <a:fld id="{F21EEE7D-114C-46EF-84C0-8089164CC5A1}" type="slidenum">
              <a:rPr lang="zh-CN" altLang="en-US" smtClean="0"/>
              <a:t>‹#›</a:t>
            </a:fld>
            <a:endParaRPr lang="zh-CN" altLang="en-US"/>
          </a:p>
        </p:txBody>
      </p:sp>
      <p:grpSp>
        <p:nvGrpSpPr>
          <p:cNvPr id="8" name="Group 2">
            <a:extLst>
              <a:ext uri="{FF2B5EF4-FFF2-40B4-BE49-F238E27FC236}">
                <a16:creationId xmlns:a16="http://schemas.microsoft.com/office/drawing/2014/main" id="{F61E40AB-5676-3C27-4C1A-B07E77D3ED67}"/>
              </a:ext>
            </a:extLst>
          </p:cNvPr>
          <p:cNvGrpSpPr/>
          <p:nvPr userDrawn="1"/>
        </p:nvGrpSpPr>
        <p:grpSpPr>
          <a:xfrm>
            <a:off x="0" y="0"/>
            <a:ext cx="9144001" cy="1052751"/>
            <a:chOff x="0" y="1536"/>
            <a:chExt cx="4320" cy="663"/>
          </a:xfrm>
        </p:grpSpPr>
        <p:grpSp>
          <p:nvGrpSpPr>
            <p:cNvPr id="9" name="Group 3">
              <a:extLst>
                <a:ext uri="{FF2B5EF4-FFF2-40B4-BE49-F238E27FC236}">
                  <a16:creationId xmlns:a16="http://schemas.microsoft.com/office/drawing/2014/main" id="{28CB3D13-C0BC-ABA5-964C-064805B6BD97}"/>
                </a:ext>
              </a:extLst>
            </p:cNvPr>
            <p:cNvGrpSpPr/>
            <p:nvPr/>
          </p:nvGrpSpPr>
          <p:grpSpPr>
            <a:xfrm>
              <a:off x="183" y="1604"/>
              <a:ext cx="448" cy="299"/>
              <a:chOff x="720" y="336"/>
              <a:chExt cx="624" cy="432"/>
            </a:xfrm>
          </p:grpSpPr>
          <p:sp>
            <p:nvSpPr>
              <p:cNvPr id="16" name="Rectangle 4">
                <a:extLst>
                  <a:ext uri="{FF2B5EF4-FFF2-40B4-BE49-F238E27FC236}">
                    <a16:creationId xmlns:a16="http://schemas.microsoft.com/office/drawing/2014/main" id="{53A39D7E-ECAE-1641-6E2A-931718C8948B}"/>
                  </a:ext>
                </a:extLst>
              </p:cNvPr>
              <p:cNvSpPr>
                <a:spLocks noChangeArrowheads="1"/>
              </p:cNvSpPr>
              <p:nvPr/>
            </p:nvSpPr>
            <p:spPr bwMode="auto">
              <a:xfrm>
                <a:off x="720" y="336"/>
                <a:ext cx="384" cy="432"/>
              </a:xfrm>
              <a:prstGeom prst="rect">
                <a:avLst/>
              </a:prstGeom>
              <a:solidFill>
                <a:srgbClr val="33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7" name="Rectangle 5">
                <a:extLst>
                  <a:ext uri="{FF2B5EF4-FFF2-40B4-BE49-F238E27FC236}">
                    <a16:creationId xmlns:a16="http://schemas.microsoft.com/office/drawing/2014/main" id="{969CF773-1F45-C9AB-8BE1-DA98EB537094}"/>
                  </a:ext>
                </a:extLst>
              </p:cNvPr>
              <p:cNvSpPr>
                <a:spLocks noChangeArrowheads="1"/>
              </p:cNvSpPr>
              <p:nvPr/>
            </p:nvSpPr>
            <p:spPr bwMode="auto">
              <a:xfrm>
                <a:off x="1056" y="336"/>
                <a:ext cx="288" cy="432"/>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grpSp>
          <p:nvGrpSpPr>
            <p:cNvPr id="10" name="Group 6">
              <a:extLst>
                <a:ext uri="{FF2B5EF4-FFF2-40B4-BE49-F238E27FC236}">
                  <a16:creationId xmlns:a16="http://schemas.microsoft.com/office/drawing/2014/main" id="{23669018-92FD-621B-2319-2099A577D5E4}"/>
                </a:ext>
              </a:extLst>
            </p:cNvPr>
            <p:cNvGrpSpPr/>
            <p:nvPr/>
          </p:nvGrpSpPr>
          <p:grpSpPr>
            <a:xfrm>
              <a:off x="261" y="1870"/>
              <a:ext cx="465" cy="299"/>
              <a:chOff x="912" y="2640"/>
              <a:chExt cx="672" cy="432"/>
            </a:xfrm>
          </p:grpSpPr>
          <p:sp>
            <p:nvSpPr>
              <p:cNvPr id="14" name="Rectangle 7">
                <a:extLst>
                  <a:ext uri="{FF2B5EF4-FFF2-40B4-BE49-F238E27FC236}">
                    <a16:creationId xmlns:a16="http://schemas.microsoft.com/office/drawing/2014/main" id="{DB7AC14A-F92F-F3F5-DA5A-1F6BDCDCFB36}"/>
                  </a:ext>
                </a:extLst>
              </p:cNvPr>
              <p:cNvSpPr>
                <a:spLocks noChangeArrowheads="1"/>
              </p:cNvSpPr>
              <p:nvPr/>
            </p:nvSpPr>
            <p:spPr bwMode="auto">
              <a:xfrm>
                <a:off x="912" y="2640"/>
                <a:ext cx="384" cy="432"/>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5" name="Rectangle 8">
                <a:extLst>
                  <a:ext uri="{FF2B5EF4-FFF2-40B4-BE49-F238E27FC236}">
                    <a16:creationId xmlns:a16="http://schemas.microsoft.com/office/drawing/2014/main" id="{1B9AD651-D599-8819-4683-4C96CB44AA48}"/>
                  </a:ext>
                </a:extLst>
              </p:cNvPr>
              <p:cNvSpPr>
                <a:spLocks noChangeArrowheads="1"/>
              </p:cNvSpPr>
              <p:nvPr/>
            </p:nvSpPr>
            <p:spPr bwMode="auto">
              <a:xfrm>
                <a:off x="1249" y="2640"/>
                <a:ext cx="335" cy="432"/>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
          <p:nvSpPr>
            <p:cNvPr id="11" name="Rectangle 9">
              <a:extLst>
                <a:ext uri="{FF2B5EF4-FFF2-40B4-BE49-F238E27FC236}">
                  <a16:creationId xmlns:a16="http://schemas.microsoft.com/office/drawing/2014/main" id="{37910B41-C299-3ACA-0C7B-12EAFC3EC6E9}"/>
                </a:ext>
              </a:extLst>
            </p:cNvPr>
            <p:cNvSpPr>
              <a:spLocks noChangeArrowheads="1"/>
            </p:cNvSpPr>
            <p:nvPr/>
          </p:nvSpPr>
          <p:spPr bwMode="auto">
            <a:xfrm>
              <a:off x="0" y="1824"/>
              <a:ext cx="353" cy="266"/>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 name="Rectangle 10">
              <a:extLst>
                <a:ext uri="{FF2B5EF4-FFF2-40B4-BE49-F238E27FC236}">
                  <a16:creationId xmlns:a16="http://schemas.microsoft.com/office/drawing/2014/main" id="{9EFB476C-FA65-7CB3-D77A-4E4D3ABA7017}"/>
                </a:ext>
              </a:extLst>
            </p:cNvPr>
            <p:cNvSpPr>
              <a:spLocks noChangeArrowheads="1"/>
            </p:cNvSpPr>
            <p:nvPr/>
          </p:nvSpPr>
          <p:spPr bwMode="auto">
            <a:xfrm>
              <a:off x="400" y="1536"/>
              <a:ext cx="20" cy="663"/>
            </a:xfrm>
            <a:prstGeom prst="rect">
              <a:avLst/>
            </a:prstGeom>
            <a:solidFill>
              <a:srgbClr val="1C1C1C"/>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 name="Rectangle 11">
              <a:extLst>
                <a:ext uri="{FF2B5EF4-FFF2-40B4-BE49-F238E27FC236}">
                  <a16:creationId xmlns:a16="http://schemas.microsoft.com/office/drawing/2014/main" id="{941EF297-9F49-7569-3445-B5F697BB92CF}"/>
                </a:ext>
              </a:extLst>
            </p:cNvPr>
            <p:cNvSpPr>
              <a:spLocks noChangeArrowheads="1"/>
            </p:cNvSpPr>
            <p:nvPr/>
          </p:nvSpPr>
          <p:spPr bwMode="auto">
            <a:xfrm>
              <a:off x="199" y="2025"/>
              <a:ext cx="4121" cy="29"/>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Tree>
    <p:extLst>
      <p:ext uri="{BB962C8B-B14F-4D97-AF65-F5344CB8AC3E}">
        <p14:creationId xmlns:p14="http://schemas.microsoft.com/office/powerpoint/2010/main" val="4218256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77D7FB-FDE3-71DC-CAEA-7EDC73D219B1}"/>
              </a:ext>
            </a:extLst>
          </p:cNvPr>
          <p:cNvSpPr>
            <a:spLocks noGrp="1"/>
          </p:cNvSpPr>
          <p:nvPr>
            <p:ph type="title"/>
          </p:nvPr>
        </p:nvSpPr>
        <p:spPr/>
        <p:txBody>
          <a:bodyPr>
            <a:normAutofit/>
          </a:bodyPr>
          <a:lstStyle>
            <a:lvl1pPr>
              <a:defRPr sz="4000" b="1"/>
            </a:lvl1pPr>
          </a:lstStyle>
          <a:p>
            <a:r>
              <a:rPr lang="zh-CN" altLang="en-US"/>
              <a:t>单击此处编辑母版标题样式</a:t>
            </a:r>
          </a:p>
        </p:txBody>
      </p:sp>
      <p:sp>
        <p:nvSpPr>
          <p:cNvPr id="3" name="竖排文字占位符 2">
            <a:extLst>
              <a:ext uri="{FF2B5EF4-FFF2-40B4-BE49-F238E27FC236}">
                <a16:creationId xmlns:a16="http://schemas.microsoft.com/office/drawing/2014/main" id="{F0DDF866-7ED3-6B0B-6B74-7177C919B36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EA15DC-DC4F-930D-9386-68922D685099}"/>
              </a:ext>
            </a:extLst>
          </p:cNvPr>
          <p:cNvSpPr>
            <a:spLocks noGrp="1"/>
          </p:cNvSpPr>
          <p:nvPr>
            <p:ph type="dt" sz="half" idx="10"/>
          </p:nvPr>
        </p:nvSpPr>
        <p:spPr/>
        <p:txBody>
          <a:bodyPr/>
          <a:lstStyle/>
          <a:p>
            <a:fld id="{3B448867-A4F0-4A0F-959C-5CC299351317}" type="datetimeFigureOut">
              <a:rPr lang="zh-CN" altLang="en-US" smtClean="0"/>
              <a:t>2024/4/17</a:t>
            </a:fld>
            <a:endParaRPr lang="zh-CN" altLang="en-US"/>
          </a:p>
        </p:txBody>
      </p:sp>
      <p:sp>
        <p:nvSpPr>
          <p:cNvPr id="5" name="页脚占位符 4">
            <a:extLst>
              <a:ext uri="{FF2B5EF4-FFF2-40B4-BE49-F238E27FC236}">
                <a16:creationId xmlns:a16="http://schemas.microsoft.com/office/drawing/2014/main" id="{59FDB2CD-A571-863E-E4F4-2C7B35D331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CC8FDF-2E35-BBB6-41ED-FCB60F046F29}"/>
              </a:ext>
            </a:extLst>
          </p:cNvPr>
          <p:cNvSpPr>
            <a:spLocks noGrp="1"/>
          </p:cNvSpPr>
          <p:nvPr>
            <p:ph type="sldNum" sz="quarter" idx="12"/>
          </p:nvPr>
        </p:nvSpPr>
        <p:spPr/>
        <p:txBody>
          <a:bodyPr/>
          <a:lstStyle/>
          <a:p>
            <a:fld id="{F21EEE7D-114C-46EF-84C0-8089164CC5A1}" type="slidenum">
              <a:rPr lang="zh-CN" altLang="en-US" smtClean="0"/>
              <a:t>‹#›</a:t>
            </a:fld>
            <a:endParaRPr lang="zh-CN" altLang="en-US"/>
          </a:p>
        </p:txBody>
      </p:sp>
      <p:grpSp>
        <p:nvGrpSpPr>
          <p:cNvPr id="7" name="Group 2">
            <a:extLst>
              <a:ext uri="{FF2B5EF4-FFF2-40B4-BE49-F238E27FC236}">
                <a16:creationId xmlns:a16="http://schemas.microsoft.com/office/drawing/2014/main" id="{23CE7BAB-1527-645A-7EDC-E8865BF7B3C2}"/>
              </a:ext>
            </a:extLst>
          </p:cNvPr>
          <p:cNvGrpSpPr/>
          <p:nvPr userDrawn="1"/>
        </p:nvGrpSpPr>
        <p:grpSpPr>
          <a:xfrm>
            <a:off x="0" y="0"/>
            <a:ext cx="9144001" cy="1052751"/>
            <a:chOff x="0" y="1536"/>
            <a:chExt cx="4320" cy="663"/>
          </a:xfrm>
        </p:grpSpPr>
        <p:grpSp>
          <p:nvGrpSpPr>
            <p:cNvPr id="8" name="Group 3">
              <a:extLst>
                <a:ext uri="{FF2B5EF4-FFF2-40B4-BE49-F238E27FC236}">
                  <a16:creationId xmlns:a16="http://schemas.microsoft.com/office/drawing/2014/main" id="{47DED375-19FE-05B4-C777-9EA73877B02A}"/>
                </a:ext>
              </a:extLst>
            </p:cNvPr>
            <p:cNvGrpSpPr/>
            <p:nvPr/>
          </p:nvGrpSpPr>
          <p:grpSpPr>
            <a:xfrm>
              <a:off x="183" y="1604"/>
              <a:ext cx="448" cy="299"/>
              <a:chOff x="720" y="336"/>
              <a:chExt cx="624" cy="432"/>
            </a:xfrm>
          </p:grpSpPr>
          <p:sp>
            <p:nvSpPr>
              <p:cNvPr id="15" name="Rectangle 4">
                <a:extLst>
                  <a:ext uri="{FF2B5EF4-FFF2-40B4-BE49-F238E27FC236}">
                    <a16:creationId xmlns:a16="http://schemas.microsoft.com/office/drawing/2014/main" id="{A843BE22-BDA0-3461-E052-7DE62BA33233}"/>
                  </a:ext>
                </a:extLst>
              </p:cNvPr>
              <p:cNvSpPr>
                <a:spLocks noChangeArrowheads="1"/>
              </p:cNvSpPr>
              <p:nvPr/>
            </p:nvSpPr>
            <p:spPr bwMode="auto">
              <a:xfrm>
                <a:off x="720" y="336"/>
                <a:ext cx="384" cy="432"/>
              </a:xfrm>
              <a:prstGeom prst="rect">
                <a:avLst/>
              </a:prstGeom>
              <a:solidFill>
                <a:srgbClr val="33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 name="Rectangle 5">
                <a:extLst>
                  <a:ext uri="{FF2B5EF4-FFF2-40B4-BE49-F238E27FC236}">
                    <a16:creationId xmlns:a16="http://schemas.microsoft.com/office/drawing/2014/main" id="{B2ACF3A4-3116-E7C8-E761-8ED20910D170}"/>
                  </a:ext>
                </a:extLst>
              </p:cNvPr>
              <p:cNvSpPr>
                <a:spLocks noChangeArrowheads="1"/>
              </p:cNvSpPr>
              <p:nvPr/>
            </p:nvSpPr>
            <p:spPr bwMode="auto">
              <a:xfrm>
                <a:off x="1056" y="336"/>
                <a:ext cx="288" cy="432"/>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grpSp>
          <p:nvGrpSpPr>
            <p:cNvPr id="9" name="Group 6">
              <a:extLst>
                <a:ext uri="{FF2B5EF4-FFF2-40B4-BE49-F238E27FC236}">
                  <a16:creationId xmlns:a16="http://schemas.microsoft.com/office/drawing/2014/main" id="{BE385470-A1B1-4B45-7FD6-7EB95AB33B31}"/>
                </a:ext>
              </a:extLst>
            </p:cNvPr>
            <p:cNvGrpSpPr/>
            <p:nvPr/>
          </p:nvGrpSpPr>
          <p:grpSpPr>
            <a:xfrm>
              <a:off x="261" y="1870"/>
              <a:ext cx="465" cy="299"/>
              <a:chOff x="912" y="2640"/>
              <a:chExt cx="672" cy="432"/>
            </a:xfrm>
          </p:grpSpPr>
          <p:sp>
            <p:nvSpPr>
              <p:cNvPr id="13" name="Rectangle 7">
                <a:extLst>
                  <a:ext uri="{FF2B5EF4-FFF2-40B4-BE49-F238E27FC236}">
                    <a16:creationId xmlns:a16="http://schemas.microsoft.com/office/drawing/2014/main" id="{E12A5326-FACA-8551-BE0E-3EE9D813EFAA}"/>
                  </a:ext>
                </a:extLst>
              </p:cNvPr>
              <p:cNvSpPr>
                <a:spLocks noChangeArrowheads="1"/>
              </p:cNvSpPr>
              <p:nvPr/>
            </p:nvSpPr>
            <p:spPr bwMode="auto">
              <a:xfrm>
                <a:off x="912" y="2640"/>
                <a:ext cx="384" cy="432"/>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4" name="Rectangle 8">
                <a:extLst>
                  <a:ext uri="{FF2B5EF4-FFF2-40B4-BE49-F238E27FC236}">
                    <a16:creationId xmlns:a16="http://schemas.microsoft.com/office/drawing/2014/main" id="{87F2A216-A117-4254-44D6-0A62BC86E98E}"/>
                  </a:ext>
                </a:extLst>
              </p:cNvPr>
              <p:cNvSpPr>
                <a:spLocks noChangeArrowheads="1"/>
              </p:cNvSpPr>
              <p:nvPr/>
            </p:nvSpPr>
            <p:spPr bwMode="auto">
              <a:xfrm>
                <a:off x="1249" y="2640"/>
                <a:ext cx="335" cy="432"/>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
          <p:nvSpPr>
            <p:cNvPr id="10" name="Rectangle 9">
              <a:extLst>
                <a:ext uri="{FF2B5EF4-FFF2-40B4-BE49-F238E27FC236}">
                  <a16:creationId xmlns:a16="http://schemas.microsoft.com/office/drawing/2014/main" id="{35927A25-F771-E468-D1A5-F80A0753E3C4}"/>
                </a:ext>
              </a:extLst>
            </p:cNvPr>
            <p:cNvSpPr>
              <a:spLocks noChangeArrowheads="1"/>
            </p:cNvSpPr>
            <p:nvPr/>
          </p:nvSpPr>
          <p:spPr bwMode="auto">
            <a:xfrm>
              <a:off x="0" y="1824"/>
              <a:ext cx="353" cy="266"/>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 name="Rectangle 10">
              <a:extLst>
                <a:ext uri="{FF2B5EF4-FFF2-40B4-BE49-F238E27FC236}">
                  <a16:creationId xmlns:a16="http://schemas.microsoft.com/office/drawing/2014/main" id="{41C0455D-99AD-6566-1789-5900536E9BDD}"/>
                </a:ext>
              </a:extLst>
            </p:cNvPr>
            <p:cNvSpPr>
              <a:spLocks noChangeArrowheads="1"/>
            </p:cNvSpPr>
            <p:nvPr/>
          </p:nvSpPr>
          <p:spPr bwMode="auto">
            <a:xfrm>
              <a:off x="400" y="1536"/>
              <a:ext cx="20" cy="663"/>
            </a:xfrm>
            <a:prstGeom prst="rect">
              <a:avLst/>
            </a:prstGeom>
            <a:solidFill>
              <a:srgbClr val="1C1C1C"/>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 name="Rectangle 11">
              <a:extLst>
                <a:ext uri="{FF2B5EF4-FFF2-40B4-BE49-F238E27FC236}">
                  <a16:creationId xmlns:a16="http://schemas.microsoft.com/office/drawing/2014/main" id="{F607B198-349E-F30E-BE44-3E4FC4906F38}"/>
                </a:ext>
              </a:extLst>
            </p:cNvPr>
            <p:cNvSpPr>
              <a:spLocks noChangeArrowheads="1"/>
            </p:cNvSpPr>
            <p:nvPr/>
          </p:nvSpPr>
          <p:spPr bwMode="auto">
            <a:xfrm>
              <a:off x="199" y="2025"/>
              <a:ext cx="4121" cy="29"/>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Tree>
    <p:extLst>
      <p:ext uri="{BB962C8B-B14F-4D97-AF65-F5344CB8AC3E}">
        <p14:creationId xmlns:p14="http://schemas.microsoft.com/office/powerpoint/2010/main" val="3677948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51B3F50-0FD0-91E2-6806-1F77522DAF83}"/>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EA171A8-AAA2-D1B0-DD4F-45776E8B7F4D}"/>
              </a:ext>
            </a:extLst>
          </p:cNvPr>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34A0642-9BA4-390D-C579-E046CB5D89B2}"/>
              </a:ext>
            </a:extLst>
          </p:cNvPr>
          <p:cNvSpPr>
            <a:spLocks noGrp="1"/>
          </p:cNvSpPr>
          <p:nvPr>
            <p:ph type="dt" sz="half" idx="10"/>
          </p:nvPr>
        </p:nvSpPr>
        <p:spPr/>
        <p:txBody>
          <a:bodyPr/>
          <a:lstStyle/>
          <a:p>
            <a:fld id="{3B448867-A4F0-4A0F-959C-5CC299351317}" type="datetimeFigureOut">
              <a:rPr lang="zh-CN" altLang="en-US" smtClean="0"/>
              <a:t>2024/4/17</a:t>
            </a:fld>
            <a:endParaRPr lang="zh-CN" altLang="en-US"/>
          </a:p>
        </p:txBody>
      </p:sp>
      <p:sp>
        <p:nvSpPr>
          <p:cNvPr id="5" name="页脚占位符 4">
            <a:extLst>
              <a:ext uri="{FF2B5EF4-FFF2-40B4-BE49-F238E27FC236}">
                <a16:creationId xmlns:a16="http://schemas.microsoft.com/office/drawing/2014/main" id="{A668141D-B0F7-86B7-6B14-3AD8DBD91B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3575CF-04B7-9766-130F-AC88C28C6764}"/>
              </a:ext>
            </a:extLst>
          </p:cNvPr>
          <p:cNvSpPr>
            <a:spLocks noGrp="1"/>
          </p:cNvSpPr>
          <p:nvPr>
            <p:ph type="sldNum" sz="quarter" idx="12"/>
          </p:nvPr>
        </p:nvSpPr>
        <p:spPr/>
        <p:txBody>
          <a:bodyPr/>
          <a:lstStyle/>
          <a:p>
            <a:fld id="{F21EEE7D-114C-46EF-84C0-8089164CC5A1}" type="slidenum">
              <a:rPr lang="zh-CN" altLang="en-US" smtClean="0"/>
              <a:t>‹#›</a:t>
            </a:fld>
            <a:endParaRPr lang="zh-CN" altLang="en-US"/>
          </a:p>
        </p:txBody>
      </p:sp>
      <p:grpSp>
        <p:nvGrpSpPr>
          <p:cNvPr id="7" name="Group 2">
            <a:extLst>
              <a:ext uri="{FF2B5EF4-FFF2-40B4-BE49-F238E27FC236}">
                <a16:creationId xmlns:a16="http://schemas.microsoft.com/office/drawing/2014/main" id="{803A3BFD-7AD6-A89E-5CA5-CDE050D6C820}"/>
              </a:ext>
            </a:extLst>
          </p:cNvPr>
          <p:cNvGrpSpPr/>
          <p:nvPr userDrawn="1"/>
        </p:nvGrpSpPr>
        <p:grpSpPr>
          <a:xfrm>
            <a:off x="0" y="0"/>
            <a:ext cx="9144001" cy="1052751"/>
            <a:chOff x="0" y="1536"/>
            <a:chExt cx="4320" cy="663"/>
          </a:xfrm>
        </p:grpSpPr>
        <p:grpSp>
          <p:nvGrpSpPr>
            <p:cNvPr id="8" name="Group 3">
              <a:extLst>
                <a:ext uri="{FF2B5EF4-FFF2-40B4-BE49-F238E27FC236}">
                  <a16:creationId xmlns:a16="http://schemas.microsoft.com/office/drawing/2014/main" id="{E611D232-C118-9A9E-0750-C0D0800E5481}"/>
                </a:ext>
              </a:extLst>
            </p:cNvPr>
            <p:cNvGrpSpPr/>
            <p:nvPr/>
          </p:nvGrpSpPr>
          <p:grpSpPr>
            <a:xfrm>
              <a:off x="183" y="1604"/>
              <a:ext cx="448" cy="299"/>
              <a:chOff x="720" y="336"/>
              <a:chExt cx="624" cy="432"/>
            </a:xfrm>
          </p:grpSpPr>
          <p:sp>
            <p:nvSpPr>
              <p:cNvPr id="15" name="Rectangle 4">
                <a:extLst>
                  <a:ext uri="{FF2B5EF4-FFF2-40B4-BE49-F238E27FC236}">
                    <a16:creationId xmlns:a16="http://schemas.microsoft.com/office/drawing/2014/main" id="{45ACD8F7-E39C-06D0-8832-579867EE4808}"/>
                  </a:ext>
                </a:extLst>
              </p:cNvPr>
              <p:cNvSpPr>
                <a:spLocks noChangeArrowheads="1"/>
              </p:cNvSpPr>
              <p:nvPr/>
            </p:nvSpPr>
            <p:spPr bwMode="auto">
              <a:xfrm>
                <a:off x="720" y="336"/>
                <a:ext cx="384" cy="432"/>
              </a:xfrm>
              <a:prstGeom prst="rect">
                <a:avLst/>
              </a:prstGeom>
              <a:solidFill>
                <a:srgbClr val="33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 name="Rectangle 5">
                <a:extLst>
                  <a:ext uri="{FF2B5EF4-FFF2-40B4-BE49-F238E27FC236}">
                    <a16:creationId xmlns:a16="http://schemas.microsoft.com/office/drawing/2014/main" id="{A2844E6F-FF5B-2CE9-5DB9-AA1CE67E4DE6}"/>
                  </a:ext>
                </a:extLst>
              </p:cNvPr>
              <p:cNvSpPr>
                <a:spLocks noChangeArrowheads="1"/>
              </p:cNvSpPr>
              <p:nvPr/>
            </p:nvSpPr>
            <p:spPr bwMode="auto">
              <a:xfrm>
                <a:off x="1056" y="336"/>
                <a:ext cx="288" cy="432"/>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grpSp>
          <p:nvGrpSpPr>
            <p:cNvPr id="9" name="Group 6">
              <a:extLst>
                <a:ext uri="{FF2B5EF4-FFF2-40B4-BE49-F238E27FC236}">
                  <a16:creationId xmlns:a16="http://schemas.microsoft.com/office/drawing/2014/main" id="{EF661511-0844-00B3-D017-D819A4FE9E4F}"/>
                </a:ext>
              </a:extLst>
            </p:cNvPr>
            <p:cNvGrpSpPr/>
            <p:nvPr/>
          </p:nvGrpSpPr>
          <p:grpSpPr>
            <a:xfrm>
              <a:off x="261" y="1870"/>
              <a:ext cx="465" cy="299"/>
              <a:chOff x="912" y="2640"/>
              <a:chExt cx="672" cy="432"/>
            </a:xfrm>
          </p:grpSpPr>
          <p:sp>
            <p:nvSpPr>
              <p:cNvPr id="13" name="Rectangle 7">
                <a:extLst>
                  <a:ext uri="{FF2B5EF4-FFF2-40B4-BE49-F238E27FC236}">
                    <a16:creationId xmlns:a16="http://schemas.microsoft.com/office/drawing/2014/main" id="{A128B69A-6F39-31B4-C756-2DA52982FECC}"/>
                  </a:ext>
                </a:extLst>
              </p:cNvPr>
              <p:cNvSpPr>
                <a:spLocks noChangeArrowheads="1"/>
              </p:cNvSpPr>
              <p:nvPr/>
            </p:nvSpPr>
            <p:spPr bwMode="auto">
              <a:xfrm>
                <a:off x="912" y="2640"/>
                <a:ext cx="384" cy="432"/>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4" name="Rectangle 8">
                <a:extLst>
                  <a:ext uri="{FF2B5EF4-FFF2-40B4-BE49-F238E27FC236}">
                    <a16:creationId xmlns:a16="http://schemas.microsoft.com/office/drawing/2014/main" id="{F5AB4B9E-D270-E92C-35F1-D01F209D7DD6}"/>
                  </a:ext>
                </a:extLst>
              </p:cNvPr>
              <p:cNvSpPr>
                <a:spLocks noChangeArrowheads="1"/>
              </p:cNvSpPr>
              <p:nvPr/>
            </p:nvSpPr>
            <p:spPr bwMode="auto">
              <a:xfrm>
                <a:off x="1249" y="2640"/>
                <a:ext cx="335" cy="432"/>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
          <p:nvSpPr>
            <p:cNvPr id="10" name="Rectangle 9">
              <a:extLst>
                <a:ext uri="{FF2B5EF4-FFF2-40B4-BE49-F238E27FC236}">
                  <a16:creationId xmlns:a16="http://schemas.microsoft.com/office/drawing/2014/main" id="{775F7F17-8E8C-7157-E68D-C816DC50CD79}"/>
                </a:ext>
              </a:extLst>
            </p:cNvPr>
            <p:cNvSpPr>
              <a:spLocks noChangeArrowheads="1"/>
            </p:cNvSpPr>
            <p:nvPr/>
          </p:nvSpPr>
          <p:spPr bwMode="auto">
            <a:xfrm>
              <a:off x="0" y="1824"/>
              <a:ext cx="353" cy="266"/>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 name="Rectangle 10">
              <a:extLst>
                <a:ext uri="{FF2B5EF4-FFF2-40B4-BE49-F238E27FC236}">
                  <a16:creationId xmlns:a16="http://schemas.microsoft.com/office/drawing/2014/main" id="{A648AE1C-B9B0-0FF0-E914-D9FF77ABD3E4}"/>
                </a:ext>
              </a:extLst>
            </p:cNvPr>
            <p:cNvSpPr>
              <a:spLocks noChangeArrowheads="1"/>
            </p:cNvSpPr>
            <p:nvPr/>
          </p:nvSpPr>
          <p:spPr bwMode="auto">
            <a:xfrm>
              <a:off x="400" y="1536"/>
              <a:ext cx="20" cy="663"/>
            </a:xfrm>
            <a:prstGeom prst="rect">
              <a:avLst/>
            </a:prstGeom>
            <a:solidFill>
              <a:srgbClr val="1C1C1C"/>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 name="Rectangle 11">
              <a:extLst>
                <a:ext uri="{FF2B5EF4-FFF2-40B4-BE49-F238E27FC236}">
                  <a16:creationId xmlns:a16="http://schemas.microsoft.com/office/drawing/2014/main" id="{6F91A230-61AF-637A-BA36-48A15B5EFED0}"/>
                </a:ext>
              </a:extLst>
            </p:cNvPr>
            <p:cNvSpPr>
              <a:spLocks noChangeArrowheads="1"/>
            </p:cNvSpPr>
            <p:nvPr/>
          </p:nvSpPr>
          <p:spPr bwMode="auto">
            <a:xfrm>
              <a:off x="199" y="2025"/>
              <a:ext cx="4121" cy="29"/>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Tree>
    <p:extLst>
      <p:ext uri="{BB962C8B-B14F-4D97-AF65-F5344CB8AC3E}">
        <p14:creationId xmlns:p14="http://schemas.microsoft.com/office/powerpoint/2010/main" val="2697558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A0C591-7ED0-E966-A7FF-9599A589F15B}"/>
              </a:ext>
            </a:extLst>
          </p:cNvPr>
          <p:cNvSpPr>
            <a:spLocks noGrp="1"/>
          </p:cNvSpPr>
          <p:nvPr>
            <p:ph type="title"/>
          </p:nvPr>
        </p:nvSpPr>
        <p:spPr/>
        <p:txBody>
          <a:bodyPr>
            <a:normAutofit/>
          </a:bodyPr>
          <a:lstStyle>
            <a:lvl1pPr>
              <a:defRPr sz="4400" b="1"/>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9269B893-3069-0FB1-A641-F13811B15A7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93039C-146B-E167-B465-05E733A1EBC6}"/>
              </a:ext>
            </a:extLst>
          </p:cNvPr>
          <p:cNvSpPr>
            <a:spLocks noGrp="1"/>
          </p:cNvSpPr>
          <p:nvPr>
            <p:ph type="dt" sz="half" idx="10"/>
          </p:nvPr>
        </p:nvSpPr>
        <p:spPr/>
        <p:txBody>
          <a:bodyPr/>
          <a:lstStyle/>
          <a:p>
            <a:fld id="{3B448867-A4F0-4A0F-959C-5CC299351317}" type="datetimeFigureOut">
              <a:rPr lang="zh-CN" altLang="en-US" smtClean="0"/>
              <a:t>2024/4/17</a:t>
            </a:fld>
            <a:endParaRPr lang="zh-CN" altLang="en-US"/>
          </a:p>
        </p:txBody>
      </p:sp>
      <p:sp>
        <p:nvSpPr>
          <p:cNvPr id="5" name="页脚占位符 4">
            <a:extLst>
              <a:ext uri="{FF2B5EF4-FFF2-40B4-BE49-F238E27FC236}">
                <a16:creationId xmlns:a16="http://schemas.microsoft.com/office/drawing/2014/main" id="{3933DBF0-0B86-647B-44C4-9CDDE30093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1A083B-C8BD-929C-7A0C-2B7BD8C5A7F9}"/>
              </a:ext>
            </a:extLst>
          </p:cNvPr>
          <p:cNvSpPr>
            <a:spLocks noGrp="1"/>
          </p:cNvSpPr>
          <p:nvPr>
            <p:ph type="sldNum" sz="quarter" idx="12"/>
          </p:nvPr>
        </p:nvSpPr>
        <p:spPr/>
        <p:txBody>
          <a:bodyPr/>
          <a:lstStyle/>
          <a:p>
            <a:fld id="{F21EEE7D-114C-46EF-84C0-8089164CC5A1}" type="slidenum">
              <a:rPr lang="zh-CN" altLang="en-US" smtClean="0"/>
              <a:t>‹#›</a:t>
            </a:fld>
            <a:endParaRPr lang="zh-CN" altLang="en-US"/>
          </a:p>
        </p:txBody>
      </p:sp>
      <p:grpSp>
        <p:nvGrpSpPr>
          <p:cNvPr id="7" name="Group 2">
            <a:extLst>
              <a:ext uri="{FF2B5EF4-FFF2-40B4-BE49-F238E27FC236}">
                <a16:creationId xmlns:a16="http://schemas.microsoft.com/office/drawing/2014/main" id="{1DC5BFE1-255D-7DB3-DA98-3F7CD7955142}"/>
              </a:ext>
            </a:extLst>
          </p:cNvPr>
          <p:cNvGrpSpPr/>
          <p:nvPr userDrawn="1"/>
        </p:nvGrpSpPr>
        <p:grpSpPr>
          <a:xfrm>
            <a:off x="0" y="0"/>
            <a:ext cx="9144001" cy="1052751"/>
            <a:chOff x="0" y="1536"/>
            <a:chExt cx="4320" cy="663"/>
          </a:xfrm>
        </p:grpSpPr>
        <p:grpSp>
          <p:nvGrpSpPr>
            <p:cNvPr id="8" name="Group 3">
              <a:extLst>
                <a:ext uri="{FF2B5EF4-FFF2-40B4-BE49-F238E27FC236}">
                  <a16:creationId xmlns:a16="http://schemas.microsoft.com/office/drawing/2014/main" id="{A6AD2659-2C69-4709-960D-D2257CA7A5B6}"/>
                </a:ext>
              </a:extLst>
            </p:cNvPr>
            <p:cNvGrpSpPr/>
            <p:nvPr/>
          </p:nvGrpSpPr>
          <p:grpSpPr>
            <a:xfrm>
              <a:off x="183" y="1604"/>
              <a:ext cx="448" cy="299"/>
              <a:chOff x="720" y="336"/>
              <a:chExt cx="624" cy="432"/>
            </a:xfrm>
          </p:grpSpPr>
          <p:sp>
            <p:nvSpPr>
              <p:cNvPr id="15" name="Rectangle 4">
                <a:extLst>
                  <a:ext uri="{FF2B5EF4-FFF2-40B4-BE49-F238E27FC236}">
                    <a16:creationId xmlns:a16="http://schemas.microsoft.com/office/drawing/2014/main" id="{7F2B13DC-D9BB-8D34-2CF4-0E7203EAF5C7}"/>
                  </a:ext>
                </a:extLst>
              </p:cNvPr>
              <p:cNvSpPr>
                <a:spLocks noChangeArrowheads="1"/>
              </p:cNvSpPr>
              <p:nvPr/>
            </p:nvSpPr>
            <p:spPr bwMode="auto">
              <a:xfrm>
                <a:off x="720" y="336"/>
                <a:ext cx="384" cy="432"/>
              </a:xfrm>
              <a:prstGeom prst="rect">
                <a:avLst/>
              </a:prstGeom>
              <a:solidFill>
                <a:srgbClr val="33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 name="Rectangle 5">
                <a:extLst>
                  <a:ext uri="{FF2B5EF4-FFF2-40B4-BE49-F238E27FC236}">
                    <a16:creationId xmlns:a16="http://schemas.microsoft.com/office/drawing/2014/main" id="{14466A26-F7F1-86CD-5401-782A8867027E}"/>
                  </a:ext>
                </a:extLst>
              </p:cNvPr>
              <p:cNvSpPr>
                <a:spLocks noChangeArrowheads="1"/>
              </p:cNvSpPr>
              <p:nvPr/>
            </p:nvSpPr>
            <p:spPr bwMode="auto">
              <a:xfrm>
                <a:off x="1056" y="336"/>
                <a:ext cx="288" cy="432"/>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grpSp>
          <p:nvGrpSpPr>
            <p:cNvPr id="9" name="Group 6">
              <a:extLst>
                <a:ext uri="{FF2B5EF4-FFF2-40B4-BE49-F238E27FC236}">
                  <a16:creationId xmlns:a16="http://schemas.microsoft.com/office/drawing/2014/main" id="{E86016CD-7030-8D96-1C2C-75AC57F7FB67}"/>
                </a:ext>
              </a:extLst>
            </p:cNvPr>
            <p:cNvGrpSpPr/>
            <p:nvPr/>
          </p:nvGrpSpPr>
          <p:grpSpPr>
            <a:xfrm>
              <a:off x="261" y="1870"/>
              <a:ext cx="465" cy="299"/>
              <a:chOff x="912" y="2640"/>
              <a:chExt cx="672" cy="432"/>
            </a:xfrm>
          </p:grpSpPr>
          <p:sp>
            <p:nvSpPr>
              <p:cNvPr id="13" name="Rectangle 7">
                <a:extLst>
                  <a:ext uri="{FF2B5EF4-FFF2-40B4-BE49-F238E27FC236}">
                    <a16:creationId xmlns:a16="http://schemas.microsoft.com/office/drawing/2014/main" id="{3BA93527-872C-6BE2-AE01-BF1E4DFB9C7A}"/>
                  </a:ext>
                </a:extLst>
              </p:cNvPr>
              <p:cNvSpPr>
                <a:spLocks noChangeArrowheads="1"/>
              </p:cNvSpPr>
              <p:nvPr/>
            </p:nvSpPr>
            <p:spPr bwMode="auto">
              <a:xfrm>
                <a:off x="912" y="2640"/>
                <a:ext cx="384" cy="432"/>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4" name="Rectangle 8">
                <a:extLst>
                  <a:ext uri="{FF2B5EF4-FFF2-40B4-BE49-F238E27FC236}">
                    <a16:creationId xmlns:a16="http://schemas.microsoft.com/office/drawing/2014/main" id="{CC2DFDCE-4A9E-AB4B-30FE-A7AF4140498D}"/>
                  </a:ext>
                </a:extLst>
              </p:cNvPr>
              <p:cNvSpPr>
                <a:spLocks noChangeArrowheads="1"/>
              </p:cNvSpPr>
              <p:nvPr/>
            </p:nvSpPr>
            <p:spPr bwMode="auto">
              <a:xfrm>
                <a:off x="1249" y="2640"/>
                <a:ext cx="335" cy="432"/>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
          <p:nvSpPr>
            <p:cNvPr id="10" name="Rectangle 9">
              <a:extLst>
                <a:ext uri="{FF2B5EF4-FFF2-40B4-BE49-F238E27FC236}">
                  <a16:creationId xmlns:a16="http://schemas.microsoft.com/office/drawing/2014/main" id="{68F60A76-1448-7D8B-D78F-B40D106CF47F}"/>
                </a:ext>
              </a:extLst>
            </p:cNvPr>
            <p:cNvSpPr>
              <a:spLocks noChangeArrowheads="1"/>
            </p:cNvSpPr>
            <p:nvPr/>
          </p:nvSpPr>
          <p:spPr bwMode="auto">
            <a:xfrm>
              <a:off x="0" y="1824"/>
              <a:ext cx="353" cy="266"/>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 name="Rectangle 10">
              <a:extLst>
                <a:ext uri="{FF2B5EF4-FFF2-40B4-BE49-F238E27FC236}">
                  <a16:creationId xmlns:a16="http://schemas.microsoft.com/office/drawing/2014/main" id="{4D159E2C-1FE7-5295-799A-75B546171387}"/>
                </a:ext>
              </a:extLst>
            </p:cNvPr>
            <p:cNvSpPr>
              <a:spLocks noChangeArrowheads="1"/>
            </p:cNvSpPr>
            <p:nvPr/>
          </p:nvSpPr>
          <p:spPr bwMode="auto">
            <a:xfrm>
              <a:off x="400" y="1536"/>
              <a:ext cx="20" cy="663"/>
            </a:xfrm>
            <a:prstGeom prst="rect">
              <a:avLst/>
            </a:prstGeom>
            <a:solidFill>
              <a:srgbClr val="1C1C1C"/>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 name="Rectangle 11">
              <a:extLst>
                <a:ext uri="{FF2B5EF4-FFF2-40B4-BE49-F238E27FC236}">
                  <a16:creationId xmlns:a16="http://schemas.microsoft.com/office/drawing/2014/main" id="{C1CB8699-3115-6E37-BADB-19C356B59575}"/>
                </a:ext>
              </a:extLst>
            </p:cNvPr>
            <p:cNvSpPr>
              <a:spLocks noChangeArrowheads="1"/>
            </p:cNvSpPr>
            <p:nvPr/>
          </p:nvSpPr>
          <p:spPr bwMode="auto">
            <a:xfrm>
              <a:off x="199" y="2025"/>
              <a:ext cx="4121" cy="29"/>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Tree>
    <p:extLst>
      <p:ext uri="{BB962C8B-B14F-4D97-AF65-F5344CB8AC3E}">
        <p14:creationId xmlns:p14="http://schemas.microsoft.com/office/powerpoint/2010/main" val="421524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937454-5A60-2C96-5AC6-80B218970B00}"/>
              </a:ext>
            </a:extLst>
          </p:cNvPr>
          <p:cNvSpPr>
            <a:spLocks noGrp="1"/>
          </p:cNvSpPr>
          <p:nvPr>
            <p:ph type="title"/>
          </p:nvPr>
        </p:nvSpPr>
        <p:spPr/>
        <p:txBody>
          <a:bodyPr>
            <a:normAutofit/>
          </a:bodyPr>
          <a:lstStyle>
            <a:lvl1pPr>
              <a:defRPr sz="4000" b="1"/>
            </a:lvl1pPr>
          </a:lstStyle>
          <a:p>
            <a:r>
              <a:rPr lang="zh-CN" altLang="en-US"/>
              <a:t>单击此处编辑母版标题样式</a:t>
            </a:r>
          </a:p>
        </p:txBody>
      </p:sp>
      <p:sp>
        <p:nvSpPr>
          <p:cNvPr id="3" name="日期占位符 2">
            <a:extLst>
              <a:ext uri="{FF2B5EF4-FFF2-40B4-BE49-F238E27FC236}">
                <a16:creationId xmlns:a16="http://schemas.microsoft.com/office/drawing/2014/main" id="{3BCCF6E5-7CC3-6DB0-A84F-7ACB82BF81C1}"/>
              </a:ext>
            </a:extLst>
          </p:cNvPr>
          <p:cNvSpPr>
            <a:spLocks noGrp="1"/>
          </p:cNvSpPr>
          <p:nvPr>
            <p:ph type="dt" sz="half" idx="10"/>
          </p:nvPr>
        </p:nvSpPr>
        <p:spPr/>
        <p:txBody>
          <a:bodyPr/>
          <a:lstStyle/>
          <a:p>
            <a:fld id="{3B448867-A4F0-4A0F-959C-5CC299351317}" type="datetimeFigureOut">
              <a:rPr lang="zh-CN" altLang="en-US" smtClean="0"/>
              <a:t>2024/4/17</a:t>
            </a:fld>
            <a:endParaRPr lang="zh-CN" altLang="en-US"/>
          </a:p>
        </p:txBody>
      </p:sp>
      <p:sp>
        <p:nvSpPr>
          <p:cNvPr id="4" name="页脚占位符 3">
            <a:extLst>
              <a:ext uri="{FF2B5EF4-FFF2-40B4-BE49-F238E27FC236}">
                <a16:creationId xmlns:a16="http://schemas.microsoft.com/office/drawing/2014/main" id="{BAA1BFC6-199C-6012-214B-994DEEBFF89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185555C-9E05-B94F-E017-EA8612563773}"/>
              </a:ext>
            </a:extLst>
          </p:cNvPr>
          <p:cNvSpPr>
            <a:spLocks noGrp="1"/>
          </p:cNvSpPr>
          <p:nvPr>
            <p:ph type="sldNum" sz="quarter" idx="12"/>
          </p:nvPr>
        </p:nvSpPr>
        <p:spPr/>
        <p:txBody>
          <a:bodyPr/>
          <a:lstStyle/>
          <a:p>
            <a:fld id="{F21EEE7D-114C-46EF-84C0-8089164CC5A1}" type="slidenum">
              <a:rPr lang="zh-CN" altLang="en-US" smtClean="0"/>
              <a:t>‹#›</a:t>
            </a:fld>
            <a:endParaRPr lang="zh-CN" altLang="en-US"/>
          </a:p>
        </p:txBody>
      </p:sp>
      <p:grpSp>
        <p:nvGrpSpPr>
          <p:cNvPr id="6" name="Group 2">
            <a:extLst>
              <a:ext uri="{FF2B5EF4-FFF2-40B4-BE49-F238E27FC236}">
                <a16:creationId xmlns:a16="http://schemas.microsoft.com/office/drawing/2014/main" id="{CA3A7357-2921-0D1C-FE3E-93E7370861D7}"/>
              </a:ext>
            </a:extLst>
          </p:cNvPr>
          <p:cNvGrpSpPr/>
          <p:nvPr userDrawn="1"/>
        </p:nvGrpSpPr>
        <p:grpSpPr>
          <a:xfrm>
            <a:off x="0" y="0"/>
            <a:ext cx="9144001" cy="1052751"/>
            <a:chOff x="0" y="1536"/>
            <a:chExt cx="4320" cy="663"/>
          </a:xfrm>
        </p:grpSpPr>
        <p:grpSp>
          <p:nvGrpSpPr>
            <p:cNvPr id="7" name="Group 3">
              <a:extLst>
                <a:ext uri="{FF2B5EF4-FFF2-40B4-BE49-F238E27FC236}">
                  <a16:creationId xmlns:a16="http://schemas.microsoft.com/office/drawing/2014/main" id="{C9CD6BEB-0517-4E81-103A-8CA22EF6CB71}"/>
                </a:ext>
              </a:extLst>
            </p:cNvPr>
            <p:cNvGrpSpPr/>
            <p:nvPr/>
          </p:nvGrpSpPr>
          <p:grpSpPr>
            <a:xfrm>
              <a:off x="183" y="1604"/>
              <a:ext cx="448" cy="299"/>
              <a:chOff x="720" y="336"/>
              <a:chExt cx="624" cy="432"/>
            </a:xfrm>
          </p:grpSpPr>
          <p:sp>
            <p:nvSpPr>
              <p:cNvPr id="14" name="Rectangle 4">
                <a:extLst>
                  <a:ext uri="{FF2B5EF4-FFF2-40B4-BE49-F238E27FC236}">
                    <a16:creationId xmlns:a16="http://schemas.microsoft.com/office/drawing/2014/main" id="{E4CA2E2F-98A3-DA57-BC00-8F00934E1EE6}"/>
                  </a:ext>
                </a:extLst>
              </p:cNvPr>
              <p:cNvSpPr>
                <a:spLocks noChangeArrowheads="1"/>
              </p:cNvSpPr>
              <p:nvPr/>
            </p:nvSpPr>
            <p:spPr bwMode="auto">
              <a:xfrm>
                <a:off x="720" y="336"/>
                <a:ext cx="384" cy="432"/>
              </a:xfrm>
              <a:prstGeom prst="rect">
                <a:avLst/>
              </a:prstGeom>
              <a:solidFill>
                <a:srgbClr val="33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5" name="Rectangle 5">
                <a:extLst>
                  <a:ext uri="{FF2B5EF4-FFF2-40B4-BE49-F238E27FC236}">
                    <a16:creationId xmlns:a16="http://schemas.microsoft.com/office/drawing/2014/main" id="{A61F823E-F706-71B9-9171-9645BD6CCCD5}"/>
                  </a:ext>
                </a:extLst>
              </p:cNvPr>
              <p:cNvSpPr>
                <a:spLocks noChangeArrowheads="1"/>
              </p:cNvSpPr>
              <p:nvPr/>
            </p:nvSpPr>
            <p:spPr bwMode="auto">
              <a:xfrm>
                <a:off x="1056" y="336"/>
                <a:ext cx="288" cy="432"/>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grpSp>
          <p:nvGrpSpPr>
            <p:cNvPr id="8" name="Group 6">
              <a:extLst>
                <a:ext uri="{FF2B5EF4-FFF2-40B4-BE49-F238E27FC236}">
                  <a16:creationId xmlns:a16="http://schemas.microsoft.com/office/drawing/2014/main" id="{FBDA12D7-23AD-637D-957E-E20862EF94C8}"/>
                </a:ext>
              </a:extLst>
            </p:cNvPr>
            <p:cNvGrpSpPr/>
            <p:nvPr/>
          </p:nvGrpSpPr>
          <p:grpSpPr>
            <a:xfrm>
              <a:off x="261" y="1870"/>
              <a:ext cx="465" cy="299"/>
              <a:chOff x="912" y="2640"/>
              <a:chExt cx="672" cy="432"/>
            </a:xfrm>
          </p:grpSpPr>
          <p:sp>
            <p:nvSpPr>
              <p:cNvPr id="12" name="Rectangle 7">
                <a:extLst>
                  <a:ext uri="{FF2B5EF4-FFF2-40B4-BE49-F238E27FC236}">
                    <a16:creationId xmlns:a16="http://schemas.microsoft.com/office/drawing/2014/main" id="{81C5212D-78E5-7D90-47DF-65D13C87B224}"/>
                  </a:ext>
                </a:extLst>
              </p:cNvPr>
              <p:cNvSpPr>
                <a:spLocks noChangeArrowheads="1"/>
              </p:cNvSpPr>
              <p:nvPr/>
            </p:nvSpPr>
            <p:spPr bwMode="auto">
              <a:xfrm>
                <a:off x="912" y="2640"/>
                <a:ext cx="384" cy="432"/>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 name="Rectangle 8">
                <a:extLst>
                  <a:ext uri="{FF2B5EF4-FFF2-40B4-BE49-F238E27FC236}">
                    <a16:creationId xmlns:a16="http://schemas.microsoft.com/office/drawing/2014/main" id="{A1A258DB-A44F-896D-A62A-18477DEEF3C3}"/>
                  </a:ext>
                </a:extLst>
              </p:cNvPr>
              <p:cNvSpPr>
                <a:spLocks noChangeArrowheads="1"/>
              </p:cNvSpPr>
              <p:nvPr/>
            </p:nvSpPr>
            <p:spPr bwMode="auto">
              <a:xfrm>
                <a:off x="1249" y="2640"/>
                <a:ext cx="335" cy="432"/>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
          <p:nvSpPr>
            <p:cNvPr id="9" name="Rectangle 9">
              <a:extLst>
                <a:ext uri="{FF2B5EF4-FFF2-40B4-BE49-F238E27FC236}">
                  <a16:creationId xmlns:a16="http://schemas.microsoft.com/office/drawing/2014/main" id="{A1C0E7D5-0A1F-959A-D553-F6D0AAD053C3}"/>
                </a:ext>
              </a:extLst>
            </p:cNvPr>
            <p:cNvSpPr>
              <a:spLocks noChangeArrowheads="1"/>
            </p:cNvSpPr>
            <p:nvPr/>
          </p:nvSpPr>
          <p:spPr bwMode="auto">
            <a:xfrm>
              <a:off x="0" y="1824"/>
              <a:ext cx="353" cy="266"/>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 name="Rectangle 10">
              <a:extLst>
                <a:ext uri="{FF2B5EF4-FFF2-40B4-BE49-F238E27FC236}">
                  <a16:creationId xmlns:a16="http://schemas.microsoft.com/office/drawing/2014/main" id="{A07C939D-91CE-987E-C873-12E3B4B88AAB}"/>
                </a:ext>
              </a:extLst>
            </p:cNvPr>
            <p:cNvSpPr>
              <a:spLocks noChangeArrowheads="1"/>
            </p:cNvSpPr>
            <p:nvPr/>
          </p:nvSpPr>
          <p:spPr bwMode="auto">
            <a:xfrm>
              <a:off x="400" y="1536"/>
              <a:ext cx="20" cy="663"/>
            </a:xfrm>
            <a:prstGeom prst="rect">
              <a:avLst/>
            </a:prstGeom>
            <a:solidFill>
              <a:srgbClr val="1C1C1C"/>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 name="Rectangle 11">
              <a:extLst>
                <a:ext uri="{FF2B5EF4-FFF2-40B4-BE49-F238E27FC236}">
                  <a16:creationId xmlns:a16="http://schemas.microsoft.com/office/drawing/2014/main" id="{3387768E-1B3C-8ED7-9C3C-A138FBFF131D}"/>
                </a:ext>
              </a:extLst>
            </p:cNvPr>
            <p:cNvSpPr>
              <a:spLocks noChangeArrowheads="1"/>
            </p:cNvSpPr>
            <p:nvPr/>
          </p:nvSpPr>
          <p:spPr bwMode="auto">
            <a:xfrm>
              <a:off x="199" y="2025"/>
              <a:ext cx="4121" cy="29"/>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Tree>
    <p:extLst>
      <p:ext uri="{BB962C8B-B14F-4D97-AF65-F5344CB8AC3E}">
        <p14:creationId xmlns:p14="http://schemas.microsoft.com/office/powerpoint/2010/main" val="1250429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E39195-696A-DC57-C292-4B87A8462733}"/>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4F24DB55-110C-A984-02E7-C1F99F2909CD}"/>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F7D2014-2277-834D-1741-C1AE43F71011}"/>
              </a:ext>
            </a:extLst>
          </p:cNvPr>
          <p:cNvSpPr>
            <a:spLocks noGrp="1"/>
          </p:cNvSpPr>
          <p:nvPr>
            <p:ph type="dt" sz="half" idx="10"/>
          </p:nvPr>
        </p:nvSpPr>
        <p:spPr/>
        <p:txBody>
          <a:bodyPr/>
          <a:lstStyle/>
          <a:p>
            <a:fld id="{3B448867-A4F0-4A0F-959C-5CC299351317}" type="datetimeFigureOut">
              <a:rPr lang="zh-CN" altLang="en-US" smtClean="0"/>
              <a:t>2024/4/17</a:t>
            </a:fld>
            <a:endParaRPr lang="zh-CN" altLang="en-US"/>
          </a:p>
        </p:txBody>
      </p:sp>
      <p:sp>
        <p:nvSpPr>
          <p:cNvPr id="5" name="页脚占位符 4">
            <a:extLst>
              <a:ext uri="{FF2B5EF4-FFF2-40B4-BE49-F238E27FC236}">
                <a16:creationId xmlns:a16="http://schemas.microsoft.com/office/drawing/2014/main" id="{3F6D9840-9A52-10CD-D3A0-6CF2850D39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3BC614-E336-867B-5A20-2BE5E17BC02C}"/>
              </a:ext>
            </a:extLst>
          </p:cNvPr>
          <p:cNvSpPr>
            <a:spLocks noGrp="1"/>
          </p:cNvSpPr>
          <p:nvPr>
            <p:ph type="sldNum" sz="quarter" idx="12"/>
          </p:nvPr>
        </p:nvSpPr>
        <p:spPr/>
        <p:txBody>
          <a:bodyPr/>
          <a:lstStyle/>
          <a:p>
            <a:fld id="{F21EEE7D-114C-46EF-84C0-8089164CC5A1}" type="slidenum">
              <a:rPr lang="zh-CN" altLang="en-US" smtClean="0"/>
              <a:t>‹#›</a:t>
            </a:fld>
            <a:endParaRPr lang="zh-CN" altLang="en-US"/>
          </a:p>
        </p:txBody>
      </p:sp>
      <p:grpSp>
        <p:nvGrpSpPr>
          <p:cNvPr id="7" name="Group 2">
            <a:extLst>
              <a:ext uri="{FF2B5EF4-FFF2-40B4-BE49-F238E27FC236}">
                <a16:creationId xmlns:a16="http://schemas.microsoft.com/office/drawing/2014/main" id="{994796B1-57F2-7D65-3038-4643434C300E}"/>
              </a:ext>
            </a:extLst>
          </p:cNvPr>
          <p:cNvGrpSpPr/>
          <p:nvPr userDrawn="1"/>
        </p:nvGrpSpPr>
        <p:grpSpPr>
          <a:xfrm>
            <a:off x="0" y="0"/>
            <a:ext cx="9144001" cy="1052751"/>
            <a:chOff x="0" y="1536"/>
            <a:chExt cx="4320" cy="663"/>
          </a:xfrm>
        </p:grpSpPr>
        <p:grpSp>
          <p:nvGrpSpPr>
            <p:cNvPr id="8" name="Group 3">
              <a:extLst>
                <a:ext uri="{FF2B5EF4-FFF2-40B4-BE49-F238E27FC236}">
                  <a16:creationId xmlns:a16="http://schemas.microsoft.com/office/drawing/2014/main" id="{E83A473B-EBA7-7C20-C8E8-6B239347B17A}"/>
                </a:ext>
              </a:extLst>
            </p:cNvPr>
            <p:cNvGrpSpPr/>
            <p:nvPr/>
          </p:nvGrpSpPr>
          <p:grpSpPr>
            <a:xfrm>
              <a:off x="183" y="1604"/>
              <a:ext cx="448" cy="299"/>
              <a:chOff x="720" y="336"/>
              <a:chExt cx="624" cy="432"/>
            </a:xfrm>
          </p:grpSpPr>
          <p:sp>
            <p:nvSpPr>
              <p:cNvPr id="15" name="Rectangle 4">
                <a:extLst>
                  <a:ext uri="{FF2B5EF4-FFF2-40B4-BE49-F238E27FC236}">
                    <a16:creationId xmlns:a16="http://schemas.microsoft.com/office/drawing/2014/main" id="{D9A085EF-A3C3-B497-3AA1-127313EC1767}"/>
                  </a:ext>
                </a:extLst>
              </p:cNvPr>
              <p:cNvSpPr>
                <a:spLocks noChangeArrowheads="1"/>
              </p:cNvSpPr>
              <p:nvPr/>
            </p:nvSpPr>
            <p:spPr bwMode="auto">
              <a:xfrm>
                <a:off x="720" y="336"/>
                <a:ext cx="384" cy="432"/>
              </a:xfrm>
              <a:prstGeom prst="rect">
                <a:avLst/>
              </a:prstGeom>
              <a:solidFill>
                <a:srgbClr val="33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 name="Rectangle 5">
                <a:extLst>
                  <a:ext uri="{FF2B5EF4-FFF2-40B4-BE49-F238E27FC236}">
                    <a16:creationId xmlns:a16="http://schemas.microsoft.com/office/drawing/2014/main" id="{9E09845B-8D79-2D62-3A41-E91691F2A88A}"/>
                  </a:ext>
                </a:extLst>
              </p:cNvPr>
              <p:cNvSpPr>
                <a:spLocks noChangeArrowheads="1"/>
              </p:cNvSpPr>
              <p:nvPr/>
            </p:nvSpPr>
            <p:spPr bwMode="auto">
              <a:xfrm>
                <a:off x="1056" y="336"/>
                <a:ext cx="288" cy="432"/>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grpSp>
          <p:nvGrpSpPr>
            <p:cNvPr id="9" name="Group 6">
              <a:extLst>
                <a:ext uri="{FF2B5EF4-FFF2-40B4-BE49-F238E27FC236}">
                  <a16:creationId xmlns:a16="http://schemas.microsoft.com/office/drawing/2014/main" id="{9BAFFB88-70A9-24D8-648B-3AA951A12533}"/>
                </a:ext>
              </a:extLst>
            </p:cNvPr>
            <p:cNvGrpSpPr/>
            <p:nvPr/>
          </p:nvGrpSpPr>
          <p:grpSpPr>
            <a:xfrm>
              <a:off x="261" y="1870"/>
              <a:ext cx="465" cy="299"/>
              <a:chOff x="912" y="2640"/>
              <a:chExt cx="672" cy="432"/>
            </a:xfrm>
          </p:grpSpPr>
          <p:sp>
            <p:nvSpPr>
              <p:cNvPr id="13" name="Rectangle 7">
                <a:extLst>
                  <a:ext uri="{FF2B5EF4-FFF2-40B4-BE49-F238E27FC236}">
                    <a16:creationId xmlns:a16="http://schemas.microsoft.com/office/drawing/2014/main" id="{096B70AE-C4F3-EB52-0B92-A4471037E4FB}"/>
                  </a:ext>
                </a:extLst>
              </p:cNvPr>
              <p:cNvSpPr>
                <a:spLocks noChangeArrowheads="1"/>
              </p:cNvSpPr>
              <p:nvPr/>
            </p:nvSpPr>
            <p:spPr bwMode="auto">
              <a:xfrm>
                <a:off x="912" y="2640"/>
                <a:ext cx="384" cy="432"/>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4" name="Rectangle 8">
                <a:extLst>
                  <a:ext uri="{FF2B5EF4-FFF2-40B4-BE49-F238E27FC236}">
                    <a16:creationId xmlns:a16="http://schemas.microsoft.com/office/drawing/2014/main" id="{1C521F6B-5637-766D-CAC1-73E31C4FF819}"/>
                  </a:ext>
                </a:extLst>
              </p:cNvPr>
              <p:cNvSpPr>
                <a:spLocks noChangeArrowheads="1"/>
              </p:cNvSpPr>
              <p:nvPr/>
            </p:nvSpPr>
            <p:spPr bwMode="auto">
              <a:xfrm>
                <a:off x="1249" y="2640"/>
                <a:ext cx="335" cy="432"/>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
          <p:nvSpPr>
            <p:cNvPr id="10" name="Rectangle 9">
              <a:extLst>
                <a:ext uri="{FF2B5EF4-FFF2-40B4-BE49-F238E27FC236}">
                  <a16:creationId xmlns:a16="http://schemas.microsoft.com/office/drawing/2014/main" id="{D491BE0B-D8B7-E819-7F5D-2F277E490890}"/>
                </a:ext>
              </a:extLst>
            </p:cNvPr>
            <p:cNvSpPr>
              <a:spLocks noChangeArrowheads="1"/>
            </p:cNvSpPr>
            <p:nvPr/>
          </p:nvSpPr>
          <p:spPr bwMode="auto">
            <a:xfrm>
              <a:off x="0" y="1824"/>
              <a:ext cx="353" cy="266"/>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 name="Rectangle 10">
              <a:extLst>
                <a:ext uri="{FF2B5EF4-FFF2-40B4-BE49-F238E27FC236}">
                  <a16:creationId xmlns:a16="http://schemas.microsoft.com/office/drawing/2014/main" id="{C78AE3C9-6678-559F-8504-780BB98A92DB}"/>
                </a:ext>
              </a:extLst>
            </p:cNvPr>
            <p:cNvSpPr>
              <a:spLocks noChangeArrowheads="1"/>
            </p:cNvSpPr>
            <p:nvPr/>
          </p:nvSpPr>
          <p:spPr bwMode="auto">
            <a:xfrm>
              <a:off x="400" y="1536"/>
              <a:ext cx="20" cy="663"/>
            </a:xfrm>
            <a:prstGeom prst="rect">
              <a:avLst/>
            </a:prstGeom>
            <a:solidFill>
              <a:srgbClr val="1C1C1C"/>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 name="Rectangle 11">
              <a:extLst>
                <a:ext uri="{FF2B5EF4-FFF2-40B4-BE49-F238E27FC236}">
                  <a16:creationId xmlns:a16="http://schemas.microsoft.com/office/drawing/2014/main" id="{462BA707-D992-E524-6365-00D1C9DA4C8F}"/>
                </a:ext>
              </a:extLst>
            </p:cNvPr>
            <p:cNvSpPr>
              <a:spLocks noChangeArrowheads="1"/>
            </p:cNvSpPr>
            <p:nvPr/>
          </p:nvSpPr>
          <p:spPr bwMode="auto">
            <a:xfrm>
              <a:off x="199" y="2025"/>
              <a:ext cx="4121" cy="29"/>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Tree>
    <p:extLst>
      <p:ext uri="{BB962C8B-B14F-4D97-AF65-F5344CB8AC3E}">
        <p14:creationId xmlns:p14="http://schemas.microsoft.com/office/powerpoint/2010/main" val="3728933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E46793-B640-657F-CC89-4304592E1E7D}"/>
              </a:ext>
            </a:extLst>
          </p:cNvPr>
          <p:cNvSpPr>
            <a:spLocks noGrp="1"/>
          </p:cNvSpPr>
          <p:nvPr>
            <p:ph type="title"/>
          </p:nvPr>
        </p:nvSpPr>
        <p:spPr/>
        <p:txBody>
          <a:bodyPr>
            <a:normAutofit/>
          </a:bodyPr>
          <a:lstStyle>
            <a:lvl1pPr>
              <a:defRPr sz="4000" b="1"/>
            </a:lvl1pPr>
          </a:lstStyle>
          <a:p>
            <a:r>
              <a:rPr lang="zh-CN" altLang="en-US"/>
              <a:t>单击此处编辑母版标题样式</a:t>
            </a:r>
          </a:p>
        </p:txBody>
      </p:sp>
      <p:sp>
        <p:nvSpPr>
          <p:cNvPr id="3" name="内容占位符 2">
            <a:extLst>
              <a:ext uri="{FF2B5EF4-FFF2-40B4-BE49-F238E27FC236}">
                <a16:creationId xmlns:a16="http://schemas.microsoft.com/office/drawing/2014/main" id="{D96C54B9-32D5-953B-241B-6D5D7C3E1D23}"/>
              </a:ext>
            </a:extLst>
          </p:cNvPr>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397117A-3B0C-43E1-2C0C-DC8A041E3CDB}"/>
              </a:ext>
            </a:extLst>
          </p:cNvPr>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6EAB85F-406F-6FDA-C2FD-82F0991BDA89}"/>
              </a:ext>
            </a:extLst>
          </p:cNvPr>
          <p:cNvSpPr>
            <a:spLocks noGrp="1"/>
          </p:cNvSpPr>
          <p:nvPr>
            <p:ph type="dt" sz="half" idx="10"/>
          </p:nvPr>
        </p:nvSpPr>
        <p:spPr/>
        <p:txBody>
          <a:bodyPr/>
          <a:lstStyle/>
          <a:p>
            <a:fld id="{3B448867-A4F0-4A0F-959C-5CC299351317}" type="datetimeFigureOut">
              <a:rPr lang="zh-CN" altLang="en-US" smtClean="0"/>
              <a:t>2024/4/17</a:t>
            </a:fld>
            <a:endParaRPr lang="zh-CN" altLang="en-US"/>
          </a:p>
        </p:txBody>
      </p:sp>
      <p:sp>
        <p:nvSpPr>
          <p:cNvPr id="6" name="页脚占位符 5">
            <a:extLst>
              <a:ext uri="{FF2B5EF4-FFF2-40B4-BE49-F238E27FC236}">
                <a16:creationId xmlns:a16="http://schemas.microsoft.com/office/drawing/2014/main" id="{9D684DA7-2345-9A1F-2BBA-0DC4838A905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88DA80B-A4B1-81B2-2F23-A8E4C55AAF06}"/>
              </a:ext>
            </a:extLst>
          </p:cNvPr>
          <p:cNvSpPr>
            <a:spLocks noGrp="1"/>
          </p:cNvSpPr>
          <p:nvPr>
            <p:ph type="sldNum" sz="quarter" idx="12"/>
          </p:nvPr>
        </p:nvSpPr>
        <p:spPr/>
        <p:txBody>
          <a:bodyPr/>
          <a:lstStyle/>
          <a:p>
            <a:fld id="{F21EEE7D-114C-46EF-84C0-8089164CC5A1}" type="slidenum">
              <a:rPr lang="zh-CN" altLang="en-US" smtClean="0"/>
              <a:t>‹#›</a:t>
            </a:fld>
            <a:endParaRPr lang="zh-CN" altLang="en-US"/>
          </a:p>
        </p:txBody>
      </p:sp>
      <p:grpSp>
        <p:nvGrpSpPr>
          <p:cNvPr id="8" name="Group 2">
            <a:extLst>
              <a:ext uri="{FF2B5EF4-FFF2-40B4-BE49-F238E27FC236}">
                <a16:creationId xmlns:a16="http://schemas.microsoft.com/office/drawing/2014/main" id="{936A44D2-977A-94B9-963B-549019BCB06B}"/>
              </a:ext>
            </a:extLst>
          </p:cNvPr>
          <p:cNvGrpSpPr/>
          <p:nvPr userDrawn="1"/>
        </p:nvGrpSpPr>
        <p:grpSpPr>
          <a:xfrm>
            <a:off x="0" y="0"/>
            <a:ext cx="9144001" cy="1052751"/>
            <a:chOff x="0" y="1536"/>
            <a:chExt cx="4320" cy="663"/>
          </a:xfrm>
        </p:grpSpPr>
        <p:grpSp>
          <p:nvGrpSpPr>
            <p:cNvPr id="9" name="Group 3">
              <a:extLst>
                <a:ext uri="{FF2B5EF4-FFF2-40B4-BE49-F238E27FC236}">
                  <a16:creationId xmlns:a16="http://schemas.microsoft.com/office/drawing/2014/main" id="{1F67C6C4-6589-344F-99E0-20BE9DC3B6CB}"/>
                </a:ext>
              </a:extLst>
            </p:cNvPr>
            <p:cNvGrpSpPr/>
            <p:nvPr/>
          </p:nvGrpSpPr>
          <p:grpSpPr>
            <a:xfrm>
              <a:off x="183" y="1604"/>
              <a:ext cx="448" cy="299"/>
              <a:chOff x="720" y="336"/>
              <a:chExt cx="624" cy="432"/>
            </a:xfrm>
          </p:grpSpPr>
          <p:sp>
            <p:nvSpPr>
              <p:cNvPr id="16" name="Rectangle 4">
                <a:extLst>
                  <a:ext uri="{FF2B5EF4-FFF2-40B4-BE49-F238E27FC236}">
                    <a16:creationId xmlns:a16="http://schemas.microsoft.com/office/drawing/2014/main" id="{0E64855A-6E15-3CF2-64D4-76D06AEC5839}"/>
                  </a:ext>
                </a:extLst>
              </p:cNvPr>
              <p:cNvSpPr>
                <a:spLocks noChangeArrowheads="1"/>
              </p:cNvSpPr>
              <p:nvPr/>
            </p:nvSpPr>
            <p:spPr bwMode="auto">
              <a:xfrm>
                <a:off x="720" y="336"/>
                <a:ext cx="384" cy="432"/>
              </a:xfrm>
              <a:prstGeom prst="rect">
                <a:avLst/>
              </a:prstGeom>
              <a:solidFill>
                <a:srgbClr val="33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7" name="Rectangle 5">
                <a:extLst>
                  <a:ext uri="{FF2B5EF4-FFF2-40B4-BE49-F238E27FC236}">
                    <a16:creationId xmlns:a16="http://schemas.microsoft.com/office/drawing/2014/main" id="{0125067A-B407-94CE-63D1-3D6AD01BFFA7}"/>
                  </a:ext>
                </a:extLst>
              </p:cNvPr>
              <p:cNvSpPr>
                <a:spLocks noChangeArrowheads="1"/>
              </p:cNvSpPr>
              <p:nvPr/>
            </p:nvSpPr>
            <p:spPr bwMode="auto">
              <a:xfrm>
                <a:off x="1056" y="336"/>
                <a:ext cx="288" cy="432"/>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grpSp>
          <p:nvGrpSpPr>
            <p:cNvPr id="10" name="Group 6">
              <a:extLst>
                <a:ext uri="{FF2B5EF4-FFF2-40B4-BE49-F238E27FC236}">
                  <a16:creationId xmlns:a16="http://schemas.microsoft.com/office/drawing/2014/main" id="{E6EB11C7-0C2F-9D82-7580-58BA9AA3DC07}"/>
                </a:ext>
              </a:extLst>
            </p:cNvPr>
            <p:cNvGrpSpPr/>
            <p:nvPr/>
          </p:nvGrpSpPr>
          <p:grpSpPr>
            <a:xfrm>
              <a:off x="261" y="1870"/>
              <a:ext cx="465" cy="299"/>
              <a:chOff x="912" y="2640"/>
              <a:chExt cx="672" cy="432"/>
            </a:xfrm>
          </p:grpSpPr>
          <p:sp>
            <p:nvSpPr>
              <p:cNvPr id="14" name="Rectangle 7">
                <a:extLst>
                  <a:ext uri="{FF2B5EF4-FFF2-40B4-BE49-F238E27FC236}">
                    <a16:creationId xmlns:a16="http://schemas.microsoft.com/office/drawing/2014/main" id="{2AA34644-6EDF-9A36-F299-E25EE18B5396}"/>
                  </a:ext>
                </a:extLst>
              </p:cNvPr>
              <p:cNvSpPr>
                <a:spLocks noChangeArrowheads="1"/>
              </p:cNvSpPr>
              <p:nvPr/>
            </p:nvSpPr>
            <p:spPr bwMode="auto">
              <a:xfrm>
                <a:off x="912" y="2640"/>
                <a:ext cx="384" cy="432"/>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5" name="Rectangle 8">
                <a:extLst>
                  <a:ext uri="{FF2B5EF4-FFF2-40B4-BE49-F238E27FC236}">
                    <a16:creationId xmlns:a16="http://schemas.microsoft.com/office/drawing/2014/main" id="{67E85776-58F2-19FE-65EB-D31F0F90BF75}"/>
                  </a:ext>
                </a:extLst>
              </p:cNvPr>
              <p:cNvSpPr>
                <a:spLocks noChangeArrowheads="1"/>
              </p:cNvSpPr>
              <p:nvPr/>
            </p:nvSpPr>
            <p:spPr bwMode="auto">
              <a:xfrm>
                <a:off x="1249" y="2640"/>
                <a:ext cx="335" cy="432"/>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
          <p:nvSpPr>
            <p:cNvPr id="11" name="Rectangle 9">
              <a:extLst>
                <a:ext uri="{FF2B5EF4-FFF2-40B4-BE49-F238E27FC236}">
                  <a16:creationId xmlns:a16="http://schemas.microsoft.com/office/drawing/2014/main" id="{73AD971F-E5DF-FF6C-B1C5-FDE977C36ADF}"/>
                </a:ext>
              </a:extLst>
            </p:cNvPr>
            <p:cNvSpPr>
              <a:spLocks noChangeArrowheads="1"/>
            </p:cNvSpPr>
            <p:nvPr/>
          </p:nvSpPr>
          <p:spPr bwMode="auto">
            <a:xfrm>
              <a:off x="0" y="1824"/>
              <a:ext cx="353" cy="266"/>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 name="Rectangle 10">
              <a:extLst>
                <a:ext uri="{FF2B5EF4-FFF2-40B4-BE49-F238E27FC236}">
                  <a16:creationId xmlns:a16="http://schemas.microsoft.com/office/drawing/2014/main" id="{D7BA7BBA-2E72-21D0-5D0B-5762406555F5}"/>
                </a:ext>
              </a:extLst>
            </p:cNvPr>
            <p:cNvSpPr>
              <a:spLocks noChangeArrowheads="1"/>
            </p:cNvSpPr>
            <p:nvPr/>
          </p:nvSpPr>
          <p:spPr bwMode="auto">
            <a:xfrm>
              <a:off x="400" y="1536"/>
              <a:ext cx="20" cy="663"/>
            </a:xfrm>
            <a:prstGeom prst="rect">
              <a:avLst/>
            </a:prstGeom>
            <a:solidFill>
              <a:srgbClr val="1C1C1C"/>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 name="Rectangle 11">
              <a:extLst>
                <a:ext uri="{FF2B5EF4-FFF2-40B4-BE49-F238E27FC236}">
                  <a16:creationId xmlns:a16="http://schemas.microsoft.com/office/drawing/2014/main" id="{1CBC2EF4-A957-BBD5-D8B9-C7CD9ECFFA3A}"/>
                </a:ext>
              </a:extLst>
            </p:cNvPr>
            <p:cNvSpPr>
              <a:spLocks noChangeArrowheads="1"/>
            </p:cNvSpPr>
            <p:nvPr/>
          </p:nvSpPr>
          <p:spPr bwMode="auto">
            <a:xfrm>
              <a:off x="199" y="2025"/>
              <a:ext cx="4121" cy="29"/>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Tree>
    <p:extLst>
      <p:ext uri="{BB962C8B-B14F-4D97-AF65-F5344CB8AC3E}">
        <p14:creationId xmlns:p14="http://schemas.microsoft.com/office/powerpoint/2010/main" val="3374577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F1F4B0-04D8-F02D-7111-75B9F3608D20}"/>
              </a:ext>
            </a:extLst>
          </p:cNvPr>
          <p:cNvSpPr>
            <a:spLocks noGrp="1"/>
          </p:cNvSpPr>
          <p:nvPr>
            <p:ph type="title"/>
          </p:nvPr>
        </p:nvSpPr>
        <p:spPr>
          <a:xfrm>
            <a:off x="1492657" y="-175894"/>
            <a:ext cx="7886700" cy="1325563"/>
          </a:xfrm>
        </p:spPr>
        <p:txBody>
          <a:bodyPr>
            <a:normAutofit/>
          </a:bodyPr>
          <a:lstStyle>
            <a:lvl1pPr>
              <a:defRPr sz="4000" b="1"/>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DF6531C3-ED47-5822-53F0-16963145736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CEBA19E-58D3-8F58-D769-FB7BAC412FA6}"/>
              </a:ext>
            </a:extLst>
          </p:cNvPr>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48136D8-578C-34CB-440F-161CBB3C3F4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0953E50-A706-1A3F-80E6-E4015EA4B239}"/>
              </a:ext>
            </a:extLst>
          </p:cNvPr>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4A13FBE-5C09-0895-E49D-6C514305F0DF}"/>
              </a:ext>
            </a:extLst>
          </p:cNvPr>
          <p:cNvSpPr>
            <a:spLocks noGrp="1"/>
          </p:cNvSpPr>
          <p:nvPr>
            <p:ph type="dt" sz="half" idx="10"/>
          </p:nvPr>
        </p:nvSpPr>
        <p:spPr/>
        <p:txBody>
          <a:bodyPr/>
          <a:lstStyle/>
          <a:p>
            <a:fld id="{3B448867-A4F0-4A0F-959C-5CC299351317}" type="datetimeFigureOut">
              <a:rPr lang="zh-CN" altLang="en-US" smtClean="0"/>
              <a:t>2024/4/17</a:t>
            </a:fld>
            <a:endParaRPr lang="zh-CN" altLang="en-US"/>
          </a:p>
        </p:txBody>
      </p:sp>
      <p:sp>
        <p:nvSpPr>
          <p:cNvPr id="8" name="页脚占位符 7">
            <a:extLst>
              <a:ext uri="{FF2B5EF4-FFF2-40B4-BE49-F238E27FC236}">
                <a16:creationId xmlns:a16="http://schemas.microsoft.com/office/drawing/2014/main" id="{86B8EAFF-E3A1-3592-8B5F-0EC2C5DA7CB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5F834DC-988D-AD05-2770-CAB8442EB556}"/>
              </a:ext>
            </a:extLst>
          </p:cNvPr>
          <p:cNvSpPr>
            <a:spLocks noGrp="1"/>
          </p:cNvSpPr>
          <p:nvPr>
            <p:ph type="sldNum" sz="quarter" idx="12"/>
          </p:nvPr>
        </p:nvSpPr>
        <p:spPr/>
        <p:txBody>
          <a:bodyPr/>
          <a:lstStyle/>
          <a:p>
            <a:fld id="{F21EEE7D-114C-46EF-84C0-8089164CC5A1}" type="slidenum">
              <a:rPr lang="zh-CN" altLang="en-US" smtClean="0"/>
              <a:t>‹#›</a:t>
            </a:fld>
            <a:endParaRPr lang="zh-CN" altLang="en-US"/>
          </a:p>
        </p:txBody>
      </p:sp>
      <p:grpSp>
        <p:nvGrpSpPr>
          <p:cNvPr id="10" name="Group 2">
            <a:extLst>
              <a:ext uri="{FF2B5EF4-FFF2-40B4-BE49-F238E27FC236}">
                <a16:creationId xmlns:a16="http://schemas.microsoft.com/office/drawing/2014/main" id="{68D6770C-212D-6FEB-B010-7CC7DCFAB271}"/>
              </a:ext>
            </a:extLst>
          </p:cNvPr>
          <p:cNvGrpSpPr/>
          <p:nvPr userDrawn="1"/>
        </p:nvGrpSpPr>
        <p:grpSpPr>
          <a:xfrm>
            <a:off x="0" y="0"/>
            <a:ext cx="9144001" cy="1052751"/>
            <a:chOff x="0" y="1536"/>
            <a:chExt cx="4320" cy="663"/>
          </a:xfrm>
        </p:grpSpPr>
        <p:grpSp>
          <p:nvGrpSpPr>
            <p:cNvPr id="11" name="Group 3">
              <a:extLst>
                <a:ext uri="{FF2B5EF4-FFF2-40B4-BE49-F238E27FC236}">
                  <a16:creationId xmlns:a16="http://schemas.microsoft.com/office/drawing/2014/main" id="{369FA700-11F3-73BC-1E8F-8024EDED0B34}"/>
                </a:ext>
              </a:extLst>
            </p:cNvPr>
            <p:cNvGrpSpPr/>
            <p:nvPr/>
          </p:nvGrpSpPr>
          <p:grpSpPr>
            <a:xfrm>
              <a:off x="183" y="1604"/>
              <a:ext cx="448" cy="299"/>
              <a:chOff x="720" y="336"/>
              <a:chExt cx="624" cy="432"/>
            </a:xfrm>
          </p:grpSpPr>
          <p:sp>
            <p:nvSpPr>
              <p:cNvPr id="18" name="Rectangle 4">
                <a:extLst>
                  <a:ext uri="{FF2B5EF4-FFF2-40B4-BE49-F238E27FC236}">
                    <a16:creationId xmlns:a16="http://schemas.microsoft.com/office/drawing/2014/main" id="{FA0DFCB5-5C8D-1F3F-FDA5-113B621E5D8D}"/>
                  </a:ext>
                </a:extLst>
              </p:cNvPr>
              <p:cNvSpPr>
                <a:spLocks noChangeArrowheads="1"/>
              </p:cNvSpPr>
              <p:nvPr/>
            </p:nvSpPr>
            <p:spPr bwMode="auto">
              <a:xfrm>
                <a:off x="720" y="336"/>
                <a:ext cx="384" cy="432"/>
              </a:xfrm>
              <a:prstGeom prst="rect">
                <a:avLst/>
              </a:prstGeom>
              <a:solidFill>
                <a:srgbClr val="33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9" name="Rectangle 5">
                <a:extLst>
                  <a:ext uri="{FF2B5EF4-FFF2-40B4-BE49-F238E27FC236}">
                    <a16:creationId xmlns:a16="http://schemas.microsoft.com/office/drawing/2014/main" id="{CCAC049F-6765-2811-0861-6991701446FD}"/>
                  </a:ext>
                </a:extLst>
              </p:cNvPr>
              <p:cNvSpPr>
                <a:spLocks noChangeArrowheads="1"/>
              </p:cNvSpPr>
              <p:nvPr/>
            </p:nvSpPr>
            <p:spPr bwMode="auto">
              <a:xfrm>
                <a:off x="1056" y="336"/>
                <a:ext cx="288" cy="432"/>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grpSp>
          <p:nvGrpSpPr>
            <p:cNvPr id="12" name="Group 6">
              <a:extLst>
                <a:ext uri="{FF2B5EF4-FFF2-40B4-BE49-F238E27FC236}">
                  <a16:creationId xmlns:a16="http://schemas.microsoft.com/office/drawing/2014/main" id="{647E09CF-3BBF-F7F7-B62D-08AEDC4AC58B}"/>
                </a:ext>
              </a:extLst>
            </p:cNvPr>
            <p:cNvGrpSpPr/>
            <p:nvPr/>
          </p:nvGrpSpPr>
          <p:grpSpPr>
            <a:xfrm>
              <a:off x="261" y="1870"/>
              <a:ext cx="465" cy="299"/>
              <a:chOff x="912" y="2640"/>
              <a:chExt cx="672" cy="432"/>
            </a:xfrm>
          </p:grpSpPr>
          <p:sp>
            <p:nvSpPr>
              <p:cNvPr id="16" name="Rectangle 7">
                <a:extLst>
                  <a:ext uri="{FF2B5EF4-FFF2-40B4-BE49-F238E27FC236}">
                    <a16:creationId xmlns:a16="http://schemas.microsoft.com/office/drawing/2014/main" id="{74B3E022-E336-74F7-6650-9E5549F82FCC}"/>
                  </a:ext>
                </a:extLst>
              </p:cNvPr>
              <p:cNvSpPr>
                <a:spLocks noChangeArrowheads="1"/>
              </p:cNvSpPr>
              <p:nvPr/>
            </p:nvSpPr>
            <p:spPr bwMode="auto">
              <a:xfrm>
                <a:off x="912" y="2640"/>
                <a:ext cx="384" cy="432"/>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7" name="Rectangle 8">
                <a:extLst>
                  <a:ext uri="{FF2B5EF4-FFF2-40B4-BE49-F238E27FC236}">
                    <a16:creationId xmlns:a16="http://schemas.microsoft.com/office/drawing/2014/main" id="{C17C3D33-734A-86B0-508D-85A68DB65E62}"/>
                  </a:ext>
                </a:extLst>
              </p:cNvPr>
              <p:cNvSpPr>
                <a:spLocks noChangeArrowheads="1"/>
              </p:cNvSpPr>
              <p:nvPr/>
            </p:nvSpPr>
            <p:spPr bwMode="auto">
              <a:xfrm>
                <a:off x="1249" y="2640"/>
                <a:ext cx="335" cy="432"/>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
          <p:nvSpPr>
            <p:cNvPr id="13" name="Rectangle 9">
              <a:extLst>
                <a:ext uri="{FF2B5EF4-FFF2-40B4-BE49-F238E27FC236}">
                  <a16:creationId xmlns:a16="http://schemas.microsoft.com/office/drawing/2014/main" id="{4006B468-99A2-24A8-4802-A009F3A3BF85}"/>
                </a:ext>
              </a:extLst>
            </p:cNvPr>
            <p:cNvSpPr>
              <a:spLocks noChangeArrowheads="1"/>
            </p:cNvSpPr>
            <p:nvPr/>
          </p:nvSpPr>
          <p:spPr bwMode="auto">
            <a:xfrm>
              <a:off x="0" y="1824"/>
              <a:ext cx="353" cy="266"/>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4" name="Rectangle 10">
              <a:extLst>
                <a:ext uri="{FF2B5EF4-FFF2-40B4-BE49-F238E27FC236}">
                  <a16:creationId xmlns:a16="http://schemas.microsoft.com/office/drawing/2014/main" id="{13BB411C-FDDF-0FE2-D117-DAB19516FFD2}"/>
                </a:ext>
              </a:extLst>
            </p:cNvPr>
            <p:cNvSpPr>
              <a:spLocks noChangeArrowheads="1"/>
            </p:cNvSpPr>
            <p:nvPr/>
          </p:nvSpPr>
          <p:spPr bwMode="auto">
            <a:xfrm>
              <a:off x="400" y="1536"/>
              <a:ext cx="20" cy="663"/>
            </a:xfrm>
            <a:prstGeom prst="rect">
              <a:avLst/>
            </a:prstGeom>
            <a:solidFill>
              <a:srgbClr val="1C1C1C"/>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5" name="Rectangle 11">
              <a:extLst>
                <a:ext uri="{FF2B5EF4-FFF2-40B4-BE49-F238E27FC236}">
                  <a16:creationId xmlns:a16="http://schemas.microsoft.com/office/drawing/2014/main" id="{906DC494-E550-D84B-2E92-054A76B378E6}"/>
                </a:ext>
              </a:extLst>
            </p:cNvPr>
            <p:cNvSpPr>
              <a:spLocks noChangeArrowheads="1"/>
            </p:cNvSpPr>
            <p:nvPr/>
          </p:nvSpPr>
          <p:spPr bwMode="auto">
            <a:xfrm>
              <a:off x="199" y="2025"/>
              <a:ext cx="4121" cy="29"/>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Tree>
    <p:extLst>
      <p:ext uri="{BB962C8B-B14F-4D97-AF65-F5344CB8AC3E}">
        <p14:creationId xmlns:p14="http://schemas.microsoft.com/office/powerpoint/2010/main" val="3351254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0C153D-E22A-2366-0AC2-53A30D4AB6B5}"/>
              </a:ext>
            </a:extLst>
          </p:cNvPr>
          <p:cNvSpPr>
            <a:spLocks noGrp="1"/>
          </p:cNvSpPr>
          <p:nvPr>
            <p:ph type="title"/>
          </p:nvPr>
        </p:nvSpPr>
        <p:spPr/>
        <p:txBody>
          <a:bodyPr>
            <a:normAutofit/>
          </a:bodyPr>
          <a:lstStyle>
            <a:lvl1pPr>
              <a:defRPr sz="4000" b="1"/>
            </a:lvl1pPr>
          </a:lstStyle>
          <a:p>
            <a:r>
              <a:rPr lang="zh-CN" altLang="en-US"/>
              <a:t>单击此处编辑母版标题样式</a:t>
            </a:r>
          </a:p>
        </p:txBody>
      </p:sp>
      <p:sp>
        <p:nvSpPr>
          <p:cNvPr id="3" name="日期占位符 2">
            <a:extLst>
              <a:ext uri="{FF2B5EF4-FFF2-40B4-BE49-F238E27FC236}">
                <a16:creationId xmlns:a16="http://schemas.microsoft.com/office/drawing/2014/main" id="{59576BF0-CDAF-58F4-969F-51D1F3166360}"/>
              </a:ext>
            </a:extLst>
          </p:cNvPr>
          <p:cNvSpPr>
            <a:spLocks noGrp="1"/>
          </p:cNvSpPr>
          <p:nvPr>
            <p:ph type="dt" sz="half" idx="10"/>
          </p:nvPr>
        </p:nvSpPr>
        <p:spPr/>
        <p:txBody>
          <a:bodyPr/>
          <a:lstStyle/>
          <a:p>
            <a:fld id="{3B448867-A4F0-4A0F-959C-5CC299351317}" type="datetimeFigureOut">
              <a:rPr lang="zh-CN" altLang="en-US" smtClean="0"/>
              <a:t>2024/4/17</a:t>
            </a:fld>
            <a:endParaRPr lang="zh-CN" altLang="en-US"/>
          </a:p>
        </p:txBody>
      </p:sp>
      <p:sp>
        <p:nvSpPr>
          <p:cNvPr id="4" name="页脚占位符 3">
            <a:extLst>
              <a:ext uri="{FF2B5EF4-FFF2-40B4-BE49-F238E27FC236}">
                <a16:creationId xmlns:a16="http://schemas.microsoft.com/office/drawing/2014/main" id="{0FA04BAA-16EE-12EE-5015-20E72C13CD3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ED28DA2-486B-2E54-381D-CC9330A55872}"/>
              </a:ext>
            </a:extLst>
          </p:cNvPr>
          <p:cNvSpPr>
            <a:spLocks noGrp="1"/>
          </p:cNvSpPr>
          <p:nvPr>
            <p:ph type="sldNum" sz="quarter" idx="12"/>
          </p:nvPr>
        </p:nvSpPr>
        <p:spPr/>
        <p:txBody>
          <a:bodyPr/>
          <a:lstStyle/>
          <a:p>
            <a:fld id="{F21EEE7D-114C-46EF-84C0-8089164CC5A1}" type="slidenum">
              <a:rPr lang="zh-CN" altLang="en-US" smtClean="0"/>
              <a:t>‹#›</a:t>
            </a:fld>
            <a:endParaRPr lang="zh-CN" altLang="en-US"/>
          </a:p>
        </p:txBody>
      </p:sp>
      <p:grpSp>
        <p:nvGrpSpPr>
          <p:cNvPr id="6" name="Group 2">
            <a:extLst>
              <a:ext uri="{FF2B5EF4-FFF2-40B4-BE49-F238E27FC236}">
                <a16:creationId xmlns:a16="http://schemas.microsoft.com/office/drawing/2014/main" id="{86F80EF2-DF5C-62F6-C4CB-14BD68BEE025}"/>
              </a:ext>
            </a:extLst>
          </p:cNvPr>
          <p:cNvGrpSpPr/>
          <p:nvPr userDrawn="1"/>
        </p:nvGrpSpPr>
        <p:grpSpPr>
          <a:xfrm>
            <a:off x="0" y="0"/>
            <a:ext cx="9144001" cy="1052751"/>
            <a:chOff x="0" y="1536"/>
            <a:chExt cx="4320" cy="663"/>
          </a:xfrm>
        </p:grpSpPr>
        <p:grpSp>
          <p:nvGrpSpPr>
            <p:cNvPr id="7" name="Group 3">
              <a:extLst>
                <a:ext uri="{FF2B5EF4-FFF2-40B4-BE49-F238E27FC236}">
                  <a16:creationId xmlns:a16="http://schemas.microsoft.com/office/drawing/2014/main" id="{691DE32F-AAE9-AFEC-04A9-72BFCC4751D1}"/>
                </a:ext>
              </a:extLst>
            </p:cNvPr>
            <p:cNvGrpSpPr/>
            <p:nvPr/>
          </p:nvGrpSpPr>
          <p:grpSpPr>
            <a:xfrm>
              <a:off x="183" y="1604"/>
              <a:ext cx="448" cy="299"/>
              <a:chOff x="720" y="336"/>
              <a:chExt cx="624" cy="432"/>
            </a:xfrm>
          </p:grpSpPr>
          <p:sp>
            <p:nvSpPr>
              <p:cNvPr id="14" name="Rectangle 4">
                <a:extLst>
                  <a:ext uri="{FF2B5EF4-FFF2-40B4-BE49-F238E27FC236}">
                    <a16:creationId xmlns:a16="http://schemas.microsoft.com/office/drawing/2014/main" id="{2909BFCB-71BA-4DFE-4F7B-DE5CB60AB4CE}"/>
                  </a:ext>
                </a:extLst>
              </p:cNvPr>
              <p:cNvSpPr>
                <a:spLocks noChangeArrowheads="1"/>
              </p:cNvSpPr>
              <p:nvPr/>
            </p:nvSpPr>
            <p:spPr bwMode="auto">
              <a:xfrm>
                <a:off x="720" y="336"/>
                <a:ext cx="384" cy="432"/>
              </a:xfrm>
              <a:prstGeom prst="rect">
                <a:avLst/>
              </a:prstGeom>
              <a:solidFill>
                <a:srgbClr val="33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5" name="Rectangle 5">
                <a:extLst>
                  <a:ext uri="{FF2B5EF4-FFF2-40B4-BE49-F238E27FC236}">
                    <a16:creationId xmlns:a16="http://schemas.microsoft.com/office/drawing/2014/main" id="{952923B2-0657-ED28-B60F-495BC3955649}"/>
                  </a:ext>
                </a:extLst>
              </p:cNvPr>
              <p:cNvSpPr>
                <a:spLocks noChangeArrowheads="1"/>
              </p:cNvSpPr>
              <p:nvPr/>
            </p:nvSpPr>
            <p:spPr bwMode="auto">
              <a:xfrm>
                <a:off x="1056" y="336"/>
                <a:ext cx="288" cy="432"/>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grpSp>
          <p:nvGrpSpPr>
            <p:cNvPr id="8" name="Group 6">
              <a:extLst>
                <a:ext uri="{FF2B5EF4-FFF2-40B4-BE49-F238E27FC236}">
                  <a16:creationId xmlns:a16="http://schemas.microsoft.com/office/drawing/2014/main" id="{0B075390-458A-5FF8-AABC-AFE6B39836BD}"/>
                </a:ext>
              </a:extLst>
            </p:cNvPr>
            <p:cNvGrpSpPr/>
            <p:nvPr/>
          </p:nvGrpSpPr>
          <p:grpSpPr>
            <a:xfrm>
              <a:off x="261" y="1870"/>
              <a:ext cx="465" cy="299"/>
              <a:chOff x="912" y="2640"/>
              <a:chExt cx="672" cy="432"/>
            </a:xfrm>
          </p:grpSpPr>
          <p:sp>
            <p:nvSpPr>
              <p:cNvPr id="12" name="Rectangle 7">
                <a:extLst>
                  <a:ext uri="{FF2B5EF4-FFF2-40B4-BE49-F238E27FC236}">
                    <a16:creationId xmlns:a16="http://schemas.microsoft.com/office/drawing/2014/main" id="{43269F0E-E04A-BAA4-DD18-F6988BD8DE91}"/>
                  </a:ext>
                </a:extLst>
              </p:cNvPr>
              <p:cNvSpPr>
                <a:spLocks noChangeArrowheads="1"/>
              </p:cNvSpPr>
              <p:nvPr/>
            </p:nvSpPr>
            <p:spPr bwMode="auto">
              <a:xfrm>
                <a:off x="912" y="2640"/>
                <a:ext cx="384" cy="432"/>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 name="Rectangle 8">
                <a:extLst>
                  <a:ext uri="{FF2B5EF4-FFF2-40B4-BE49-F238E27FC236}">
                    <a16:creationId xmlns:a16="http://schemas.microsoft.com/office/drawing/2014/main" id="{1B62D8D3-897E-3680-8F74-D566EDC4922D}"/>
                  </a:ext>
                </a:extLst>
              </p:cNvPr>
              <p:cNvSpPr>
                <a:spLocks noChangeArrowheads="1"/>
              </p:cNvSpPr>
              <p:nvPr/>
            </p:nvSpPr>
            <p:spPr bwMode="auto">
              <a:xfrm>
                <a:off x="1249" y="2640"/>
                <a:ext cx="335" cy="432"/>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
          <p:nvSpPr>
            <p:cNvPr id="9" name="Rectangle 9">
              <a:extLst>
                <a:ext uri="{FF2B5EF4-FFF2-40B4-BE49-F238E27FC236}">
                  <a16:creationId xmlns:a16="http://schemas.microsoft.com/office/drawing/2014/main" id="{24831C7F-0D78-7D02-2E60-E926D967A8DE}"/>
                </a:ext>
              </a:extLst>
            </p:cNvPr>
            <p:cNvSpPr>
              <a:spLocks noChangeArrowheads="1"/>
            </p:cNvSpPr>
            <p:nvPr/>
          </p:nvSpPr>
          <p:spPr bwMode="auto">
            <a:xfrm>
              <a:off x="0" y="1824"/>
              <a:ext cx="353" cy="266"/>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 name="Rectangle 10">
              <a:extLst>
                <a:ext uri="{FF2B5EF4-FFF2-40B4-BE49-F238E27FC236}">
                  <a16:creationId xmlns:a16="http://schemas.microsoft.com/office/drawing/2014/main" id="{341B9246-A537-5A6D-F1F0-96BA6763104D}"/>
                </a:ext>
              </a:extLst>
            </p:cNvPr>
            <p:cNvSpPr>
              <a:spLocks noChangeArrowheads="1"/>
            </p:cNvSpPr>
            <p:nvPr/>
          </p:nvSpPr>
          <p:spPr bwMode="auto">
            <a:xfrm>
              <a:off x="400" y="1536"/>
              <a:ext cx="20" cy="663"/>
            </a:xfrm>
            <a:prstGeom prst="rect">
              <a:avLst/>
            </a:prstGeom>
            <a:solidFill>
              <a:srgbClr val="1C1C1C"/>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 name="Rectangle 11">
              <a:extLst>
                <a:ext uri="{FF2B5EF4-FFF2-40B4-BE49-F238E27FC236}">
                  <a16:creationId xmlns:a16="http://schemas.microsoft.com/office/drawing/2014/main" id="{7F485BBA-85DF-110D-61C0-2A843273F47E}"/>
                </a:ext>
              </a:extLst>
            </p:cNvPr>
            <p:cNvSpPr>
              <a:spLocks noChangeArrowheads="1"/>
            </p:cNvSpPr>
            <p:nvPr/>
          </p:nvSpPr>
          <p:spPr bwMode="auto">
            <a:xfrm>
              <a:off x="199" y="2025"/>
              <a:ext cx="4121" cy="29"/>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Tree>
    <p:extLst>
      <p:ext uri="{BB962C8B-B14F-4D97-AF65-F5344CB8AC3E}">
        <p14:creationId xmlns:p14="http://schemas.microsoft.com/office/powerpoint/2010/main" val="948395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492BD21-F140-D353-5362-593630529E67}"/>
              </a:ext>
            </a:extLst>
          </p:cNvPr>
          <p:cNvSpPr>
            <a:spLocks noGrp="1"/>
          </p:cNvSpPr>
          <p:nvPr>
            <p:ph type="dt" sz="half" idx="10"/>
          </p:nvPr>
        </p:nvSpPr>
        <p:spPr/>
        <p:txBody>
          <a:bodyPr/>
          <a:lstStyle/>
          <a:p>
            <a:fld id="{3B448867-A4F0-4A0F-959C-5CC299351317}" type="datetimeFigureOut">
              <a:rPr lang="zh-CN" altLang="en-US" smtClean="0"/>
              <a:t>2024/4/17</a:t>
            </a:fld>
            <a:endParaRPr lang="zh-CN" altLang="en-US"/>
          </a:p>
        </p:txBody>
      </p:sp>
      <p:sp>
        <p:nvSpPr>
          <p:cNvPr id="3" name="页脚占位符 2">
            <a:extLst>
              <a:ext uri="{FF2B5EF4-FFF2-40B4-BE49-F238E27FC236}">
                <a16:creationId xmlns:a16="http://schemas.microsoft.com/office/drawing/2014/main" id="{0287DE73-5197-313E-7D93-E76DBC3D798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2ECFEF1-4152-4A5A-C005-575289BE487B}"/>
              </a:ext>
            </a:extLst>
          </p:cNvPr>
          <p:cNvSpPr>
            <a:spLocks noGrp="1"/>
          </p:cNvSpPr>
          <p:nvPr>
            <p:ph type="sldNum" sz="quarter" idx="12"/>
          </p:nvPr>
        </p:nvSpPr>
        <p:spPr/>
        <p:txBody>
          <a:bodyPr/>
          <a:lstStyle/>
          <a:p>
            <a:fld id="{F21EEE7D-114C-46EF-84C0-8089164CC5A1}" type="slidenum">
              <a:rPr lang="zh-CN" altLang="en-US" smtClean="0"/>
              <a:t>‹#›</a:t>
            </a:fld>
            <a:endParaRPr lang="zh-CN" altLang="en-US"/>
          </a:p>
        </p:txBody>
      </p:sp>
      <p:grpSp>
        <p:nvGrpSpPr>
          <p:cNvPr id="5" name="Group 2">
            <a:extLst>
              <a:ext uri="{FF2B5EF4-FFF2-40B4-BE49-F238E27FC236}">
                <a16:creationId xmlns:a16="http://schemas.microsoft.com/office/drawing/2014/main" id="{DB21CA8E-52CB-EB43-50D9-F3AD715562B2}"/>
              </a:ext>
            </a:extLst>
          </p:cNvPr>
          <p:cNvGrpSpPr/>
          <p:nvPr userDrawn="1"/>
        </p:nvGrpSpPr>
        <p:grpSpPr>
          <a:xfrm>
            <a:off x="0" y="0"/>
            <a:ext cx="9144001" cy="1052751"/>
            <a:chOff x="0" y="1536"/>
            <a:chExt cx="4320" cy="663"/>
          </a:xfrm>
        </p:grpSpPr>
        <p:grpSp>
          <p:nvGrpSpPr>
            <p:cNvPr id="6" name="Group 3">
              <a:extLst>
                <a:ext uri="{FF2B5EF4-FFF2-40B4-BE49-F238E27FC236}">
                  <a16:creationId xmlns:a16="http://schemas.microsoft.com/office/drawing/2014/main" id="{BDD3D4EC-F44F-AE76-FE87-546BE10E4113}"/>
                </a:ext>
              </a:extLst>
            </p:cNvPr>
            <p:cNvGrpSpPr/>
            <p:nvPr/>
          </p:nvGrpSpPr>
          <p:grpSpPr>
            <a:xfrm>
              <a:off x="183" y="1604"/>
              <a:ext cx="448" cy="299"/>
              <a:chOff x="720" y="336"/>
              <a:chExt cx="624" cy="432"/>
            </a:xfrm>
          </p:grpSpPr>
          <p:sp>
            <p:nvSpPr>
              <p:cNvPr id="13" name="Rectangle 4">
                <a:extLst>
                  <a:ext uri="{FF2B5EF4-FFF2-40B4-BE49-F238E27FC236}">
                    <a16:creationId xmlns:a16="http://schemas.microsoft.com/office/drawing/2014/main" id="{4322B9F0-1DEE-EAF1-70BF-1856BCEC650F}"/>
                  </a:ext>
                </a:extLst>
              </p:cNvPr>
              <p:cNvSpPr>
                <a:spLocks noChangeArrowheads="1"/>
              </p:cNvSpPr>
              <p:nvPr/>
            </p:nvSpPr>
            <p:spPr bwMode="auto">
              <a:xfrm>
                <a:off x="720" y="336"/>
                <a:ext cx="384" cy="432"/>
              </a:xfrm>
              <a:prstGeom prst="rect">
                <a:avLst/>
              </a:prstGeom>
              <a:solidFill>
                <a:srgbClr val="33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4" name="Rectangle 5">
                <a:extLst>
                  <a:ext uri="{FF2B5EF4-FFF2-40B4-BE49-F238E27FC236}">
                    <a16:creationId xmlns:a16="http://schemas.microsoft.com/office/drawing/2014/main" id="{FB1EA7EF-6533-9B8F-2595-D0602FF308D6}"/>
                  </a:ext>
                </a:extLst>
              </p:cNvPr>
              <p:cNvSpPr>
                <a:spLocks noChangeArrowheads="1"/>
              </p:cNvSpPr>
              <p:nvPr/>
            </p:nvSpPr>
            <p:spPr bwMode="auto">
              <a:xfrm>
                <a:off x="1056" y="336"/>
                <a:ext cx="288" cy="432"/>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grpSp>
          <p:nvGrpSpPr>
            <p:cNvPr id="7" name="Group 6">
              <a:extLst>
                <a:ext uri="{FF2B5EF4-FFF2-40B4-BE49-F238E27FC236}">
                  <a16:creationId xmlns:a16="http://schemas.microsoft.com/office/drawing/2014/main" id="{9E404C48-BFC8-54AD-77E5-22776C3054A4}"/>
                </a:ext>
              </a:extLst>
            </p:cNvPr>
            <p:cNvGrpSpPr/>
            <p:nvPr/>
          </p:nvGrpSpPr>
          <p:grpSpPr>
            <a:xfrm>
              <a:off x="261" y="1870"/>
              <a:ext cx="465" cy="299"/>
              <a:chOff x="912" y="2640"/>
              <a:chExt cx="672" cy="432"/>
            </a:xfrm>
          </p:grpSpPr>
          <p:sp>
            <p:nvSpPr>
              <p:cNvPr id="11" name="Rectangle 7">
                <a:extLst>
                  <a:ext uri="{FF2B5EF4-FFF2-40B4-BE49-F238E27FC236}">
                    <a16:creationId xmlns:a16="http://schemas.microsoft.com/office/drawing/2014/main" id="{8CFEAFBE-FD2A-6414-F831-13B1B89AEE57}"/>
                  </a:ext>
                </a:extLst>
              </p:cNvPr>
              <p:cNvSpPr>
                <a:spLocks noChangeArrowheads="1"/>
              </p:cNvSpPr>
              <p:nvPr/>
            </p:nvSpPr>
            <p:spPr bwMode="auto">
              <a:xfrm>
                <a:off x="912" y="2640"/>
                <a:ext cx="384" cy="432"/>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 name="Rectangle 8">
                <a:extLst>
                  <a:ext uri="{FF2B5EF4-FFF2-40B4-BE49-F238E27FC236}">
                    <a16:creationId xmlns:a16="http://schemas.microsoft.com/office/drawing/2014/main" id="{88E3CAF8-B2D2-A910-C640-B87483FE942C}"/>
                  </a:ext>
                </a:extLst>
              </p:cNvPr>
              <p:cNvSpPr>
                <a:spLocks noChangeArrowheads="1"/>
              </p:cNvSpPr>
              <p:nvPr/>
            </p:nvSpPr>
            <p:spPr bwMode="auto">
              <a:xfrm>
                <a:off x="1249" y="2640"/>
                <a:ext cx="335" cy="432"/>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
          <p:nvSpPr>
            <p:cNvPr id="8" name="Rectangle 9">
              <a:extLst>
                <a:ext uri="{FF2B5EF4-FFF2-40B4-BE49-F238E27FC236}">
                  <a16:creationId xmlns:a16="http://schemas.microsoft.com/office/drawing/2014/main" id="{18CAD935-A165-D073-A34C-19E9B3341C11}"/>
                </a:ext>
              </a:extLst>
            </p:cNvPr>
            <p:cNvSpPr>
              <a:spLocks noChangeArrowheads="1"/>
            </p:cNvSpPr>
            <p:nvPr/>
          </p:nvSpPr>
          <p:spPr bwMode="auto">
            <a:xfrm>
              <a:off x="0" y="1824"/>
              <a:ext cx="353" cy="266"/>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 name="Rectangle 10">
              <a:extLst>
                <a:ext uri="{FF2B5EF4-FFF2-40B4-BE49-F238E27FC236}">
                  <a16:creationId xmlns:a16="http://schemas.microsoft.com/office/drawing/2014/main" id="{7B472EC0-115C-78AC-591D-74B2CF72B7AE}"/>
                </a:ext>
              </a:extLst>
            </p:cNvPr>
            <p:cNvSpPr>
              <a:spLocks noChangeArrowheads="1"/>
            </p:cNvSpPr>
            <p:nvPr/>
          </p:nvSpPr>
          <p:spPr bwMode="auto">
            <a:xfrm>
              <a:off x="400" y="1536"/>
              <a:ext cx="20" cy="663"/>
            </a:xfrm>
            <a:prstGeom prst="rect">
              <a:avLst/>
            </a:prstGeom>
            <a:solidFill>
              <a:srgbClr val="1C1C1C"/>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 name="Rectangle 11">
              <a:extLst>
                <a:ext uri="{FF2B5EF4-FFF2-40B4-BE49-F238E27FC236}">
                  <a16:creationId xmlns:a16="http://schemas.microsoft.com/office/drawing/2014/main" id="{0446F6D2-76D2-5546-3D3F-649ECDF3C4E7}"/>
                </a:ext>
              </a:extLst>
            </p:cNvPr>
            <p:cNvSpPr>
              <a:spLocks noChangeArrowheads="1"/>
            </p:cNvSpPr>
            <p:nvPr/>
          </p:nvSpPr>
          <p:spPr bwMode="auto">
            <a:xfrm>
              <a:off x="199" y="2025"/>
              <a:ext cx="4121" cy="29"/>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Tree>
    <p:extLst>
      <p:ext uri="{BB962C8B-B14F-4D97-AF65-F5344CB8AC3E}">
        <p14:creationId xmlns:p14="http://schemas.microsoft.com/office/powerpoint/2010/main" val="3271120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F5EF4E-FDDB-E4F9-5DA8-542A58E8019C}"/>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6FC558B5-CB63-6DE5-8F7C-D7F5EBFCB3F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369D7CF-549C-170B-2559-8F66C7785A2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2E991F4-454C-51BD-D32F-DE0D93F1863B}"/>
              </a:ext>
            </a:extLst>
          </p:cNvPr>
          <p:cNvSpPr>
            <a:spLocks noGrp="1"/>
          </p:cNvSpPr>
          <p:nvPr>
            <p:ph type="dt" sz="half" idx="10"/>
          </p:nvPr>
        </p:nvSpPr>
        <p:spPr/>
        <p:txBody>
          <a:bodyPr/>
          <a:lstStyle/>
          <a:p>
            <a:fld id="{3B448867-A4F0-4A0F-959C-5CC299351317}" type="datetimeFigureOut">
              <a:rPr lang="zh-CN" altLang="en-US" smtClean="0"/>
              <a:t>2024/4/17</a:t>
            </a:fld>
            <a:endParaRPr lang="zh-CN" altLang="en-US"/>
          </a:p>
        </p:txBody>
      </p:sp>
      <p:sp>
        <p:nvSpPr>
          <p:cNvPr id="6" name="页脚占位符 5">
            <a:extLst>
              <a:ext uri="{FF2B5EF4-FFF2-40B4-BE49-F238E27FC236}">
                <a16:creationId xmlns:a16="http://schemas.microsoft.com/office/drawing/2014/main" id="{02747ECA-8344-1CA4-1522-39E6B0F7467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93BD290-31C8-6888-80F2-3DCC2DFBFA9A}"/>
              </a:ext>
            </a:extLst>
          </p:cNvPr>
          <p:cNvSpPr>
            <a:spLocks noGrp="1"/>
          </p:cNvSpPr>
          <p:nvPr>
            <p:ph type="sldNum" sz="quarter" idx="12"/>
          </p:nvPr>
        </p:nvSpPr>
        <p:spPr/>
        <p:txBody>
          <a:bodyPr/>
          <a:lstStyle/>
          <a:p>
            <a:fld id="{F21EEE7D-114C-46EF-84C0-8089164CC5A1}" type="slidenum">
              <a:rPr lang="zh-CN" altLang="en-US" smtClean="0"/>
              <a:t>‹#›</a:t>
            </a:fld>
            <a:endParaRPr lang="zh-CN" altLang="en-US"/>
          </a:p>
        </p:txBody>
      </p:sp>
      <p:grpSp>
        <p:nvGrpSpPr>
          <p:cNvPr id="8" name="Group 2">
            <a:extLst>
              <a:ext uri="{FF2B5EF4-FFF2-40B4-BE49-F238E27FC236}">
                <a16:creationId xmlns:a16="http://schemas.microsoft.com/office/drawing/2014/main" id="{B22913E8-2E35-0D15-8124-9AF0B3010169}"/>
              </a:ext>
            </a:extLst>
          </p:cNvPr>
          <p:cNvGrpSpPr/>
          <p:nvPr userDrawn="1"/>
        </p:nvGrpSpPr>
        <p:grpSpPr>
          <a:xfrm>
            <a:off x="0" y="0"/>
            <a:ext cx="9144001" cy="1052751"/>
            <a:chOff x="0" y="1536"/>
            <a:chExt cx="4320" cy="663"/>
          </a:xfrm>
        </p:grpSpPr>
        <p:grpSp>
          <p:nvGrpSpPr>
            <p:cNvPr id="9" name="Group 3">
              <a:extLst>
                <a:ext uri="{FF2B5EF4-FFF2-40B4-BE49-F238E27FC236}">
                  <a16:creationId xmlns:a16="http://schemas.microsoft.com/office/drawing/2014/main" id="{7F6A064D-9859-7CCE-C5DC-8D8FEB9D0334}"/>
                </a:ext>
              </a:extLst>
            </p:cNvPr>
            <p:cNvGrpSpPr/>
            <p:nvPr/>
          </p:nvGrpSpPr>
          <p:grpSpPr>
            <a:xfrm>
              <a:off x="183" y="1604"/>
              <a:ext cx="448" cy="299"/>
              <a:chOff x="720" y="336"/>
              <a:chExt cx="624" cy="432"/>
            </a:xfrm>
          </p:grpSpPr>
          <p:sp>
            <p:nvSpPr>
              <p:cNvPr id="16" name="Rectangle 4">
                <a:extLst>
                  <a:ext uri="{FF2B5EF4-FFF2-40B4-BE49-F238E27FC236}">
                    <a16:creationId xmlns:a16="http://schemas.microsoft.com/office/drawing/2014/main" id="{CBEB0040-5EFC-01D1-04CD-18B8418DF2E2}"/>
                  </a:ext>
                </a:extLst>
              </p:cNvPr>
              <p:cNvSpPr>
                <a:spLocks noChangeArrowheads="1"/>
              </p:cNvSpPr>
              <p:nvPr/>
            </p:nvSpPr>
            <p:spPr bwMode="auto">
              <a:xfrm>
                <a:off x="720" y="336"/>
                <a:ext cx="384" cy="432"/>
              </a:xfrm>
              <a:prstGeom prst="rect">
                <a:avLst/>
              </a:prstGeom>
              <a:solidFill>
                <a:srgbClr val="33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7" name="Rectangle 5">
                <a:extLst>
                  <a:ext uri="{FF2B5EF4-FFF2-40B4-BE49-F238E27FC236}">
                    <a16:creationId xmlns:a16="http://schemas.microsoft.com/office/drawing/2014/main" id="{71C6B3C3-1B01-762A-9BFF-9FDCAF5D07C0}"/>
                  </a:ext>
                </a:extLst>
              </p:cNvPr>
              <p:cNvSpPr>
                <a:spLocks noChangeArrowheads="1"/>
              </p:cNvSpPr>
              <p:nvPr/>
            </p:nvSpPr>
            <p:spPr bwMode="auto">
              <a:xfrm>
                <a:off x="1056" y="336"/>
                <a:ext cx="288" cy="432"/>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grpSp>
          <p:nvGrpSpPr>
            <p:cNvPr id="10" name="Group 6">
              <a:extLst>
                <a:ext uri="{FF2B5EF4-FFF2-40B4-BE49-F238E27FC236}">
                  <a16:creationId xmlns:a16="http://schemas.microsoft.com/office/drawing/2014/main" id="{DFE6CA3E-3875-AA9C-3728-758DAFFE1E78}"/>
                </a:ext>
              </a:extLst>
            </p:cNvPr>
            <p:cNvGrpSpPr/>
            <p:nvPr/>
          </p:nvGrpSpPr>
          <p:grpSpPr>
            <a:xfrm>
              <a:off x="261" y="1870"/>
              <a:ext cx="465" cy="299"/>
              <a:chOff x="912" y="2640"/>
              <a:chExt cx="672" cy="432"/>
            </a:xfrm>
          </p:grpSpPr>
          <p:sp>
            <p:nvSpPr>
              <p:cNvPr id="14" name="Rectangle 7">
                <a:extLst>
                  <a:ext uri="{FF2B5EF4-FFF2-40B4-BE49-F238E27FC236}">
                    <a16:creationId xmlns:a16="http://schemas.microsoft.com/office/drawing/2014/main" id="{B1BC5892-CF66-7977-AA56-D8EE1E06D552}"/>
                  </a:ext>
                </a:extLst>
              </p:cNvPr>
              <p:cNvSpPr>
                <a:spLocks noChangeArrowheads="1"/>
              </p:cNvSpPr>
              <p:nvPr/>
            </p:nvSpPr>
            <p:spPr bwMode="auto">
              <a:xfrm>
                <a:off x="912" y="2640"/>
                <a:ext cx="384" cy="432"/>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5" name="Rectangle 8">
                <a:extLst>
                  <a:ext uri="{FF2B5EF4-FFF2-40B4-BE49-F238E27FC236}">
                    <a16:creationId xmlns:a16="http://schemas.microsoft.com/office/drawing/2014/main" id="{E75B0149-8A7E-395C-D95E-D97C251C6335}"/>
                  </a:ext>
                </a:extLst>
              </p:cNvPr>
              <p:cNvSpPr>
                <a:spLocks noChangeArrowheads="1"/>
              </p:cNvSpPr>
              <p:nvPr/>
            </p:nvSpPr>
            <p:spPr bwMode="auto">
              <a:xfrm>
                <a:off x="1249" y="2640"/>
                <a:ext cx="335" cy="432"/>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
          <p:nvSpPr>
            <p:cNvPr id="11" name="Rectangle 9">
              <a:extLst>
                <a:ext uri="{FF2B5EF4-FFF2-40B4-BE49-F238E27FC236}">
                  <a16:creationId xmlns:a16="http://schemas.microsoft.com/office/drawing/2014/main" id="{98D9E760-33CB-9F29-8844-A4FF526D6396}"/>
                </a:ext>
              </a:extLst>
            </p:cNvPr>
            <p:cNvSpPr>
              <a:spLocks noChangeArrowheads="1"/>
            </p:cNvSpPr>
            <p:nvPr/>
          </p:nvSpPr>
          <p:spPr bwMode="auto">
            <a:xfrm>
              <a:off x="0" y="1824"/>
              <a:ext cx="353" cy="266"/>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 name="Rectangle 10">
              <a:extLst>
                <a:ext uri="{FF2B5EF4-FFF2-40B4-BE49-F238E27FC236}">
                  <a16:creationId xmlns:a16="http://schemas.microsoft.com/office/drawing/2014/main" id="{EE82C839-ED28-3FF8-C251-670265484971}"/>
                </a:ext>
              </a:extLst>
            </p:cNvPr>
            <p:cNvSpPr>
              <a:spLocks noChangeArrowheads="1"/>
            </p:cNvSpPr>
            <p:nvPr/>
          </p:nvSpPr>
          <p:spPr bwMode="auto">
            <a:xfrm>
              <a:off x="400" y="1536"/>
              <a:ext cx="20" cy="663"/>
            </a:xfrm>
            <a:prstGeom prst="rect">
              <a:avLst/>
            </a:prstGeom>
            <a:solidFill>
              <a:srgbClr val="1C1C1C"/>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 name="Rectangle 11">
              <a:extLst>
                <a:ext uri="{FF2B5EF4-FFF2-40B4-BE49-F238E27FC236}">
                  <a16:creationId xmlns:a16="http://schemas.microsoft.com/office/drawing/2014/main" id="{DDF6CBF6-0E30-B1A0-5FA6-0EFE87DC3454}"/>
                </a:ext>
              </a:extLst>
            </p:cNvPr>
            <p:cNvSpPr>
              <a:spLocks noChangeArrowheads="1"/>
            </p:cNvSpPr>
            <p:nvPr/>
          </p:nvSpPr>
          <p:spPr bwMode="auto">
            <a:xfrm>
              <a:off x="199" y="2025"/>
              <a:ext cx="4121" cy="29"/>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defTabSz="121917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Tree>
    <p:extLst>
      <p:ext uri="{BB962C8B-B14F-4D97-AF65-F5344CB8AC3E}">
        <p14:creationId xmlns:p14="http://schemas.microsoft.com/office/powerpoint/2010/main" val="337882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C1276A5-32F4-A256-B3A4-A9E976DEE4C0}"/>
              </a:ext>
            </a:extLst>
          </p:cNvPr>
          <p:cNvSpPr>
            <a:spLocks noGrp="1"/>
          </p:cNvSpPr>
          <p:nvPr>
            <p:ph type="title"/>
          </p:nvPr>
        </p:nvSpPr>
        <p:spPr>
          <a:xfrm>
            <a:off x="1637884" y="35662"/>
            <a:ext cx="7886700" cy="864684"/>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EE8387F9-2E32-B165-4C0A-F08DF4DD0A6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73AA532-3310-6DDC-B5A5-F6F3246DFFA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B448867-A4F0-4A0F-959C-5CC299351317}" type="datetimeFigureOut">
              <a:rPr lang="zh-CN" altLang="en-US" smtClean="0"/>
              <a:t>2024/4/17</a:t>
            </a:fld>
            <a:endParaRPr lang="zh-CN" altLang="en-US"/>
          </a:p>
        </p:txBody>
      </p:sp>
      <p:sp>
        <p:nvSpPr>
          <p:cNvPr id="5" name="页脚占位符 4">
            <a:extLst>
              <a:ext uri="{FF2B5EF4-FFF2-40B4-BE49-F238E27FC236}">
                <a16:creationId xmlns:a16="http://schemas.microsoft.com/office/drawing/2014/main" id="{6EDEDBE7-4690-25E3-A57C-D4940BC755A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90AF9AD-7041-96F3-BE8D-646CF56062B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21EEE7D-114C-46EF-84C0-8089164CC5A1}" type="slidenum">
              <a:rPr lang="zh-CN" altLang="en-US" smtClean="0"/>
              <a:t>‹#›</a:t>
            </a:fld>
            <a:endParaRPr lang="zh-CN" altLang="en-US"/>
          </a:p>
        </p:txBody>
      </p:sp>
    </p:spTree>
    <p:extLst>
      <p:ext uri="{BB962C8B-B14F-4D97-AF65-F5344CB8AC3E}">
        <p14:creationId xmlns:p14="http://schemas.microsoft.com/office/powerpoint/2010/main" val="2281703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notesSlide" Target="../notesSlides/notesSlide6.xml"/><Relationship Id="rId5" Type="http://schemas.openxmlformats.org/officeDocument/2006/relationships/tags" Target="../tags/tag5.xml"/><Relationship Id="rId10" Type="http://schemas.openxmlformats.org/officeDocument/2006/relationships/slideLayout" Target="../slideLayouts/slideLayout2.xml"/><Relationship Id="rId4" Type="http://schemas.openxmlformats.org/officeDocument/2006/relationships/tags" Target="../tags/tag4.xml"/><Relationship Id="rId9" Type="http://schemas.openxmlformats.org/officeDocument/2006/relationships/tags" Target="../tags/tag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17.xml"/><Relationship Id="rId3" Type="http://schemas.openxmlformats.org/officeDocument/2006/relationships/tags" Target="../tags/tag12.xml"/><Relationship Id="rId7" Type="http://schemas.openxmlformats.org/officeDocument/2006/relationships/tags" Target="../tags/tag16.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notesSlide" Target="../notesSlides/notesSlide10.xml"/><Relationship Id="rId5" Type="http://schemas.openxmlformats.org/officeDocument/2006/relationships/tags" Target="../tags/tag14.xml"/><Relationship Id="rId10" Type="http://schemas.openxmlformats.org/officeDocument/2006/relationships/slideLayout" Target="../slideLayouts/slideLayout2.xml"/><Relationship Id="rId4" Type="http://schemas.openxmlformats.org/officeDocument/2006/relationships/tags" Target="../tags/tag13.xml"/><Relationship Id="rId9" Type="http://schemas.openxmlformats.org/officeDocument/2006/relationships/tags" Target="../tags/tag18.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1.xml"/><Relationship Id="rId7" Type="http://schemas.openxmlformats.org/officeDocument/2006/relationships/tags" Target="../tags/tag25.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9"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8" Type="http://schemas.openxmlformats.org/officeDocument/2006/relationships/tags" Target="../tags/tag40.xml"/><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notesSlide" Target="../notesSlides/notesSlide16.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slideLayout" Target="../slideLayouts/slideLayout8.xml"/><Relationship Id="rId5" Type="http://schemas.openxmlformats.org/officeDocument/2006/relationships/tags" Target="../tags/tag37.xml"/><Relationship Id="rId10" Type="http://schemas.openxmlformats.org/officeDocument/2006/relationships/tags" Target="../tags/tag42.xml"/><Relationship Id="rId4" Type="http://schemas.openxmlformats.org/officeDocument/2006/relationships/tags" Target="../tags/tag36.xml"/><Relationship Id="rId9" Type="http://schemas.openxmlformats.org/officeDocument/2006/relationships/tags" Target="../tags/tag41.xml"/></Relationships>
</file>

<file path=ppt/slides/_rels/slide28.xml.rels><?xml version="1.0" encoding="UTF-8" standalone="yes"?>
<Relationships xmlns="http://schemas.openxmlformats.org/package/2006/relationships"><Relationship Id="rId8" Type="http://schemas.openxmlformats.org/officeDocument/2006/relationships/tags" Target="../tags/tag50.xml"/><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notesSlide" Target="../notesSlides/notesSlide17.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slideLayout" Target="../slideLayouts/slideLayout8.xml"/><Relationship Id="rId5" Type="http://schemas.openxmlformats.org/officeDocument/2006/relationships/tags" Target="../tags/tag47.xml"/><Relationship Id="rId10" Type="http://schemas.openxmlformats.org/officeDocument/2006/relationships/tags" Target="../tags/tag52.xml"/><Relationship Id="rId4" Type="http://schemas.openxmlformats.org/officeDocument/2006/relationships/tags" Target="../tags/tag46.xml"/><Relationship Id="rId9" Type="http://schemas.openxmlformats.org/officeDocument/2006/relationships/tags" Target="../tags/tag51.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25CE08-FA13-2158-906C-0B2EC9B737F6}"/>
              </a:ext>
            </a:extLst>
          </p:cNvPr>
          <p:cNvSpPr>
            <a:spLocks noGrp="1"/>
          </p:cNvSpPr>
          <p:nvPr>
            <p:ph type="ctrTitle"/>
          </p:nvPr>
        </p:nvSpPr>
        <p:spPr/>
        <p:txBody>
          <a:bodyPr>
            <a:normAutofit/>
          </a:bodyPr>
          <a:lstStyle/>
          <a:p>
            <a:r>
              <a:rPr lang="zh-CN" altLang="en-US" sz="7200" dirty="0"/>
              <a:t>计算机操作系统</a:t>
            </a:r>
          </a:p>
        </p:txBody>
      </p:sp>
      <p:sp>
        <p:nvSpPr>
          <p:cNvPr id="3" name="副标题 2">
            <a:extLst>
              <a:ext uri="{FF2B5EF4-FFF2-40B4-BE49-F238E27FC236}">
                <a16:creationId xmlns:a16="http://schemas.microsoft.com/office/drawing/2014/main" id="{CF3F3E51-DEA6-DA8B-6E24-CF569EE11BD6}"/>
              </a:ext>
            </a:extLst>
          </p:cNvPr>
          <p:cNvSpPr>
            <a:spLocks noGrp="1"/>
          </p:cNvSpPr>
          <p:nvPr>
            <p:ph type="subTitle" idx="1"/>
          </p:nvPr>
        </p:nvSpPr>
        <p:spPr>
          <a:xfrm>
            <a:off x="1101090" y="4680268"/>
            <a:ext cx="6858000" cy="1655762"/>
          </a:xfrm>
        </p:spPr>
        <p:txBody>
          <a:bodyPr>
            <a:normAutofit/>
          </a:bodyPr>
          <a:lstStyle/>
          <a:p>
            <a:r>
              <a:rPr lang="zh-CN" altLang="en-US" sz="3200" b="1" dirty="0"/>
              <a:t>计算机学院</a:t>
            </a:r>
            <a:endParaRPr lang="en-US" altLang="zh-CN" sz="3200" b="1" dirty="0"/>
          </a:p>
          <a:p>
            <a:r>
              <a:rPr lang="zh-CN" altLang="en-US" sz="3200" b="1" dirty="0"/>
              <a:t>杨亚宁</a:t>
            </a:r>
          </a:p>
        </p:txBody>
      </p:sp>
    </p:spTree>
    <p:extLst>
      <p:ext uri="{BB962C8B-B14F-4D97-AF65-F5344CB8AC3E}">
        <p14:creationId xmlns:p14="http://schemas.microsoft.com/office/powerpoint/2010/main" val="2507913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8009B-F472-4D0D-D492-F60F9F4EE000}"/>
              </a:ext>
            </a:extLst>
          </p:cNvPr>
          <p:cNvSpPr>
            <a:spLocks noGrp="1"/>
          </p:cNvSpPr>
          <p:nvPr>
            <p:ph type="title"/>
          </p:nvPr>
        </p:nvSpPr>
        <p:spPr/>
        <p:txBody>
          <a:bodyPr/>
          <a:lstStyle/>
          <a:p>
            <a:r>
              <a:rPr lang="en-US" altLang="zh-CN" dirty="0">
                <a:solidFill>
                  <a:srgbClr val="FF0000"/>
                </a:solidFill>
              </a:rPr>
              <a:t>4.3</a:t>
            </a:r>
            <a:r>
              <a:rPr lang="zh-CN" altLang="en-US" sz="4400" b="1" dirty="0">
                <a:solidFill>
                  <a:srgbClr val="FF0000"/>
                </a:solidFill>
              </a:rPr>
              <a:t>死锁的基本概念</a:t>
            </a:r>
            <a:endParaRPr lang="zh-CN" altLang="en-US" dirty="0"/>
          </a:p>
        </p:txBody>
      </p:sp>
      <p:sp>
        <p:nvSpPr>
          <p:cNvPr id="3" name="内容占位符 2">
            <a:extLst>
              <a:ext uri="{FF2B5EF4-FFF2-40B4-BE49-F238E27FC236}">
                <a16:creationId xmlns:a16="http://schemas.microsoft.com/office/drawing/2014/main" id="{5E687A87-2B12-2046-E243-1AEB37EF583E}"/>
              </a:ext>
            </a:extLst>
          </p:cNvPr>
          <p:cNvSpPr>
            <a:spLocks noGrp="1"/>
          </p:cNvSpPr>
          <p:nvPr>
            <p:ph idx="1"/>
          </p:nvPr>
        </p:nvSpPr>
        <p:spPr>
          <a:xfrm>
            <a:off x="628650" y="1577726"/>
            <a:ext cx="7886700" cy="4351338"/>
          </a:xfrm>
        </p:spPr>
        <p:txBody>
          <a:bodyPr>
            <a:normAutofit/>
          </a:bodyPr>
          <a:lstStyle/>
          <a:p>
            <a:pPr>
              <a:lnSpc>
                <a:spcPct val="90000"/>
              </a:lnSpc>
              <a:spcBef>
                <a:spcPct val="50000"/>
              </a:spcBef>
              <a:buSzPct val="85000"/>
              <a:buFont typeface="Wingdings" panose="05000000000000000000" pitchFamily="2" charset="2"/>
              <a:buChar char="n"/>
              <a:defRPr/>
            </a:pPr>
            <a:r>
              <a:rPr kumimoji="1" lang="zh-CN" altLang="en-US" sz="3200" b="1" dirty="0">
                <a:solidFill>
                  <a:srgbClr val="7030A0"/>
                </a:solidFill>
                <a:latin typeface="+mn-ea"/>
                <a:sym typeface="Wingdings 2" pitchFamily="18" charset="2"/>
              </a:rPr>
              <a:t>进程推进顺序不当</a:t>
            </a:r>
            <a:endParaRPr lang="zh-CN" altLang="en-US" sz="3200" b="1" dirty="0">
              <a:solidFill>
                <a:srgbClr val="7030A0"/>
              </a:solidFill>
            </a:endParaRPr>
          </a:p>
        </p:txBody>
      </p:sp>
      <p:sp>
        <p:nvSpPr>
          <p:cNvPr id="6" name="Rectangle 4">
            <a:extLst>
              <a:ext uri="{FF2B5EF4-FFF2-40B4-BE49-F238E27FC236}">
                <a16:creationId xmlns:a16="http://schemas.microsoft.com/office/drawing/2014/main" id="{C40B0F24-B3DE-7CFA-A2B1-D113A5BB8E33}"/>
              </a:ext>
            </a:extLst>
          </p:cNvPr>
          <p:cNvSpPr>
            <a:spLocks noChangeArrowheads="1"/>
          </p:cNvSpPr>
          <p:nvPr/>
        </p:nvSpPr>
        <p:spPr bwMode="auto">
          <a:xfrm>
            <a:off x="910944" y="2037515"/>
            <a:ext cx="7524750" cy="426335"/>
          </a:xfrm>
          <a:prstGeom prst="rect">
            <a:avLst/>
          </a:prstGeom>
          <a:noFill/>
          <a:ln>
            <a:noFill/>
          </a:ln>
          <a:effectLst/>
        </p:spPr>
        <p:txBody>
          <a:bodyPr>
            <a:spAutoFit/>
          </a:bodyPr>
          <a:lstStyle/>
          <a:p>
            <a:pPr>
              <a:lnSpc>
                <a:spcPct val="120000"/>
              </a:lnSpc>
              <a:buFont typeface="Wingdings" pitchFamily="2" charset="2"/>
              <a:buChar char="l"/>
              <a:defRPr/>
            </a:pPr>
            <a:r>
              <a:rPr kumimoji="1" lang="zh-CN" altLang="en-US" sz="2000" b="1" dirty="0">
                <a:latin typeface="Times New Roman" pitchFamily="18" charset="0"/>
              </a:rPr>
              <a:t>  合理的推进顺序：如</a:t>
            </a:r>
            <a:r>
              <a:rPr kumimoji="1" lang="zh-CN" altLang="en-US" sz="2000" b="1" dirty="0">
                <a:latin typeface="+mn-ea"/>
                <a:ea typeface="+mn-ea"/>
              </a:rPr>
              <a:t>按曲线① 、</a:t>
            </a:r>
            <a:r>
              <a:rPr kumimoji="1" lang="zh-CN" altLang="en-US" sz="2000" b="1" dirty="0">
                <a:latin typeface="Times New Roman" pitchFamily="18" charset="0"/>
              </a:rPr>
              <a:t>②和③不会产生“死锁”    </a:t>
            </a:r>
          </a:p>
        </p:txBody>
      </p:sp>
      <p:grpSp>
        <p:nvGrpSpPr>
          <p:cNvPr id="58" name="Group 4">
            <a:extLst>
              <a:ext uri="{FF2B5EF4-FFF2-40B4-BE49-F238E27FC236}">
                <a16:creationId xmlns:a16="http://schemas.microsoft.com/office/drawing/2014/main" id="{A7DB4321-F220-5419-E4BA-B2DE089A6D65}"/>
              </a:ext>
            </a:extLst>
          </p:cNvPr>
          <p:cNvGrpSpPr>
            <a:grpSpLocks/>
          </p:cNvGrpSpPr>
          <p:nvPr/>
        </p:nvGrpSpPr>
        <p:grpSpPr bwMode="auto">
          <a:xfrm>
            <a:off x="755650" y="2574188"/>
            <a:ext cx="7632700" cy="4248150"/>
            <a:chOff x="1248" y="1968"/>
            <a:chExt cx="5424" cy="2352"/>
          </a:xfrm>
        </p:grpSpPr>
        <p:sp>
          <p:nvSpPr>
            <p:cNvPr id="59" name="Line 5">
              <a:extLst>
                <a:ext uri="{FF2B5EF4-FFF2-40B4-BE49-F238E27FC236}">
                  <a16:creationId xmlns:a16="http://schemas.microsoft.com/office/drawing/2014/main" id="{2CC566F0-9E78-DB48-AAA2-1C06167A35F0}"/>
                </a:ext>
              </a:extLst>
            </p:cNvPr>
            <p:cNvSpPr>
              <a:spLocks noChangeShapeType="1"/>
            </p:cNvSpPr>
            <p:nvPr/>
          </p:nvSpPr>
          <p:spPr bwMode="auto">
            <a:xfrm flipV="1">
              <a:off x="1920" y="2016"/>
              <a:ext cx="0" cy="22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0" name="Line 6">
              <a:extLst>
                <a:ext uri="{FF2B5EF4-FFF2-40B4-BE49-F238E27FC236}">
                  <a16:creationId xmlns:a16="http://schemas.microsoft.com/office/drawing/2014/main" id="{BFDB3587-0468-454F-553A-465D391807BE}"/>
                </a:ext>
              </a:extLst>
            </p:cNvPr>
            <p:cNvSpPr>
              <a:spLocks noChangeShapeType="1"/>
            </p:cNvSpPr>
            <p:nvPr/>
          </p:nvSpPr>
          <p:spPr bwMode="auto">
            <a:xfrm>
              <a:off x="1248" y="4080"/>
              <a:ext cx="52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1" name="Line 7">
              <a:extLst>
                <a:ext uri="{FF2B5EF4-FFF2-40B4-BE49-F238E27FC236}">
                  <a16:creationId xmlns:a16="http://schemas.microsoft.com/office/drawing/2014/main" id="{E5D3EBCF-0233-C27C-9833-E0FBA8E692E0}"/>
                </a:ext>
              </a:extLst>
            </p:cNvPr>
            <p:cNvSpPr>
              <a:spLocks noChangeShapeType="1"/>
            </p:cNvSpPr>
            <p:nvPr/>
          </p:nvSpPr>
          <p:spPr bwMode="auto">
            <a:xfrm>
              <a:off x="2160" y="3984"/>
              <a:ext cx="4176" cy="0"/>
            </a:xfrm>
            <a:prstGeom prst="line">
              <a:avLst/>
            </a:prstGeom>
            <a:noFill/>
            <a:ln w="28575">
              <a:solidFill>
                <a:srgbClr val="9900FF"/>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2" name="Line 8">
              <a:extLst>
                <a:ext uri="{FF2B5EF4-FFF2-40B4-BE49-F238E27FC236}">
                  <a16:creationId xmlns:a16="http://schemas.microsoft.com/office/drawing/2014/main" id="{C3E30B6C-822E-8659-3604-4B59DA01189E}"/>
                </a:ext>
              </a:extLst>
            </p:cNvPr>
            <p:cNvSpPr>
              <a:spLocks noChangeShapeType="1"/>
            </p:cNvSpPr>
            <p:nvPr/>
          </p:nvSpPr>
          <p:spPr bwMode="auto">
            <a:xfrm>
              <a:off x="6336" y="2112"/>
              <a:ext cx="0" cy="1872"/>
            </a:xfrm>
            <a:prstGeom prst="line">
              <a:avLst/>
            </a:prstGeom>
            <a:noFill/>
            <a:ln w="28575">
              <a:solidFill>
                <a:srgbClr val="9900FF"/>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3" name="Line 9">
              <a:extLst>
                <a:ext uri="{FF2B5EF4-FFF2-40B4-BE49-F238E27FC236}">
                  <a16:creationId xmlns:a16="http://schemas.microsoft.com/office/drawing/2014/main" id="{CA371129-243C-8F81-6EDF-994578242EC3}"/>
                </a:ext>
              </a:extLst>
            </p:cNvPr>
            <p:cNvSpPr>
              <a:spLocks noChangeShapeType="1"/>
            </p:cNvSpPr>
            <p:nvPr/>
          </p:nvSpPr>
          <p:spPr bwMode="auto">
            <a:xfrm>
              <a:off x="2496" y="2208"/>
              <a:ext cx="0" cy="1872"/>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4" name="Line 10">
              <a:extLst>
                <a:ext uri="{FF2B5EF4-FFF2-40B4-BE49-F238E27FC236}">
                  <a16:creationId xmlns:a16="http://schemas.microsoft.com/office/drawing/2014/main" id="{8777A48D-4EAC-DD2F-DEF1-37CBF4EF4274}"/>
                </a:ext>
              </a:extLst>
            </p:cNvPr>
            <p:cNvSpPr>
              <a:spLocks noChangeShapeType="1"/>
            </p:cNvSpPr>
            <p:nvPr/>
          </p:nvSpPr>
          <p:spPr bwMode="auto">
            <a:xfrm>
              <a:off x="3696" y="2208"/>
              <a:ext cx="0" cy="1872"/>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5" name="Line 11">
              <a:extLst>
                <a:ext uri="{FF2B5EF4-FFF2-40B4-BE49-F238E27FC236}">
                  <a16:creationId xmlns:a16="http://schemas.microsoft.com/office/drawing/2014/main" id="{B34804FC-9C31-6537-02DC-304B419A2BFD}"/>
                </a:ext>
              </a:extLst>
            </p:cNvPr>
            <p:cNvSpPr>
              <a:spLocks noChangeShapeType="1"/>
            </p:cNvSpPr>
            <p:nvPr/>
          </p:nvSpPr>
          <p:spPr bwMode="auto">
            <a:xfrm>
              <a:off x="1920" y="3648"/>
              <a:ext cx="4608"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6" name="Line 12">
              <a:extLst>
                <a:ext uri="{FF2B5EF4-FFF2-40B4-BE49-F238E27FC236}">
                  <a16:creationId xmlns:a16="http://schemas.microsoft.com/office/drawing/2014/main" id="{6918E06F-76D3-97AE-A4F8-C555801B62C0}"/>
                </a:ext>
              </a:extLst>
            </p:cNvPr>
            <p:cNvSpPr>
              <a:spLocks noChangeShapeType="1"/>
            </p:cNvSpPr>
            <p:nvPr/>
          </p:nvSpPr>
          <p:spPr bwMode="auto">
            <a:xfrm>
              <a:off x="1920" y="3216"/>
              <a:ext cx="4656"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7" name="Rectangle 13">
              <a:extLst>
                <a:ext uri="{FF2B5EF4-FFF2-40B4-BE49-F238E27FC236}">
                  <a16:creationId xmlns:a16="http://schemas.microsoft.com/office/drawing/2014/main" id="{62A507C4-0E8B-2913-5280-70E09126CC58}"/>
                </a:ext>
              </a:extLst>
            </p:cNvPr>
            <p:cNvSpPr>
              <a:spLocks noChangeArrowheads="1"/>
            </p:cNvSpPr>
            <p:nvPr/>
          </p:nvSpPr>
          <p:spPr bwMode="auto">
            <a:xfrm>
              <a:off x="6384" y="2304"/>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000" b="1" i="0" u="none" strike="noStrike" kern="0" cap="none" spc="0" normalizeH="0" baseline="0" noProof="0">
                  <a:ln>
                    <a:noFill/>
                  </a:ln>
                  <a:solidFill>
                    <a:srgbClr val="9900FF"/>
                  </a:solidFill>
                  <a:effectLst/>
                  <a:uLnTx/>
                  <a:uFillTx/>
                  <a:latin typeface="Times New Roman" panose="02020603050405020304" pitchFamily="18" charset="0"/>
                  <a:ea typeface="宋体" panose="02010600030101010101" pitchFamily="2" charset="-122"/>
                </a:rPr>
                <a:t>①</a:t>
              </a:r>
              <a:endParaRPr kumimoji="1" lang="zh-CN" altLang="en-US" sz="2400" b="1" i="0" u="none" strike="noStrike" kern="0" cap="none" spc="0" normalizeH="0" baseline="0" noProof="0">
                <a:ln>
                  <a:noFill/>
                </a:ln>
                <a:solidFill>
                  <a:srgbClr val="9900FF"/>
                </a:solidFill>
                <a:effectLst/>
                <a:uLnTx/>
                <a:uFillTx/>
                <a:latin typeface="Times New Roman" panose="02020603050405020304" pitchFamily="18" charset="0"/>
                <a:ea typeface="宋体" panose="02010600030101010101" pitchFamily="2" charset="-122"/>
              </a:endParaRPr>
            </a:p>
          </p:txBody>
        </p:sp>
        <p:sp>
          <p:nvSpPr>
            <p:cNvPr id="68" name="Line 14">
              <a:extLst>
                <a:ext uri="{FF2B5EF4-FFF2-40B4-BE49-F238E27FC236}">
                  <a16:creationId xmlns:a16="http://schemas.microsoft.com/office/drawing/2014/main" id="{886FC3D8-C2A6-057A-1C15-E3DAD6EA858A}"/>
                </a:ext>
              </a:extLst>
            </p:cNvPr>
            <p:cNvSpPr>
              <a:spLocks noChangeShapeType="1"/>
            </p:cNvSpPr>
            <p:nvPr/>
          </p:nvSpPr>
          <p:spPr bwMode="auto">
            <a:xfrm>
              <a:off x="2208" y="3888"/>
              <a:ext cx="1776"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9" name="Line 15">
              <a:extLst>
                <a:ext uri="{FF2B5EF4-FFF2-40B4-BE49-F238E27FC236}">
                  <a16:creationId xmlns:a16="http://schemas.microsoft.com/office/drawing/2014/main" id="{A03B0E19-6492-2B36-9020-7DC017463C44}"/>
                </a:ext>
              </a:extLst>
            </p:cNvPr>
            <p:cNvSpPr>
              <a:spLocks noChangeShapeType="1"/>
            </p:cNvSpPr>
            <p:nvPr/>
          </p:nvSpPr>
          <p:spPr bwMode="auto">
            <a:xfrm flipV="1">
              <a:off x="3984" y="3696"/>
              <a:ext cx="0" cy="192"/>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0" name="Line 16">
              <a:extLst>
                <a:ext uri="{FF2B5EF4-FFF2-40B4-BE49-F238E27FC236}">
                  <a16:creationId xmlns:a16="http://schemas.microsoft.com/office/drawing/2014/main" id="{701A682B-9B62-D59A-750F-F10E0433F198}"/>
                </a:ext>
              </a:extLst>
            </p:cNvPr>
            <p:cNvSpPr>
              <a:spLocks noChangeShapeType="1"/>
            </p:cNvSpPr>
            <p:nvPr/>
          </p:nvSpPr>
          <p:spPr bwMode="auto">
            <a:xfrm>
              <a:off x="3984" y="3696"/>
              <a:ext cx="2064"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1" name="Line 17">
              <a:extLst>
                <a:ext uri="{FF2B5EF4-FFF2-40B4-BE49-F238E27FC236}">
                  <a16:creationId xmlns:a16="http://schemas.microsoft.com/office/drawing/2014/main" id="{16DE8582-7B8E-03CC-3012-1E34B27BF16A}"/>
                </a:ext>
              </a:extLst>
            </p:cNvPr>
            <p:cNvSpPr>
              <a:spLocks noChangeShapeType="1"/>
            </p:cNvSpPr>
            <p:nvPr/>
          </p:nvSpPr>
          <p:spPr bwMode="auto">
            <a:xfrm flipH="1" flipV="1">
              <a:off x="6048" y="2448"/>
              <a:ext cx="0" cy="1248"/>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2" name="Rectangle 18">
              <a:extLst>
                <a:ext uri="{FF2B5EF4-FFF2-40B4-BE49-F238E27FC236}">
                  <a16:creationId xmlns:a16="http://schemas.microsoft.com/office/drawing/2014/main" id="{A269C465-6150-6FB6-19F7-E7F283CB6BA2}"/>
                </a:ext>
              </a:extLst>
            </p:cNvPr>
            <p:cNvSpPr>
              <a:spLocks noChangeArrowheads="1"/>
            </p:cNvSpPr>
            <p:nvPr/>
          </p:nvSpPr>
          <p:spPr bwMode="auto">
            <a:xfrm>
              <a:off x="5760" y="2592"/>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000" b="1" i="0" u="none" strike="noStrike" kern="0" cap="none" spc="0" normalizeH="0" baseline="0" noProof="0">
                  <a:ln>
                    <a:noFill/>
                  </a:ln>
                  <a:solidFill>
                    <a:srgbClr val="CC0000"/>
                  </a:solidFill>
                  <a:effectLst/>
                  <a:uLnTx/>
                  <a:uFillTx/>
                  <a:latin typeface="Times New Roman" panose="02020603050405020304" pitchFamily="18" charset="0"/>
                  <a:ea typeface="宋体" panose="02010600030101010101" pitchFamily="2" charset="-122"/>
                </a:rPr>
                <a:t>③</a:t>
              </a:r>
              <a:endParaRPr kumimoji="1" lang="zh-CN" altLang="en-US" sz="2400" b="1" i="0" u="none" strike="noStrike" kern="0" cap="none" spc="0" normalizeH="0" baseline="0" noProof="0">
                <a:ln>
                  <a:noFill/>
                </a:ln>
                <a:solidFill>
                  <a:srgbClr val="CC0000"/>
                </a:solidFill>
                <a:effectLst/>
                <a:uLnTx/>
                <a:uFillTx/>
                <a:latin typeface="Times New Roman" panose="02020603050405020304" pitchFamily="18" charset="0"/>
                <a:ea typeface="宋体" panose="02010600030101010101" pitchFamily="2" charset="-122"/>
              </a:endParaRPr>
            </a:p>
          </p:txBody>
        </p:sp>
        <p:sp>
          <p:nvSpPr>
            <p:cNvPr id="73" name="Line 19">
              <a:extLst>
                <a:ext uri="{FF2B5EF4-FFF2-40B4-BE49-F238E27FC236}">
                  <a16:creationId xmlns:a16="http://schemas.microsoft.com/office/drawing/2014/main" id="{D8332571-9628-E74A-177B-47F78D922547}"/>
                </a:ext>
              </a:extLst>
            </p:cNvPr>
            <p:cNvSpPr>
              <a:spLocks noChangeShapeType="1"/>
            </p:cNvSpPr>
            <p:nvPr/>
          </p:nvSpPr>
          <p:spPr bwMode="auto">
            <a:xfrm flipV="1">
              <a:off x="2112" y="2208"/>
              <a:ext cx="0" cy="1776"/>
            </a:xfrm>
            <a:prstGeom prst="line">
              <a:avLst/>
            </a:prstGeom>
            <a:noFill/>
            <a:ln w="28575">
              <a:solidFill>
                <a:srgbClr val="FF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4" name="Line 20">
              <a:extLst>
                <a:ext uri="{FF2B5EF4-FFF2-40B4-BE49-F238E27FC236}">
                  <a16:creationId xmlns:a16="http://schemas.microsoft.com/office/drawing/2014/main" id="{64D8990B-8CE6-4F06-E8E1-2A6384581AB0}"/>
                </a:ext>
              </a:extLst>
            </p:cNvPr>
            <p:cNvSpPr>
              <a:spLocks noChangeShapeType="1"/>
            </p:cNvSpPr>
            <p:nvPr/>
          </p:nvSpPr>
          <p:spPr bwMode="auto">
            <a:xfrm>
              <a:off x="2112" y="2208"/>
              <a:ext cx="3984" cy="0"/>
            </a:xfrm>
            <a:prstGeom prst="line">
              <a:avLst/>
            </a:prstGeom>
            <a:noFill/>
            <a:ln w="28575">
              <a:solidFill>
                <a:srgbClr val="FF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5" name="Rectangle 21">
              <a:extLst>
                <a:ext uri="{FF2B5EF4-FFF2-40B4-BE49-F238E27FC236}">
                  <a16:creationId xmlns:a16="http://schemas.microsoft.com/office/drawing/2014/main" id="{A6D25AE2-C86B-64E3-E1FC-FD31029C256A}"/>
                </a:ext>
              </a:extLst>
            </p:cNvPr>
            <p:cNvSpPr>
              <a:spLocks noChangeArrowheads="1"/>
            </p:cNvSpPr>
            <p:nvPr/>
          </p:nvSpPr>
          <p:spPr bwMode="auto">
            <a:xfrm>
              <a:off x="5616" y="1968"/>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000" b="1" i="0" u="none" strike="noStrike" kern="0" cap="none" spc="0" normalizeH="0" baseline="0" noProof="0">
                  <a:ln>
                    <a:noFill/>
                  </a:ln>
                  <a:solidFill>
                    <a:srgbClr val="FF33CC"/>
                  </a:solidFill>
                  <a:effectLst/>
                  <a:uLnTx/>
                  <a:uFillTx/>
                  <a:latin typeface="Times New Roman" panose="02020603050405020304" pitchFamily="18" charset="0"/>
                  <a:ea typeface="宋体" panose="02010600030101010101" pitchFamily="2" charset="-122"/>
                </a:rPr>
                <a:t>②</a:t>
              </a: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6" name="Rectangle 22">
              <a:extLst>
                <a:ext uri="{FF2B5EF4-FFF2-40B4-BE49-F238E27FC236}">
                  <a16:creationId xmlns:a16="http://schemas.microsoft.com/office/drawing/2014/main" id="{67CBAA96-103E-15D9-2632-4226CE2BF464}"/>
                </a:ext>
              </a:extLst>
            </p:cNvPr>
            <p:cNvSpPr>
              <a:spLocks noChangeArrowheads="1"/>
            </p:cNvSpPr>
            <p:nvPr/>
          </p:nvSpPr>
          <p:spPr bwMode="auto">
            <a:xfrm>
              <a:off x="2880" y="326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C319"/>
                  </a:solidFill>
                  <a:effectLst/>
                  <a:uLnTx/>
                  <a:uFillTx/>
                  <a:latin typeface="Times New Roman" panose="02020603050405020304" pitchFamily="18" charset="0"/>
                  <a:ea typeface="宋体" panose="02010600030101010101" pitchFamily="2" charset="-122"/>
                </a:rPr>
                <a:t>D</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7" name="Rectangle 23">
              <a:extLst>
                <a:ext uri="{FF2B5EF4-FFF2-40B4-BE49-F238E27FC236}">
                  <a16:creationId xmlns:a16="http://schemas.microsoft.com/office/drawing/2014/main" id="{7277A114-3E3E-C787-3059-B5F724A04442}"/>
                </a:ext>
              </a:extLst>
            </p:cNvPr>
            <p:cNvSpPr>
              <a:spLocks noChangeArrowheads="1"/>
            </p:cNvSpPr>
            <p:nvPr/>
          </p:nvSpPr>
          <p:spPr bwMode="auto">
            <a:xfrm>
              <a:off x="1344" y="3120"/>
              <a:ext cx="6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P</a:t>
              </a:r>
              <a:r>
                <a:rPr kumimoji="1" lang="en-US" altLang="zh-CN" sz="16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2</a:t>
              </a: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Req(S</a:t>
              </a:r>
              <a:r>
                <a:rPr kumimoji="1" lang="en-US" altLang="zh-CN" sz="16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1</a:t>
              </a: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8" name="Rectangle 24">
              <a:extLst>
                <a:ext uri="{FF2B5EF4-FFF2-40B4-BE49-F238E27FC236}">
                  <a16:creationId xmlns:a16="http://schemas.microsoft.com/office/drawing/2014/main" id="{061AB2F9-EA71-7870-FA86-76066321CD9B}"/>
                </a:ext>
              </a:extLst>
            </p:cNvPr>
            <p:cNvSpPr>
              <a:spLocks noChangeArrowheads="1"/>
            </p:cNvSpPr>
            <p:nvPr/>
          </p:nvSpPr>
          <p:spPr bwMode="auto">
            <a:xfrm>
              <a:off x="1344" y="3552"/>
              <a:ext cx="6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P2Req(S</a:t>
              </a:r>
              <a:r>
                <a:rPr kumimoji="1" lang="en-US" altLang="zh-CN" sz="16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2</a:t>
              </a: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9" name="Rectangle 25">
              <a:extLst>
                <a:ext uri="{FF2B5EF4-FFF2-40B4-BE49-F238E27FC236}">
                  <a16:creationId xmlns:a16="http://schemas.microsoft.com/office/drawing/2014/main" id="{83990F2E-F27C-FE76-47DF-B0B391D53309}"/>
                </a:ext>
              </a:extLst>
            </p:cNvPr>
            <p:cNvSpPr>
              <a:spLocks noChangeArrowheads="1"/>
            </p:cNvSpPr>
            <p:nvPr/>
          </p:nvSpPr>
          <p:spPr bwMode="auto">
            <a:xfrm>
              <a:off x="3408" y="4128"/>
              <a:ext cx="6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P</a:t>
              </a:r>
              <a:r>
                <a:rPr kumimoji="1" lang="en-US" altLang="zh-CN" sz="16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1</a:t>
              </a: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Req(S</a:t>
              </a:r>
              <a:r>
                <a:rPr kumimoji="1" lang="en-US" altLang="zh-CN" sz="16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2</a:t>
              </a: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0" name="Rectangle 26">
              <a:extLst>
                <a:ext uri="{FF2B5EF4-FFF2-40B4-BE49-F238E27FC236}">
                  <a16:creationId xmlns:a16="http://schemas.microsoft.com/office/drawing/2014/main" id="{AB2C1C9C-07B7-2457-08E9-2EE9E8A41D7A}"/>
                </a:ext>
              </a:extLst>
            </p:cNvPr>
            <p:cNvSpPr>
              <a:spLocks noChangeArrowheads="1"/>
            </p:cNvSpPr>
            <p:nvPr/>
          </p:nvSpPr>
          <p:spPr bwMode="auto">
            <a:xfrm>
              <a:off x="2160" y="4128"/>
              <a:ext cx="6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P</a:t>
              </a:r>
              <a:r>
                <a:rPr kumimoji="1" lang="en-US" altLang="zh-CN" sz="16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1</a:t>
              </a: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Req(S</a:t>
              </a:r>
              <a:r>
                <a:rPr kumimoji="1" lang="en-US" altLang="zh-CN" sz="16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1</a:t>
              </a: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1" name="Rectangle 27">
              <a:extLst>
                <a:ext uri="{FF2B5EF4-FFF2-40B4-BE49-F238E27FC236}">
                  <a16:creationId xmlns:a16="http://schemas.microsoft.com/office/drawing/2014/main" id="{EADFACEC-8F7F-9C64-39C7-768006CEFFA6}"/>
                </a:ext>
              </a:extLst>
            </p:cNvPr>
            <p:cNvSpPr>
              <a:spLocks noChangeArrowheads="1"/>
            </p:cNvSpPr>
            <p:nvPr/>
          </p:nvSpPr>
          <p:spPr bwMode="auto">
            <a:xfrm>
              <a:off x="5280" y="4128"/>
              <a:ext cx="6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P</a:t>
              </a:r>
              <a:r>
                <a:rPr kumimoji="1" lang="en-US" altLang="zh-CN" sz="1600" b="1" i="0" u="none" strike="noStrike" kern="0" cap="none" spc="0" normalizeH="0" baseline="-25000" noProof="0">
                  <a:ln>
                    <a:noFill/>
                  </a:ln>
                  <a:solidFill>
                    <a:srgbClr val="0000FF"/>
                  </a:solidFill>
                  <a:effectLst/>
                  <a:uLnTx/>
                  <a:uFillTx/>
                  <a:latin typeface="Times New Roman" panose="02020603050405020304" pitchFamily="18" charset="0"/>
                  <a:ea typeface="宋体" panose="02010600030101010101" pitchFamily="2" charset="-122"/>
                </a:rPr>
                <a:t>1</a:t>
              </a:r>
              <a:r>
                <a:rPr kumimoji="1" lang="en-US" altLang="zh-CN" sz="16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Rel(S</a:t>
              </a:r>
              <a:r>
                <a:rPr kumimoji="1" lang="en-US" altLang="zh-CN" sz="1600" b="1" i="0" u="none" strike="noStrike" kern="0" cap="none" spc="0" normalizeH="0" baseline="-25000" noProof="0">
                  <a:ln>
                    <a:noFill/>
                  </a:ln>
                  <a:solidFill>
                    <a:srgbClr val="0000FF"/>
                  </a:solidFill>
                  <a:effectLst/>
                  <a:uLnTx/>
                  <a:uFillTx/>
                  <a:latin typeface="Times New Roman" panose="02020603050405020304" pitchFamily="18" charset="0"/>
                  <a:ea typeface="宋体" panose="02010600030101010101" pitchFamily="2" charset="-122"/>
                </a:rPr>
                <a:t>2</a:t>
              </a:r>
              <a:r>
                <a:rPr kumimoji="1" lang="en-US" altLang="zh-CN" sz="16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a:t>
              </a:r>
              <a:endPar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endParaRPr>
            </a:p>
          </p:txBody>
        </p:sp>
        <p:sp>
          <p:nvSpPr>
            <p:cNvPr id="82" name="Line 28">
              <a:extLst>
                <a:ext uri="{FF2B5EF4-FFF2-40B4-BE49-F238E27FC236}">
                  <a16:creationId xmlns:a16="http://schemas.microsoft.com/office/drawing/2014/main" id="{BC0544E8-D127-1D49-61D1-A128EF961C9B}"/>
                </a:ext>
              </a:extLst>
            </p:cNvPr>
            <p:cNvSpPr>
              <a:spLocks noChangeShapeType="1"/>
            </p:cNvSpPr>
            <p:nvPr/>
          </p:nvSpPr>
          <p:spPr bwMode="auto">
            <a:xfrm flipH="1">
              <a:off x="4704" y="3888"/>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3" name="Line 29">
              <a:extLst>
                <a:ext uri="{FF2B5EF4-FFF2-40B4-BE49-F238E27FC236}">
                  <a16:creationId xmlns:a16="http://schemas.microsoft.com/office/drawing/2014/main" id="{23717905-F0B7-4D43-2D52-9B1356A1A39C}"/>
                </a:ext>
              </a:extLst>
            </p:cNvPr>
            <p:cNvSpPr>
              <a:spLocks noChangeShapeType="1"/>
            </p:cNvSpPr>
            <p:nvPr/>
          </p:nvSpPr>
          <p:spPr bwMode="auto">
            <a:xfrm flipH="1">
              <a:off x="5568" y="3888"/>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4" name="Rectangle 30">
              <a:extLst>
                <a:ext uri="{FF2B5EF4-FFF2-40B4-BE49-F238E27FC236}">
                  <a16:creationId xmlns:a16="http://schemas.microsoft.com/office/drawing/2014/main" id="{606A8C9B-FE79-E17C-6661-A9D6595A19B5}"/>
                </a:ext>
              </a:extLst>
            </p:cNvPr>
            <p:cNvSpPr>
              <a:spLocks noChangeArrowheads="1"/>
            </p:cNvSpPr>
            <p:nvPr/>
          </p:nvSpPr>
          <p:spPr bwMode="auto">
            <a:xfrm>
              <a:off x="4464" y="4128"/>
              <a:ext cx="6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P</a:t>
              </a:r>
              <a:r>
                <a:rPr kumimoji="1" lang="en-US" altLang="zh-CN" sz="1600" b="1" i="0" u="none" strike="noStrike" kern="0" cap="none" spc="0" normalizeH="0" baseline="-25000" noProof="0">
                  <a:ln>
                    <a:noFill/>
                  </a:ln>
                  <a:solidFill>
                    <a:srgbClr val="0000FF"/>
                  </a:solidFill>
                  <a:effectLst/>
                  <a:uLnTx/>
                  <a:uFillTx/>
                  <a:latin typeface="Times New Roman" panose="02020603050405020304" pitchFamily="18" charset="0"/>
                  <a:ea typeface="宋体" panose="02010600030101010101" pitchFamily="2" charset="-122"/>
                </a:rPr>
                <a:t>1</a:t>
              </a:r>
              <a:r>
                <a:rPr kumimoji="1" lang="en-US" altLang="zh-CN" sz="16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Rel(S</a:t>
              </a:r>
              <a:r>
                <a:rPr kumimoji="1" lang="en-US" altLang="zh-CN" sz="1600" b="1" i="0" u="none" strike="noStrike" kern="0" cap="none" spc="0" normalizeH="0" baseline="-25000" noProof="0">
                  <a:ln>
                    <a:noFill/>
                  </a:ln>
                  <a:solidFill>
                    <a:srgbClr val="0000FF"/>
                  </a:solidFill>
                  <a:effectLst/>
                  <a:uLnTx/>
                  <a:uFillTx/>
                  <a:latin typeface="Times New Roman" panose="02020603050405020304" pitchFamily="18" charset="0"/>
                  <a:ea typeface="宋体" panose="02010600030101010101" pitchFamily="2" charset="-122"/>
                </a:rPr>
                <a:t>1</a:t>
              </a:r>
              <a:r>
                <a:rPr kumimoji="1" lang="en-US" altLang="zh-CN" sz="16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a:t>
              </a:r>
              <a:endPar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endParaRPr>
            </a:p>
          </p:txBody>
        </p:sp>
        <p:sp>
          <p:nvSpPr>
            <p:cNvPr id="85" name="Rectangle 31">
              <a:extLst>
                <a:ext uri="{FF2B5EF4-FFF2-40B4-BE49-F238E27FC236}">
                  <a16:creationId xmlns:a16="http://schemas.microsoft.com/office/drawing/2014/main" id="{7299AE3C-ABEA-7439-EA24-58A166D8F917}"/>
                </a:ext>
              </a:extLst>
            </p:cNvPr>
            <p:cNvSpPr>
              <a:spLocks noChangeArrowheads="1"/>
            </p:cNvSpPr>
            <p:nvPr/>
          </p:nvSpPr>
          <p:spPr bwMode="auto">
            <a:xfrm>
              <a:off x="1296" y="2832"/>
              <a:ext cx="6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P</a:t>
              </a:r>
              <a:r>
                <a:rPr kumimoji="1" lang="en-US" altLang="zh-CN" sz="1600" b="1" i="0" u="none" strike="noStrike" kern="0" cap="none" spc="0" normalizeH="0" baseline="-25000" noProof="0">
                  <a:ln>
                    <a:noFill/>
                  </a:ln>
                  <a:solidFill>
                    <a:srgbClr val="0000FF"/>
                  </a:solidFill>
                  <a:effectLst/>
                  <a:uLnTx/>
                  <a:uFillTx/>
                  <a:latin typeface="Times New Roman" panose="02020603050405020304" pitchFamily="18" charset="0"/>
                  <a:ea typeface="宋体" panose="02010600030101010101" pitchFamily="2" charset="-122"/>
                </a:rPr>
                <a:t>2</a:t>
              </a:r>
              <a:r>
                <a:rPr kumimoji="1" lang="en-US" altLang="zh-CN" sz="16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Rel(S</a:t>
              </a:r>
              <a:r>
                <a:rPr kumimoji="1" lang="en-US" altLang="zh-CN" sz="1600" b="1" i="0" u="none" strike="noStrike" kern="0" cap="none" spc="0" normalizeH="0" baseline="-25000" noProof="0">
                  <a:ln>
                    <a:noFill/>
                  </a:ln>
                  <a:solidFill>
                    <a:srgbClr val="0000FF"/>
                  </a:solidFill>
                  <a:effectLst/>
                  <a:uLnTx/>
                  <a:uFillTx/>
                  <a:latin typeface="Times New Roman" panose="02020603050405020304" pitchFamily="18" charset="0"/>
                  <a:ea typeface="宋体" panose="02010600030101010101" pitchFamily="2" charset="-122"/>
                </a:rPr>
                <a:t>2</a:t>
              </a:r>
              <a:r>
                <a:rPr kumimoji="1" lang="en-US" altLang="zh-CN" sz="16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a:t>
              </a:r>
              <a:endPar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endParaRPr>
            </a:p>
          </p:txBody>
        </p:sp>
        <p:sp>
          <p:nvSpPr>
            <p:cNvPr id="86" name="Rectangle 32">
              <a:extLst>
                <a:ext uri="{FF2B5EF4-FFF2-40B4-BE49-F238E27FC236}">
                  <a16:creationId xmlns:a16="http://schemas.microsoft.com/office/drawing/2014/main" id="{C52FDA09-80F5-622F-F69D-EBF7DED43CCE}"/>
                </a:ext>
              </a:extLst>
            </p:cNvPr>
            <p:cNvSpPr>
              <a:spLocks noChangeArrowheads="1"/>
            </p:cNvSpPr>
            <p:nvPr/>
          </p:nvSpPr>
          <p:spPr bwMode="auto">
            <a:xfrm>
              <a:off x="1296" y="2400"/>
              <a:ext cx="6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P</a:t>
              </a:r>
              <a:r>
                <a:rPr kumimoji="1" lang="en-US" altLang="zh-CN" sz="1600" b="1" i="0" u="none" strike="noStrike" kern="0" cap="none" spc="0" normalizeH="0" baseline="-25000" noProof="0">
                  <a:ln>
                    <a:noFill/>
                  </a:ln>
                  <a:solidFill>
                    <a:srgbClr val="0000FF"/>
                  </a:solidFill>
                  <a:effectLst/>
                  <a:uLnTx/>
                  <a:uFillTx/>
                  <a:latin typeface="Times New Roman" panose="02020603050405020304" pitchFamily="18" charset="0"/>
                  <a:ea typeface="宋体" panose="02010600030101010101" pitchFamily="2" charset="-122"/>
                </a:rPr>
                <a:t>2</a:t>
              </a:r>
              <a:r>
                <a:rPr kumimoji="1" lang="en-US" altLang="zh-CN" sz="16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Rel(S</a:t>
              </a:r>
              <a:r>
                <a:rPr kumimoji="1" lang="en-US" altLang="zh-CN" sz="1600" b="1" i="0" u="none" strike="noStrike" kern="0" cap="none" spc="0" normalizeH="0" baseline="-25000" noProof="0">
                  <a:ln>
                    <a:noFill/>
                  </a:ln>
                  <a:solidFill>
                    <a:srgbClr val="0000FF"/>
                  </a:solidFill>
                  <a:effectLst/>
                  <a:uLnTx/>
                  <a:uFillTx/>
                  <a:latin typeface="Times New Roman" panose="02020603050405020304" pitchFamily="18" charset="0"/>
                  <a:ea typeface="宋体" panose="02010600030101010101" pitchFamily="2" charset="-122"/>
                </a:rPr>
                <a:t>1</a:t>
              </a:r>
              <a:r>
                <a:rPr kumimoji="1" lang="en-US" altLang="zh-CN" sz="16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a:t>
              </a:r>
              <a:endPar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endParaRPr>
            </a:p>
          </p:txBody>
        </p:sp>
        <p:sp>
          <p:nvSpPr>
            <p:cNvPr id="87" name="Line 33">
              <a:extLst>
                <a:ext uri="{FF2B5EF4-FFF2-40B4-BE49-F238E27FC236}">
                  <a16:creationId xmlns:a16="http://schemas.microsoft.com/office/drawing/2014/main" id="{841C01CD-25DB-53C5-5A92-4AF0B4DF87E5}"/>
                </a:ext>
              </a:extLst>
            </p:cNvPr>
            <p:cNvSpPr>
              <a:spLocks noChangeShapeType="1"/>
            </p:cNvSpPr>
            <p:nvPr/>
          </p:nvSpPr>
          <p:spPr bwMode="auto">
            <a:xfrm flipV="1">
              <a:off x="1920" y="2928"/>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8" name="Line 34">
              <a:extLst>
                <a:ext uri="{FF2B5EF4-FFF2-40B4-BE49-F238E27FC236}">
                  <a16:creationId xmlns:a16="http://schemas.microsoft.com/office/drawing/2014/main" id="{4A4AA757-AA37-73A9-597A-7406E38977CC}"/>
                </a:ext>
              </a:extLst>
            </p:cNvPr>
            <p:cNvSpPr>
              <a:spLocks noChangeShapeType="1"/>
            </p:cNvSpPr>
            <p:nvPr/>
          </p:nvSpPr>
          <p:spPr bwMode="auto">
            <a:xfrm>
              <a:off x="1920" y="2496"/>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9" name="Rectangle 35">
              <a:extLst>
                <a:ext uri="{FF2B5EF4-FFF2-40B4-BE49-F238E27FC236}">
                  <a16:creationId xmlns:a16="http://schemas.microsoft.com/office/drawing/2014/main" id="{AAB8C485-26C8-FC1D-64B3-A3C4F82CCC30}"/>
                </a:ext>
              </a:extLst>
            </p:cNvPr>
            <p:cNvSpPr>
              <a:spLocks noChangeArrowheads="1"/>
            </p:cNvSpPr>
            <p:nvPr/>
          </p:nvSpPr>
          <p:spPr bwMode="auto">
            <a:xfrm>
              <a:off x="2496" y="3216"/>
              <a:ext cx="1200" cy="432"/>
            </a:xfrm>
            <a:prstGeom prst="rect">
              <a:avLst/>
            </a:prstGeom>
            <a:solidFill>
              <a:srgbClr val="99CC00"/>
            </a:solidFill>
            <a:ln w="9525">
              <a:solidFill>
                <a:srgbClr val="0000FF"/>
              </a:solidFill>
              <a:miter lim="800000"/>
              <a:headEnd/>
              <a:tailEnd/>
            </a:ln>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D</a:t>
              </a:r>
            </a:p>
          </p:txBody>
        </p:sp>
        <p:sp>
          <p:nvSpPr>
            <p:cNvPr id="90" name="Rectangle 36">
              <a:extLst>
                <a:ext uri="{FF2B5EF4-FFF2-40B4-BE49-F238E27FC236}">
                  <a16:creationId xmlns:a16="http://schemas.microsoft.com/office/drawing/2014/main" id="{65A2BF70-90C0-932A-E778-A6189F66E7D6}"/>
                </a:ext>
              </a:extLst>
            </p:cNvPr>
            <p:cNvSpPr>
              <a:spLocks noChangeArrowheads="1"/>
            </p:cNvSpPr>
            <p:nvPr/>
          </p:nvSpPr>
          <p:spPr bwMode="auto">
            <a:xfrm>
              <a:off x="2496" y="2640"/>
              <a:ext cx="1200" cy="576"/>
            </a:xfrm>
            <a:prstGeom prst="rect">
              <a:avLst/>
            </a:prstGeom>
            <a:solidFill>
              <a:srgbClr val="FF6161"/>
            </a:solidFill>
            <a:ln w="9525">
              <a:solidFill>
                <a:srgbClr val="FF6161"/>
              </a:solidFill>
              <a:miter lim="800000"/>
              <a:headEnd/>
              <a:tailEnd/>
            </a:ln>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91" name="Rectangle 37">
              <a:extLst>
                <a:ext uri="{FF2B5EF4-FFF2-40B4-BE49-F238E27FC236}">
                  <a16:creationId xmlns:a16="http://schemas.microsoft.com/office/drawing/2014/main" id="{7FCC2BC5-0FBA-4B81-1A2C-6EF1B2C32533}"/>
                </a:ext>
              </a:extLst>
            </p:cNvPr>
            <p:cNvSpPr>
              <a:spLocks noChangeArrowheads="1"/>
            </p:cNvSpPr>
            <p:nvPr/>
          </p:nvSpPr>
          <p:spPr bwMode="auto">
            <a:xfrm>
              <a:off x="3696" y="3216"/>
              <a:ext cx="816" cy="384"/>
            </a:xfrm>
            <a:prstGeom prst="rect">
              <a:avLst/>
            </a:prstGeom>
            <a:solidFill>
              <a:srgbClr val="FF6161"/>
            </a:solidFill>
            <a:ln w="9525">
              <a:solidFill>
                <a:srgbClr val="FF6161"/>
              </a:solidFill>
              <a:miter lim="800000"/>
              <a:headEnd/>
              <a:tailEnd/>
            </a:ln>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92" name="Rectangle 38">
              <a:extLst>
                <a:ext uri="{FF2B5EF4-FFF2-40B4-BE49-F238E27FC236}">
                  <a16:creationId xmlns:a16="http://schemas.microsoft.com/office/drawing/2014/main" id="{40D90817-8D43-CED4-9D7D-093EDD71803D}"/>
                </a:ext>
              </a:extLst>
            </p:cNvPr>
            <p:cNvSpPr>
              <a:spLocks noChangeArrowheads="1"/>
            </p:cNvSpPr>
            <p:nvPr/>
          </p:nvSpPr>
          <p:spPr bwMode="auto">
            <a:xfrm>
              <a:off x="3696" y="2928"/>
              <a:ext cx="384" cy="288"/>
            </a:xfrm>
            <a:prstGeom prst="rect">
              <a:avLst/>
            </a:prstGeom>
            <a:solidFill>
              <a:srgbClr val="FF6161"/>
            </a:solidFill>
            <a:ln w="9525">
              <a:solidFill>
                <a:srgbClr val="FF6161"/>
              </a:solidFill>
              <a:miter lim="800000"/>
              <a:headEnd/>
              <a:tailEnd/>
            </a:ln>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pSp>
      <p:sp>
        <p:nvSpPr>
          <p:cNvPr id="93" name="Rectangle 32">
            <a:extLst>
              <a:ext uri="{FF2B5EF4-FFF2-40B4-BE49-F238E27FC236}">
                <a16:creationId xmlns:a16="http://schemas.microsoft.com/office/drawing/2014/main" id="{D0E20A3D-C92A-40CF-512A-D43E611D3139}"/>
              </a:ext>
            </a:extLst>
          </p:cNvPr>
          <p:cNvSpPr>
            <a:spLocks noChangeArrowheads="1"/>
          </p:cNvSpPr>
          <p:nvPr/>
        </p:nvSpPr>
        <p:spPr bwMode="auto">
          <a:xfrm>
            <a:off x="1187450" y="2504338"/>
            <a:ext cx="6477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kumimoji="1" lang="en-US" altLang="zh-CN" sz="2400">
                <a:solidFill>
                  <a:srgbClr val="0000FF"/>
                </a:solidFill>
                <a:latin typeface="Times New Roman" panose="02020603050405020304" pitchFamily="18" charset="0"/>
              </a:rPr>
              <a:t>P</a:t>
            </a:r>
            <a:r>
              <a:rPr kumimoji="1" lang="en-US" altLang="zh-CN" sz="2400" baseline="-25000">
                <a:solidFill>
                  <a:srgbClr val="0000FF"/>
                </a:solidFill>
                <a:latin typeface="Times New Roman" panose="02020603050405020304" pitchFamily="18" charset="0"/>
              </a:rPr>
              <a:t>2</a:t>
            </a:r>
            <a:endParaRPr kumimoji="1" lang="en-US" altLang="zh-CN" sz="2400">
              <a:solidFill>
                <a:srgbClr val="0000FF"/>
              </a:solidFill>
              <a:latin typeface="Times New Roman" panose="02020603050405020304" pitchFamily="18" charset="0"/>
            </a:endParaRPr>
          </a:p>
        </p:txBody>
      </p:sp>
      <p:sp>
        <p:nvSpPr>
          <p:cNvPr id="94" name="Rectangle 32">
            <a:extLst>
              <a:ext uri="{FF2B5EF4-FFF2-40B4-BE49-F238E27FC236}">
                <a16:creationId xmlns:a16="http://schemas.microsoft.com/office/drawing/2014/main" id="{CC3F7983-412D-8601-1C30-C03690EDD84F}"/>
              </a:ext>
            </a:extLst>
          </p:cNvPr>
          <p:cNvSpPr>
            <a:spLocks noChangeArrowheads="1"/>
          </p:cNvSpPr>
          <p:nvPr/>
        </p:nvSpPr>
        <p:spPr bwMode="auto">
          <a:xfrm>
            <a:off x="7812088" y="6390539"/>
            <a:ext cx="6477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kumimoji="1" lang="en-US" altLang="zh-CN" sz="2400">
                <a:solidFill>
                  <a:srgbClr val="0000FF"/>
                </a:solidFill>
                <a:latin typeface="Times New Roman" panose="02020603050405020304" pitchFamily="18" charset="0"/>
              </a:rPr>
              <a:t>P</a:t>
            </a:r>
            <a:r>
              <a:rPr kumimoji="1" lang="en-US" altLang="zh-CN" sz="2400" baseline="-25000">
                <a:solidFill>
                  <a:srgbClr val="0000FF"/>
                </a:solidFill>
                <a:latin typeface="Times New Roman" panose="02020603050405020304" pitchFamily="18" charset="0"/>
              </a:rPr>
              <a:t>1</a:t>
            </a:r>
            <a:endParaRPr kumimoji="1" lang="en-US" altLang="zh-CN" sz="2400">
              <a:solidFill>
                <a:srgbClr val="0000FF"/>
              </a:solidFill>
              <a:latin typeface="Times New Roman" panose="02020603050405020304" pitchFamily="18" charset="0"/>
            </a:endParaRPr>
          </a:p>
        </p:txBody>
      </p:sp>
      <p:sp>
        <p:nvSpPr>
          <p:cNvPr id="95" name="文本框 94">
            <a:extLst>
              <a:ext uri="{FF2B5EF4-FFF2-40B4-BE49-F238E27FC236}">
                <a16:creationId xmlns:a16="http://schemas.microsoft.com/office/drawing/2014/main" id="{86111C61-1FE8-2DCE-924A-B18987D5D42F}"/>
              </a:ext>
            </a:extLst>
          </p:cNvPr>
          <p:cNvSpPr txBox="1"/>
          <p:nvPr/>
        </p:nvSpPr>
        <p:spPr>
          <a:xfrm>
            <a:off x="654845" y="992951"/>
            <a:ext cx="5384800" cy="584775"/>
          </a:xfrm>
          <a:prstGeom prst="rect">
            <a:avLst/>
          </a:prstGeom>
          <a:noFill/>
        </p:spPr>
        <p:txBody>
          <a:bodyPr wrap="square" rtlCol="0">
            <a:spAutoFit/>
          </a:bodyPr>
          <a:lstStyle/>
          <a:p>
            <a:r>
              <a:rPr lang="en-US" altLang="zh-CN" sz="3200" b="1" dirty="0">
                <a:solidFill>
                  <a:srgbClr val="FF0000"/>
                </a:solidFill>
              </a:rPr>
              <a:t>2. </a:t>
            </a:r>
            <a:r>
              <a:rPr lang="zh-CN" altLang="en-US" sz="3200" b="1" dirty="0">
                <a:solidFill>
                  <a:srgbClr val="FF0000"/>
                </a:solidFill>
              </a:rPr>
              <a:t>产生死锁的原因</a:t>
            </a:r>
          </a:p>
        </p:txBody>
      </p:sp>
    </p:spTree>
    <p:extLst>
      <p:ext uri="{BB962C8B-B14F-4D97-AF65-F5344CB8AC3E}">
        <p14:creationId xmlns:p14="http://schemas.microsoft.com/office/powerpoint/2010/main" val="3960416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8009B-F472-4D0D-D492-F60F9F4EE000}"/>
              </a:ext>
            </a:extLst>
          </p:cNvPr>
          <p:cNvSpPr>
            <a:spLocks noGrp="1"/>
          </p:cNvSpPr>
          <p:nvPr>
            <p:ph type="title"/>
          </p:nvPr>
        </p:nvSpPr>
        <p:spPr/>
        <p:txBody>
          <a:bodyPr/>
          <a:lstStyle/>
          <a:p>
            <a:r>
              <a:rPr lang="en-US" altLang="zh-CN" dirty="0">
                <a:solidFill>
                  <a:srgbClr val="FF0000"/>
                </a:solidFill>
              </a:rPr>
              <a:t>4.3</a:t>
            </a:r>
            <a:r>
              <a:rPr lang="zh-CN" altLang="en-US" sz="4400" b="1" dirty="0">
                <a:solidFill>
                  <a:srgbClr val="FF0000"/>
                </a:solidFill>
              </a:rPr>
              <a:t>死锁的基本概念</a:t>
            </a:r>
            <a:endParaRPr lang="zh-CN" altLang="en-US" dirty="0"/>
          </a:p>
        </p:txBody>
      </p:sp>
      <p:sp>
        <p:nvSpPr>
          <p:cNvPr id="3" name="内容占位符 2">
            <a:extLst>
              <a:ext uri="{FF2B5EF4-FFF2-40B4-BE49-F238E27FC236}">
                <a16:creationId xmlns:a16="http://schemas.microsoft.com/office/drawing/2014/main" id="{5E687A87-2B12-2046-E243-1AEB37EF583E}"/>
              </a:ext>
            </a:extLst>
          </p:cNvPr>
          <p:cNvSpPr>
            <a:spLocks noGrp="1"/>
          </p:cNvSpPr>
          <p:nvPr>
            <p:ph idx="1"/>
          </p:nvPr>
        </p:nvSpPr>
        <p:spPr>
          <a:xfrm>
            <a:off x="628650" y="1577726"/>
            <a:ext cx="7886700" cy="4351338"/>
          </a:xfrm>
        </p:spPr>
        <p:txBody>
          <a:bodyPr>
            <a:normAutofit/>
          </a:bodyPr>
          <a:lstStyle/>
          <a:p>
            <a:pPr>
              <a:lnSpc>
                <a:spcPct val="90000"/>
              </a:lnSpc>
              <a:spcBef>
                <a:spcPct val="50000"/>
              </a:spcBef>
              <a:buSzPct val="85000"/>
              <a:buFont typeface="Wingdings" panose="05000000000000000000" pitchFamily="2" charset="2"/>
              <a:buChar char="n"/>
              <a:defRPr/>
            </a:pPr>
            <a:r>
              <a:rPr kumimoji="1" lang="zh-CN" altLang="en-US" sz="3200" b="1" dirty="0">
                <a:solidFill>
                  <a:srgbClr val="7030A0"/>
                </a:solidFill>
                <a:latin typeface="+mn-ea"/>
                <a:sym typeface="Wingdings 2" pitchFamily="18" charset="2"/>
              </a:rPr>
              <a:t>进程推进顺序不当</a:t>
            </a:r>
            <a:endParaRPr lang="zh-CN" altLang="en-US" sz="3200" b="1" dirty="0">
              <a:solidFill>
                <a:srgbClr val="7030A0"/>
              </a:solidFill>
            </a:endParaRPr>
          </a:p>
        </p:txBody>
      </p:sp>
      <p:sp>
        <p:nvSpPr>
          <p:cNvPr id="6" name="Rectangle 4">
            <a:extLst>
              <a:ext uri="{FF2B5EF4-FFF2-40B4-BE49-F238E27FC236}">
                <a16:creationId xmlns:a16="http://schemas.microsoft.com/office/drawing/2014/main" id="{C40B0F24-B3DE-7CFA-A2B1-D113A5BB8E33}"/>
              </a:ext>
            </a:extLst>
          </p:cNvPr>
          <p:cNvSpPr>
            <a:spLocks noChangeArrowheads="1"/>
          </p:cNvSpPr>
          <p:nvPr/>
        </p:nvSpPr>
        <p:spPr bwMode="auto">
          <a:xfrm>
            <a:off x="910944" y="2037515"/>
            <a:ext cx="7524750" cy="426335"/>
          </a:xfrm>
          <a:prstGeom prst="rect">
            <a:avLst/>
          </a:prstGeom>
          <a:noFill/>
          <a:ln>
            <a:noFill/>
          </a:ln>
          <a:effectLst/>
        </p:spPr>
        <p:txBody>
          <a:bodyPr>
            <a:spAutoFit/>
          </a:bodyPr>
          <a:lstStyle/>
          <a:p>
            <a:pPr>
              <a:lnSpc>
                <a:spcPct val="120000"/>
              </a:lnSpc>
              <a:buFont typeface="Wingdings" pitchFamily="2" charset="2"/>
              <a:buChar char="l"/>
              <a:defRPr/>
            </a:pPr>
            <a:r>
              <a:rPr kumimoji="1" lang="zh-CN" altLang="en-US" sz="2000" b="1" dirty="0">
                <a:latin typeface="Times New Roman" pitchFamily="18" charset="0"/>
              </a:rPr>
              <a:t>  不合理的推进顺序：如</a:t>
            </a:r>
            <a:r>
              <a:rPr kumimoji="1" lang="zh-CN" altLang="en-US" sz="2000" b="1" dirty="0">
                <a:latin typeface="+mn-ea"/>
                <a:ea typeface="+mn-ea"/>
              </a:rPr>
              <a:t>按曲线④ ，</a:t>
            </a:r>
            <a:r>
              <a:rPr kumimoji="1" lang="zh-CN" altLang="en-US" sz="2000" b="1" dirty="0">
                <a:latin typeface="Times New Roman" pitchFamily="18" charset="0"/>
              </a:rPr>
              <a:t>产生“死锁”    </a:t>
            </a:r>
          </a:p>
        </p:txBody>
      </p:sp>
      <p:sp>
        <p:nvSpPr>
          <p:cNvPr id="95" name="文本框 94">
            <a:extLst>
              <a:ext uri="{FF2B5EF4-FFF2-40B4-BE49-F238E27FC236}">
                <a16:creationId xmlns:a16="http://schemas.microsoft.com/office/drawing/2014/main" id="{86111C61-1FE8-2DCE-924A-B18987D5D42F}"/>
              </a:ext>
            </a:extLst>
          </p:cNvPr>
          <p:cNvSpPr txBox="1"/>
          <p:nvPr/>
        </p:nvSpPr>
        <p:spPr>
          <a:xfrm>
            <a:off x="654845" y="992951"/>
            <a:ext cx="5384800" cy="584775"/>
          </a:xfrm>
          <a:prstGeom prst="rect">
            <a:avLst/>
          </a:prstGeom>
          <a:noFill/>
        </p:spPr>
        <p:txBody>
          <a:bodyPr wrap="square" rtlCol="0">
            <a:spAutoFit/>
          </a:bodyPr>
          <a:lstStyle/>
          <a:p>
            <a:r>
              <a:rPr lang="en-US" altLang="zh-CN" sz="3200" b="1" dirty="0">
                <a:solidFill>
                  <a:srgbClr val="FF0000"/>
                </a:solidFill>
              </a:rPr>
              <a:t>2. </a:t>
            </a:r>
            <a:r>
              <a:rPr lang="zh-CN" altLang="en-US" sz="3200" b="1" dirty="0">
                <a:solidFill>
                  <a:srgbClr val="FF0000"/>
                </a:solidFill>
              </a:rPr>
              <a:t>产生死锁的原因</a:t>
            </a:r>
          </a:p>
        </p:txBody>
      </p:sp>
      <p:grpSp>
        <p:nvGrpSpPr>
          <p:cNvPr id="53" name="Group 6">
            <a:extLst>
              <a:ext uri="{FF2B5EF4-FFF2-40B4-BE49-F238E27FC236}">
                <a16:creationId xmlns:a16="http://schemas.microsoft.com/office/drawing/2014/main" id="{E78D2E73-E252-A695-4EEA-CF3F6973787E}"/>
              </a:ext>
            </a:extLst>
          </p:cNvPr>
          <p:cNvGrpSpPr>
            <a:grpSpLocks/>
          </p:cNvGrpSpPr>
          <p:nvPr/>
        </p:nvGrpSpPr>
        <p:grpSpPr bwMode="auto">
          <a:xfrm>
            <a:off x="341313" y="2798763"/>
            <a:ext cx="8610600" cy="3962400"/>
            <a:chOff x="1248" y="1968"/>
            <a:chExt cx="5424" cy="2352"/>
          </a:xfrm>
        </p:grpSpPr>
        <p:sp>
          <p:nvSpPr>
            <p:cNvPr id="54" name="Line 7">
              <a:extLst>
                <a:ext uri="{FF2B5EF4-FFF2-40B4-BE49-F238E27FC236}">
                  <a16:creationId xmlns:a16="http://schemas.microsoft.com/office/drawing/2014/main" id="{92ECE7DA-1604-6A4B-CC9F-8F429FA6D04E}"/>
                </a:ext>
              </a:extLst>
            </p:cNvPr>
            <p:cNvSpPr>
              <a:spLocks noChangeShapeType="1"/>
            </p:cNvSpPr>
            <p:nvPr/>
          </p:nvSpPr>
          <p:spPr bwMode="auto">
            <a:xfrm flipV="1">
              <a:off x="1920" y="2016"/>
              <a:ext cx="0" cy="22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5" name="Line 8">
              <a:extLst>
                <a:ext uri="{FF2B5EF4-FFF2-40B4-BE49-F238E27FC236}">
                  <a16:creationId xmlns:a16="http://schemas.microsoft.com/office/drawing/2014/main" id="{0F871128-D493-0753-D043-81ECD1A3CB56}"/>
                </a:ext>
              </a:extLst>
            </p:cNvPr>
            <p:cNvSpPr>
              <a:spLocks noChangeShapeType="1"/>
            </p:cNvSpPr>
            <p:nvPr/>
          </p:nvSpPr>
          <p:spPr bwMode="auto">
            <a:xfrm>
              <a:off x="1248" y="4080"/>
              <a:ext cx="52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6" name="Line 9">
              <a:extLst>
                <a:ext uri="{FF2B5EF4-FFF2-40B4-BE49-F238E27FC236}">
                  <a16:creationId xmlns:a16="http://schemas.microsoft.com/office/drawing/2014/main" id="{F378F4E7-E2F3-7C5C-6D11-133071F71475}"/>
                </a:ext>
              </a:extLst>
            </p:cNvPr>
            <p:cNvSpPr>
              <a:spLocks noChangeShapeType="1"/>
            </p:cNvSpPr>
            <p:nvPr/>
          </p:nvSpPr>
          <p:spPr bwMode="auto">
            <a:xfrm>
              <a:off x="2160" y="3984"/>
              <a:ext cx="4176" cy="0"/>
            </a:xfrm>
            <a:prstGeom prst="line">
              <a:avLst/>
            </a:prstGeom>
            <a:noFill/>
            <a:ln w="9525">
              <a:solidFill>
                <a:srgbClr val="9900FF"/>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7" name="Line 10">
              <a:extLst>
                <a:ext uri="{FF2B5EF4-FFF2-40B4-BE49-F238E27FC236}">
                  <a16:creationId xmlns:a16="http://schemas.microsoft.com/office/drawing/2014/main" id="{FA540237-2DFB-F5AF-AF09-2F2EDDCE293D}"/>
                </a:ext>
              </a:extLst>
            </p:cNvPr>
            <p:cNvSpPr>
              <a:spLocks noChangeShapeType="1"/>
            </p:cNvSpPr>
            <p:nvPr/>
          </p:nvSpPr>
          <p:spPr bwMode="auto">
            <a:xfrm>
              <a:off x="6336" y="2112"/>
              <a:ext cx="0" cy="1872"/>
            </a:xfrm>
            <a:prstGeom prst="line">
              <a:avLst/>
            </a:prstGeom>
            <a:noFill/>
            <a:ln w="9525">
              <a:solidFill>
                <a:srgbClr val="9900FF"/>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6" name="Line 11">
              <a:extLst>
                <a:ext uri="{FF2B5EF4-FFF2-40B4-BE49-F238E27FC236}">
                  <a16:creationId xmlns:a16="http://schemas.microsoft.com/office/drawing/2014/main" id="{81B537CC-F345-F78A-1C21-95C207C361AB}"/>
                </a:ext>
              </a:extLst>
            </p:cNvPr>
            <p:cNvSpPr>
              <a:spLocks noChangeShapeType="1"/>
            </p:cNvSpPr>
            <p:nvPr/>
          </p:nvSpPr>
          <p:spPr bwMode="auto">
            <a:xfrm>
              <a:off x="2496" y="2208"/>
              <a:ext cx="0" cy="1872"/>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7" name="Line 12">
              <a:extLst>
                <a:ext uri="{FF2B5EF4-FFF2-40B4-BE49-F238E27FC236}">
                  <a16:creationId xmlns:a16="http://schemas.microsoft.com/office/drawing/2014/main" id="{8F6FCAE3-5A74-D152-17F4-D529FA7C1444}"/>
                </a:ext>
              </a:extLst>
            </p:cNvPr>
            <p:cNvSpPr>
              <a:spLocks noChangeShapeType="1"/>
            </p:cNvSpPr>
            <p:nvPr/>
          </p:nvSpPr>
          <p:spPr bwMode="auto">
            <a:xfrm>
              <a:off x="3696" y="2208"/>
              <a:ext cx="0" cy="1872"/>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8" name="Line 13">
              <a:extLst>
                <a:ext uri="{FF2B5EF4-FFF2-40B4-BE49-F238E27FC236}">
                  <a16:creationId xmlns:a16="http://schemas.microsoft.com/office/drawing/2014/main" id="{FD6B6800-C326-ED1F-0A0C-34F7691317B0}"/>
                </a:ext>
              </a:extLst>
            </p:cNvPr>
            <p:cNvSpPr>
              <a:spLocks noChangeShapeType="1"/>
            </p:cNvSpPr>
            <p:nvPr/>
          </p:nvSpPr>
          <p:spPr bwMode="auto">
            <a:xfrm>
              <a:off x="1920" y="3648"/>
              <a:ext cx="4608"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9" name="Line 14">
              <a:extLst>
                <a:ext uri="{FF2B5EF4-FFF2-40B4-BE49-F238E27FC236}">
                  <a16:creationId xmlns:a16="http://schemas.microsoft.com/office/drawing/2014/main" id="{81A9E9AC-5BE5-FEA8-A963-A99958AC7DC9}"/>
                </a:ext>
              </a:extLst>
            </p:cNvPr>
            <p:cNvSpPr>
              <a:spLocks noChangeShapeType="1"/>
            </p:cNvSpPr>
            <p:nvPr/>
          </p:nvSpPr>
          <p:spPr bwMode="auto">
            <a:xfrm>
              <a:off x="1920" y="3216"/>
              <a:ext cx="4656"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00" name="Rectangle 15">
              <a:extLst>
                <a:ext uri="{FF2B5EF4-FFF2-40B4-BE49-F238E27FC236}">
                  <a16:creationId xmlns:a16="http://schemas.microsoft.com/office/drawing/2014/main" id="{389594DB-C3E8-1A64-A06F-23A13B59216F}"/>
                </a:ext>
              </a:extLst>
            </p:cNvPr>
            <p:cNvSpPr>
              <a:spLocks noChangeArrowheads="1"/>
            </p:cNvSpPr>
            <p:nvPr/>
          </p:nvSpPr>
          <p:spPr bwMode="auto">
            <a:xfrm>
              <a:off x="6384" y="2304"/>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000" b="1" i="0" u="none" strike="noStrike" kern="0" cap="none" spc="0" normalizeH="0" baseline="0" noProof="0">
                  <a:ln>
                    <a:noFill/>
                  </a:ln>
                  <a:solidFill>
                    <a:srgbClr val="9900FF"/>
                  </a:solidFill>
                  <a:effectLst/>
                  <a:uLnTx/>
                  <a:uFillTx/>
                  <a:latin typeface="Times New Roman" panose="02020603050405020304" pitchFamily="18" charset="0"/>
                  <a:ea typeface="宋体" panose="02010600030101010101" pitchFamily="2" charset="-122"/>
                </a:rPr>
                <a:t>①</a:t>
              </a:r>
              <a:endParaRPr kumimoji="1" lang="zh-CN" altLang="en-US" sz="2400" b="1" i="0" u="none" strike="noStrike" kern="0" cap="none" spc="0" normalizeH="0" baseline="0" noProof="0">
                <a:ln>
                  <a:noFill/>
                </a:ln>
                <a:solidFill>
                  <a:srgbClr val="9900FF"/>
                </a:solidFill>
                <a:effectLst/>
                <a:uLnTx/>
                <a:uFillTx/>
                <a:latin typeface="Times New Roman" panose="02020603050405020304" pitchFamily="18" charset="0"/>
                <a:ea typeface="宋体" panose="02010600030101010101" pitchFamily="2" charset="-122"/>
              </a:endParaRPr>
            </a:p>
          </p:txBody>
        </p:sp>
        <p:sp>
          <p:nvSpPr>
            <p:cNvPr id="101" name="Line 16">
              <a:extLst>
                <a:ext uri="{FF2B5EF4-FFF2-40B4-BE49-F238E27FC236}">
                  <a16:creationId xmlns:a16="http://schemas.microsoft.com/office/drawing/2014/main" id="{F3ED2405-604C-63EA-C766-6E49104657F0}"/>
                </a:ext>
              </a:extLst>
            </p:cNvPr>
            <p:cNvSpPr>
              <a:spLocks noChangeShapeType="1"/>
            </p:cNvSpPr>
            <p:nvPr/>
          </p:nvSpPr>
          <p:spPr bwMode="auto">
            <a:xfrm>
              <a:off x="2208" y="3888"/>
              <a:ext cx="1776"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02" name="Line 17">
              <a:extLst>
                <a:ext uri="{FF2B5EF4-FFF2-40B4-BE49-F238E27FC236}">
                  <a16:creationId xmlns:a16="http://schemas.microsoft.com/office/drawing/2014/main" id="{EAD09B40-86CE-700B-FB73-F7954D060D05}"/>
                </a:ext>
              </a:extLst>
            </p:cNvPr>
            <p:cNvSpPr>
              <a:spLocks noChangeShapeType="1"/>
            </p:cNvSpPr>
            <p:nvPr/>
          </p:nvSpPr>
          <p:spPr bwMode="auto">
            <a:xfrm flipV="1">
              <a:off x="3984" y="3696"/>
              <a:ext cx="0" cy="19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03" name="Line 18">
              <a:extLst>
                <a:ext uri="{FF2B5EF4-FFF2-40B4-BE49-F238E27FC236}">
                  <a16:creationId xmlns:a16="http://schemas.microsoft.com/office/drawing/2014/main" id="{130524D5-F2F3-DF33-2FD8-BA559DF26374}"/>
                </a:ext>
              </a:extLst>
            </p:cNvPr>
            <p:cNvSpPr>
              <a:spLocks noChangeShapeType="1"/>
            </p:cNvSpPr>
            <p:nvPr/>
          </p:nvSpPr>
          <p:spPr bwMode="auto">
            <a:xfrm>
              <a:off x="3984" y="3696"/>
              <a:ext cx="2064"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04" name="Line 19">
              <a:extLst>
                <a:ext uri="{FF2B5EF4-FFF2-40B4-BE49-F238E27FC236}">
                  <a16:creationId xmlns:a16="http://schemas.microsoft.com/office/drawing/2014/main" id="{44088368-F665-B204-8854-FDB70E83B55E}"/>
                </a:ext>
              </a:extLst>
            </p:cNvPr>
            <p:cNvSpPr>
              <a:spLocks noChangeShapeType="1"/>
            </p:cNvSpPr>
            <p:nvPr/>
          </p:nvSpPr>
          <p:spPr bwMode="auto">
            <a:xfrm flipH="1" flipV="1">
              <a:off x="6048" y="2448"/>
              <a:ext cx="0" cy="1248"/>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05" name="Rectangle 20">
              <a:extLst>
                <a:ext uri="{FF2B5EF4-FFF2-40B4-BE49-F238E27FC236}">
                  <a16:creationId xmlns:a16="http://schemas.microsoft.com/office/drawing/2014/main" id="{F2D5C28A-A1DA-B38E-0ECC-17CFAA5382D6}"/>
                </a:ext>
              </a:extLst>
            </p:cNvPr>
            <p:cNvSpPr>
              <a:spLocks noChangeArrowheads="1"/>
            </p:cNvSpPr>
            <p:nvPr/>
          </p:nvSpPr>
          <p:spPr bwMode="auto">
            <a:xfrm>
              <a:off x="5760" y="2592"/>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000" b="1" i="0" u="none" strike="noStrike" kern="0" cap="none" spc="0" normalizeH="0" baseline="0" noProof="0">
                  <a:ln>
                    <a:noFill/>
                  </a:ln>
                  <a:solidFill>
                    <a:srgbClr val="CC0000"/>
                  </a:solidFill>
                  <a:effectLst/>
                  <a:uLnTx/>
                  <a:uFillTx/>
                  <a:latin typeface="Times New Roman" panose="02020603050405020304" pitchFamily="18" charset="0"/>
                  <a:ea typeface="宋体" panose="02010600030101010101" pitchFamily="2" charset="-122"/>
                </a:rPr>
                <a:t>③</a:t>
              </a:r>
              <a:endParaRPr kumimoji="1" lang="zh-CN" altLang="en-US" sz="2400" b="1" i="0" u="none" strike="noStrike" kern="0" cap="none" spc="0" normalizeH="0" baseline="0" noProof="0">
                <a:ln>
                  <a:noFill/>
                </a:ln>
                <a:solidFill>
                  <a:srgbClr val="CC0000"/>
                </a:solidFill>
                <a:effectLst/>
                <a:uLnTx/>
                <a:uFillTx/>
                <a:latin typeface="Times New Roman" panose="02020603050405020304" pitchFamily="18" charset="0"/>
                <a:ea typeface="宋体" panose="02010600030101010101" pitchFamily="2" charset="-122"/>
              </a:endParaRPr>
            </a:p>
          </p:txBody>
        </p:sp>
        <p:sp>
          <p:nvSpPr>
            <p:cNvPr id="106" name="Line 21">
              <a:extLst>
                <a:ext uri="{FF2B5EF4-FFF2-40B4-BE49-F238E27FC236}">
                  <a16:creationId xmlns:a16="http://schemas.microsoft.com/office/drawing/2014/main" id="{8B3E0FB1-5CCE-94DE-B05E-A15F58A52D10}"/>
                </a:ext>
              </a:extLst>
            </p:cNvPr>
            <p:cNvSpPr>
              <a:spLocks noChangeShapeType="1"/>
            </p:cNvSpPr>
            <p:nvPr/>
          </p:nvSpPr>
          <p:spPr bwMode="auto">
            <a:xfrm flipV="1">
              <a:off x="2112" y="2208"/>
              <a:ext cx="0" cy="1776"/>
            </a:xfrm>
            <a:prstGeom prst="line">
              <a:avLst/>
            </a:prstGeom>
            <a:noFill/>
            <a:ln w="9525">
              <a:solidFill>
                <a:srgbClr val="FF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07" name="Line 22">
              <a:extLst>
                <a:ext uri="{FF2B5EF4-FFF2-40B4-BE49-F238E27FC236}">
                  <a16:creationId xmlns:a16="http://schemas.microsoft.com/office/drawing/2014/main" id="{9E2D8AD8-8949-A51F-1EE9-DCE8CF6819D4}"/>
                </a:ext>
              </a:extLst>
            </p:cNvPr>
            <p:cNvSpPr>
              <a:spLocks noChangeShapeType="1"/>
            </p:cNvSpPr>
            <p:nvPr/>
          </p:nvSpPr>
          <p:spPr bwMode="auto">
            <a:xfrm>
              <a:off x="2112" y="2208"/>
              <a:ext cx="3984" cy="0"/>
            </a:xfrm>
            <a:prstGeom prst="line">
              <a:avLst/>
            </a:prstGeom>
            <a:noFill/>
            <a:ln w="9525">
              <a:solidFill>
                <a:srgbClr val="FF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08" name="Rectangle 23">
              <a:extLst>
                <a:ext uri="{FF2B5EF4-FFF2-40B4-BE49-F238E27FC236}">
                  <a16:creationId xmlns:a16="http://schemas.microsoft.com/office/drawing/2014/main" id="{68A436CC-42C1-40C5-1FB0-9F413978AE88}"/>
                </a:ext>
              </a:extLst>
            </p:cNvPr>
            <p:cNvSpPr>
              <a:spLocks noChangeArrowheads="1"/>
            </p:cNvSpPr>
            <p:nvPr/>
          </p:nvSpPr>
          <p:spPr bwMode="auto">
            <a:xfrm>
              <a:off x="5616" y="1968"/>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000" b="1" i="0" u="none" strike="noStrike" kern="0" cap="none" spc="0" normalizeH="0" baseline="0" noProof="0">
                  <a:ln>
                    <a:noFill/>
                  </a:ln>
                  <a:solidFill>
                    <a:srgbClr val="FF33CC"/>
                  </a:solidFill>
                  <a:effectLst/>
                  <a:uLnTx/>
                  <a:uFillTx/>
                  <a:latin typeface="Times New Roman" panose="02020603050405020304" pitchFamily="18" charset="0"/>
                  <a:ea typeface="宋体" panose="02010600030101010101" pitchFamily="2" charset="-122"/>
                </a:rPr>
                <a:t>②</a:t>
              </a: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9" name="Rectangle 24">
              <a:extLst>
                <a:ext uri="{FF2B5EF4-FFF2-40B4-BE49-F238E27FC236}">
                  <a16:creationId xmlns:a16="http://schemas.microsoft.com/office/drawing/2014/main" id="{61056724-B0EE-87B0-2AC1-689BC7BE5639}"/>
                </a:ext>
              </a:extLst>
            </p:cNvPr>
            <p:cNvSpPr>
              <a:spLocks noChangeArrowheads="1"/>
            </p:cNvSpPr>
            <p:nvPr/>
          </p:nvSpPr>
          <p:spPr bwMode="auto">
            <a:xfrm>
              <a:off x="2880" y="326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C319"/>
                  </a:solidFill>
                  <a:effectLst/>
                  <a:uLnTx/>
                  <a:uFillTx/>
                  <a:latin typeface="Times New Roman" panose="02020603050405020304" pitchFamily="18" charset="0"/>
                  <a:ea typeface="宋体" panose="02010600030101010101" pitchFamily="2" charset="-122"/>
                </a:rPr>
                <a:t>D</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0" name="Rectangle 25">
              <a:extLst>
                <a:ext uri="{FF2B5EF4-FFF2-40B4-BE49-F238E27FC236}">
                  <a16:creationId xmlns:a16="http://schemas.microsoft.com/office/drawing/2014/main" id="{5C0B9FF3-12A5-9D2A-F4F4-ECC8B97B591F}"/>
                </a:ext>
              </a:extLst>
            </p:cNvPr>
            <p:cNvSpPr>
              <a:spLocks noChangeArrowheads="1"/>
            </p:cNvSpPr>
            <p:nvPr/>
          </p:nvSpPr>
          <p:spPr bwMode="auto">
            <a:xfrm>
              <a:off x="1344" y="3120"/>
              <a:ext cx="6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P2Req(S1</a:t>
              </a:r>
              <a:r>
                <a:rPr kumimoji="1" lang="en-US" altLang="zh-CN" sz="1600"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rPr>
                <a:t>)</a:t>
              </a:r>
              <a:endParaRPr kumimoji="1" lang="en-US" altLang="zh-CN" sz="2400"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111" name="Rectangle 26">
              <a:extLst>
                <a:ext uri="{FF2B5EF4-FFF2-40B4-BE49-F238E27FC236}">
                  <a16:creationId xmlns:a16="http://schemas.microsoft.com/office/drawing/2014/main" id="{D8AA6F5E-5F8A-7F4E-E080-DD0D1DAC7C62}"/>
                </a:ext>
              </a:extLst>
            </p:cNvPr>
            <p:cNvSpPr>
              <a:spLocks noChangeArrowheads="1"/>
            </p:cNvSpPr>
            <p:nvPr/>
          </p:nvSpPr>
          <p:spPr bwMode="auto">
            <a:xfrm>
              <a:off x="1344" y="3552"/>
              <a:ext cx="6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P</a:t>
              </a:r>
              <a:r>
                <a:rPr kumimoji="1" lang="en-US" altLang="zh-CN" sz="16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2</a:t>
              </a: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Req(S</a:t>
              </a:r>
              <a:r>
                <a:rPr kumimoji="1" lang="en-US" altLang="zh-CN" sz="16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2</a:t>
              </a: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2" name="Rectangle 27">
              <a:extLst>
                <a:ext uri="{FF2B5EF4-FFF2-40B4-BE49-F238E27FC236}">
                  <a16:creationId xmlns:a16="http://schemas.microsoft.com/office/drawing/2014/main" id="{F88C4709-E4B5-39A3-F4FB-B24636DA81C0}"/>
                </a:ext>
              </a:extLst>
            </p:cNvPr>
            <p:cNvSpPr>
              <a:spLocks noChangeArrowheads="1"/>
            </p:cNvSpPr>
            <p:nvPr/>
          </p:nvSpPr>
          <p:spPr bwMode="auto">
            <a:xfrm>
              <a:off x="3408" y="4128"/>
              <a:ext cx="6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P</a:t>
              </a:r>
              <a:r>
                <a:rPr kumimoji="1" lang="en-US" altLang="zh-CN" sz="16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1</a:t>
              </a: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Req(S</a:t>
              </a:r>
              <a:r>
                <a:rPr kumimoji="1" lang="en-US" altLang="zh-CN" sz="16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2</a:t>
              </a: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3" name="Rectangle 28">
              <a:extLst>
                <a:ext uri="{FF2B5EF4-FFF2-40B4-BE49-F238E27FC236}">
                  <a16:creationId xmlns:a16="http://schemas.microsoft.com/office/drawing/2014/main" id="{A91C6CCB-6922-3E35-C1FF-F39CEFBE485A}"/>
                </a:ext>
              </a:extLst>
            </p:cNvPr>
            <p:cNvSpPr>
              <a:spLocks noChangeArrowheads="1"/>
            </p:cNvSpPr>
            <p:nvPr/>
          </p:nvSpPr>
          <p:spPr bwMode="auto">
            <a:xfrm>
              <a:off x="2160" y="4128"/>
              <a:ext cx="6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P</a:t>
              </a:r>
              <a:r>
                <a:rPr kumimoji="1" lang="en-US" altLang="zh-CN" sz="1600" b="1" i="0" u="none" strike="noStrike" kern="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rPr>
                <a:t>1</a:t>
              </a:r>
              <a:r>
                <a:rPr kumimoji="1" lang="en-US" altLang="zh-CN" sz="16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Req(S</a:t>
              </a:r>
              <a:r>
                <a:rPr kumimoji="1" lang="en-US" altLang="zh-CN" sz="1600" b="1" i="0" u="none" strike="noStrike" kern="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rPr>
                <a:t>1</a:t>
              </a:r>
              <a:r>
                <a:rPr kumimoji="1" lang="en-US" altLang="zh-CN" sz="1600"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rPr>
                <a:t>)</a:t>
              </a:r>
              <a:endParaRPr kumimoji="1" lang="en-US" altLang="zh-CN" sz="2400"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114" name="Rectangle 29">
              <a:extLst>
                <a:ext uri="{FF2B5EF4-FFF2-40B4-BE49-F238E27FC236}">
                  <a16:creationId xmlns:a16="http://schemas.microsoft.com/office/drawing/2014/main" id="{886D670D-CAF0-E4C7-8AD1-7A7C808CFC25}"/>
                </a:ext>
              </a:extLst>
            </p:cNvPr>
            <p:cNvSpPr>
              <a:spLocks noChangeArrowheads="1"/>
            </p:cNvSpPr>
            <p:nvPr/>
          </p:nvSpPr>
          <p:spPr bwMode="auto">
            <a:xfrm>
              <a:off x="5280" y="4128"/>
              <a:ext cx="6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P</a:t>
              </a:r>
              <a:r>
                <a:rPr kumimoji="1" lang="en-US" altLang="zh-CN" sz="1600" b="1" i="0" u="none" strike="noStrike" kern="0" cap="none" spc="0" normalizeH="0" baseline="-25000" noProof="0">
                  <a:ln>
                    <a:noFill/>
                  </a:ln>
                  <a:solidFill>
                    <a:srgbClr val="0000FF"/>
                  </a:solidFill>
                  <a:effectLst/>
                  <a:uLnTx/>
                  <a:uFillTx/>
                  <a:latin typeface="Times New Roman" panose="02020603050405020304" pitchFamily="18" charset="0"/>
                  <a:ea typeface="宋体" panose="02010600030101010101" pitchFamily="2" charset="-122"/>
                </a:rPr>
                <a:t>1</a:t>
              </a:r>
              <a:r>
                <a:rPr kumimoji="1" lang="en-US" altLang="zh-CN" sz="16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Rel(S</a:t>
              </a:r>
              <a:r>
                <a:rPr kumimoji="1" lang="en-US" altLang="zh-CN" sz="1600" b="1" i="0" u="none" strike="noStrike" kern="0" cap="none" spc="0" normalizeH="0" baseline="-25000" noProof="0">
                  <a:ln>
                    <a:noFill/>
                  </a:ln>
                  <a:solidFill>
                    <a:srgbClr val="0000FF"/>
                  </a:solidFill>
                  <a:effectLst/>
                  <a:uLnTx/>
                  <a:uFillTx/>
                  <a:latin typeface="Times New Roman" panose="02020603050405020304" pitchFamily="18" charset="0"/>
                  <a:ea typeface="宋体" panose="02010600030101010101" pitchFamily="2" charset="-122"/>
                </a:rPr>
                <a:t>2</a:t>
              </a:r>
              <a:r>
                <a:rPr kumimoji="1" lang="en-US" altLang="zh-CN" sz="16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a:t>
              </a:r>
              <a:endPar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endParaRPr>
            </a:p>
          </p:txBody>
        </p:sp>
        <p:sp>
          <p:nvSpPr>
            <p:cNvPr id="115" name="Line 30">
              <a:extLst>
                <a:ext uri="{FF2B5EF4-FFF2-40B4-BE49-F238E27FC236}">
                  <a16:creationId xmlns:a16="http://schemas.microsoft.com/office/drawing/2014/main" id="{13B67A13-9EFA-5193-6A43-7073E46379E8}"/>
                </a:ext>
              </a:extLst>
            </p:cNvPr>
            <p:cNvSpPr>
              <a:spLocks noChangeShapeType="1"/>
            </p:cNvSpPr>
            <p:nvPr/>
          </p:nvSpPr>
          <p:spPr bwMode="auto">
            <a:xfrm flipH="1">
              <a:off x="4704" y="3888"/>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16" name="Line 31">
              <a:extLst>
                <a:ext uri="{FF2B5EF4-FFF2-40B4-BE49-F238E27FC236}">
                  <a16:creationId xmlns:a16="http://schemas.microsoft.com/office/drawing/2014/main" id="{106ECFBD-AD89-03D6-F918-CA05D05B88F9}"/>
                </a:ext>
              </a:extLst>
            </p:cNvPr>
            <p:cNvSpPr>
              <a:spLocks noChangeShapeType="1"/>
            </p:cNvSpPr>
            <p:nvPr/>
          </p:nvSpPr>
          <p:spPr bwMode="auto">
            <a:xfrm flipH="1">
              <a:off x="5568" y="3888"/>
              <a:ext cx="0"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17" name="Rectangle 32">
              <a:extLst>
                <a:ext uri="{FF2B5EF4-FFF2-40B4-BE49-F238E27FC236}">
                  <a16:creationId xmlns:a16="http://schemas.microsoft.com/office/drawing/2014/main" id="{16AD859D-7E4F-5A20-D7EC-C9452D0BE16B}"/>
                </a:ext>
              </a:extLst>
            </p:cNvPr>
            <p:cNvSpPr>
              <a:spLocks noChangeArrowheads="1"/>
            </p:cNvSpPr>
            <p:nvPr/>
          </p:nvSpPr>
          <p:spPr bwMode="auto">
            <a:xfrm>
              <a:off x="4464" y="4128"/>
              <a:ext cx="6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P</a:t>
              </a:r>
              <a:r>
                <a:rPr kumimoji="1" lang="en-US" altLang="zh-CN" sz="1600" b="1" i="0" u="none" strike="noStrike" kern="0" cap="none" spc="0" normalizeH="0" baseline="-25000" noProof="0">
                  <a:ln>
                    <a:noFill/>
                  </a:ln>
                  <a:solidFill>
                    <a:srgbClr val="0000FF"/>
                  </a:solidFill>
                  <a:effectLst/>
                  <a:uLnTx/>
                  <a:uFillTx/>
                  <a:latin typeface="Times New Roman" panose="02020603050405020304" pitchFamily="18" charset="0"/>
                  <a:ea typeface="宋体" panose="02010600030101010101" pitchFamily="2" charset="-122"/>
                </a:rPr>
                <a:t>1</a:t>
              </a:r>
              <a:r>
                <a:rPr kumimoji="1" lang="en-US" altLang="zh-CN" sz="16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Rel(S</a:t>
              </a:r>
              <a:r>
                <a:rPr kumimoji="1" lang="en-US" altLang="zh-CN" sz="1600" b="1" i="0" u="none" strike="noStrike" kern="0" cap="none" spc="0" normalizeH="0" baseline="-25000" noProof="0">
                  <a:ln>
                    <a:noFill/>
                  </a:ln>
                  <a:solidFill>
                    <a:srgbClr val="0000FF"/>
                  </a:solidFill>
                  <a:effectLst/>
                  <a:uLnTx/>
                  <a:uFillTx/>
                  <a:latin typeface="Times New Roman" panose="02020603050405020304" pitchFamily="18" charset="0"/>
                  <a:ea typeface="宋体" panose="02010600030101010101" pitchFamily="2" charset="-122"/>
                </a:rPr>
                <a:t>1</a:t>
              </a:r>
              <a:r>
                <a:rPr kumimoji="1" lang="en-US" altLang="zh-CN" sz="16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a:t>
              </a:r>
              <a:endPar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endParaRPr>
            </a:p>
          </p:txBody>
        </p:sp>
        <p:sp>
          <p:nvSpPr>
            <p:cNvPr id="118" name="Rectangle 33">
              <a:extLst>
                <a:ext uri="{FF2B5EF4-FFF2-40B4-BE49-F238E27FC236}">
                  <a16:creationId xmlns:a16="http://schemas.microsoft.com/office/drawing/2014/main" id="{15E5E560-824E-3CAB-2E3B-C9DD797A5739}"/>
                </a:ext>
              </a:extLst>
            </p:cNvPr>
            <p:cNvSpPr>
              <a:spLocks noChangeArrowheads="1"/>
            </p:cNvSpPr>
            <p:nvPr/>
          </p:nvSpPr>
          <p:spPr bwMode="auto">
            <a:xfrm>
              <a:off x="1296" y="2832"/>
              <a:ext cx="6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P</a:t>
              </a:r>
              <a:r>
                <a:rPr kumimoji="1" lang="en-US" altLang="zh-CN" sz="1600" b="1" i="0" u="none" strike="noStrike" kern="0" cap="none" spc="0" normalizeH="0" baseline="-25000" noProof="0">
                  <a:ln>
                    <a:noFill/>
                  </a:ln>
                  <a:solidFill>
                    <a:srgbClr val="0000FF"/>
                  </a:solidFill>
                  <a:effectLst/>
                  <a:uLnTx/>
                  <a:uFillTx/>
                  <a:latin typeface="Times New Roman" panose="02020603050405020304" pitchFamily="18" charset="0"/>
                  <a:ea typeface="宋体" panose="02010600030101010101" pitchFamily="2" charset="-122"/>
                </a:rPr>
                <a:t>2</a:t>
              </a:r>
              <a:r>
                <a:rPr kumimoji="1" lang="en-US" altLang="zh-CN" sz="16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Rel(S</a:t>
              </a:r>
              <a:r>
                <a:rPr kumimoji="1" lang="en-US" altLang="zh-CN" sz="1600" b="1" i="0" u="none" strike="noStrike" kern="0" cap="none" spc="0" normalizeH="0" baseline="-25000" noProof="0">
                  <a:ln>
                    <a:noFill/>
                  </a:ln>
                  <a:solidFill>
                    <a:srgbClr val="0000FF"/>
                  </a:solidFill>
                  <a:effectLst/>
                  <a:uLnTx/>
                  <a:uFillTx/>
                  <a:latin typeface="Times New Roman" panose="02020603050405020304" pitchFamily="18" charset="0"/>
                  <a:ea typeface="宋体" panose="02010600030101010101" pitchFamily="2" charset="-122"/>
                </a:rPr>
                <a:t>2</a:t>
              </a:r>
              <a:r>
                <a:rPr kumimoji="1" lang="en-US" altLang="zh-CN" sz="16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a:t>
              </a:r>
              <a:endPar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endParaRPr>
            </a:p>
          </p:txBody>
        </p:sp>
        <p:sp>
          <p:nvSpPr>
            <p:cNvPr id="119" name="Rectangle 34">
              <a:extLst>
                <a:ext uri="{FF2B5EF4-FFF2-40B4-BE49-F238E27FC236}">
                  <a16:creationId xmlns:a16="http://schemas.microsoft.com/office/drawing/2014/main" id="{F7F4C152-FA5D-C8BC-B8BF-4649531C4411}"/>
                </a:ext>
              </a:extLst>
            </p:cNvPr>
            <p:cNvSpPr>
              <a:spLocks noChangeArrowheads="1"/>
            </p:cNvSpPr>
            <p:nvPr/>
          </p:nvSpPr>
          <p:spPr bwMode="auto">
            <a:xfrm>
              <a:off x="1296" y="2400"/>
              <a:ext cx="6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P</a:t>
              </a:r>
              <a:r>
                <a:rPr kumimoji="1" lang="en-US" altLang="zh-CN" sz="1600" b="1" i="0" u="none" strike="noStrike" kern="0" cap="none" spc="0" normalizeH="0" baseline="-25000" noProof="0">
                  <a:ln>
                    <a:noFill/>
                  </a:ln>
                  <a:solidFill>
                    <a:srgbClr val="0000FF"/>
                  </a:solidFill>
                  <a:effectLst/>
                  <a:uLnTx/>
                  <a:uFillTx/>
                  <a:latin typeface="Times New Roman" panose="02020603050405020304" pitchFamily="18" charset="0"/>
                  <a:ea typeface="宋体" panose="02010600030101010101" pitchFamily="2" charset="-122"/>
                </a:rPr>
                <a:t>2</a:t>
              </a:r>
              <a:r>
                <a:rPr kumimoji="1" lang="en-US" altLang="zh-CN" sz="16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Rel(S</a:t>
              </a:r>
              <a:r>
                <a:rPr kumimoji="1" lang="en-US" altLang="zh-CN" sz="1600" b="1" i="0" u="none" strike="noStrike" kern="0" cap="none" spc="0" normalizeH="0" baseline="-25000" noProof="0">
                  <a:ln>
                    <a:noFill/>
                  </a:ln>
                  <a:solidFill>
                    <a:srgbClr val="0000FF"/>
                  </a:solidFill>
                  <a:effectLst/>
                  <a:uLnTx/>
                  <a:uFillTx/>
                  <a:latin typeface="Times New Roman" panose="02020603050405020304" pitchFamily="18" charset="0"/>
                  <a:ea typeface="宋体" panose="02010600030101010101" pitchFamily="2" charset="-122"/>
                </a:rPr>
                <a:t>1</a:t>
              </a:r>
              <a:r>
                <a:rPr kumimoji="1" lang="en-US" altLang="zh-CN" sz="16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a:t>
              </a:r>
              <a:endPar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endParaRPr>
            </a:p>
          </p:txBody>
        </p:sp>
        <p:sp>
          <p:nvSpPr>
            <p:cNvPr id="120" name="Line 35">
              <a:extLst>
                <a:ext uri="{FF2B5EF4-FFF2-40B4-BE49-F238E27FC236}">
                  <a16:creationId xmlns:a16="http://schemas.microsoft.com/office/drawing/2014/main" id="{2C3EA786-0F5F-B569-9FBF-EEAB0B9175B7}"/>
                </a:ext>
              </a:extLst>
            </p:cNvPr>
            <p:cNvSpPr>
              <a:spLocks noChangeShapeType="1"/>
            </p:cNvSpPr>
            <p:nvPr/>
          </p:nvSpPr>
          <p:spPr bwMode="auto">
            <a:xfrm flipV="1">
              <a:off x="1920" y="2928"/>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21" name="Line 36">
              <a:extLst>
                <a:ext uri="{FF2B5EF4-FFF2-40B4-BE49-F238E27FC236}">
                  <a16:creationId xmlns:a16="http://schemas.microsoft.com/office/drawing/2014/main" id="{168CE48A-1A3B-CC4F-3D89-7FDCB1F5C881}"/>
                </a:ext>
              </a:extLst>
            </p:cNvPr>
            <p:cNvSpPr>
              <a:spLocks noChangeShapeType="1"/>
            </p:cNvSpPr>
            <p:nvPr/>
          </p:nvSpPr>
          <p:spPr bwMode="auto">
            <a:xfrm>
              <a:off x="1920" y="2496"/>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22" name="Rectangle 37">
              <a:extLst>
                <a:ext uri="{FF2B5EF4-FFF2-40B4-BE49-F238E27FC236}">
                  <a16:creationId xmlns:a16="http://schemas.microsoft.com/office/drawing/2014/main" id="{5A7638E4-4C7F-0C22-E403-B0D22B379299}"/>
                </a:ext>
              </a:extLst>
            </p:cNvPr>
            <p:cNvSpPr>
              <a:spLocks noChangeArrowheads="1"/>
            </p:cNvSpPr>
            <p:nvPr/>
          </p:nvSpPr>
          <p:spPr bwMode="auto">
            <a:xfrm>
              <a:off x="2496" y="3216"/>
              <a:ext cx="1200" cy="432"/>
            </a:xfrm>
            <a:prstGeom prst="rect">
              <a:avLst/>
            </a:prstGeom>
            <a:solidFill>
              <a:srgbClr val="99CC00"/>
            </a:solidFill>
            <a:ln w="9525">
              <a:solidFill>
                <a:srgbClr val="0000FF"/>
              </a:solidFill>
              <a:miter lim="800000"/>
              <a:headEnd/>
              <a:tailEnd/>
            </a:ln>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D</a:t>
              </a:r>
            </a:p>
          </p:txBody>
        </p:sp>
        <p:sp>
          <p:nvSpPr>
            <p:cNvPr id="123" name="Rectangle 38">
              <a:extLst>
                <a:ext uri="{FF2B5EF4-FFF2-40B4-BE49-F238E27FC236}">
                  <a16:creationId xmlns:a16="http://schemas.microsoft.com/office/drawing/2014/main" id="{B451D618-ADE4-93FD-6A3B-64BA9CEB03D2}"/>
                </a:ext>
              </a:extLst>
            </p:cNvPr>
            <p:cNvSpPr>
              <a:spLocks noChangeArrowheads="1"/>
            </p:cNvSpPr>
            <p:nvPr/>
          </p:nvSpPr>
          <p:spPr bwMode="auto">
            <a:xfrm>
              <a:off x="2496" y="2640"/>
              <a:ext cx="1200" cy="576"/>
            </a:xfrm>
            <a:prstGeom prst="rect">
              <a:avLst/>
            </a:prstGeom>
            <a:solidFill>
              <a:srgbClr val="FF6161"/>
            </a:solidFill>
            <a:ln w="9525">
              <a:solidFill>
                <a:srgbClr val="FF6161"/>
              </a:solidFill>
              <a:miter lim="800000"/>
              <a:headEnd/>
              <a:tailEnd/>
            </a:ln>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24" name="Rectangle 39">
              <a:extLst>
                <a:ext uri="{FF2B5EF4-FFF2-40B4-BE49-F238E27FC236}">
                  <a16:creationId xmlns:a16="http://schemas.microsoft.com/office/drawing/2014/main" id="{18F194BD-BECA-FE59-DBF0-CE1418EB1902}"/>
                </a:ext>
              </a:extLst>
            </p:cNvPr>
            <p:cNvSpPr>
              <a:spLocks noChangeArrowheads="1"/>
            </p:cNvSpPr>
            <p:nvPr/>
          </p:nvSpPr>
          <p:spPr bwMode="auto">
            <a:xfrm>
              <a:off x="3696" y="3216"/>
              <a:ext cx="816" cy="384"/>
            </a:xfrm>
            <a:prstGeom prst="rect">
              <a:avLst/>
            </a:prstGeom>
            <a:solidFill>
              <a:srgbClr val="FF6161"/>
            </a:solidFill>
            <a:ln w="9525">
              <a:solidFill>
                <a:srgbClr val="FF6161"/>
              </a:solidFill>
              <a:miter lim="800000"/>
              <a:headEnd/>
              <a:tailEnd/>
            </a:ln>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25" name="Rectangle 40">
              <a:extLst>
                <a:ext uri="{FF2B5EF4-FFF2-40B4-BE49-F238E27FC236}">
                  <a16:creationId xmlns:a16="http://schemas.microsoft.com/office/drawing/2014/main" id="{3C087F01-1CC5-3F44-E6A7-920EFB5EB970}"/>
                </a:ext>
              </a:extLst>
            </p:cNvPr>
            <p:cNvSpPr>
              <a:spLocks noChangeArrowheads="1"/>
            </p:cNvSpPr>
            <p:nvPr/>
          </p:nvSpPr>
          <p:spPr bwMode="auto">
            <a:xfrm>
              <a:off x="3696" y="2928"/>
              <a:ext cx="384" cy="288"/>
            </a:xfrm>
            <a:prstGeom prst="rect">
              <a:avLst/>
            </a:prstGeom>
            <a:solidFill>
              <a:srgbClr val="FF6161"/>
            </a:solidFill>
            <a:ln w="9525">
              <a:solidFill>
                <a:srgbClr val="FF6161"/>
              </a:solidFill>
              <a:miter lim="800000"/>
              <a:headEnd/>
              <a:tailEnd/>
            </a:ln>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pSp>
      <p:sp>
        <p:nvSpPr>
          <p:cNvPr id="126" name="Line 42">
            <a:extLst>
              <a:ext uri="{FF2B5EF4-FFF2-40B4-BE49-F238E27FC236}">
                <a16:creationId xmlns:a16="http://schemas.microsoft.com/office/drawing/2014/main" id="{295BEE5E-22CB-D08A-E6EE-EFA749EFCD5C}"/>
              </a:ext>
            </a:extLst>
          </p:cNvPr>
          <p:cNvSpPr>
            <a:spLocks noChangeShapeType="1"/>
          </p:cNvSpPr>
          <p:nvPr/>
        </p:nvSpPr>
        <p:spPr bwMode="auto">
          <a:xfrm flipV="1">
            <a:off x="2009775" y="5934075"/>
            <a:ext cx="0" cy="4572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000" b="1">
              <a:solidFill>
                <a:srgbClr val="000000"/>
              </a:solidFill>
              <a:latin typeface="Arial" panose="020B0604020202020204" pitchFamily="34" charset="0"/>
            </a:endParaRPr>
          </a:p>
        </p:txBody>
      </p:sp>
      <p:sp>
        <p:nvSpPr>
          <p:cNvPr id="127" name="Line 45">
            <a:extLst>
              <a:ext uri="{FF2B5EF4-FFF2-40B4-BE49-F238E27FC236}">
                <a16:creationId xmlns:a16="http://schemas.microsoft.com/office/drawing/2014/main" id="{AE6DDF6C-1B35-F1E8-4152-C676BAFDE1A4}"/>
              </a:ext>
            </a:extLst>
          </p:cNvPr>
          <p:cNvSpPr>
            <a:spLocks noChangeShapeType="1"/>
          </p:cNvSpPr>
          <p:nvPr/>
        </p:nvSpPr>
        <p:spPr bwMode="auto">
          <a:xfrm flipV="1">
            <a:off x="2009775" y="5934075"/>
            <a:ext cx="172878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000" b="1">
              <a:solidFill>
                <a:srgbClr val="000000"/>
              </a:solidFill>
              <a:latin typeface="Arial" panose="020B0604020202020204" pitchFamily="34" charset="0"/>
            </a:endParaRPr>
          </a:p>
        </p:txBody>
      </p:sp>
      <p:sp>
        <p:nvSpPr>
          <p:cNvPr id="128" name="Line 46">
            <a:extLst>
              <a:ext uri="{FF2B5EF4-FFF2-40B4-BE49-F238E27FC236}">
                <a16:creationId xmlns:a16="http://schemas.microsoft.com/office/drawing/2014/main" id="{747865CA-A3A2-5EE3-DBA3-AE30C1EC141D}"/>
              </a:ext>
            </a:extLst>
          </p:cNvPr>
          <p:cNvSpPr>
            <a:spLocks noChangeShapeType="1"/>
          </p:cNvSpPr>
          <p:nvPr/>
        </p:nvSpPr>
        <p:spPr bwMode="auto">
          <a:xfrm flipH="1" flipV="1">
            <a:off x="3738563" y="4982125"/>
            <a:ext cx="0" cy="951949"/>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000" b="1">
              <a:solidFill>
                <a:srgbClr val="000000"/>
              </a:solidFill>
              <a:latin typeface="Arial" panose="020B0604020202020204" pitchFamily="34" charset="0"/>
            </a:endParaRPr>
          </a:p>
        </p:txBody>
      </p:sp>
      <p:sp>
        <p:nvSpPr>
          <p:cNvPr id="129" name="Rectangle 48">
            <a:extLst>
              <a:ext uri="{FF2B5EF4-FFF2-40B4-BE49-F238E27FC236}">
                <a16:creationId xmlns:a16="http://schemas.microsoft.com/office/drawing/2014/main" id="{72623E10-4381-2DDD-F6DF-C29F9ECE1C90}"/>
              </a:ext>
            </a:extLst>
          </p:cNvPr>
          <p:cNvSpPr>
            <a:spLocks noChangeArrowheads="1"/>
          </p:cNvSpPr>
          <p:nvPr/>
        </p:nvSpPr>
        <p:spPr bwMode="auto">
          <a:xfrm>
            <a:off x="2730501" y="5502276"/>
            <a:ext cx="493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sz="2400">
                <a:solidFill>
                  <a:srgbClr val="000000"/>
                </a:solidFill>
                <a:latin typeface="Times New Roman" panose="02020603050405020304" pitchFamily="18" charset="0"/>
              </a:rPr>
              <a:t>④</a:t>
            </a:r>
          </a:p>
        </p:txBody>
      </p:sp>
      <p:grpSp>
        <p:nvGrpSpPr>
          <p:cNvPr id="130" name="Group 51">
            <a:extLst>
              <a:ext uri="{FF2B5EF4-FFF2-40B4-BE49-F238E27FC236}">
                <a16:creationId xmlns:a16="http://schemas.microsoft.com/office/drawing/2014/main" id="{2B18A5DF-E721-72FE-5928-A88BA4299101}"/>
              </a:ext>
            </a:extLst>
          </p:cNvPr>
          <p:cNvGrpSpPr>
            <a:grpSpLocks/>
          </p:cNvGrpSpPr>
          <p:nvPr/>
        </p:nvGrpSpPr>
        <p:grpSpPr bwMode="auto">
          <a:xfrm>
            <a:off x="4195764" y="3622675"/>
            <a:ext cx="2160587" cy="1295400"/>
            <a:chOff x="2653" y="2160"/>
            <a:chExt cx="1361" cy="816"/>
          </a:xfrm>
        </p:grpSpPr>
        <p:sp>
          <p:nvSpPr>
            <p:cNvPr id="131" name="Text Box 49">
              <a:extLst>
                <a:ext uri="{FF2B5EF4-FFF2-40B4-BE49-F238E27FC236}">
                  <a16:creationId xmlns:a16="http://schemas.microsoft.com/office/drawing/2014/main" id="{AC32CF3D-6E7E-B0BA-1624-5C75B4B78814}"/>
                </a:ext>
              </a:extLst>
            </p:cNvPr>
            <p:cNvSpPr txBox="1">
              <a:spLocks noChangeArrowheads="1"/>
            </p:cNvSpPr>
            <p:nvPr/>
          </p:nvSpPr>
          <p:spPr bwMode="auto">
            <a:xfrm>
              <a:off x="3288" y="2160"/>
              <a:ext cx="726" cy="252"/>
            </a:xfrm>
            <a:prstGeom prst="rect">
              <a:avLst/>
            </a:prstGeom>
            <a:solidFill>
              <a:srgbClr val="FF9900"/>
            </a:solidFill>
            <a:ln w="9525" algn="ctr">
              <a:solidFill>
                <a:srgbClr val="FF9900"/>
              </a:solidFill>
              <a:miter lim="800000"/>
              <a:headEnd/>
              <a:tailEnd/>
            </a:ln>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
                  <a:srgbClr val="000000"/>
                </a:buClr>
                <a:buSzTx/>
                <a:buFontTx/>
                <a:buNone/>
                <a:tabLst/>
                <a:defRPr/>
              </a:pPr>
              <a:r>
                <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死锁点</a:t>
              </a:r>
            </a:p>
          </p:txBody>
        </p:sp>
        <p:sp>
          <p:nvSpPr>
            <p:cNvPr id="132" name="Line 50">
              <a:extLst>
                <a:ext uri="{FF2B5EF4-FFF2-40B4-BE49-F238E27FC236}">
                  <a16:creationId xmlns:a16="http://schemas.microsoft.com/office/drawing/2014/main" id="{CEAF2A27-7D34-8BFD-3379-3FA2D33FF891}"/>
                </a:ext>
              </a:extLst>
            </p:cNvPr>
            <p:cNvSpPr>
              <a:spLocks noChangeShapeType="1"/>
            </p:cNvSpPr>
            <p:nvPr/>
          </p:nvSpPr>
          <p:spPr bwMode="auto">
            <a:xfrm flipH="1">
              <a:off x="2653" y="2432"/>
              <a:ext cx="635" cy="544"/>
            </a:xfrm>
            <a:prstGeom prst="line">
              <a:avLst/>
            </a:prstGeom>
            <a:noFill/>
            <a:ln w="28575">
              <a:solidFill>
                <a:srgbClr val="000000"/>
              </a:solidFill>
              <a:prstDash val="dashDot"/>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133" name="Line 52">
            <a:extLst>
              <a:ext uri="{FF2B5EF4-FFF2-40B4-BE49-F238E27FC236}">
                <a16:creationId xmlns:a16="http://schemas.microsoft.com/office/drawing/2014/main" id="{6F3207FA-4332-67C7-3830-588D80296CE4}"/>
              </a:ext>
            </a:extLst>
          </p:cNvPr>
          <p:cNvSpPr>
            <a:spLocks noChangeShapeType="1"/>
          </p:cNvSpPr>
          <p:nvPr/>
        </p:nvSpPr>
        <p:spPr bwMode="auto">
          <a:xfrm flipH="1" flipV="1">
            <a:off x="3738563" y="4982126"/>
            <a:ext cx="504825"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000" b="1">
              <a:solidFill>
                <a:srgbClr val="000000"/>
              </a:solidFill>
              <a:latin typeface="Arial" panose="020B0604020202020204" pitchFamily="34" charset="0"/>
            </a:endParaRPr>
          </a:p>
        </p:txBody>
      </p:sp>
      <p:sp>
        <p:nvSpPr>
          <p:cNvPr id="134" name="Oval 54">
            <a:extLst>
              <a:ext uri="{FF2B5EF4-FFF2-40B4-BE49-F238E27FC236}">
                <a16:creationId xmlns:a16="http://schemas.microsoft.com/office/drawing/2014/main" id="{E16CB6D2-F79B-31FB-13F9-1FC804DE5A12}"/>
              </a:ext>
            </a:extLst>
          </p:cNvPr>
          <p:cNvSpPr>
            <a:spLocks noChangeArrowheads="1"/>
          </p:cNvSpPr>
          <p:nvPr/>
        </p:nvSpPr>
        <p:spPr bwMode="auto">
          <a:xfrm>
            <a:off x="4098925" y="4854575"/>
            <a:ext cx="217488" cy="215900"/>
          </a:xfrm>
          <a:prstGeom prst="ellipse">
            <a:avLst/>
          </a:prstGeom>
          <a:solidFill>
            <a:srgbClr val="000000"/>
          </a:solidFill>
          <a:ln w="9525" algn="ctr">
            <a:solidFill>
              <a:srgbClr val="000000"/>
            </a:solidFill>
            <a:round/>
            <a:headEnd/>
            <a:tailEnd/>
          </a:ln>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35" name="圆角矩形标注 1">
            <a:extLst>
              <a:ext uri="{FF2B5EF4-FFF2-40B4-BE49-F238E27FC236}">
                <a16:creationId xmlns:a16="http://schemas.microsoft.com/office/drawing/2014/main" id="{B8D76A8F-AA58-D6DF-1AC1-F7D53002D024}"/>
              </a:ext>
            </a:extLst>
          </p:cNvPr>
          <p:cNvSpPr>
            <a:spLocks noChangeArrowheads="1"/>
          </p:cNvSpPr>
          <p:nvPr/>
        </p:nvSpPr>
        <p:spPr bwMode="auto">
          <a:xfrm>
            <a:off x="2514600" y="2646363"/>
            <a:ext cx="2952750" cy="442912"/>
          </a:xfrm>
          <a:prstGeom prst="wedgeRoundRectCallout">
            <a:avLst>
              <a:gd name="adj1" fmla="val -42838"/>
              <a:gd name="adj2" fmla="val 532335"/>
              <a:gd name="adj3" fmla="val 16667"/>
            </a:avLst>
          </a:prstGeom>
          <a:solidFill>
            <a:srgbClr val="E7B016">
              <a:lumMod val="60000"/>
              <a:lumOff val="40000"/>
            </a:srgbClr>
          </a:solidFill>
          <a:ln w="9525">
            <a:noFill/>
            <a:miter lim="800000"/>
            <a:headEnd/>
            <a:tailEnd/>
          </a:ln>
        </p:spPr>
        <p:txBody>
          <a:bodyPr>
            <a:spAutoFit/>
          </a:bodyPr>
          <a:lstStyle/>
          <a:p>
            <a:pPr marL="342900" marR="0" lvl="0" indent="-342900" defTabSz="914400" eaLnBrk="0" fontAlgn="base" latinLnBrk="0" hangingPunct="0">
              <a:lnSpc>
                <a:spcPct val="100000"/>
              </a:lnSpc>
              <a:spcBef>
                <a:spcPct val="20000"/>
              </a:spcBef>
              <a:spcAft>
                <a:spcPct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Arial" charset="0"/>
              </a:rPr>
              <a:t>区域</a:t>
            </a:r>
            <a:r>
              <a:rPr kumimoji="1" lang="en-US" altLang="zh-CN" sz="2000" b="1" i="0" u="none" strike="noStrike" kern="0" cap="none" spc="0" normalizeH="0" baseline="0" noProof="0" dirty="0">
                <a:ln>
                  <a:noFill/>
                </a:ln>
                <a:solidFill>
                  <a:srgbClr val="000000"/>
                </a:solidFill>
                <a:effectLst/>
                <a:uLnTx/>
                <a:uFillTx/>
                <a:latin typeface="Arial" charset="0"/>
              </a:rPr>
              <a:t>D</a:t>
            </a:r>
            <a:r>
              <a:rPr kumimoji="1" lang="zh-CN" altLang="en-US" sz="2000" b="1" i="0" u="none" strike="noStrike" kern="0" cap="none" spc="0" normalizeH="0" baseline="0" noProof="0" dirty="0">
                <a:ln>
                  <a:noFill/>
                </a:ln>
                <a:solidFill>
                  <a:srgbClr val="000000"/>
                </a:solidFill>
                <a:effectLst/>
                <a:uLnTx/>
                <a:uFillTx/>
                <a:latin typeface="Arial" charset="0"/>
              </a:rPr>
              <a:t>称为“</a:t>
            </a:r>
            <a:r>
              <a:rPr kumimoji="1" lang="zh-CN" altLang="en-US" sz="2000" b="1" i="0" u="none" strike="noStrike" kern="0" cap="none" spc="0" normalizeH="0" baseline="0" noProof="0" dirty="0">
                <a:ln>
                  <a:noFill/>
                </a:ln>
                <a:solidFill>
                  <a:srgbClr val="FF0000"/>
                </a:solidFill>
                <a:effectLst/>
                <a:uLnTx/>
                <a:uFillTx/>
                <a:latin typeface="Arial" charset="0"/>
              </a:rPr>
              <a:t>死锁区</a:t>
            </a:r>
            <a:r>
              <a:rPr kumimoji="1" lang="zh-CN" altLang="en-US" sz="2000" b="1" i="0" u="none" strike="noStrike" kern="0" cap="none" spc="0" normalizeH="0" baseline="0" noProof="0" dirty="0">
                <a:ln>
                  <a:noFill/>
                </a:ln>
                <a:solidFill>
                  <a:srgbClr val="000000"/>
                </a:solidFill>
                <a:effectLst/>
                <a:uLnTx/>
                <a:uFillTx/>
                <a:latin typeface="Arial" charset="0"/>
              </a:rPr>
              <a:t>”</a:t>
            </a:r>
            <a:endParaRPr kumimoji="0" lang="zh-CN" altLang="en-US" sz="2000" b="1" i="0" u="none" strike="noStrike" kern="0" cap="none" spc="0" normalizeH="0" baseline="0" noProof="0" dirty="0">
              <a:ln>
                <a:noFill/>
              </a:ln>
              <a:solidFill>
                <a:srgbClr val="000000"/>
              </a:solidFill>
              <a:effectLst/>
              <a:uLnTx/>
              <a:uFillTx/>
              <a:latin typeface="Arial" charset="0"/>
            </a:endParaRPr>
          </a:p>
        </p:txBody>
      </p:sp>
      <p:sp>
        <p:nvSpPr>
          <p:cNvPr id="136" name="Rectangle 32">
            <a:extLst>
              <a:ext uri="{FF2B5EF4-FFF2-40B4-BE49-F238E27FC236}">
                <a16:creationId xmlns:a16="http://schemas.microsoft.com/office/drawing/2014/main" id="{145D5EF9-70B3-1CCA-EF5F-0E36B447CC47}"/>
              </a:ext>
            </a:extLst>
          </p:cNvPr>
          <p:cNvSpPr>
            <a:spLocks noChangeArrowheads="1"/>
          </p:cNvSpPr>
          <p:nvPr/>
        </p:nvSpPr>
        <p:spPr bwMode="auto">
          <a:xfrm>
            <a:off x="858838" y="2801939"/>
            <a:ext cx="6477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kumimoji="1" lang="en-US" altLang="zh-CN" sz="2400">
                <a:solidFill>
                  <a:srgbClr val="0000FF"/>
                </a:solidFill>
                <a:latin typeface="Times New Roman" panose="02020603050405020304" pitchFamily="18" charset="0"/>
              </a:rPr>
              <a:t>P</a:t>
            </a:r>
            <a:r>
              <a:rPr kumimoji="1" lang="en-US" altLang="zh-CN" sz="2400" baseline="-25000">
                <a:solidFill>
                  <a:srgbClr val="0000FF"/>
                </a:solidFill>
                <a:latin typeface="Times New Roman" panose="02020603050405020304" pitchFamily="18" charset="0"/>
              </a:rPr>
              <a:t>2</a:t>
            </a:r>
            <a:endParaRPr kumimoji="1" lang="en-US" altLang="zh-CN" sz="2400">
              <a:solidFill>
                <a:srgbClr val="0000FF"/>
              </a:solidFill>
              <a:latin typeface="Times New Roman" panose="02020603050405020304" pitchFamily="18" charset="0"/>
            </a:endParaRPr>
          </a:p>
        </p:txBody>
      </p:sp>
      <p:sp>
        <p:nvSpPr>
          <p:cNvPr id="137" name="Rectangle 32">
            <a:extLst>
              <a:ext uri="{FF2B5EF4-FFF2-40B4-BE49-F238E27FC236}">
                <a16:creationId xmlns:a16="http://schemas.microsoft.com/office/drawing/2014/main" id="{3E054142-F763-F0A8-B9A8-A0F2788BA33D}"/>
              </a:ext>
            </a:extLst>
          </p:cNvPr>
          <p:cNvSpPr>
            <a:spLocks noChangeArrowheads="1"/>
          </p:cNvSpPr>
          <p:nvPr/>
        </p:nvSpPr>
        <p:spPr bwMode="auto">
          <a:xfrm>
            <a:off x="8131175" y="6327776"/>
            <a:ext cx="6477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kumimoji="1" lang="en-US" altLang="zh-CN" sz="2400">
                <a:solidFill>
                  <a:srgbClr val="0000FF"/>
                </a:solidFill>
                <a:latin typeface="Times New Roman" panose="02020603050405020304" pitchFamily="18" charset="0"/>
              </a:rPr>
              <a:t>P</a:t>
            </a:r>
            <a:r>
              <a:rPr kumimoji="1" lang="en-US" altLang="zh-CN" sz="2400" baseline="-25000">
                <a:solidFill>
                  <a:srgbClr val="0000FF"/>
                </a:solidFill>
                <a:latin typeface="Times New Roman" panose="02020603050405020304" pitchFamily="18" charset="0"/>
              </a:rPr>
              <a:t>1</a:t>
            </a:r>
            <a:endParaRPr kumimoji="1" lang="en-US" altLang="zh-CN" sz="2400">
              <a:solidFill>
                <a:srgbClr val="0000FF"/>
              </a:solidFill>
              <a:latin typeface="Times New Roman" panose="02020603050405020304" pitchFamily="18" charset="0"/>
            </a:endParaRPr>
          </a:p>
        </p:txBody>
      </p:sp>
      <p:sp>
        <p:nvSpPr>
          <p:cNvPr id="138" name="椭圆 137">
            <a:extLst>
              <a:ext uri="{FF2B5EF4-FFF2-40B4-BE49-F238E27FC236}">
                <a16:creationId xmlns:a16="http://schemas.microsoft.com/office/drawing/2014/main" id="{215E647B-4B64-9223-4497-D759FBCA4B7E}"/>
              </a:ext>
            </a:extLst>
          </p:cNvPr>
          <p:cNvSpPr/>
          <p:nvPr/>
        </p:nvSpPr>
        <p:spPr bwMode="auto">
          <a:xfrm>
            <a:off x="6475414" y="4313239"/>
            <a:ext cx="2447925" cy="1152525"/>
          </a:xfrm>
          <a:prstGeom prst="ellipse">
            <a:avLst/>
          </a:prstGeom>
          <a:solidFill>
            <a:srgbClr val="FF6161">
              <a:lumMod val="60000"/>
              <a:lumOff val="40000"/>
            </a:srgbClr>
          </a:solidFill>
          <a:ln>
            <a:noFill/>
          </a:ln>
          <a:effectLst/>
        </p:spPr>
        <p:txBody>
          <a:body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Arial" charset="0"/>
              </a:rPr>
              <a:t>死锁是小概率事件！</a:t>
            </a:r>
          </a:p>
        </p:txBody>
      </p:sp>
    </p:spTree>
    <p:extLst>
      <p:ext uri="{BB962C8B-B14F-4D97-AF65-F5344CB8AC3E}">
        <p14:creationId xmlns:p14="http://schemas.microsoft.com/office/powerpoint/2010/main" val="323825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box(in)">
                                      <p:cBhvr>
                                        <p:cTn id="7" dur="500"/>
                                        <p:tgtEl>
                                          <p:spTgt spid="13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5"/>
                                        </p:tgtEl>
                                        <p:attrNameLst>
                                          <p:attrName>style.visibility</p:attrName>
                                        </p:attrNameLst>
                                      </p:cBhvr>
                                      <p:to>
                                        <p:strVal val="visible"/>
                                      </p:to>
                                    </p:set>
                                    <p:animEffect transition="in" filter="barn(inVertical)">
                                      <p:cBhvr>
                                        <p:cTn id="12" dur="500"/>
                                        <p:tgtEl>
                                          <p:spTgt spid="13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8"/>
                                        </p:tgtEl>
                                        <p:attrNameLst>
                                          <p:attrName>style.visibility</p:attrName>
                                        </p:attrNameLst>
                                      </p:cBhvr>
                                      <p:to>
                                        <p:strVal val="visible"/>
                                      </p:to>
                                    </p:set>
                                    <p:animEffect transition="in" filter="box(in)">
                                      <p:cBhvr>
                                        <p:cTn id="17"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8009B-F472-4D0D-D492-F60F9F4EE000}"/>
              </a:ext>
            </a:extLst>
          </p:cNvPr>
          <p:cNvSpPr>
            <a:spLocks noGrp="1"/>
          </p:cNvSpPr>
          <p:nvPr>
            <p:ph type="title"/>
          </p:nvPr>
        </p:nvSpPr>
        <p:spPr/>
        <p:txBody>
          <a:bodyPr/>
          <a:lstStyle/>
          <a:p>
            <a:r>
              <a:rPr lang="en-US" altLang="zh-CN" dirty="0">
                <a:solidFill>
                  <a:srgbClr val="FF0000"/>
                </a:solidFill>
              </a:rPr>
              <a:t>4.3</a:t>
            </a:r>
            <a:r>
              <a:rPr lang="zh-CN" altLang="en-US" sz="4400" b="1" dirty="0">
                <a:solidFill>
                  <a:srgbClr val="FF0000"/>
                </a:solidFill>
              </a:rPr>
              <a:t>死锁的基本概念</a:t>
            </a:r>
            <a:endParaRPr lang="zh-CN" altLang="en-US" dirty="0"/>
          </a:p>
        </p:txBody>
      </p:sp>
      <p:sp>
        <p:nvSpPr>
          <p:cNvPr id="95" name="文本框 94">
            <a:extLst>
              <a:ext uri="{FF2B5EF4-FFF2-40B4-BE49-F238E27FC236}">
                <a16:creationId xmlns:a16="http://schemas.microsoft.com/office/drawing/2014/main" id="{86111C61-1FE8-2DCE-924A-B18987D5D42F}"/>
              </a:ext>
            </a:extLst>
          </p:cNvPr>
          <p:cNvSpPr txBox="1"/>
          <p:nvPr/>
        </p:nvSpPr>
        <p:spPr>
          <a:xfrm>
            <a:off x="654845" y="992951"/>
            <a:ext cx="5384800" cy="584775"/>
          </a:xfrm>
          <a:prstGeom prst="rect">
            <a:avLst/>
          </a:prstGeom>
          <a:noFill/>
        </p:spPr>
        <p:txBody>
          <a:bodyPr wrap="square" rtlCol="0">
            <a:spAutoFit/>
          </a:bodyPr>
          <a:lstStyle/>
          <a:p>
            <a:r>
              <a:rPr lang="en-US" altLang="zh-CN" sz="3200" b="1" dirty="0">
                <a:solidFill>
                  <a:srgbClr val="FF0000"/>
                </a:solidFill>
              </a:rPr>
              <a:t>3. </a:t>
            </a:r>
            <a:r>
              <a:rPr lang="zh-CN" altLang="en-US" sz="3200" b="1" dirty="0">
                <a:solidFill>
                  <a:srgbClr val="FF0000"/>
                </a:solidFill>
              </a:rPr>
              <a:t>产生死锁的必要条件</a:t>
            </a:r>
          </a:p>
        </p:txBody>
      </p:sp>
      <p:sp>
        <p:nvSpPr>
          <p:cNvPr id="179" name="Rectangle 3">
            <a:extLst>
              <a:ext uri="{FF2B5EF4-FFF2-40B4-BE49-F238E27FC236}">
                <a16:creationId xmlns:a16="http://schemas.microsoft.com/office/drawing/2014/main" id="{C85B3E65-7C57-A2E2-4D12-7BBAB0C1D799}"/>
              </a:ext>
            </a:extLst>
          </p:cNvPr>
          <p:cNvSpPr>
            <a:spLocks noChangeArrowheads="1"/>
          </p:cNvSpPr>
          <p:nvPr/>
        </p:nvSpPr>
        <p:spPr bwMode="auto">
          <a:xfrm>
            <a:off x="611187" y="1752927"/>
            <a:ext cx="7921625" cy="348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1438"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71438" marR="0" lvl="0" indent="0" defTabSz="914400" eaLnBrk="1" fontAlgn="base" latinLnBrk="0" hangingPunct="1">
              <a:lnSpc>
                <a:spcPct val="120000"/>
              </a:lnSpc>
              <a:spcBef>
                <a:spcPct val="30000"/>
              </a:spcBef>
              <a:spcAft>
                <a:spcPct val="0"/>
              </a:spcAft>
              <a:buClrTx/>
              <a:buSzTx/>
              <a:buFont typeface="Wingdings" panose="05000000000000000000" pitchFamily="2" charset="2"/>
              <a:buChar char="n"/>
              <a:tabLst/>
              <a:defRPr/>
            </a:pPr>
            <a:r>
              <a:rPr kumimoji="1" lang="zh-CN" altLang="en-US" sz="2400" b="1" i="0" u="none" strike="noStrike" kern="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rPr>
              <a:t> 互斥条件：</a:t>
            </a:r>
          </a:p>
          <a:p>
            <a:pPr marL="71438" marR="0" lvl="0" indent="0" defTabSz="914400" eaLnBrk="1" fontAlgn="base" latinLnBrk="0" hangingPunct="1">
              <a:lnSpc>
                <a:spcPct val="120000"/>
              </a:lnSpc>
              <a:spcBef>
                <a:spcPct val="30000"/>
              </a:spcBef>
              <a:spcAft>
                <a:spcPct val="0"/>
              </a:spcAft>
              <a:buClrTx/>
              <a:buSzTx/>
              <a:buFont typeface="Wingdings" panose="05000000000000000000" pitchFamily="2" charset="2"/>
              <a:buChar char="n"/>
              <a:tabLst/>
              <a:defRPr/>
            </a:pPr>
            <a:r>
              <a:rPr kumimoji="1" lang="zh-CN" altLang="en-US" sz="2400" b="1" i="0" u="none" strike="noStrike" kern="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rPr>
              <a:t> 请求和保持</a:t>
            </a:r>
            <a:r>
              <a:rPr kumimoji="1" lang="zh-CN" altLang="en-US" sz="2400" b="1" i="0" u="none" strike="noStrike" kern="0" cap="none" spc="0" normalizeH="0" baseline="0" noProof="0" dirty="0">
                <a:ln>
                  <a:noFill/>
                </a:ln>
                <a:solidFill>
                  <a:srgbClr val="7030A0"/>
                </a:solidFill>
                <a:effectLst/>
                <a:uLnTx/>
                <a:uFillTx/>
                <a:latin typeface="Arial" panose="020B0604020202020204" pitchFamily="34" charset="0"/>
                <a:ea typeface="宋体" panose="02010600030101010101" pitchFamily="2" charset="-122"/>
              </a:rPr>
              <a:t>条件</a:t>
            </a:r>
            <a:r>
              <a:rPr kumimoji="1" lang="zh-CN" altLang="en-US" sz="2400" b="1" i="0" u="none" strike="noStrike" kern="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rPr>
              <a:t>：</a:t>
            </a:r>
          </a:p>
          <a:p>
            <a:pPr marL="71438" marR="0" lvl="0" indent="0" defTabSz="914400" eaLnBrk="1" fontAlgn="base" latinLnBrk="0" hangingPunct="1">
              <a:lnSpc>
                <a:spcPct val="120000"/>
              </a:lnSpc>
              <a:spcBef>
                <a:spcPct val="30000"/>
              </a:spcBef>
              <a:spcAft>
                <a:spcPct val="0"/>
              </a:spcAft>
              <a:buClrTx/>
              <a:buSzTx/>
              <a:buFont typeface="Wingdings" panose="05000000000000000000" pitchFamily="2" charset="2"/>
              <a:buChar char="n"/>
              <a:tabLst/>
              <a:defRPr/>
            </a:pPr>
            <a:r>
              <a:rPr kumimoji="1" lang="zh-CN" altLang="en-US" sz="2400" b="1" i="0" u="none" strike="noStrike" kern="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rPr>
              <a:t> 不剥夺</a:t>
            </a:r>
            <a:r>
              <a:rPr kumimoji="1" lang="zh-CN" altLang="en-US" sz="2400" b="1" i="0" u="none" strike="noStrike" kern="0" cap="none" spc="0" normalizeH="0" baseline="0" noProof="0" dirty="0">
                <a:ln>
                  <a:noFill/>
                </a:ln>
                <a:solidFill>
                  <a:srgbClr val="7030A0"/>
                </a:solidFill>
                <a:effectLst/>
                <a:uLnTx/>
                <a:uFillTx/>
                <a:latin typeface="Arial" panose="020B0604020202020204" pitchFamily="34" charset="0"/>
                <a:ea typeface="宋体" panose="02010600030101010101" pitchFamily="2" charset="-122"/>
              </a:rPr>
              <a:t>条件</a:t>
            </a:r>
            <a:r>
              <a:rPr kumimoji="1" lang="zh-CN" altLang="en-US" sz="2400" b="1" i="0" u="none" strike="noStrike" kern="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rPr>
              <a:t>：</a:t>
            </a:r>
          </a:p>
          <a:p>
            <a:pPr marL="71438" marR="0" lvl="0" indent="0" defTabSz="914400" eaLnBrk="1" fontAlgn="base" latinLnBrk="0" hangingPunct="1">
              <a:lnSpc>
                <a:spcPct val="120000"/>
              </a:lnSpc>
              <a:spcBef>
                <a:spcPct val="30000"/>
              </a:spcBef>
              <a:spcAft>
                <a:spcPct val="0"/>
              </a:spcAft>
              <a:buClrTx/>
              <a:buSzTx/>
              <a:buFont typeface="Wingdings" panose="05000000000000000000" pitchFamily="2" charset="2"/>
              <a:buChar char="n"/>
              <a:tabLst/>
              <a:defRPr/>
            </a:pPr>
            <a:r>
              <a:rPr kumimoji="1" lang="zh-CN" altLang="en-US" sz="2400" b="1" i="0" u="none" strike="noStrike" kern="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rPr>
              <a:t> 环路等待</a:t>
            </a:r>
            <a:r>
              <a:rPr kumimoji="1" lang="zh-CN" altLang="en-US" sz="2400" b="1" i="0" u="none" strike="noStrike" kern="0" cap="none" spc="0" normalizeH="0" baseline="0" noProof="0" dirty="0">
                <a:ln>
                  <a:noFill/>
                </a:ln>
                <a:solidFill>
                  <a:srgbClr val="7030A0"/>
                </a:solidFill>
                <a:effectLst/>
                <a:uLnTx/>
                <a:uFillTx/>
                <a:latin typeface="Arial" panose="020B0604020202020204" pitchFamily="34" charset="0"/>
                <a:ea typeface="宋体" panose="02010600030101010101" pitchFamily="2" charset="-122"/>
              </a:rPr>
              <a:t>条件</a:t>
            </a:r>
            <a:r>
              <a:rPr kumimoji="1" lang="zh-CN" altLang="en-US" sz="2400" b="1" i="0" u="none" strike="noStrike" kern="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rPr>
              <a:t>：</a:t>
            </a: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资源分配图</a:t>
            </a:r>
          </a:p>
          <a:p>
            <a:pPr marL="71438" marR="0" lvl="0" indent="0" defTabSz="914400" eaLnBrk="1" fontAlgn="base" latinLnBrk="0" hangingPunct="1">
              <a:lnSpc>
                <a:spcPct val="120000"/>
              </a:lnSpc>
              <a:spcBef>
                <a:spcPct val="30000"/>
              </a:spcBef>
              <a:spcAft>
                <a:spcPct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t>
            </a:r>
            <a:endParaRPr kumimoji="1" lang="en-US" altLang="zh-CN"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71438" marR="0" lvl="0" indent="0" defTabSz="914400" eaLnBrk="1" fontAlgn="base" latinLnBrk="0" hangingPunct="1">
              <a:lnSpc>
                <a:spcPct val="120000"/>
              </a:lnSpc>
              <a:spcBef>
                <a:spcPct val="30000"/>
              </a:spcBef>
              <a:spcAft>
                <a:spcPct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这四个必要条件中只要有一个条 件不满足，都不会形成“</a:t>
            </a:r>
            <a:r>
              <a:rPr kumimoji="1" lang="zh-CN" altLang="en-US" sz="20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rPr>
              <a:t>死锁</a:t>
            </a:r>
            <a:r>
              <a:rPr kumimoji="1" lang="zh-CN" altLang="en-US"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”，又称为</a:t>
            </a:r>
            <a:r>
              <a:rPr kumimoji="1" lang="en-US" altLang="zh-CN"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Coffman</a:t>
            </a:r>
            <a:r>
              <a:rPr kumimoji="1" lang="zh-CN" altLang="en-US"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条件。</a:t>
            </a:r>
            <a:endParaRPr kumimoji="1" lang="zh-CN" altLang="en-US" sz="2000" b="1" i="0" u="none" strike="noStrike" kern="0" cap="none" spc="0" normalizeH="0" baseline="0" noProof="0" dirty="0">
              <a:ln>
                <a:noFill/>
              </a:ln>
              <a:solidFill>
                <a:srgbClr val="FF33CC"/>
              </a:solidFill>
              <a:effectLst/>
              <a:uLnTx/>
              <a:uFillTx/>
              <a:latin typeface="Times New Roman" panose="02020603050405020304" pitchFamily="18" charset="0"/>
              <a:ea typeface="宋体" panose="02010600030101010101" pitchFamily="2" charset="-122"/>
            </a:endParaRPr>
          </a:p>
        </p:txBody>
      </p:sp>
      <p:grpSp>
        <p:nvGrpSpPr>
          <p:cNvPr id="180" name="组合 179">
            <a:extLst>
              <a:ext uri="{FF2B5EF4-FFF2-40B4-BE49-F238E27FC236}">
                <a16:creationId xmlns:a16="http://schemas.microsoft.com/office/drawing/2014/main" id="{FE3A3235-904E-8764-420A-57330493CA00}"/>
              </a:ext>
            </a:extLst>
          </p:cNvPr>
          <p:cNvGrpSpPr>
            <a:grpSpLocks/>
          </p:cNvGrpSpPr>
          <p:nvPr/>
        </p:nvGrpSpPr>
        <p:grpSpPr bwMode="auto">
          <a:xfrm>
            <a:off x="5299075" y="847713"/>
            <a:ext cx="3830637" cy="3382963"/>
            <a:chOff x="4932363" y="1196975"/>
            <a:chExt cx="3957059" cy="3671888"/>
          </a:xfrm>
        </p:grpSpPr>
        <p:sp>
          <p:nvSpPr>
            <p:cNvPr id="181" name="Oval 4">
              <a:extLst>
                <a:ext uri="{FF2B5EF4-FFF2-40B4-BE49-F238E27FC236}">
                  <a16:creationId xmlns:a16="http://schemas.microsoft.com/office/drawing/2014/main" id="{A1561383-F71E-7192-CA40-B61C68F92023}"/>
                </a:ext>
              </a:extLst>
            </p:cNvPr>
            <p:cNvSpPr>
              <a:spLocks noChangeArrowheads="1"/>
            </p:cNvSpPr>
            <p:nvPr/>
          </p:nvSpPr>
          <p:spPr bwMode="auto">
            <a:xfrm>
              <a:off x="6372225" y="1196975"/>
              <a:ext cx="719138" cy="649288"/>
            </a:xfrm>
            <a:prstGeom prst="ellipse">
              <a:avLst/>
            </a:prstGeom>
            <a:solidFill>
              <a:srgbClr val="FF99CC"/>
            </a:solidFill>
            <a:ln w="9525" algn="ctr">
              <a:solidFill>
                <a:srgbClr val="000000"/>
              </a:solidFill>
              <a:round/>
              <a:headEnd/>
              <a:tailEnd/>
            </a:ln>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82" name="Text Box 5">
              <a:extLst>
                <a:ext uri="{FF2B5EF4-FFF2-40B4-BE49-F238E27FC236}">
                  <a16:creationId xmlns:a16="http://schemas.microsoft.com/office/drawing/2014/main" id="{3E1516D8-5F56-C018-7621-A99D607FBBC3}"/>
                </a:ext>
              </a:extLst>
            </p:cNvPr>
            <p:cNvSpPr txBox="1">
              <a:spLocks noChangeArrowheads="1"/>
            </p:cNvSpPr>
            <p:nvPr/>
          </p:nvSpPr>
          <p:spPr bwMode="auto">
            <a:xfrm>
              <a:off x="6445250" y="1316038"/>
              <a:ext cx="719138" cy="50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
                  <a:srgbClr val="000000"/>
                </a:buClr>
                <a:buSzTx/>
                <a:buFontTx/>
                <a:buNone/>
                <a:tabLst/>
                <a:defRPr/>
              </a:pPr>
              <a:r>
                <a:rPr kumimoji="0" lang="en-US" altLang="zh-CN"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P1</a:t>
              </a:r>
            </a:p>
          </p:txBody>
        </p:sp>
        <p:sp>
          <p:nvSpPr>
            <p:cNvPr id="183" name="Oval 6">
              <a:extLst>
                <a:ext uri="{FF2B5EF4-FFF2-40B4-BE49-F238E27FC236}">
                  <a16:creationId xmlns:a16="http://schemas.microsoft.com/office/drawing/2014/main" id="{55054A55-4A62-81BD-F2BD-0394ECF9EBFD}"/>
                </a:ext>
              </a:extLst>
            </p:cNvPr>
            <p:cNvSpPr>
              <a:spLocks noChangeArrowheads="1"/>
            </p:cNvSpPr>
            <p:nvPr/>
          </p:nvSpPr>
          <p:spPr bwMode="auto">
            <a:xfrm>
              <a:off x="6370638" y="4219575"/>
              <a:ext cx="719137" cy="649288"/>
            </a:xfrm>
            <a:prstGeom prst="ellipse">
              <a:avLst/>
            </a:prstGeom>
            <a:solidFill>
              <a:srgbClr val="FF99CC"/>
            </a:solidFill>
            <a:ln w="9525" algn="ctr">
              <a:solidFill>
                <a:srgbClr val="000000"/>
              </a:solidFill>
              <a:round/>
              <a:headEnd/>
              <a:tailEnd/>
            </a:ln>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84" name="Text Box 7">
              <a:extLst>
                <a:ext uri="{FF2B5EF4-FFF2-40B4-BE49-F238E27FC236}">
                  <a16:creationId xmlns:a16="http://schemas.microsoft.com/office/drawing/2014/main" id="{D0F3FF18-AF52-B992-035A-B3F4969B8F18}"/>
                </a:ext>
              </a:extLst>
            </p:cNvPr>
            <p:cNvSpPr txBox="1">
              <a:spLocks noChangeArrowheads="1"/>
            </p:cNvSpPr>
            <p:nvPr/>
          </p:nvSpPr>
          <p:spPr bwMode="auto">
            <a:xfrm>
              <a:off x="6443663" y="4338638"/>
              <a:ext cx="719137" cy="50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
                  <a:srgbClr val="000000"/>
                </a:buClr>
                <a:buSzTx/>
                <a:buFontTx/>
                <a:buNone/>
                <a:tabLst/>
                <a:defRPr/>
              </a:pPr>
              <a:r>
                <a:rPr kumimoji="0"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P2</a:t>
              </a:r>
            </a:p>
          </p:txBody>
        </p:sp>
        <p:sp>
          <p:nvSpPr>
            <p:cNvPr id="185" name="Rectangle 8">
              <a:extLst>
                <a:ext uri="{FF2B5EF4-FFF2-40B4-BE49-F238E27FC236}">
                  <a16:creationId xmlns:a16="http://schemas.microsoft.com/office/drawing/2014/main" id="{8CE290E3-934B-DCB6-42EE-B8AF1E26C7E5}"/>
                </a:ext>
              </a:extLst>
            </p:cNvPr>
            <p:cNvSpPr>
              <a:spLocks noChangeArrowheads="1"/>
            </p:cNvSpPr>
            <p:nvPr/>
          </p:nvSpPr>
          <p:spPr bwMode="auto">
            <a:xfrm>
              <a:off x="4932363" y="2635250"/>
              <a:ext cx="935037" cy="649288"/>
            </a:xfrm>
            <a:prstGeom prst="rect">
              <a:avLst/>
            </a:prstGeom>
            <a:solidFill>
              <a:srgbClr val="FFCC00"/>
            </a:solidFill>
            <a:ln w="9525" algn="ctr">
              <a:solidFill>
                <a:srgbClr val="000000"/>
              </a:solidFill>
              <a:miter lim="800000"/>
              <a:headEnd/>
              <a:tailEnd/>
            </a:ln>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86" name="Text Box 9">
              <a:extLst>
                <a:ext uri="{FF2B5EF4-FFF2-40B4-BE49-F238E27FC236}">
                  <a16:creationId xmlns:a16="http://schemas.microsoft.com/office/drawing/2014/main" id="{B675C3BC-1EE7-C659-B582-523FEEA3961C}"/>
                </a:ext>
              </a:extLst>
            </p:cNvPr>
            <p:cNvSpPr txBox="1">
              <a:spLocks noChangeArrowheads="1"/>
            </p:cNvSpPr>
            <p:nvPr/>
          </p:nvSpPr>
          <p:spPr bwMode="auto">
            <a:xfrm>
              <a:off x="5076825" y="2708276"/>
              <a:ext cx="719138" cy="50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
                  <a:srgbClr val="000000"/>
                </a:buClr>
                <a:buSzTx/>
                <a:buFontTx/>
                <a:buNone/>
                <a:tabLst/>
                <a:defRPr/>
              </a:pPr>
              <a:r>
                <a:rPr kumimoji="0" lang="en-US" altLang="zh-CN"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R1</a:t>
              </a:r>
            </a:p>
          </p:txBody>
        </p:sp>
        <p:sp>
          <p:nvSpPr>
            <p:cNvPr id="187" name="Rectangle 10">
              <a:extLst>
                <a:ext uri="{FF2B5EF4-FFF2-40B4-BE49-F238E27FC236}">
                  <a16:creationId xmlns:a16="http://schemas.microsoft.com/office/drawing/2014/main" id="{B126FB59-82AF-811F-E473-C5EF7239A13D}"/>
                </a:ext>
              </a:extLst>
            </p:cNvPr>
            <p:cNvSpPr>
              <a:spLocks noChangeArrowheads="1"/>
            </p:cNvSpPr>
            <p:nvPr/>
          </p:nvSpPr>
          <p:spPr bwMode="auto">
            <a:xfrm>
              <a:off x="7813675" y="2563813"/>
              <a:ext cx="935038" cy="649287"/>
            </a:xfrm>
            <a:prstGeom prst="rect">
              <a:avLst/>
            </a:prstGeom>
            <a:solidFill>
              <a:srgbClr val="FFCC00"/>
            </a:solidFill>
            <a:ln w="9525" algn="ctr">
              <a:solidFill>
                <a:srgbClr val="000000"/>
              </a:solidFill>
              <a:miter lim="800000"/>
              <a:headEnd/>
              <a:tailEnd/>
            </a:ln>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88" name="Text Box 11">
              <a:extLst>
                <a:ext uri="{FF2B5EF4-FFF2-40B4-BE49-F238E27FC236}">
                  <a16:creationId xmlns:a16="http://schemas.microsoft.com/office/drawing/2014/main" id="{E6E187D8-D8FB-4AE9-316E-21CE7FEBB274}"/>
                </a:ext>
              </a:extLst>
            </p:cNvPr>
            <p:cNvSpPr txBox="1">
              <a:spLocks noChangeArrowheads="1"/>
            </p:cNvSpPr>
            <p:nvPr/>
          </p:nvSpPr>
          <p:spPr bwMode="auto">
            <a:xfrm>
              <a:off x="7958138" y="2636838"/>
              <a:ext cx="719137" cy="50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
                  <a:srgbClr val="000000"/>
                </a:buClr>
                <a:buSzTx/>
                <a:buFontTx/>
                <a:buNone/>
                <a:tabLst/>
                <a:defRPr/>
              </a:pPr>
              <a:r>
                <a:rPr kumimoji="0" lang="en-US" altLang="zh-CN"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R2</a:t>
              </a:r>
            </a:p>
          </p:txBody>
        </p:sp>
        <p:sp>
          <p:nvSpPr>
            <p:cNvPr id="189" name="Line 12">
              <a:extLst>
                <a:ext uri="{FF2B5EF4-FFF2-40B4-BE49-F238E27FC236}">
                  <a16:creationId xmlns:a16="http://schemas.microsoft.com/office/drawing/2014/main" id="{AF0FF893-665E-EFF0-3C73-B730605DFEFD}"/>
                </a:ext>
              </a:extLst>
            </p:cNvPr>
            <p:cNvSpPr>
              <a:spLocks noChangeShapeType="1"/>
            </p:cNvSpPr>
            <p:nvPr/>
          </p:nvSpPr>
          <p:spPr bwMode="auto">
            <a:xfrm flipH="1">
              <a:off x="5292725" y="1700213"/>
              <a:ext cx="1150938" cy="936625"/>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90" name="Line 13">
              <a:extLst>
                <a:ext uri="{FF2B5EF4-FFF2-40B4-BE49-F238E27FC236}">
                  <a16:creationId xmlns:a16="http://schemas.microsoft.com/office/drawing/2014/main" id="{C145FB97-AE5C-8153-2196-BC7F532B2E42}"/>
                </a:ext>
              </a:extLst>
            </p:cNvPr>
            <p:cNvSpPr>
              <a:spLocks noChangeShapeType="1"/>
            </p:cNvSpPr>
            <p:nvPr/>
          </p:nvSpPr>
          <p:spPr bwMode="auto">
            <a:xfrm>
              <a:off x="5435600" y="3284538"/>
              <a:ext cx="936625" cy="1223962"/>
            </a:xfrm>
            <a:prstGeom prst="line">
              <a:avLst/>
            </a:prstGeom>
            <a:noFill/>
            <a:ln w="28575">
              <a:solidFill>
                <a:srgbClr val="993300"/>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91" name="Line 14">
              <a:extLst>
                <a:ext uri="{FF2B5EF4-FFF2-40B4-BE49-F238E27FC236}">
                  <a16:creationId xmlns:a16="http://schemas.microsoft.com/office/drawing/2014/main" id="{7CE5E105-B8D9-C423-150B-FBA9E76D626A}"/>
                </a:ext>
              </a:extLst>
            </p:cNvPr>
            <p:cNvSpPr>
              <a:spLocks noChangeShapeType="1"/>
            </p:cNvSpPr>
            <p:nvPr/>
          </p:nvSpPr>
          <p:spPr bwMode="auto">
            <a:xfrm flipV="1">
              <a:off x="7019925" y="3213100"/>
              <a:ext cx="1296988" cy="1152525"/>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92" name="Line 15">
              <a:extLst>
                <a:ext uri="{FF2B5EF4-FFF2-40B4-BE49-F238E27FC236}">
                  <a16:creationId xmlns:a16="http://schemas.microsoft.com/office/drawing/2014/main" id="{56181256-F5E8-619F-BE76-C933ED0D5EC6}"/>
                </a:ext>
              </a:extLst>
            </p:cNvPr>
            <p:cNvSpPr>
              <a:spLocks noChangeShapeType="1"/>
            </p:cNvSpPr>
            <p:nvPr/>
          </p:nvSpPr>
          <p:spPr bwMode="auto">
            <a:xfrm flipH="1" flipV="1">
              <a:off x="7092950" y="1628775"/>
              <a:ext cx="1223963" cy="936625"/>
            </a:xfrm>
            <a:prstGeom prst="line">
              <a:avLst/>
            </a:prstGeom>
            <a:noFill/>
            <a:ln w="28575">
              <a:solidFill>
                <a:srgbClr val="993300"/>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93" name="Text Box 16">
              <a:extLst>
                <a:ext uri="{FF2B5EF4-FFF2-40B4-BE49-F238E27FC236}">
                  <a16:creationId xmlns:a16="http://schemas.microsoft.com/office/drawing/2014/main" id="{E20FD747-9D8C-B924-0C75-85704E8A9F42}"/>
                </a:ext>
              </a:extLst>
            </p:cNvPr>
            <p:cNvSpPr txBox="1">
              <a:spLocks noChangeArrowheads="1"/>
            </p:cNvSpPr>
            <p:nvPr/>
          </p:nvSpPr>
          <p:spPr bwMode="auto">
            <a:xfrm>
              <a:off x="6866078" y="3644899"/>
              <a:ext cx="1800225" cy="434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
                  <a:srgbClr val="000000"/>
                </a:buClr>
                <a:buSzTx/>
                <a:buFontTx/>
                <a:buNone/>
                <a:tabLst/>
                <a:defRPr/>
              </a:pPr>
              <a:r>
                <a:rPr kumimoji="0" lang="zh-CN" altLang="en-US"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资源请求边</a:t>
              </a:r>
            </a:p>
          </p:txBody>
        </p:sp>
        <p:sp>
          <p:nvSpPr>
            <p:cNvPr id="194" name="Text Box 18">
              <a:extLst>
                <a:ext uri="{FF2B5EF4-FFF2-40B4-BE49-F238E27FC236}">
                  <a16:creationId xmlns:a16="http://schemas.microsoft.com/office/drawing/2014/main" id="{821EA821-9E99-ABF5-5451-BD441E21CB54}"/>
                </a:ext>
              </a:extLst>
            </p:cNvPr>
            <p:cNvSpPr txBox="1">
              <a:spLocks noChangeArrowheads="1"/>
            </p:cNvSpPr>
            <p:nvPr/>
          </p:nvSpPr>
          <p:spPr bwMode="auto">
            <a:xfrm>
              <a:off x="7089198" y="1856886"/>
              <a:ext cx="1800224" cy="434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
                  <a:srgbClr val="000000"/>
                </a:buClr>
                <a:buSzTx/>
                <a:buFontTx/>
                <a:buNone/>
                <a:tabLst/>
                <a:defRPr/>
              </a:pPr>
              <a:r>
                <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资源分配边</a:t>
              </a:r>
            </a:p>
          </p:txBody>
        </p:sp>
      </p:grpSp>
      <p:grpSp>
        <p:nvGrpSpPr>
          <p:cNvPr id="196" name="组合 46">
            <a:extLst>
              <a:ext uri="{FF2B5EF4-FFF2-40B4-BE49-F238E27FC236}">
                <a16:creationId xmlns:a16="http://schemas.microsoft.com/office/drawing/2014/main" id="{5FBFF468-E726-FACE-F333-7F8279AFE511}"/>
              </a:ext>
            </a:extLst>
          </p:cNvPr>
          <p:cNvGrpSpPr>
            <a:grpSpLocks/>
          </p:cNvGrpSpPr>
          <p:nvPr/>
        </p:nvGrpSpPr>
        <p:grpSpPr bwMode="auto">
          <a:xfrm>
            <a:off x="3352523" y="2966851"/>
            <a:ext cx="4897438" cy="3384550"/>
            <a:chOff x="1475656" y="1484784"/>
            <a:chExt cx="4896544" cy="3384376"/>
          </a:xfrm>
        </p:grpSpPr>
        <p:sp>
          <p:nvSpPr>
            <p:cNvPr id="197" name="矩形 196">
              <a:extLst>
                <a:ext uri="{FF2B5EF4-FFF2-40B4-BE49-F238E27FC236}">
                  <a16:creationId xmlns:a16="http://schemas.microsoft.com/office/drawing/2014/main" id="{B75BF876-46E5-3F32-5AC3-3AB1DBE9C33D}"/>
                </a:ext>
              </a:extLst>
            </p:cNvPr>
            <p:cNvSpPr/>
            <p:nvPr/>
          </p:nvSpPr>
          <p:spPr bwMode="auto">
            <a:xfrm>
              <a:off x="1475656" y="1484784"/>
              <a:ext cx="4896544" cy="3384376"/>
            </a:xfrm>
            <a:prstGeom prst="rect">
              <a:avLst/>
            </a:prstGeom>
            <a:solidFill>
              <a:srgbClr val="E7B016">
                <a:lumMod val="20000"/>
                <a:lumOff val="80000"/>
              </a:srgbClr>
            </a:solidFill>
            <a:ln>
              <a:noFill/>
            </a:ln>
            <a:effectLst/>
          </p:spPr>
          <p:txBody>
            <a:bodyPr/>
            <a:lstStyle/>
            <a:p>
              <a:pPr marL="609600" marR="0" lvl="0" indent="-609600" defTabSz="914400" eaLnBrk="0" fontAlgn="base" latinLnBrk="0" hangingPunct="0">
                <a:lnSpc>
                  <a:spcPct val="100000"/>
                </a:lnSpc>
                <a:spcBef>
                  <a:spcPct val="2000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charset="0"/>
              </a:endParaRPr>
            </a:p>
          </p:txBody>
        </p:sp>
        <p:sp>
          <p:nvSpPr>
            <p:cNvPr id="198" name="椭圆 91">
              <a:extLst>
                <a:ext uri="{FF2B5EF4-FFF2-40B4-BE49-F238E27FC236}">
                  <a16:creationId xmlns:a16="http://schemas.microsoft.com/office/drawing/2014/main" id="{8E8956A4-1374-6119-0D4D-8DAEBF0074CE}"/>
                </a:ext>
              </a:extLst>
            </p:cNvPr>
            <p:cNvSpPr>
              <a:spLocks noChangeArrowheads="1"/>
            </p:cNvSpPr>
            <p:nvPr/>
          </p:nvSpPr>
          <p:spPr bwMode="auto">
            <a:xfrm>
              <a:off x="3563839" y="1664990"/>
              <a:ext cx="647700" cy="647700"/>
            </a:xfrm>
            <a:prstGeom prst="ellipse">
              <a:avLst/>
            </a:pr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609600" indent="-6096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609600" marR="0" lvl="0" indent="-609600" defTabSz="914400" eaLnBrk="0" fontAlgn="base" latinLnBrk="0" hangingPunct="0">
                <a:lnSpc>
                  <a:spcPct val="100000"/>
                </a:lnSpc>
                <a:spcBef>
                  <a:spcPct val="2000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99" name="TextBox 92">
              <a:extLst>
                <a:ext uri="{FF2B5EF4-FFF2-40B4-BE49-F238E27FC236}">
                  <a16:creationId xmlns:a16="http://schemas.microsoft.com/office/drawing/2014/main" id="{80068A2E-1447-D3C2-77FD-B666FC073311}"/>
                </a:ext>
              </a:extLst>
            </p:cNvPr>
            <p:cNvSpPr txBox="1">
              <a:spLocks noChangeArrowheads="1"/>
            </p:cNvSpPr>
            <p:nvPr/>
          </p:nvSpPr>
          <p:spPr bwMode="auto">
            <a:xfrm>
              <a:off x="3636864" y="1807865"/>
              <a:ext cx="503237" cy="400050"/>
            </a:xfrm>
            <a:prstGeom prst="rect">
              <a:avLst/>
            </a:prstGeom>
            <a:solidFill>
              <a:srgbClr val="66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P1</a:t>
              </a: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00" name="椭圆 93">
              <a:extLst>
                <a:ext uri="{FF2B5EF4-FFF2-40B4-BE49-F238E27FC236}">
                  <a16:creationId xmlns:a16="http://schemas.microsoft.com/office/drawing/2014/main" id="{C8D56EC0-0C52-2D7F-15B7-61B9BA713829}"/>
                </a:ext>
              </a:extLst>
            </p:cNvPr>
            <p:cNvSpPr>
              <a:spLocks noChangeArrowheads="1"/>
            </p:cNvSpPr>
            <p:nvPr/>
          </p:nvSpPr>
          <p:spPr bwMode="auto">
            <a:xfrm>
              <a:off x="5364064" y="3249315"/>
              <a:ext cx="647700" cy="647700"/>
            </a:xfrm>
            <a:prstGeom prst="ellipse">
              <a:avLst/>
            </a:pr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609600" indent="-6096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609600" marR="0" lvl="0" indent="-609600" defTabSz="914400" eaLnBrk="0" fontAlgn="base" latinLnBrk="0" hangingPunct="0">
                <a:lnSpc>
                  <a:spcPct val="100000"/>
                </a:lnSpc>
                <a:spcBef>
                  <a:spcPct val="2000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01" name="TextBox 94">
              <a:extLst>
                <a:ext uri="{FF2B5EF4-FFF2-40B4-BE49-F238E27FC236}">
                  <a16:creationId xmlns:a16="http://schemas.microsoft.com/office/drawing/2014/main" id="{D25EEE4A-E253-A7AE-94BE-993DE280803E}"/>
                </a:ext>
              </a:extLst>
            </p:cNvPr>
            <p:cNvSpPr txBox="1">
              <a:spLocks noChangeArrowheads="1"/>
            </p:cNvSpPr>
            <p:nvPr/>
          </p:nvSpPr>
          <p:spPr bwMode="auto">
            <a:xfrm>
              <a:off x="5437089" y="3392190"/>
              <a:ext cx="503237" cy="400050"/>
            </a:xfrm>
            <a:prstGeom prst="rect">
              <a:avLst/>
            </a:prstGeom>
            <a:solidFill>
              <a:srgbClr val="66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P3</a:t>
              </a: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02" name="椭圆 95">
              <a:extLst>
                <a:ext uri="{FF2B5EF4-FFF2-40B4-BE49-F238E27FC236}">
                  <a16:creationId xmlns:a16="http://schemas.microsoft.com/office/drawing/2014/main" id="{AE69E2F9-F146-B616-E67B-DD92BD9F8838}"/>
                </a:ext>
              </a:extLst>
            </p:cNvPr>
            <p:cNvSpPr>
              <a:spLocks noChangeArrowheads="1"/>
            </p:cNvSpPr>
            <p:nvPr/>
          </p:nvSpPr>
          <p:spPr bwMode="auto">
            <a:xfrm>
              <a:off x="1908076" y="3249315"/>
              <a:ext cx="647700" cy="647700"/>
            </a:xfrm>
            <a:prstGeom prst="ellipse">
              <a:avLst/>
            </a:pr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609600" indent="-6096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609600" marR="0" lvl="0" indent="-609600" defTabSz="914400" eaLnBrk="0" fontAlgn="base" latinLnBrk="0" hangingPunct="0">
                <a:lnSpc>
                  <a:spcPct val="100000"/>
                </a:lnSpc>
                <a:spcBef>
                  <a:spcPct val="2000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03" name="TextBox 96">
              <a:extLst>
                <a:ext uri="{FF2B5EF4-FFF2-40B4-BE49-F238E27FC236}">
                  <a16:creationId xmlns:a16="http://schemas.microsoft.com/office/drawing/2014/main" id="{BAB0E169-F441-044A-6F61-433FF18463D5}"/>
                </a:ext>
              </a:extLst>
            </p:cNvPr>
            <p:cNvSpPr txBox="1">
              <a:spLocks noChangeArrowheads="1"/>
            </p:cNvSpPr>
            <p:nvPr/>
          </p:nvSpPr>
          <p:spPr bwMode="auto">
            <a:xfrm>
              <a:off x="1979514" y="3392190"/>
              <a:ext cx="504825" cy="400050"/>
            </a:xfrm>
            <a:prstGeom prst="rect">
              <a:avLst/>
            </a:prstGeom>
            <a:solidFill>
              <a:srgbClr val="66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P2</a:t>
              </a: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04" name="矩形 203">
              <a:extLst>
                <a:ext uri="{FF2B5EF4-FFF2-40B4-BE49-F238E27FC236}">
                  <a16:creationId xmlns:a16="http://schemas.microsoft.com/office/drawing/2014/main" id="{1760B58C-68C9-6585-761D-42695272C594}"/>
                </a:ext>
              </a:extLst>
            </p:cNvPr>
            <p:cNvSpPr/>
            <p:nvPr/>
          </p:nvSpPr>
          <p:spPr bwMode="auto">
            <a:xfrm>
              <a:off x="1691517" y="2240395"/>
              <a:ext cx="1225326" cy="576233"/>
            </a:xfrm>
            <a:prstGeom prst="rect">
              <a:avLst/>
            </a:prstGeom>
            <a:solidFill>
              <a:srgbClr val="FFC319">
                <a:lumMod val="60000"/>
                <a:lumOff val="40000"/>
              </a:srgbClr>
            </a:solidFill>
            <a:ln>
              <a:noFill/>
            </a:ln>
            <a:effectLst/>
          </p:spPr>
          <p:txBody>
            <a:bodyPr/>
            <a:lstStyle/>
            <a:p>
              <a:pPr marL="609600" marR="0" lvl="0" indent="-609600" defTabSz="914400" eaLnBrk="0" fontAlgn="base" latinLnBrk="0" hangingPunct="0">
                <a:lnSpc>
                  <a:spcPct val="100000"/>
                </a:lnSpc>
                <a:spcBef>
                  <a:spcPct val="2000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charset="0"/>
              </a:endParaRPr>
            </a:p>
          </p:txBody>
        </p:sp>
        <p:sp>
          <p:nvSpPr>
            <p:cNvPr id="205" name="TextBox 98">
              <a:extLst>
                <a:ext uri="{FF2B5EF4-FFF2-40B4-BE49-F238E27FC236}">
                  <a16:creationId xmlns:a16="http://schemas.microsoft.com/office/drawing/2014/main" id="{24C32A56-EF44-46F6-14EE-52678674565A}"/>
                </a:ext>
              </a:extLst>
            </p:cNvPr>
            <p:cNvSpPr txBox="1">
              <a:spLocks noChangeArrowheads="1"/>
            </p:cNvSpPr>
            <p:nvPr/>
          </p:nvSpPr>
          <p:spPr bwMode="auto">
            <a:xfrm>
              <a:off x="2196108" y="2384129"/>
              <a:ext cx="5036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zh-CN" altLang="en-US" sz="1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t>
              </a:r>
            </a:p>
          </p:txBody>
        </p:sp>
        <p:sp>
          <p:nvSpPr>
            <p:cNvPr id="206" name="TextBox 99">
              <a:extLst>
                <a:ext uri="{FF2B5EF4-FFF2-40B4-BE49-F238E27FC236}">
                  <a16:creationId xmlns:a16="http://schemas.microsoft.com/office/drawing/2014/main" id="{2BF8C52D-131C-A8F3-DBB7-264A23EBD3C7}"/>
                </a:ext>
              </a:extLst>
            </p:cNvPr>
            <p:cNvSpPr txBox="1">
              <a:spLocks noChangeArrowheads="1"/>
            </p:cNvSpPr>
            <p:nvPr/>
          </p:nvSpPr>
          <p:spPr bwMode="auto">
            <a:xfrm>
              <a:off x="2844701" y="2344440"/>
              <a:ext cx="576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R1</a:t>
              </a: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07" name="矩形 206">
              <a:extLst>
                <a:ext uri="{FF2B5EF4-FFF2-40B4-BE49-F238E27FC236}">
                  <a16:creationId xmlns:a16="http://schemas.microsoft.com/office/drawing/2014/main" id="{558A6CC8-D16A-4BFD-D060-1146A244367C}"/>
                </a:ext>
              </a:extLst>
            </p:cNvPr>
            <p:cNvSpPr/>
            <p:nvPr/>
          </p:nvSpPr>
          <p:spPr bwMode="auto">
            <a:xfrm>
              <a:off x="4932600" y="2313416"/>
              <a:ext cx="1223740" cy="576233"/>
            </a:xfrm>
            <a:prstGeom prst="rect">
              <a:avLst/>
            </a:prstGeom>
            <a:solidFill>
              <a:srgbClr val="FFC319">
                <a:lumMod val="60000"/>
                <a:lumOff val="40000"/>
              </a:srgbClr>
            </a:solidFill>
            <a:ln>
              <a:noFill/>
            </a:ln>
            <a:effectLst/>
          </p:spPr>
          <p:txBody>
            <a:bodyPr/>
            <a:lstStyle/>
            <a:p>
              <a:pPr marL="609600" marR="0" lvl="0" indent="-609600" defTabSz="914400" eaLnBrk="0" fontAlgn="base" latinLnBrk="0" hangingPunct="0">
                <a:lnSpc>
                  <a:spcPct val="100000"/>
                </a:lnSpc>
                <a:spcBef>
                  <a:spcPct val="2000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charset="0"/>
              </a:endParaRPr>
            </a:p>
          </p:txBody>
        </p:sp>
        <p:sp>
          <p:nvSpPr>
            <p:cNvPr id="208" name="TextBox 101">
              <a:extLst>
                <a:ext uri="{FF2B5EF4-FFF2-40B4-BE49-F238E27FC236}">
                  <a16:creationId xmlns:a16="http://schemas.microsoft.com/office/drawing/2014/main" id="{D3B1B0EA-B833-F684-BECA-291843B0C300}"/>
                </a:ext>
              </a:extLst>
            </p:cNvPr>
            <p:cNvSpPr txBox="1">
              <a:spLocks noChangeArrowheads="1"/>
            </p:cNvSpPr>
            <p:nvPr/>
          </p:nvSpPr>
          <p:spPr bwMode="auto">
            <a:xfrm>
              <a:off x="5436642" y="2457153"/>
              <a:ext cx="50351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zh-CN" altLang="en-US" sz="1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t>
              </a:r>
            </a:p>
          </p:txBody>
        </p:sp>
        <p:sp>
          <p:nvSpPr>
            <p:cNvPr id="209" name="TextBox 102">
              <a:extLst>
                <a:ext uri="{FF2B5EF4-FFF2-40B4-BE49-F238E27FC236}">
                  <a16:creationId xmlns:a16="http://schemas.microsoft.com/office/drawing/2014/main" id="{A4CE8656-396A-BC37-9505-40455A746981}"/>
                </a:ext>
              </a:extLst>
            </p:cNvPr>
            <p:cNvSpPr txBox="1">
              <a:spLocks noChangeArrowheads="1"/>
            </p:cNvSpPr>
            <p:nvPr/>
          </p:nvSpPr>
          <p:spPr bwMode="auto">
            <a:xfrm>
              <a:off x="4500464" y="2384128"/>
              <a:ext cx="576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R2</a:t>
              </a: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10" name="矩形 209">
              <a:extLst>
                <a:ext uri="{FF2B5EF4-FFF2-40B4-BE49-F238E27FC236}">
                  <a16:creationId xmlns:a16="http://schemas.microsoft.com/office/drawing/2014/main" id="{8AB8E406-A59C-2B6C-9EC6-10907C82FE29}"/>
                </a:ext>
              </a:extLst>
            </p:cNvPr>
            <p:cNvSpPr/>
            <p:nvPr/>
          </p:nvSpPr>
          <p:spPr bwMode="auto">
            <a:xfrm>
              <a:off x="3061280" y="4113549"/>
              <a:ext cx="1223739" cy="576233"/>
            </a:xfrm>
            <a:prstGeom prst="rect">
              <a:avLst/>
            </a:prstGeom>
            <a:solidFill>
              <a:srgbClr val="FFC319">
                <a:lumMod val="60000"/>
                <a:lumOff val="40000"/>
              </a:srgbClr>
            </a:solidFill>
            <a:ln>
              <a:noFill/>
            </a:ln>
            <a:effectLst/>
          </p:spPr>
          <p:txBody>
            <a:bodyPr/>
            <a:lstStyle/>
            <a:p>
              <a:pPr marL="609600" marR="0" lvl="0" indent="-609600" defTabSz="914400" eaLnBrk="0" fontAlgn="base" latinLnBrk="0" hangingPunct="0">
                <a:lnSpc>
                  <a:spcPct val="100000"/>
                </a:lnSpc>
                <a:spcBef>
                  <a:spcPct val="2000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charset="0"/>
              </a:endParaRPr>
            </a:p>
          </p:txBody>
        </p:sp>
        <p:sp>
          <p:nvSpPr>
            <p:cNvPr id="211" name="TextBox 104">
              <a:extLst>
                <a:ext uri="{FF2B5EF4-FFF2-40B4-BE49-F238E27FC236}">
                  <a16:creationId xmlns:a16="http://schemas.microsoft.com/office/drawing/2014/main" id="{C1ED2C00-063B-5BF3-E161-7F5998A7347D}"/>
                </a:ext>
              </a:extLst>
            </p:cNvPr>
            <p:cNvSpPr txBox="1">
              <a:spLocks noChangeArrowheads="1"/>
            </p:cNvSpPr>
            <p:nvPr/>
          </p:nvSpPr>
          <p:spPr bwMode="auto">
            <a:xfrm>
              <a:off x="3203898" y="4257378"/>
              <a:ext cx="100806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zh-CN" altLang="en-US" sz="1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p>
          </p:txBody>
        </p:sp>
        <p:sp>
          <p:nvSpPr>
            <p:cNvPr id="212" name="TextBox 105">
              <a:extLst>
                <a:ext uri="{FF2B5EF4-FFF2-40B4-BE49-F238E27FC236}">
                  <a16:creationId xmlns:a16="http://schemas.microsoft.com/office/drawing/2014/main" id="{0E87AD10-E22B-42D4-6E7E-1F50AE79A075}"/>
                </a:ext>
              </a:extLst>
            </p:cNvPr>
            <p:cNvSpPr txBox="1">
              <a:spLocks noChangeArrowheads="1"/>
            </p:cNvSpPr>
            <p:nvPr/>
          </p:nvSpPr>
          <p:spPr bwMode="auto">
            <a:xfrm>
              <a:off x="3420964" y="3752553"/>
              <a:ext cx="574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R3</a:t>
              </a: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cxnSp>
          <p:nvCxnSpPr>
            <p:cNvPr id="213" name="直接箭头连接符 212">
              <a:extLst>
                <a:ext uri="{FF2B5EF4-FFF2-40B4-BE49-F238E27FC236}">
                  <a16:creationId xmlns:a16="http://schemas.microsoft.com/office/drawing/2014/main" id="{ED62DE8F-03BF-7EF7-4427-6F83E3E34578}"/>
                </a:ext>
              </a:extLst>
            </p:cNvPr>
            <p:cNvCxnSpPr>
              <a:stCxn id="199" idx="1"/>
              <a:endCxn id="205" idx="0"/>
            </p:cNvCxnSpPr>
            <p:nvPr/>
          </p:nvCxnSpPr>
          <p:spPr bwMode="auto">
            <a:xfrm flipH="1">
              <a:off x="2448616" y="2008632"/>
              <a:ext cx="1188820" cy="376219"/>
            </a:xfrm>
            <a:prstGeom prst="straightConnector1">
              <a:avLst/>
            </a:prstGeom>
            <a:noFill/>
            <a:ln w="28575">
              <a:solidFill>
                <a:srgbClr val="FFB7B7">
                  <a:lumMod val="75000"/>
                </a:srgbClr>
              </a:solidFill>
              <a:tailEnd type="arrow"/>
            </a:ln>
            <a:effectLst/>
          </p:spPr>
        </p:cxnSp>
        <p:cxnSp>
          <p:nvCxnSpPr>
            <p:cNvPr id="214" name="直接箭头连接符 213">
              <a:extLst>
                <a:ext uri="{FF2B5EF4-FFF2-40B4-BE49-F238E27FC236}">
                  <a16:creationId xmlns:a16="http://schemas.microsoft.com/office/drawing/2014/main" id="{6820A467-1913-26FC-8235-9D0B3D00189B}"/>
                </a:ext>
              </a:extLst>
            </p:cNvPr>
            <p:cNvCxnSpPr>
              <a:endCxn id="202" idx="0"/>
            </p:cNvCxnSpPr>
            <p:nvPr/>
          </p:nvCxnSpPr>
          <p:spPr bwMode="auto">
            <a:xfrm flipH="1">
              <a:off x="2231168" y="2708684"/>
              <a:ext cx="36506" cy="541309"/>
            </a:xfrm>
            <a:prstGeom prst="straightConnector1">
              <a:avLst/>
            </a:prstGeom>
            <a:noFill/>
            <a:ln w="28575">
              <a:solidFill>
                <a:srgbClr val="FFB7B7">
                  <a:lumMod val="75000"/>
                </a:srgbClr>
              </a:solidFill>
              <a:tailEnd type="arrow"/>
            </a:ln>
            <a:effectLst/>
          </p:spPr>
        </p:cxnSp>
        <p:cxnSp>
          <p:nvCxnSpPr>
            <p:cNvPr id="215" name="直接箭头连接符 214">
              <a:extLst>
                <a:ext uri="{FF2B5EF4-FFF2-40B4-BE49-F238E27FC236}">
                  <a16:creationId xmlns:a16="http://schemas.microsoft.com/office/drawing/2014/main" id="{9E8C3A14-44FE-C2D1-B1DE-A793BF83562B}"/>
                </a:ext>
              </a:extLst>
            </p:cNvPr>
            <p:cNvCxnSpPr>
              <a:stCxn id="202" idx="4"/>
            </p:cNvCxnSpPr>
            <p:nvPr/>
          </p:nvCxnSpPr>
          <p:spPr bwMode="auto">
            <a:xfrm>
              <a:off x="2231168" y="3897660"/>
              <a:ext cx="830111" cy="576233"/>
            </a:xfrm>
            <a:prstGeom prst="straightConnector1">
              <a:avLst/>
            </a:prstGeom>
            <a:noFill/>
            <a:ln w="28575">
              <a:solidFill>
                <a:srgbClr val="FFB7B7">
                  <a:lumMod val="75000"/>
                </a:srgbClr>
              </a:solidFill>
              <a:tailEnd type="arrow"/>
            </a:ln>
            <a:effectLst/>
          </p:spPr>
        </p:cxnSp>
        <p:cxnSp>
          <p:nvCxnSpPr>
            <p:cNvPr id="216" name="直接箭头连接符 215">
              <a:extLst>
                <a:ext uri="{FF2B5EF4-FFF2-40B4-BE49-F238E27FC236}">
                  <a16:creationId xmlns:a16="http://schemas.microsoft.com/office/drawing/2014/main" id="{D3F242A4-EE74-D483-E564-FEEF1F047CC8}"/>
                </a:ext>
              </a:extLst>
            </p:cNvPr>
            <p:cNvCxnSpPr/>
            <p:nvPr/>
          </p:nvCxnSpPr>
          <p:spPr bwMode="auto">
            <a:xfrm flipV="1">
              <a:off x="3924722" y="3792890"/>
              <a:ext cx="1691966" cy="576233"/>
            </a:xfrm>
            <a:prstGeom prst="straightConnector1">
              <a:avLst/>
            </a:prstGeom>
            <a:noFill/>
            <a:ln w="28575">
              <a:solidFill>
                <a:srgbClr val="FFB7B7">
                  <a:lumMod val="75000"/>
                </a:srgbClr>
              </a:solidFill>
              <a:tailEnd type="arrow"/>
            </a:ln>
            <a:effectLst/>
          </p:spPr>
        </p:cxnSp>
        <p:cxnSp>
          <p:nvCxnSpPr>
            <p:cNvPr id="217" name="直接箭头连接符 216">
              <a:extLst>
                <a:ext uri="{FF2B5EF4-FFF2-40B4-BE49-F238E27FC236}">
                  <a16:creationId xmlns:a16="http://schemas.microsoft.com/office/drawing/2014/main" id="{27A68A9A-2134-4779-BE1E-18CFA55A59FD}"/>
                </a:ext>
              </a:extLst>
            </p:cNvPr>
            <p:cNvCxnSpPr/>
            <p:nvPr/>
          </p:nvCxnSpPr>
          <p:spPr bwMode="auto">
            <a:xfrm flipV="1">
              <a:off x="5724618" y="2816629"/>
              <a:ext cx="0" cy="514324"/>
            </a:xfrm>
            <a:prstGeom prst="straightConnector1">
              <a:avLst/>
            </a:prstGeom>
            <a:noFill/>
            <a:ln w="28575">
              <a:solidFill>
                <a:srgbClr val="FFB7B7">
                  <a:lumMod val="75000"/>
                </a:srgbClr>
              </a:solidFill>
              <a:tailEnd type="arrow"/>
            </a:ln>
            <a:effectLst/>
          </p:spPr>
        </p:cxnSp>
        <p:cxnSp>
          <p:nvCxnSpPr>
            <p:cNvPr id="218" name="直接箭头连接符 217">
              <a:extLst>
                <a:ext uri="{FF2B5EF4-FFF2-40B4-BE49-F238E27FC236}">
                  <a16:creationId xmlns:a16="http://schemas.microsoft.com/office/drawing/2014/main" id="{41C85066-C75C-F8AF-CB00-D1D5C4530139}"/>
                </a:ext>
              </a:extLst>
            </p:cNvPr>
            <p:cNvCxnSpPr>
              <a:stCxn id="208" idx="0"/>
              <a:endCxn id="198" idx="6"/>
            </p:cNvCxnSpPr>
            <p:nvPr/>
          </p:nvCxnSpPr>
          <p:spPr bwMode="auto">
            <a:xfrm flipH="1" flipV="1">
              <a:off x="4212006" y="1989583"/>
              <a:ext cx="1476105" cy="468289"/>
            </a:xfrm>
            <a:prstGeom prst="straightConnector1">
              <a:avLst/>
            </a:prstGeom>
            <a:noFill/>
            <a:ln w="28575">
              <a:solidFill>
                <a:srgbClr val="FFB7B7">
                  <a:lumMod val="75000"/>
                </a:srgbClr>
              </a:solidFill>
              <a:tailEnd type="arrow"/>
            </a:ln>
            <a:effectLst/>
          </p:spPr>
        </p:cxnSp>
      </p:grpSp>
      <p:sp>
        <p:nvSpPr>
          <p:cNvPr id="219" name="云形 218">
            <a:extLst>
              <a:ext uri="{FF2B5EF4-FFF2-40B4-BE49-F238E27FC236}">
                <a16:creationId xmlns:a16="http://schemas.microsoft.com/office/drawing/2014/main" id="{60C8F0AA-057B-1312-F973-CAC9BADDE426}"/>
              </a:ext>
            </a:extLst>
          </p:cNvPr>
          <p:cNvSpPr/>
          <p:nvPr/>
        </p:nvSpPr>
        <p:spPr bwMode="auto">
          <a:xfrm>
            <a:off x="2525109" y="3678845"/>
            <a:ext cx="5292725" cy="2232025"/>
          </a:xfrm>
          <a:prstGeom prst="cloud">
            <a:avLst/>
          </a:prstGeom>
          <a:solidFill>
            <a:srgbClr val="CC3300">
              <a:lumMod val="40000"/>
              <a:lumOff val="60000"/>
            </a:srgbClr>
          </a:solidFill>
          <a:ln>
            <a:noFill/>
          </a:ln>
          <a:effectLst/>
        </p:spPr>
        <p:txBody>
          <a:bodyPr/>
          <a:lstStyle/>
          <a:p>
            <a:pPr marL="0" marR="0" lvl="0" indent="0" algn="ctr" defTabSz="914400" eaLnBrk="0" fontAlgn="base" latinLnBrk="0" hangingPunct="0">
              <a:lnSpc>
                <a:spcPct val="100000"/>
              </a:lnSpc>
              <a:spcBef>
                <a:spcPts val="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Arial" charset="0"/>
              </a:rPr>
              <a:t>是否有存在环路，但系统却没有发生死锁的情况？如果有，画出资源分配图</a:t>
            </a:r>
          </a:p>
        </p:txBody>
      </p:sp>
    </p:spTree>
    <p:extLst>
      <p:ext uri="{BB962C8B-B14F-4D97-AF65-F5344CB8AC3E}">
        <p14:creationId xmlns:p14="http://schemas.microsoft.com/office/powerpoint/2010/main" val="66847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9">
                                            <p:txEl>
                                              <p:pRg st="0" end="0"/>
                                            </p:txEl>
                                          </p:spTgt>
                                        </p:tgtEl>
                                        <p:attrNameLst>
                                          <p:attrName>style.visibility</p:attrName>
                                        </p:attrNameLst>
                                      </p:cBhvr>
                                      <p:to>
                                        <p:strVal val="visible"/>
                                      </p:to>
                                    </p:set>
                                    <p:animEffect transition="in" filter="box(in)">
                                      <p:cBhvr>
                                        <p:cTn id="7" dur="500"/>
                                        <p:tgtEl>
                                          <p:spTgt spid="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9">
                                            <p:txEl>
                                              <p:pRg st="1" end="1"/>
                                            </p:txEl>
                                          </p:spTgt>
                                        </p:tgtEl>
                                        <p:attrNameLst>
                                          <p:attrName>style.visibility</p:attrName>
                                        </p:attrNameLst>
                                      </p:cBhvr>
                                      <p:to>
                                        <p:strVal val="visible"/>
                                      </p:to>
                                    </p:set>
                                    <p:animEffect transition="in" filter="box(in)">
                                      <p:cBhvr>
                                        <p:cTn id="12" dur="500"/>
                                        <p:tgtEl>
                                          <p:spTgt spid="1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9">
                                            <p:txEl>
                                              <p:pRg st="2" end="2"/>
                                            </p:txEl>
                                          </p:spTgt>
                                        </p:tgtEl>
                                        <p:attrNameLst>
                                          <p:attrName>style.visibility</p:attrName>
                                        </p:attrNameLst>
                                      </p:cBhvr>
                                      <p:to>
                                        <p:strVal val="visible"/>
                                      </p:to>
                                    </p:set>
                                    <p:animEffect transition="in" filter="box(in)">
                                      <p:cBhvr>
                                        <p:cTn id="17" dur="500"/>
                                        <p:tgtEl>
                                          <p:spTgt spid="1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79">
                                            <p:txEl>
                                              <p:pRg st="3" end="3"/>
                                            </p:txEl>
                                          </p:spTgt>
                                        </p:tgtEl>
                                        <p:attrNameLst>
                                          <p:attrName>style.visibility</p:attrName>
                                        </p:attrNameLst>
                                      </p:cBhvr>
                                      <p:to>
                                        <p:strVal val="visible"/>
                                      </p:to>
                                    </p:set>
                                    <p:animEffect transition="in" filter="box(in)">
                                      <p:cBhvr>
                                        <p:cTn id="22" dur="500"/>
                                        <p:tgtEl>
                                          <p:spTgt spid="1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80"/>
                                        </p:tgtEl>
                                        <p:attrNameLst>
                                          <p:attrName>style.visibility</p:attrName>
                                        </p:attrNameLst>
                                      </p:cBhvr>
                                      <p:to>
                                        <p:strVal val="visible"/>
                                      </p:to>
                                    </p:set>
                                    <p:animEffect transition="in" filter="box(in)">
                                      <p:cBhvr>
                                        <p:cTn id="27" dur="500"/>
                                        <p:tgtEl>
                                          <p:spTgt spid="180"/>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79">
                                            <p:txEl>
                                              <p:pRg st="5" end="5"/>
                                            </p:txEl>
                                          </p:spTgt>
                                        </p:tgtEl>
                                        <p:attrNameLst>
                                          <p:attrName>style.visibility</p:attrName>
                                        </p:attrNameLst>
                                      </p:cBhvr>
                                      <p:to>
                                        <p:strVal val="visible"/>
                                      </p:to>
                                    </p:set>
                                    <p:animEffect transition="in" filter="box(in)">
                                      <p:cBhvr>
                                        <p:cTn id="32" dur="500"/>
                                        <p:tgtEl>
                                          <p:spTgt spid="1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19"/>
                                        </p:tgtEl>
                                        <p:attrNameLst>
                                          <p:attrName>style.visibility</p:attrName>
                                        </p:attrNameLst>
                                      </p:cBhvr>
                                      <p:to>
                                        <p:strVal val="visible"/>
                                      </p:to>
                                    </p:set>
                                    <p:animEffect transition="in" filter="box(in)">
                                      <p:cBhvr>
                                        <p:cTn id="37" dur="500"/>
                                        <p:tgtEl>
                                          <p:spTgt spid="219"/>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xit" presetSubtype="16" fill="hold" grpId="1" nodeType="clickEffect">
                                  <p:stCondLst>
                                    <p:cond delay="0"/>
                                  </p:stCondLst>
                                  <p:childTnLst>
                                    <p:animEffect transition="out" filter="box(in)">
                                      <p:cBhvr>
                                        <p:cTn id="41" dur="500"/>
                                        <p:tgtEl>
                                          <p:spTgt spid="219"/>
                                        </p:tgtEl>
                                      </p:cBhvr>
                                    </p:animEffect>
                                    <p:set>
                                      <p:cBhvr>
                                        <p:cTn id="42" dur="1" fill="hold">
                                          <p:stCondLst>
                                            <p:cond delay="499"/>
                                          </p:stCondLst>
                                        </p:cTn>
                                        <p:tgtEl>
                                          <p:spTgt spid="21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96"/>
                                        </p:tgtEl>
                                        <p:attrNameLst>
                                          <p:attrName>style.visibility</p:attrName>
                                        </p:attrNameLst>
                                      </p:cBhvr>
                                      <p:to>
                                        <p:strVal val="visible"/>
                                      </p:to>
                                    </p:set>
                                    <p:animEffect transition="in" filter="box(in)">
                                      <p:cBhvr>
                                        <p:cTn id="47" dur="5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animBg="1"/>
      <p:bldP spid="219"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8009B-F472-4D0D-D492-F60F9F4EE000}"/>
              </a:ext>
            </a:extLst>
          </p:cNvPr>
          <p:cNvSpPr>
            <a:spLocks noGrp="1"/>
          </p:cNvSpPr>
          <p:nvPr>
            <p:ph type="title"/>
          </p:nvPr>
        </p:nvSpPr>
        <p:spPr/>
        <p:txBody>
          <a:bodyPr/>
          <a:lstStyle/>
          <a:p>
            <a:r>
              <a:rPr lang="en-US" altLang="zh-CN" dirty="0">
                <a:solidFill>
                  <a:srgbClr val="FF0000"/>
                </a:solidFill>
              </a:rPr>
              <a:t>4.3</a:t>
            </a:r>
            <a:r>
              <a:rPr lang="zh-CN" altLang="en-US" sz="4400" b="1" dirty="0">
                <a:solidFill>
                  <a:srgbClr val="FF0000"/>
                </a:solidFill>
              </a:rPr>
              <a:t>死锁的基本概念</a:t>
            </a:r>
            <a:endParaRPr lang="zh-CN" altLang="en-US" dirty="0"/>
          </a:p>
        </p:txBody>
      </p:sp>
      <p:sp>
        <p:nvSpPr>
          <p:cNvPr id="95" name="文本框 94">
            <a:extLst>
              <a:ext uri="{FF2B5EF4-FFF2-40B4-BE49-F238E27FC236}">
                <a16:creationId xmlns:a16="http://schemas.microsoft.com/office/drawing/2014/main" id="{86111C61-1FE8-2DCE-924A-B18987D5D42F}"/>
              </a:ext>
            </a:extLst>
          </p:cNvPr>
          <p:cNvSpPr txBox="1"/>
          <p:nvPr/>
        </p:nvSpPr>
        <p:spPr>
          <a:xfrm>
            <a:off x="654845" y="992951"/>
            <a:ext cx="5384800" cy="584775"/>
          </a:xfrm>
          <a:prstGeom prst="rect">
            <a:avLst/>
          </a:prstGeom>
          <a:noFill/>
        </p:spPr>
        <p:txBody>
          <a:bodyPr wrap="square" rtlCol="0">
            <a:spAutoFit/>
          </a:bodyPr>
          <a:lstStyle/>
          <a:p>
            <a:r>
              <a:rPr lang="zh-CN" altLang="en-US" sz="3200" b="1" dirty="0">
                <a:solidFill>
                  <a:srgbClr val="FF0000"/>
                </a:solidFill>
              </a:rPr>
              <a:t>选择题</a:t>
            </a:r>
          </a:p>
        </p:txBody>
      </p:sp>
      <p:sp>
        <p:nvSpPr>
          <p:cNvPr id="3" name="文本框 2">
            <a:extLst>
              <a:ext uri="{FF2B5EF4-FFF2-40B4-BE49-F238E27FC236}">
                <a16:creationId xmlns:a16="http://schemas.microsoft.com/office/drawing/2014/main" id="{9927153A-867B-C8C7-5112-DE307E4F111C}"/>
              </a:ext>
            </a:extLst>
          </p:cNvPr>
          <p:cNvSpPr txBox="1"/>
          <p:nvPr>
            <p:custDataLst>
              <p:tags r:id="rId1"/>
            </p:custDataLst>
          </p:nvPr>
        </p:nvSpPr>
        <p:spPr>
          <a:xfrm>
            <a:off x="798017" y="1392420"/>
            <a:ext cx="7984033" cy="1158975"/>
          </a:xfrm>
          <a:prstGeom prst="rect">
            <a:avLst/>
          </a:prstGeom>
          <a:noFill/>
        </p:spPr>
        <p:txBody>
          <a:bodyPr vert="horz" wrap="square" rtlCol="0" anchor="ctr" anchorCtr="0">
            <a:noAutofit/>
          </a:bodyPr>
          <a:lstStyle/>
          <a:p>
            <a:pPr fontAlgn="base">
              <a:lnSpc>
                <a:spcPct val="130000"/>
              </a:lnSpc>
              <a:spcBef>
                <a:spcPct val="20000"/>
              </a:spcBef>
              <a:spcAft>
                <a:spcPct val="0"/>
              </a:spcAft>
            </a:pPr>
            <a:r>
              <a:rPr lang="zh-CN" altLang="en-US" sz="2800" b="1" dirty="0">
                <a:solidFill>
                  <a:srgbClr val="000000"/>
                </a:solidFill>
                <a:latin typeface="微软雅黑" panose="020B0503020204020204" pitchFamily="34" charset="-122"/>
                <a:ea typeface="微软雅黑" panose="020B0503020204020204" pitchFamily="34" charset="-122"/>
              </a:rPr>
              <a:t>系统资源分配图在下列情况下，无法判断是否处于死锁状态的有（       ）：</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1E8494F7-2883-4681-5755-ED87D749FCB5}"/>
              </a:ext>
            </a:extLst>
          </p:cNvPr>
          <p:cNvSpPr txBox="1"/>
          <p:nvPr>
            <p:custDataLst>
              <p:tags r:id="rId2"/>
            </p:custDataLst>
          </p:nvPr>
        </p:nvSpPr>
        <p:spPr>
          <a:xfrm>
            <a:off x="2117130" y="2889280"/>
            <a:ext cx="5741720" cy="642938"/>
          </a:xfrm>
          <a:prstGeom prst="rect">
            <a:avLst/>
          </a:prstGeom>
          <a:noFill/>
        </p:spPr>
        <p:txBody>
          <a:bodyPr vert="horz" rtlCol="0" anchor="ctr" anchorCtr="0">
            <a:noAutofit/>
          </a:bodyPr>
          <a:lstStyle/>
          <a:p>
            <a:pPr fontAlgn="base">
              <a:spcBef>
                <a:spcPct val="0"/>
              </a:spcBef>
              <a:spcAft>
                <a:spcPct val="0"/>
              </a:spcAft>
            </a:pPr>
            <a:r>
              <a:rPr lang="zh-CN" altLang="en-US" sz="2400" b="1" dirty="0">
                <a:solidFill>
                  <a:srgbClr val="000000"/>
                </a:solidFill>
                <a:latin typeface="微软雅黑" panose="020B0503020204020204" pitchFamily="34" charset="-122"/>
                <a:ea typeface="微软雅黑" panose="020B0503020204020204" pitchFamily="34" charset="-122"/>
              </a:rPr>
              <a:t>出现了环路</a:t>
            </a:r>
            <a:endParaRPr lang="zh-CN" altLang="en-US" sz="2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87D8E53B-34FA-21A9-956B-BADD4D36D090}"/>
              </a:ext>
            </a:extLst>
          </p:cNvPr>
          <p:cNvSpPr txBox="1"/>
          <p:nvPr>
            <p:custDataLst>
              <p:tags r:id="rId3"/>
            </p:custDataLst>
          </p:nvPr>
        </p:nvSpPr>
        <p:spPr>
          <a:xfrm>
            <a:off x="2117130" y="3746530"/>
            <a:ext cx="5030356" cy="642938"/>
          </a:xfrm>
          <a:prstGeom prst="rect">
            <a:avLst/>
          </a:prstGeom>
          <a:noFill/>
        </p:spPr>
        <p:txBody>
          <a:bodyPr vert="horz" rtlCol="0" anchor="ctr" anchorCtr="0">
            <a:noAutofit/>
          </a:bodyPr>
          <a:lstStyle/>
          <a:p>
            <a:pPr fontAlgn="base">
              <a:spcBef>
                <a:spcPct val="0"/>
              </a:spcBef>
              <a:spcAft>
                <a:spcPct val="0"/>
              </a:spcAft>
            </a:pPr>
            <a:r>
              <a:rPr lang="zh-CN" altLang="en-US" sz="2400" b="1" dirty="0">
                <a:solidFill>
                  <a:srgbClr val="000000"/>
                </a:solidFill>
                <a:latin typeface="微软雅黑" panose="020B0503020204020204" pitchFamily="34" charset="-122"/>
                <a:ea typeface="微软雅黑" panose="020B0503020204020204" pitchFamily="34" charset="-122"/>
              </a:rPr>
              <a:t>没有环路</a:t>
            </a:r>
            <a:endParaRPr lang="zh-CN" altLang="en-US" sz="2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A09CE5C6-BE9C-4F23-DD04-F5D39BD07EF9}"/>
              </a:ext>
            </a:extLst>
          </p:cNvPr>
          <p:cNvSpPr txBox="1"/>
          <p:nvPr>
            <p:custDataLst>
              <p:tags r:id="rId4"/>
            </p:custDataLst>
          </p:nvPr>
        </p:nvSpPr>
        <p:spPr>
          <a:xfrm>
            <a:off x="2117130" y="4603780"/>
            <a:ext cx="5792532" cy="642938"/>
          </a:xfrm>
          <a:prstGeom prst="rect">
            <a:avLst/>
          </a:prstGeom>
          <a:noFill/>
        </p:spPr>
        <p:txBody>
          <a:bodyPr vert="horz" rtlCol="0" anchor="ctr" anchorCtr="0">
            <a:noAutofit/>
          </a:bodyPr>
          <a:lstStyle/>
          <a:p>
            <a:pPr fontAlgn="base">
              <a:spcBef>
                <a:spcPct val="0"/>
              </a:spcBef>
              <a:spcAft>
                <a:spcPct val="0"/>
              </a:spcAft>
            </a:pPr>
            <a:r>
              <a:rPr lang="zh-CN" altLang="en-US" sz="2400" b="1" dirty="0">
                <a:solidFill>
                  <a:srgbClr val="000000"/>
                </a:solidFill>
                <a:latin typeface="微软雅黑" panose="020B0503020204020204" pitchFamily="34" charset="-122"/>
                <a:ea typeface="微软雅黑" panose="020B0503020204020204" pitchFamily="34" charset="-122"/>
              </a:rPr>
              <a:t>每种资源只有一个，出现了环路</a:t>
            </a:r>
            <a:endParaRPr lang="zh-CN" altLang="en-US" sz="2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8B833389-C3A8-0EEC-85E3-A4D715B2FD3C}"/>
              </a:ext>
            </a:extLst>
          </p:cNvPr>
          <p:cNvSpPr txBox="1"/>
          <p:nvPr>
            <p:custDataLst>
              <p:tags r:id="rId5"/>
            </p:custDataLst>
          </p:nvPr>
        </p:nvSpPr>
        <p:spPr>
          <a:xfrm>
            <a:off x="2117130" y="5461030"/>
            <a:ext cx="5792532" cy="642938"/>
          </a:xfrm>
          <a:prstGeom prst="rect">
            <a:avLst/>
          </a:prstGeom>
          <a:noFill/>
        </p:spPr>
        <p:txBody>
          <a:bodyPr vert="horz" rtlCol="0" anchor="ctr" anchorCtr="0">
            <a:noAutofit/>
          </a:bodyPr>
          <a:lstStyle/>
          <a:p>
            <a:pPr fontAlgn="base">
              <a:spcBef>
                <a:spcPct val="0"/>
              </a:spcBef>
              <a:spcAft>
                <a:spcPct val="0"/>
              </a:spcAft>
            </a:pPr>
            <a:r>
              <a:rPr lang="zh-CN" altLang="en-US" sz="2400" b="1" dirty="0">
                <a:solidFill>
                  <a:srgbClr val="000000"/>
                </a:solidFill>
                <a:latin typeface="微软雅黑" panose="020B0503020204020204" pitchFamily="34" charset="-122"/>
                <a:ea typeface="微软雅黑" panose="020B0503020204020204" pitchFamily="34" charset="-122"/>
              </a:rPr>
              <a:t>每个进程节点至少有一条请求边</a:t>
            </a:r>
            <a:endParaRPr lang="zh-CN" altLang="en-US" sz="2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矩形 7">
            <a:extLst>
              <a:ext uri="{FF2B5EF4-FFF2-40B4-BE49-F238E27FC236}">
                <a16:creationId xmlns:a16="http://schemas.microsoft.com/office/drawing/2014/main" id="{D9CC59A0-0259-5272-97F6-DF19B38457BB}"/>
              </a:ext>
            </a:extLst>
          </p:cNvPr>
          <p:cNvSpPr>
            <a:spLocks noChangeAspect="1"/>
          </p:cNvSpPr>
          <p:nvPr>
            <p:custDataLst>
              <p:tags r:id="rId6"/>
            </p:custDataLst>
          </p:nvPr>
        </p:nvSpPr>
        <p:spPr>
          <a:xfrm>
            <a:off x="1250355" y="2953573"/>
            <a:ext cx="473670" cy="514350"/>
          </a:xfrm>
          <a:prstGeom prst="rect">
            <a:avLst/>
          </a:prstGeom>
          <a:solidFill>
            <a:srgbClr val="808080"/>
          </a:solidFill>
          <a:ln w="12700" cmpd="sng">
            <a:solidFill>
              <a:srgbClr val="000000"/>
            </a:solidFill>
            <a:prstDash val="solid"/>
          </a:ln>
        </p:spPr>
        <p:txBody>
          <a:bodyPr vert="horz" wrap="none" rtlCol="0" anchor="ctr" anchorCtr="1">
            <a:noAutofit/>
          </a:bodyPr>
          <a:lstStyle/>
          <a:p>
            <a:pPr algn="ctr" fontAlgn="base">
              <a:lnSpc>
                <a:spcPct val="130000"/>
              </a:lnSpc>
              <a:spcBef>
                <a:spcPct val="20000"/>
              </a:spcBef>
              <a:spcAft>
                <a:spcPct val="0"/>
              </a:spcAft>
            </a:pPr>
            <a:r>
              <a:rPr lang="en-US" altLang="zh-CN" sz="2000" b="1"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b="1"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a:extLst>
              <a:ext uri="{FF2B5EF4-FFF2-40B4-BE49-F238E27FC236}">
                <a16:creationId xmlns:a16="http://schemas.microsoft.com/office/drawing/2014/main" id="{AB960630-A6CD-E79C-6A48-FB8500CB899D}"/>
              </a:ext>
            </a:extLst>
          </p:cNvPr>
          <p:cNvSpPr>
            <a:spLocks noChangeAspect="1"/>
          </p:cNvSpPr>
          <p:nvPr>
            <p:custDataLst>
              <p:tags r:id="rId7"/>
            </p:custDataLst>
          </p:nvPr>
        </p:nvSpPr>
        <p:spPr>
          <a:xfrm>
            <a:off x="1250354" y="3810823"/>
            <a:ext cx="473669" cy="514350"/>
          </a:xfrm>
          <a:prstGeom prst="rect">
            <a:avLst/>
          </a:prstGeom>
          <a:solidFill>
            <a:srgbClr val="808080"/>
          </a:solidFill>
          <a:ln w="12700" cmpd="sng">
            <a:solidFill>
              <a:srgbClr val="000000"/>
            </a:solidFill>
            <a:prstDash val="solid"/>
          </a:ln>
        </p:spPr>
        <p:txBody>
          <a:bodyPr vert="horz" wrap="none" rtlCol="0" anchor="ctr" anchorCtr="1">
            <a:noAutofit/>
          </a:bodyPr>
          <a:lstStyle/>
          <a:p>
            <a:pPr algn="ctr" fontAlgn="base">
              <a:lnSpc>
                <a:spcPct val="130000"/>
              </a:lnSpc>
              <a:spcBef>
                <a:spcPct val="20000"/>
              </a:spcBef>
              <a:spcAft>
                <a:spcPct val="0"/>
              </a:spcAft>
            </a:pPr>
            <a:r>
              <a:rPr lang="en-US" altLang="zh-CN" sz="2000" b="1"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b="1"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51046C03-0C84-FA28-0A29-A668783D5D16}"/>
              </a:ext>
            </a:extLst>
          </p:cNvPr>
          <p:cNvSpPr>
            <a:spLocks noChangeAspect="1"/>
          </p:cNvSpPr>
          <p:nvPr>
            <p:custDataLst>
              <p:tags r:id="rId8"/>
            </p:custDataLst>
          </p:nvPr>
        </p:nvSpPr>
        <p:spPr>
          <a:xfrm>
            <a:off x="1250355" y="4668073"/>
            <a:ext cx="473668" cy="514350"/>
          </a:xfrm>
          <a:prstGeom prst="rect">
            <a:avLst/>
          </a:prstGeom>
          <a:solidFill>
            <a:srgbClr val="808080"/>
          </a:solidFill>
          <a:ln w="12700" cmpd="sng">
            <a:solidFill>
              <a:srgbClr val="000000"/>
            </a:solidFill>
            <a:prstDash val="solid"/>
          </a:ln>
        </p:spPr>
        <p:txBody>
          <a:bodyPr vert="horz" wrap="none" rtlCol="0" anchor="ctr" anchorCtr="1">
            <a:noAutofit/>
          </a:bodyPr>
          <a:lstStyle/>
          <a:p>
            <a:pPr algn="ctr" fontAlgn="base">
              <a:lnSpc>
                <a:spcPct val="130000"/>
              </a:lnSpc>
              <a:spcBef>
                <a:spcPct val="20000"/>
              </a:spcBef>
              <a:spcAft>
                <a:spcPct val="0"/>
              </a:spcAft>
            </a:pPr>
            <a:r>
              <a:rPr lang="en-US" altLang="zh-CN" sz="2000" b="1">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b="1"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6E3D95E0-024E-C3DD-F805-39AF7BAA8F16}"/>
              </a:ext>
            </a:extLst>
          </p:cNvPr>
          <p:cNvSpPr>
            <a:spLocks noChangeAspect="1"/>
          </p:cNvSpPr>
          <p:nvPr>
            <p:custDataLst>
              <p:tags r:id="rId9"/>
            </p:custDataLst>
          </p:nvPr>
        </p:nvSpPr>
        <p:spPr>
          <a:xfrm>
            <a:off x="1250355" y="5525323"/>
            <a:ext cx="473668" cy="514350"/>
          </a:xfrm>
          <a:prstGeom prst="rect">
            <a:avLst/>
          </a:prstGeom>
          <a:solidFill>
            <a:srgbClr val="808080"/>
          </a:solidFill>
          <a:ln w="12700" cmpd="sng">
            <a:solidFill>
              <a:srgbClr val="000000"/>
            </a:solidFill>
            <a:prstDash val="solid"/>
          </a:ln>
        </p:spPr>
        <p:txBody>
          <a:bodyPr vert="horz" wrap="none" rtlCol="0" anchor="ctr" anchorCtr="1">
            <a:noAutofit/>
          </a:bodyPr>
          <a:lstStyle/>
          <a:p>
            <a:pPr algn="ctr" fontAlgn="base">
              <a:lnSpc>
                <a:spcPct val="130000"/>
              </a:lnSpc>
              <a:spcBef>
                <a:spcPct val="20000"/>
              </a:spcBef>
              <a:spcAft>
                <a:spcPct val="0"/>
              </a:spcAft>
            </a:pPr>
            <a:r>
              <a:rPr lang="en-US" altLang="zh-CN" sz="2000" b="1">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000" b="1"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文本框 11">
            <a:extLst>
              <a:ext uri="{FF2B5EF4-FFF2-40B4-BE49-F238E27FC236}">
                <a16:creationId xmlns:a16="http://schemas.microsoft.com/office/drawing/2014/main" id="{B408254E-0674-0865-CBBC-1DAE29E50C9C}"/>
              </a:ext>
            </a:extLst>
          </p:cNvPr>
          <p:cNvSpPr txBox="1"/>
          <p:nvPr/>
        </p:nvSpPr>
        <p:spPr>
          <a:xfrm>
            <a:off x="3742606" y="2089730"/>
            <a:ext cx="914610" cy="461665"/>
          </a:xfrm>
          <a:prstGeom prst="rect">
            <a:avLst/>
          </a:prstGeom>
          <a:noFill/>
        </p:spPr>
        <p:txBody>
          <a:bodyPr wrap="square">
            <a:spAutoFit/>
          </a:bodyPr>
          <a:lstStyle/>
          <a:p>
            <a:pPr fontAlgn="base">
              <a:spcBef>
                <a:spcPct val="0"/>
              </a:spcBef>
              <a:spcAft>
                <a:spcPct val="0"/>
              </a:spcAft>
            </a:pPr>
            <a:r>
              <a:rPr lang="en-US" altLang="zh-CN" sz="2400" b="1" dirty="0">
                <a:solidFill>
                  <a:srgbClr val="FF0000"/>
                </a:solidFill>
                <a:latin typeface="微软雅黑" panose="020B0503020204020204" pitchFamily="34" charset="-122"/>
                <a:ea typeface="微软雅黑" panose="020B0503020204020204" pitchFamily="34" charset="-122"/>
              </a:rPr>
              <a:t>AD</a:t>
            </a:r>
            <a:endParaRPr lang="zh-CN" altLang="en-US" sz="2400" b="1" dirty="0">
              <a:solidFill>
                <a:srgbClr val="FF0000"/>
              </a:solidFill>
              <a:latin typeface="Arial" panose="020B0604020202020204" pitchFamily="34" charset="0"/>
            </a:endParaRPr>
          </a:p>
        </p:txBody>
      </p:sp>
    </p:spTree>
    <p:extLst>
      <p:ext uri="{BB962C8B-B14F-4D97-AF65-F5344CB8AC3E}">
        <p14:creationId xmlns:p14="http://schemas.microsoft.com/office/powerpoint/2010/main" val="275817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8009B-F472-4D0D-D492-F60F9F4EE000}"/>
              </a:ext>
            </a:extLst>
          </p:cNvPr>
          <p:cNvSpPr>
            <a:spLocks noGrp="1"/>
          </p:cNvSpPr>
          <p:nvPr>
            <p:ph type="title"/>
          </p:nvPr>
        </p:nvSpPr>
        <p:spPr/>
        <p:txBody>
          <a:bodyPr/>
          <a:lstStyle/>
          <a:p>
            <a:r>
              <a:rPr lang="en-US" altLang="zh-CN" dirty="0">
                <a:solidFill>
                  <a:srgbClr val="FF0000"/>
                </a:solidFill>
              </a:rPr>
              <a:t>4.3</a:t>
            </a:r>
            <a:r>
              <a:rPr lang="zh-CN" altLang="en-US" sz="4400" b="1" dirty="0">
                <a:solidFill>
                  <a:srgbClr val="FF0000"/>
                </a:solidFill>
              </a:rPr>
              <a:t>死锁的基本概念</a:t>
            </a:r>
            <a:endParaRPr lang="zh-CN" altLang="en-US" dirty="0"/>
          </a:p>
        </p:txBody>
      </p:sp>
      <p:sp>
        <p:nvSpPr>
          <p:cNvPr id="95" name="文本框 94">
            <a:extLst>
              <a:ext uri="{FF2B5EF4-FFF2-40B4-BE49-F238E27FC236}">
                <a16:creationId xmlns:a16="http://schemas.microsoft.com/office/drawing/2014/main" id="{86111C61-1FE8-2DCE-924A-B18987D5D42F}"/>
              </a:ext>
            </a:extLst>
          </p:cNvPr>
          <p:cNvSpPr txBox="1"/>
          <p:nvPr/>
        </p:nvSpPr>
        <p:spPr>
          <a:xfrm>
            <a:off x="654845" y="992951"/>
            <a:ext cx="5384800" cy="584775"/>
          </a:xfrm>
          <a:prstGeom prst="rect">
            <a:avLst/>
          </a:prstGeom>
          <a:noFill/>
        </p:spPr>
        <p:txBody>
          <a:bodyPr wrap="square" rtlCol="0">
            <a:spAutoFit/>
          </a:bodyPr>
          <a:lstStyle/>
          <a:p>
            <a:r>
              <a:rPr lang="en-US" altLang="zh-CN" sz="3200" b="1" dirty="0">
                <a:solidFill>
                  <a:srgbClr val="FF0000"/>
                </a:solidFill>
              </a:rPr>
              <a:t>4. </a:t>
            </a:r>
            <a:r>
              <a:rPr lang="zh-CN" altLang="en-US" sz="3200" b="1" dirty="0">
                <a:solidFill>
                  <a:srgbClr val="FF0000"/>
                </a:solidFill>
              </a:rPr>
              <a:t>处理死锁的基本方法</a:t>
            </a:r>
          </a:p>
        </p:txBody>
      </p:sp>
      <p:sp>
        <p:nvSpPr>
          <p:cNvPr id="13" name="Rectangle 10">
            <a:extLst>
              <a:ext uri="{FF2B5EF4-FFF2-40B4-BE49-F238E27FC236}">
                <a16:creationId xmlns:a16="http://schemas.microsoft.com/office/drawing/2014/main" id="{4714F0A2-B878-D3C4-3498-6554ED38B02E}"/>
              </a:ext>
            </a:extLst>
          </p:cNvPr>
          <p:cNvSpPr>
            <a:spLocks noChangeArrowheads="1"/>
          </p:cNvSpPr>
          <p:nvPr/>
        </p:nvSpPr>
        <p:spPr bwMode="auto">
          <a:xfrm>
            <a:off x="1034392" y="1902332"/>
            <a:ext cx="3178833" cy="183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140000"/>
              </a:lnSpc>
              <a:buFont typeface="Wingdings" panose="05000000000000000000" pitchFamily="2" charset="2"/>
              <a:buChar char="l"/>
            </a:pPr>
            <a:r>
              <a:rPr kumimoji="1" lang="zh-CN" altLang="en-US" sz="2800" dirty="0">
                <a:solidFill>
                  <a:srgbClr val="7030A0"/>
                </a:solidFill>
                <a:latin typeface="Times New Roman" panose="02020603050405020304" pitchFamily="18" charset="0"/>
              </a:rPr>
              <a:t> 预防死锁</a:t>
            </a:r>
            <a:endParaRPr kumimoji="1" lang="en-US" altLang="zh-CN" sz="2800" dirty="0">
              <a:solidFill>
                <a:srgbClr val="7030A0"/>
              </a:solidFill>
              <a:latin typeface="Times New Roman" panose="02020603050405020304" pitchFamily="18" charset="0"/>
            </a:endParaRPr>
          </a:p>
          <a:p>
            <a:pPr eaLnBrk="1" hangingPunct="1">
              <a:lnSpc>
                <a:spcPct val="140000"/>
              </a:lnSpc>
              <a:buFont typeface="Wingdings" panose="05000000000000000000" pitchFamily="2" charset="2"/>
              <a:buChar char="l"/>
            </a:pPr>
            <a:r>
              <a:rPr kumimoji="1" lang="en-US" altLang="zh-CN" sz="2800" dirty="0">
                <a:solidFill>
                  <a:srgbClr val="7030A0"/>
                </a:solidFill>
                <a:latin typeface="Times New Roman" panose="02020603050405020304" pitchFamily="18" charset="0"/>
              </a:rPr>
              <a:t> </a:t>
            </a:r>
            <a:r>
              <a:rPr kumimoji="1" lang="zh-CN" altLang="en-US" sz="2800" dirty="0">
                <a:solidFill>
                  <a:srgbClr val="7030A0"/>
                </a:solidFill>
                <a:latin typeface="Times New Roman" panose="02020603050405020304" pitchFamily="18" charset="0"/>
              </a:rPr>
              <a:t>避免死锁</a:t>
            </a:r>
            <a:endParaRPr kumimoji="1" lang="en-US" altLang="zh-CN" sz="2800" dirty="0">
              <a:solidFill>
                <a:srgbClr val="7030A0"/>
              </a:solidFill>
              <a:latin typeface="Times New Roman" panose="02020603050405020304" pitchFamily="18" charset="0"/>
            </a:endParaRPr>
          </a:p>
          <a:p>
            <a:pPr eaLnBrk="1" hangingPunct="1">
              <a:lnSpc>
                <a:spcPct val="140000"/>
              </a:lnSpc>
              <a:buFont typeface="Wingdings" panose="05000000000000000000" pitchFamily="2" charset="2"/>
              <a:buChar char="l"/>
            </a:pPr>
            <a:r>
              <a:rPr kumimoji="1" lang="en-US" altLang="zh-CN" sz="2800" dirty="0">
                <a:solidFill>
                  <a:srgbClr val="7030A0"/>
                </a:solidFill>
                <a:latin typeface="Times New Roman" panose="02020603050405020304" pitchFamily="18" charset="0"/>
              </a:rPr>
              <a:t> </a:t>
            </a:r>
            <a:r>
              <a:rPr kumimoji="1" lang="zh-CN" altLang="en-US" sz="2800" dirty="0">
                <a:solidFill>
                  <a:srgbClr val="7030A0"/>
                </a:solidFill>
                <a:latin typeface="Times New Roman" panose="02020603050405020304" pitchFamily="18" charset="0"/>
              </a:rPr>
              <a:t>检测与解除死锁</a:t>
            </a:r>
          </a:p>
        </p:txBody>
      </p:sp>
      <p:sp>
        <p:nvSpPr>
          <p:cNvPr id="14" name="TextBox 23">
            <a:extLst>
              <a:ext uri="{FF2B5EF4-FFF2-40B4-BE49-F238E27FC236}">
                <a16:creationId xmlns:a16="http://schemas.microsoft.com/office/drawing/2014/main" id="{3B1F03CB-1C4E-B00E-C01B-CE3B16CE020F}"/>
              </a:ext>
            </a:extLst>
          </p:cNvPr>
          <p:cNvSpPr txBox="1">
            <a:spLocks noChangeArrowheads="1"/>
          </p:cNvSpPr>
          <p:nvPr/>
        </p:nvSpPr>
        <p:spPr bwMode="auto">
          <a:xfrm>
            <a:off x="3058453" y="2028421"/>
            <a:ext cx="54410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2800" dirty="0"/>
              <a:t>破坏产生死锁的</a:t>
            </a:r>
            <a:r>
              <a:rPr lang="en-US" altLang="zh-CN" sz="2800" dirty="0"/>
              <a:t>4</a:t>
            </a:r>
            <a:r>
              <a:rPr lang="zh-CN" altLang="en-US" sz="2800" dirty="0"/>
              <a:t>个必要条件之一</a:t>
            </a:r>
          </a:p>
        </p:txBody>
      </p:sp>
      <p:sp>
        <p:nvSpPr>
          <p:cNvPr id="15" name="TextBox 24">
            <a:extLst>
              <a:ext uri="{FF2B5EF4-FFF2-40B4-BE49-F238E27FC236}">
                <a16:creationId xmlns:a16="http://schemas.microsoft.com/office/drawing/2014/main" id="{B5E35756-B189-A108-DDBD-594641BE876A}"/>
              </a:ext>
            </a:extLst>
          </p:cNvPr>
          <p:cNvSpPr txBox="1">
            <a:spLocks noChangeArrowheads="1"/>
          </p:cNvSpPr>
          <p:nvPr/>
        </p:nvSpPr>
        <p:spPr bwMode="auto">
          <a:xfrm>
            <a:off x="3029744" y="2657795"/>
            <a:ext cx="54983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2800" dirty="0"/>
              <a:t>避免系统进入不安全状态</a:t>
            </a:r>
          </a:p>
        </p:txBody>
      </p:sp>
      <p:sp>
        <p:nvSpPr>
          <p:cNvPr id="16" name="TextBox 25">
            <a:extLst>
              <a:ext uri="{FF2B5EF4-FFF2-40B4-BE49-F238E27FC236}">
                <a16:creationId xmlns:a16="http://schemas.microsoft.com/office/drawing/2014/main" id="{6E191709-4845-0B5B-0787-A669135C6759}"/>
              </a:ext>
            </a:extLst>
          </p:cNvPr>
          <p:cNvSpPr txBox="1">
            <a:spLocks noChangeArrowheads="1"/>
          </p:cNvSpPr>
          <p:nvPr/>
        </p:nvSpPr>
        <p:spPr bwMode="auto">
          <a:xfrm>
            <a:off x="4156870" y="3215321"/>
            <a:ext cx="36504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2800" dirty="0"/>
              <a:t>允许系统发生死锁</a:t>
            </a:r>
          </a:p>
        </p:txBody>
      </p:sp>
    </p:spTree>
    <p:extLst>
      <p:ext uri="{BB962C8B-B14F-4D97-AF65-F5344CB8AC3E}">
        <p14:creationId xmlns:p14="http://schemas.microsoft.com/office/powerpoint/2010/main" val="17565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8009B-F472-4D0D-D492-F60F9F4EE000}"/>
              </a:ext>
            </a:extLst>
          </p:cNvPr>
          <p:cNvSpPr>
            <a:spLocks noGrp="1"/>
          </p:cNvSpPr>
          <p:nvPr>
            <p:ph type="title"/>
          </p:nvPr>
        </p:nvSpPr>
        <p:spPr/>
        <p:txBody>
          <a:bodyPr/>
          <a:lstStyle/>
          <a:p>
            <a:r>
              <a:rPr lang="en-US" altLang="zh-CN" dirty="0">
                <a:solidFill>
                  <a:srgbClr val="FF0000"/>
                </a:solidFill>
              </a:rPr>
              <a:t>4.3</a:t>
            </a:r>
            <a:r>
              <a:rPr lang="zh-CN" altLang="en-US" sz="4400" b="1" dirty="0">
                <a:solidFill>
                  <a:srgbClr val="FF0000"/>
                </a:solidFill>
              </a:rPr>
              <a:t>死锁的基本概念</a:t>
            </a:r>
            <a:endParaRPr lang="zh-CN" altLang="en-US" dirty="0"/>
          </a:p>
        </p:txBody>
      </p:sp>
      <p:sp>
        <p:nvSpPr>
          <p:cNvPr id="95" name="文本框 94">
            <a:extLst>
              <a:ext uri="{FF2B5EF4-FFF2-40B4-BE49-F238E27FC236}">
                <a16:creationId xmlns:a16="http://schemas.microsoft.com/office/drawing/2014/main" id="{86111C61-1FE8-2DCE-924A-B18987D5D42F}"/>
              </a:ext>
            </a:extLst>
          </p:cNvPr>
          <p:cNvSpPr txBox="1"/>
          <p:nvPr/>
        </p:nvSpPr>
        <p:spPr>
          <a:xfrm>
            <a:off x="2763442" y="1088214"/>
            <a:ext cx="2786855" cy="584775"/>
          </a:xfrm>
          <a:prstGeom prst="rect">
            <a:avLst/>
          </a:prstGeom>
          <a:solidFill>
            <a:srgbClr val="0070C0"/>
          </a:solidFill>
          <a:ln>
            <a:noFill/>
          </a:ln>
        </p:spPr>
        <p:txBody>
          <a:bodyPr wrap="square" rtlCol="0">
            <a:spAutoFit/>
          </a:bodyPr>
          <a:lstStyle/>
          <a:p>
            <a:r>
              <a:rPr lang="zh-CN" altLang="en-US" sz="3200" b="1" dirty="0">
                <a:solidFill>
                  <a:schemeClr val="bg1"/>
                </a:solidFill>
              </a:rPr>
              <a:t>本节知识小结</a:t>
            </a:r>
          </a:p>
        </p:txBody>
      </p:sp>
      <p:sp>
        <p:nvSpPr>
          <p:cNvPr id="6" name="文本框 5">
            <a:extLst>
              <a:ext uri="{FF2B5EF4-FFF2-40B4-BE49-F238E27FC236}">
                <a16:creationId xmlns:a16="http://schemas.microsoft.com/office/drawing/2014/main" id="{867B3650-C83C-957A-3D67-E919B8691FD4}"/>
              </a:ext>
            </a:extLst>
          </p:cNvPr>
          <p:cNvSpPr txBox="1"/>
          <p:nvPr/>
        </p:nvSpPr>
        <p:spPr>
          <a:xfrm>
            <a:off x="2381250" y="1979676"/>
            <a:ext cx="4762500" cy="2797048"/>
          </a:xfrm>
          <a:prstGeom prst="rect">
            <a:avLst/>
          </a:prstGeom>
          <a:noFill/>
        </p:spPr>
        <p:txBody>
          <a:bodyPr wrap="square">
            <a:spAutoFit/>
          </a:bodyPr>
          <a:lstStyle/>
          <a:p>
            <a:pPr marL="457189" marR="0" lvl="0" indent="-457189" algn="l" defTabSz="914400" rtl="0" eaLnBrk="1" fontAlgn="base" latinLnBrk="0" hangingPunct="1">
              <a:lnSpc>
                <a:spcPct val="150000"/>
              </a:lnSpc>
              <a:spcBef>
                <a:spcPct val="0"/>
              </a:spcBef>
              <a:spcAft>
                <a:spcPct val="0"/>
              </a:spcAft>
              <a:buClrTx/>
              <a:buSzPct val="85000"/>
              <a:buFont typeface="+mj-lt"/>
              <a:buAutoNum type="arabicPeriod"/>
              <a:tabLst/>
              <a:defRPr/>
            </a:pPr>
            <a:r>
              <a:rPr kumimoji="0" lang="zh-CN" altLang="en-US" sz="2400" b="1" i="0" u="none" strike="noStrike" kern="0" cap="none" spc="0" normalizeH="0" baseline="0" noProof="0" dirty="0">
                <a:ln>
                  <a:noFill/>
                </a:ln>
                <a:solidFill>
                  <a:srgbClr val="000000">
                    <a:lumMod val="75000"/>
                    <a:lumOff val="25000"/>
                  </a:srgbClr>
                </a:solidFill>
                <a:effectLst/>
                <a:uLnTx/>
                <a:uFillTx/>
                <a:latin typeface="微软雅黑" pitchFamily="34" charset="-122"/>
                <a:ea typeface="微软雅黑" pitchFamily="34" charset="-122"/>
                <a:cs typeface="+mn-cs"/>
                <a:sym typeface="Wingdings 2" pitchFamily="18" charset="2"/>
              </a:rPr>
              <a:t>什么是死锁？</a:t>
            </a:r>
            <a:endParaRPr kumimoji="0" lang="en-US" altLang="zh-CN" sz="2400" b="1" i="0" u="none" strike="noStrike" kern="0" cap="none" spc="0" normalizeH="0" baseline="0" noProof="0" dirty="0">
              <a:ln>
                <a:noFill/>
              </a:ln>
              <a:solidFill>
                <a:srgbClr val="000000">
                  <a:lumMod val="75000"/>
                  <a:lumOff val="25000"/>
                </a:srgbClr>
              </a:solidFill>
              <a:effectLst/>
              <a:uLnTx/>
              <a:uFillTx/>
              <a:latin typeface="微软雅黑" pitchFamily="34" charset="-122"/>
              <a:ea typeface="微软雅黑" pitchFamily="34" charset="-122"/>
              <a:cs typeface="+mn-cs"/>
              <a:sym typeface="Wingdings 2" pitchFamily="18" charset="2"/>
            </a:endParaRPr>
          </a:p>
          <a:p>
            <a:pPr marL="457189" marR="0" lvl="0" indent="-457189" algn="l" defTabSz="914400" rtl="0" eaLnBrk="1" fontAlgn="base" latinLnBrk="0" hangingPunct="1">
              <a:lnSpc>
                <a:spcPct val="150000"/>
              </a:lnSpc>
              <a:spcBef>
                <a:spcPct val="0"/>
              </a:spcBef>
              <a:spcAft>
                <a:spcPct val="0"/>
              </a:spcAft>
              <a:buClrTx/>
              <a:buSzPct val="85000"/>
              <a:buFont typeface="+mj-lt"/>
              <a:buAutoNum type="arabicPeriod"/>
              <a:tabLst/>
              <a:defRPr/>
            </a:pPr>
            <a:r>
              <a:rPr kumimoji="0" lang="zh-CN" altLang="en-US" sz="2400" b="1" i="0" u="none" strike="noStrike" kern="0" cap="none" spc="0" normalizeH="0" baseline="0" noProof="0" dirty="0">
                <a:ln>
                  <a:noFill/>
                </a:ln>
                <a:solidFill>
                  <a:srgbClr val="000000">
                    <a:lumMod val="75000"/>
                    <a:lumOff val="25000"/>
                  </a:srgbClr>
                </a:solidFill>
                <a:effectLst/>
                <a:uLnTx/>
                <a:uFillTx/>
                <a:latin typeface="微软雅黑" pitchFamily="34" charset="-122"/>
                <a:ea typeface="微软雅黑" pitchFamily="34" charset="-122"/>
                <a:cs typeface="+mn-cs"/>
                <a:sym typeface="Wingdings 2" pitchFamily="18" charset="2"/>
              </a:rPr>
              <a:t>产生死锁的原因：</a:t>
            </a:r>
            <a:endParaRPr kumimoji="0" lang="en-US" altLang="zh-CN" sz="2400" b="1" i="0" u="none" strike="noStrike" kern="0" cap="none" spc="0" normalizeH="0" baseline="0" noProof="0" dirty="0">
              <a:ln>
                <a:noFill/>
              </a:ln>
              <a:solidFill>
                <a:srgbClr val="000000">
                  <a:lumMod val="75000"/>
                  <a:lumOff val="25000"/>
                </a:srgbClr>
              </a:solidFill>
              <a:effectLst/>
              <a:uLnTx/>
              <a:uFillTx/>
              <a:latin typeface="微软雅黑" pitchFamily="34" charset="-122"/>
              <a:ea typeface="微软雅黑" pitchFamily="34" charset="-122"/>
              <a:cs typeface="+mn-cs"/>
              <a:sym typeface="Wingdings 2" pitchFamily="18" charset="2"/>
            </a:endParaRPr>
          </a:p>
          <a:p>
            <a:pPr lvl="1" fontAlgn="base">
              <a:lnSpc>
                <a:spcPct val="150000"/>
              </a:lnSpc>
              <a:spcBef>
                <a:spcPct val="0"/>
              </a:spcBef>
              <a:spcAft>
                <a:spcPct val="0"/>
              </a:spcAft>
              <a:buSzPct val="85000"/>
              <a:defRPr/>
            </a:pPr>
            <a:r>
              <a:rPr kumimoji="0" lang="zh-CN" altLang="en-US" sz="2400" b="1" i="0" u="none" strike="noStrike" kern="0" cap="none" spc="0" normalizeH="0" baseline="0" noProof="0" dirty="0">
                <a:ln>
                  <a:noFill/>
                </a:ln>
                <a:solidFill>
                  <a:srgbClr val="000000">
                    <a:lumMod val="75000"/>
                    <a:lumOff val="25000"/>
                  </a:srgbClr>
                </a:solidFill>
                <a:effectLst/>
                <a:uLnTx/>
                <a:uFillTx/>
                <a:latin typeface="微软雅黑" pitchFamily="34" charset="-122"/>
                <a:ea typeface="微软雅黑" pitchFamily="34" charset="-122"/>
                <a:cs typeface="+mn-cs"/>
                <a:sym typeface="Wingdings 2" pitchFamily="18" charset="2"/>
              </a:rPr>
              <a:t>竞争资源；进程推进顺序非法</a:t>
            </a:r>
            <a:endParaRPr kumimoji="0" lang="en-US" altLang="zh-CN" sz="2400" b="1" i="0" u="none" strike="noStrike" kern="0" cap="none" spc="0" normalizeH="0" baseline="0" noProof="0" dirty="0">
              <a:ln>
                <a:noFill/>
              </a:ln>
              <a:solidFill>
                <a:srgbClr val="000000">
                  <a:lumMod val="75000"/>
                  <a:lumOff val="25000"/>
                </a:srgbClr>
              </a:solidFill>
              <a:effectLst/>
              <a:uLnTx/>
              <a:uFillTx/>
              <a:latin typeface="微软雅黑" pitchFamily="34" charset="-122"/>
              <a:ea typeface="微软雅黑" pitchFamily="34" charset="-122"/>
              <a:cs typeface="+mn-cs"/>
              <a:sym typeface="Wingdings 2" pitchFamily="18" charset="2"/>
            </a:endParaRPr>
          </a:p>
          <a:p>
            <a:pPr marL="457189" marR="0" lvl="0" indent="-457189" algn="l" defTabSz="914400" rtl="0" eaLnBrk="1" fontAlgn="base" latinLnBrk="0" hangingPunct="1">
              <a:lnSpc>
                <a:spcPct val="150000"/>
              </a:lnSpc>
              <a:spcBef>
                <a:spcPct val="0"/>
              </a:spcBef>
              <a:spcAft>
                <a:spcPct val="0"/>
              </a:spcAft>
              <a:buClrTx/>
              <a:buSzPct val="85000"/>
              <a:buFont typeface="+mj-lt"/>
              <a:buAutoNum type="arabicPeriod"/>
              <a:tabLst/>
              <a:defRPr/>
            </a:pPr>
            <a:r>
              <a:rPr kumimoji="0" lang="zh-CN" altLang="en-US" sz="2400" b="1" i="0" u="none" strike="noStrike" kern="0" cap="none" spc="0" normalizeH="0" baseline="0" noProof="0" dirty="0">
                <a:ln>
                  <a:noFill/>
                </a:ln>
                <a:solidFill>
                  <a:srgbClr val="000000">
                    <a:lumMod val="75000"/>
                    <a:lumOff val="25000"/>
                  </a:srgbClr>
                </a:solidFill>
                <a:effectLst/>
                <a:uLnTx/>
                <a:uFillTx/>
                <a:latin typeface="微软雅黑" pitchFamily="34" charset="-122"/>
                <a:ea typeface="微软雅黑" pitchFamily="34" charset="-122"/>
                <a:cs typeface="+mn-cs"/>
                <a:sym typeface="Wingdings 2" pitchFamily="18" charset="2"/>
              </a:rPr>
              <a:t>产生死锁的必要条件</a:t>
            </a:r>
            <a:endParaRPr kumimoji="0" lang="en-US" altLang="zh-CN" sz="2400" b="1" i="0" u="none" strike="noStrike" kern="0" cap="none" spc="0" normalizeH="0" baseline="0" noProof="0" dirty="0">
              <a:ln>
                <a:noFill/>
              </a:ln>
              <a:solidFill>
                <a:srgbClr val="000000">
                  <a:lumMod val="75000"/>
                  <a:lumOff val="25000"/>
                </a:srgbClr>
              </a:solidFill>
              <a:effectLst/>
              <a:uLnTx/>
              <a:uFillTx/>
              <a:latin typeface="微软雅黑" pitchFamily="34" charset="-122"/>
              <a:ea typeface="微软雅黑" pitchFamily="34" charset="-122"/>
              <a:cs typeface="+mn-cs"/>
              <a:sym typeface="Wingdings 2" pitchFamily="18" charset="2"/>
            </a:endParaRPr>
          </a:p>
          <a:p>
            <a:pPr marL="457189" marR="0" lvl="0" indent="-457189" algn="l" defTabSz="914400" rtl="0" eaLnBrk="1" fontAlgn="base" latinLnBrk="0" hangingPunct="1">
              <a:lnSpc>
                <a:spcPct val="150000"/>
              </a:lnSpc>
              <a:spcBef>
                <a:spcPct val="0"/>
              </a:spcBef>
              <a:spcAft>
                <a:spcPct val="0"/>
              </a:spcAft>
              <a:buClrTx/>
              <a:buSzPct val="85000"/>
              <a:buFont typeface="+mj-lt"/>
              <a:buAutoNum type="arabicPeriod"/>
              <a:tabLst/>
              <a:defRPr/>
            </a:pPr>
            <a:r>
              <a:rPr kumimoji="0" lang="zh-CN" altLang="en-US" sz="2400" b="1" i="0" u="none" strike="noStrike" kern="0" cap="none" spc="0" normalizeH="0" baseline="0" noProof="0" dirty="0">
                <a:ln>
                  <a:noFill/>
                </a:ln>
                <a:solidFill>
                  <a:srgbClr val="000000">
                    <a:lumMod val="75000"/>
                    <a:lumOff val="25000"/>
                  </a:srgbClr>
                </a:solidFill>
                <a:effectLst/>
                <a:uLnTx/>
                <a:uFillTx/>
                <a:latin typeface="微软雅黑" pitchFamily="34" charset="-122"/>
                <a:ea typeface="微软雅黑" pitchFamily="34" charset="-122"/>
                <a:cs typeface="+mn-cs"/>
                <a:sym typeface="Wingdings 2" pitchFamily="18" charset="2"/>
              </a:rPr>
              <a:t>处理死锁的基本方法</a:t>
            </a:r>
            <a:endParaRPr kumimoji="0" lang="zh-CN" altLang="en-US" sz="2400" b="1" i="0" u="none" strike="noStrike" kern="0" cap="none" spc="0" normalizeH="0" baseline="0" noProof="0" dirty="0">
              <a:ln>
                <a:noFill/>
              </a:ln>
              <a:solidFill>
                <a:srgbClr val="000000">
                  <a:lumMod val="75000"/>
                  <a:lumOff val="25000"/>
                </a:srgbClr>
              </a:solidFill>
              <a:effectLst/>
              <a:uLnTx/>
              <a:uFillTx/>
              <a:latin typeface="微软雅黑" pitchFamily="34" charset="-122"/>
              <a:ea typeface="微软雅黑" pitchFamily="34" charset="-122"/>
              <a:cs typeface="+mn-cs"/>
            </a:endParaRPr>
          </a:p>
        </p:txBody>
      </p:sp>
    </p:spTree>
    <p:extLst>
      <p:ext uri="{BB962C8B-B14F-4D97-AF65-F5344CB8AC3E}">
        <p14:creationId xmlns:p14="http://schemas.microsoft.com/office/powerpoint/2010/main" val="2439103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8009B-F472-4D0D-D492-F60F9F4EE000}"/>
              </a:ext>
            </a:extLst>
          </p:cNvPr>
          <p:cNvSpPr>
            <a:spLocks noGrp="1"/>
          </p:cNvSpPr>
          <p:nvPr>
            <p:ph type="title"/>
          </p:nvPr>
        </p:nvSpPr>
        <p:spPr/>
        <p:txBody>
          <a:bodyPr/>
          <a:lstStyle/>
          <a:p>
            <a:r>
              <a:rPr lang="zh-CN" altLang="en-US" dirty="0">
                <a:solidFill>
                  <a:srgbClr val="FF0000"/>
                </a:solidFill>
              </a:rPr>
              <a:t>进程死锁</a:t>
            </a:r>
          </a:p>
        </p:txBody>
      </p:sp>
      <p:sp>
        <p:nvSpPr>
          <p:cNvPr id="9" name="文本框 8">
            <a:extLst>
              <a:ext uri="{FF2B5EF4-FFF2-40B4-BE49-F238E27FC236}">
                <a16:creationId xmlns:a16="http://schemas.microsoft.com/office/drawing/2014/main" id="{B6F2B05D-7C33-A2AD-CF1F-78FC42D292E1}"/>
              </a:ext>
            </a:extLst>
          </p:cNvPr>
          <p:cNvSpPr txBox="1"/>
          <p:nvPr/>
        </p:nvSpPr>
        <p:spPr>
          <a:xfrm>
            <a:off x="628650" y="1025525"/>
            <a:ext cx="5384800" cy="584775"/>
          </a:xfrm>
          <a:prstGeom prst="rect">
            <a:avLst/>
          </a:prstGeom>
          <a:noFill/>
        </p:spPr>
        <p:txBody>
          <a:bodyPr wrap="square" rtlCol="0">
            <a:spAutoFit/>
          </a:bodyPr>
          <a:lstStyle/>
          <a:p>
            <a:r>
              <a:rPr lang="en-US" altLang="zh-CN" sz="3200" b="1" dirty="0">
                <a:solidFill>
                  <a:srgbClr val="FF0000"/>
                </a:solidFill>
              </a:rPr>
              <a:t>4.4 </a:t>
            </a:r>
            <a:r>
              <a:rPr lang="zh-CN" altLang="en-US" sz="3200" b="1" dirty="0">
                <a:solidFill>
                  <a:srgbClr val="FF0000"/>
                </a:solidFill>
              </a:rPr>
              <a:t>死锁预防</a:t>
            </a:r>
          </a:p>
        </p:txBody>
      </p:sp>
      <p:sp>
        <p:nvSpPr>
          <p:cNvPr id="6" name="Rectangle 3">
            <a:extLst>
              <a:ext uri="{FF2B5EF4-FFF2-40B4-BE49-F238E27FC236}">
                <a16:creationId xmlns:a16="http://schemas.microsoft.com/office/drawing/2014/main" id="{8DD6548B-88BA-5B00-D9B6-E1E151DBE4B0}"/>
              </a:ext>
            </a:extLst>
          </p:cNvPr>
          <p:cNvSpPr>
            <a:spLocks noChangeArrowheads="1"/>
          </p:cNvSpPr>
          <p:nvPr/>
        </p:nvSpPr>
        <p:spPr bwMode="auto">
          <a:xfrm>
            <a:off x="801689" y="2590448"/>
            <a:ext cx="7053981" cy="1978107"/>
          </a:xfrm>
          <a:prstGeom prst="rect">
            <a:avLst/>
          </a:prstGeom>
          <a:noFill/>
          <a:ln>
            <a:noFill/>
          </a:ln>
          <a:effectLst/>
        </p:spPr>
        <p:txBody>
          <a:bodyPr wrap="square" lIns="90000" tIns="46800" rIns="90000" bIns="46800">
            <a:spAutoFit/>
          </a:bodyPr>
          <a:lstStyle/>
          <a:p>
            <a:pPr>
              <a:lnSpc>
                <a:spcPct val="90000"/>
              </a:lnSpc>
              <a:spcBef>
                <a:spcPct val="50000"/>
              </a:spcBef>
              <a:buSzPct val="85000"/>
              <a:defRPr/>
            </a:pPr>
            <a:r>
              <a:rPr kumimoji="1" lang="en-US" altLang="zh-CN" sz="2400" b="1" dirty="0">
                <a:latin typeface="+mn-ea"/>
                <a:ea typeface="+mn-ea"/>
                <a:sym typeface="Wingdings 2" pitchFamily="18" charset="2"/>
              </a:rPr>
              <a:t>1.</a:t>
            </a:r>
            <a:r>
              <a:rPr kumimoji="1" lang="zh-CN" altLang="en-US" sz="2400" b="1" dirty="0">
                <a:latin typeface="+mn-ea"/>
                <a:ea typeface="+mn-ea"/>
                <a:sym typeface="Wingdings 2" pitchFamily="18" charset="2"/>
              </a:rPr>
              <a:t>互斥条件可以破坏吗？</a:t>
            </a:r>
            <a:endParaRPr kumimoji="1" lang="en-US" altLang="zh-CN" sz="2400" b="1" dirty="0">
              <a:latin typeface="+mn-ea"/>
              <a:ea typeface="+mn-ea"/>
              <a:sym typeface="Wingdings 2" pitchFamily="18" charset="2"/>
            </a:endParaRPr>
          </a:p>
          <a:p>
            <a:pPr>
              <a:lnSpc>
                <a:spcPct val="90000"/>
              </a:lnSpc>
              <a:spcBef>
                <a:spcPct val="50000"/>
              </a:spcBef>
              <a:buSzPct val="85000"/>
              <a:defRPr/>
            </a:pPr>
            <a:r>
              <a:rPr kumimoji="1" lang="en-US" altLang="zh-CN" sz="2400" b="1" dirty="0">
                <a:latin typeface="+mn-ea"/>
                <a:ea typeface="+mn-ea"/>
                <a:sym typeface="Wingdings 2" pitchFamily="18" charset="2"/>
              </a:rPr>
              <a:t>2.</a:t>
            </a:r>
            <a:r>
              <a:rPr kumimoji="1" lang="zh-CN" altLang="en-US" sz="2400" b="1" dirty="0">
                <a:latin typeface="+mn-ea"/>
                <a:ea typeface="+mn-ea"/>
                <a:sym typeface="Wingdings 2" pitchFamily="18" charset="2"/>
              </a:rPr>
              <a:t>如何破坏占有且等待条件？</a:t>
            </a:r>
            <a:endParaRPr kumimoji="1" lang="en-US" altLang="zh-CN" sz="2400" b="1" dirty="0">
              <a:latin typeface="+mn-ea"/>
              <a:ea typeface="+mn-ea"/>
              <a:sym typeface="Wingdings 2" pitchFamily="18" charset="2"/>
            </a:endParaRPr>
          </a:p>
          <a:p>
            <a:pPr>
              <a:lnSpc>
                <a:spcPct val="90000"/>
              </a:lnSpc>
              <a:spcBef>
                <a:spcPct val="50000"/>
              </a:spcBef>
              <a:buSzPct val="85000"/>
              <a:defRPr/>
            </a:pPr>
            <a:r>
              <a:rPr kumimoji="1" lang="en-US" altLang="zh-CN" sz="2400" b="1" dirty="0">
                <a:latin typeface="+mn-ea"/>
                <a:ea typeface="+mn-ea"/>
                <a:sym typeface="Wingdings 2" pitchFamily="18" charset="2"/>
              </a:rPr>
              <a:t>3.</a:t>
            </a:r>
            <a:r>
              <a:rPr kumimoji="1" lang="zh-CN" altLang="en-US" sz="2400" b="1" dirty="0">
                <a:latin typeface="+mn-ea"/>
                <a:ea typeface="+mn-ea"/>
                <a:sym typeface="Wingdings 2" pitchFamily="18" charset="2"/>
              </a:rPr>
              <a:t>如何破坏不可剥夺条件？</a:t>
            </a:r>
            <a:endParaRPr kumimoji="1" lang="en-US" altLang="zh-CN" sz="2400" b="1" dirty="0">
              <a:latin typeface="+mn-ea"/>
              <a:ea typeface="+mn-ea"/>
              <a:sym typeface="Wingdings 2" pitchFamily="18" charset="2"/>
            </a:endParaRPr>
          </a:p>
          <a:p>
            <a:pPr>
              <a:lnSpc>
                <a:spcPct val="90000"/>
              </a:lnSpc>
              <a:spcBef>
                <a:spcPct val="50000"/>
              </a:spcBef>
              <a:buSzPct val="85000"/>
              <a:defRPr/>
            </a:pPr>
            <a:r>
              <a:rPr kumimoji="1" lang="en-US" altLang="zh-CN" sz="2400" b="1" dirty="0">
                <a:latin typeface="+mn-ea"/>
                <a:ea typeface="+mn-ea"/>
                <a:sym typeface="Wingdings 2" pitchFamily="18" charset="2"/>
              </a:rPr>
              <a:t>4.</a:t>
            </a:r>
            <a:r>
              <a:rPr kumimoji="1" lang="zh-CN" altLang="en-US" sz="2400" b="1" dirty="0">
                <a:latin typeface="+mn-ea"/>
                <a:ea typeface="+mn-ea"/>
                <a:sym typeface="Wingdings 2" pitchFamily="18" charset="2"/>
              </a:rPr>
              <a:t>如何破坏环路等待条件</a:t>
            </a:r>
            <a:r>
              <a:rPr kumimoji="1" lang="zh-CN" altLang="en-US" sz="2400" b="1" dirty="0">
                <a:latin typeface="+mn-ea"/>
                <a:sym typeface="Wingdings 2" pitchFamily="18" charset="2"/>
              </a:rPr>
              <a:t>？</a:t>
            </a:r>
            <a:endParaRPr kumimoji="1" lang="zh-CN" altLang="en-US" sz="2400" b="1" dirty="0">
              <a:latin typeface="+mn-ea"/>
              <a:ea typeface="+mn-ea"/>
            </a:endParaRPr>
          </a:p>
        </p:txBody>
      </p:sp>
      <p:sp>
        <p:nvSpPr>
          <p:cNvPr id="12" name="对话气泡: 矩形 11">
            <a:extLst>
              <a:ext uri="{FF2B5EF4-FFF2-40B4-BE49-F238E27FC236}">
                <a16:creationId xmlns:a16="http://schemas.microsoft.com/office/drawing/2014/main" id="{C48CA099-6E83-A96E-BEAA-B9299721C83D}"/>
              </a:ext>
            </a:extLst>
          </p:cNvPr>
          <p:cNvSpPr/>
          <p:nvPr/>
        </p:nvSpPr>
        <p:spPr>
          <a:xfrm>
            <a:off x="4637402" y="1314450"/>
            <a:ext cx="3704909" cy="1529715"/>
          </a:xfrm>
          <a:prstGeom prst="wedgeRectCallout">
            <a:avLst>
              <a:gd name="adj1" fmla="val -60657"/>
              <a:gd name="adj2" fmla="val 43226"/>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zh-CN" altLang="en-US" sz="2400" b="1" dirty="0">
                <a:latin typeface="+mn-ea"/>
                <a:sym typeface="Wingdings 2" pitchFamily="18" charset="2"/>
              </a:rPr>
              <a:t>由于临界资源本身的特性决定了其必须互斥访问，因此不能破坏。</a:t>
            </a:r>
            <a:endParaRPr kumimoji="1" lang="en-US" altLang="zh-CN" sz="2400" b="1" dirty="0">
              <a:latin typeface="+mn-ea"/>
              <a:ea typeface="+mn-ea"/>
              <a:sym typeface="Wingdings 2" pitchFamily="18" charset="2"/>
            </a:endParaRPr>
          </a:p>
          <a:p>
            <a:endParaRPr lang="zh-CN" altLang="en-US" sz="2400" dirty="0"/>
          </a:p>
        </p:txBody>
      </p:sp>
    </p:spTree>
    <p:extLst>
      <p:ext uri="{BB962C8B-B14F-4D97-AF65-F5344CB8AC3E}">
        <p14:creationId xmlns:p14="http://schemas.microsoft.com/office/powerpoint/2010/main" val="120625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8009B-F472-4D0D-D492-F60F9F4EE000}"/>
              </a:ext>
            </a:extLst>
          </p:cNvPr>
          <p:cNvSpPr>
            <a:spLocks noGrp="1"/>
          </p:cNvSpPr>
          <p:nvPr>
            <p:ph type="title"/>
          </p:nvPr>
        </p:nvSpPr>
        <p:spPr/>
        <p:txBody>
          <a:bodyPr/>
          <a:lstStyle/>
          <a:p>
            <a:r>
              <a:rPr lang="en-US" altLang="zh-CN" dirty="0">
                <a:solidFill>
                  <a:srgbClr val="FF0000"/>
                </a:solidFill>
              </a:rPr>
              <a:t>4.4 </a:t>
            </a:r>
            <a:r>
              <a:rPr lang="zh-CN" altLang="en-US" sz="4400" b="1" dirty="0">
                <a:solidFill>
                  <a:srgbClr val="FF0000"/>
                </a:solidFill>
              </a:rPr>
              <a:t>死锁预防</a:t>
            </a:r>
            <a:endParaRPr lang="zh-CN" altLang="en-US" dirty="0"/>
          </a:p>
        </p:txBody>
      </p:sp>
      <p:sp>
        <p:nvSpPr>
          <p:cNvPr id="3" name="内容占位符 2">
            <a:extLst>
              <a:ext uri="{FF2B5EF4-FFF2-40B4-BE49-F238E27FC236}">
                <a16:creationId xmlns:a16="http://schemas.microsoft.com/office/drawing/2014/main" id="{5E687A87-2B12-2046-E243-1AEB37EF583E}"/>
              </a:ext>
            </a:extLst>
          </p:cNvPr>
          <p:cNvSpPr>
            <a:spLocks noGrp="1"/>
          </p:cNvSpPr>
          <p:nvPr>
            <p:ph idx="1"/>
          </p:nvPr>
        </p:nvSpPr>
        <p:spPr>
          <a:xfrm>
            <a:off x="606210" y="1670331"/>
            <a:ext cx="7886700" cy="584775"/>
          </a:xfrm>
        </p:spPr>
        <p:txBody>
          <a:bodyPr>
            <a:normAutofit/>
          </a:bodyPr>
          <a:lstStyle/>
          <a:p>
            <a:pPr>
              <a:lnSpc>
                <a:spcPct val="90000"/>
              </a:lnSpc>
              <a:spcBef>
                <a:spcPct val="50000"/>
              </a:spcBef>
              <a:buSzPct val="85000"/>
              <a:buFont typeface="Wingdings" panose="05000000000000000000" pitchFamily="2" charset="2"/>
              <a:buChar char="n"/>
              <a:defRPr/>
            </a:pPr>
            <a:r>
              <a:rPr kumimoji="1" lang="zh-CN" altLang="en-US" sz="3200" b="1" dirty="0">
                <a:solidFill>
                  <a:srgbClr val="7030A0"/>
                </a:solidFill>
                <a:latin typeface="+mn-ea"/>
                <a:sym typeface="Wingdings 2" pitchFamily="18" charset="2"/>
              </a:rPr>
              <a:t>静态资源分配：</a:t>
            </a:r>
            <a:endParaRPr lang="zh-CN" altLang="en-US" sz="3200" b="1" dirty="0">
              <a:solidFill>
                <a:srgbClr val="7030A0"/>
              </a:solidFill>
            </a:endParaRPr>
          </a:p>
        </p:txBody>
      </p:sp>
      <p:sp>
        <p:nvSpPr>
          <p:cNvPr id="45" name="文本框 44">
            <a:extLst>
              <a:ext uri="{FF2B5EF4-FFF2-40B4-BE49-F238E27FC236}">
                <a16:creationId xmlns:a16="http://schemas.microsoft.com/office/drawing/2014/main" id="{7D157223-6CA6-4301-91BF-94FC9BACA69E}"/>
              </a:ext>
            </a:extLst>
          </p:cNvPr>
          <p:cNvSpPr txBox="1"/>
          <p:nvPr/>
        </p:nvSpPr>
        <p:spPr>
          <a:xfrm>
            <a:off x="654845" y="992951"/>
            <a:ext cx="5384800" cy="584775"/>
          </a:xfrm>
          <a:prstGeom prst="rect">
            <a:avLst/>
          </a:prstGeom>
          <a:noFill/>
        </p:spPr>
        <p:txBody>
          <a:bodyPr wrap="square" rtlCol="0">
            <a:spAutoFit/>
          </a:bodyPr>
          <a:lstStyle/>
          <a:p>
            <a:r>
              <a:rPr lang="en-US" altLang="zh-CN" sz="3200" b="1" dirty="0">
                <a:solidFill>
                  <a:srgbClr val="FF0000"/>
                </a:solidFill>
              </a:rPr>
              <a:t>1. </a:t>
            </a:r>
            <a:r>
              <a:rPr lang="zh-CN" altLang="en-US" sz="3200" b="1" dirty="0">
                <a:solidFill>
                  <a:srgbClr val="FF0000"/>
                </a:solidFill>
              </a:rPr>
              <a:t>破坏占用且等待条件</a:t>
            </a:r>
          </a:p>
        </p:txBody>
      </p:sp>
      <p:sp>
        <p:nvSpPr>
          <p:cNvPr id="9" name="内容占位符 2">
            <a:extLst>
              <a:ext uri="{FF2B5EF4-FFF2-40B4-BE49-F238E27FC236}">
                <a16:creationId xmlns:a16="http://schemas.microsoft.com/office/drawing/2014/main" id="{2A322C2F-71FB-5EAF-3B5A-EA3A634EB36E}"/>
              </a:ext>
            </a:extLst>
          </p:cNvPr>
          <p:cNvSpPr txBox="1">
            <a:spLocks/>
          </p:cNvSpPr>
          <p:nvPr/>
        </p:nvSpPr>
        <p:spPr>
          <a:xfrm>
            <a:off x="654845" y="4834289"/>
            <a:ext cx="7886700" cy="5847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ct val="50000"/>
              </a:spcBef>
              <a:buSzPct val="85000"/>
              <a:buFont typeface="Wingdings" panose="05000000000000000000" pitchFamily="2" charset="2"/>
              <a:buChar char="n"/>
              <a:defRPr/>
            </a:pPr>
            <a:r>
              <a:rPr lang="zh-CN" altLang="en-US" sz="3200" b="1" dirty="0">
                <a:solidFill>
                  <a:srgbClr val="7030A0"/>
                </a:solidFill>
                <a:latin typeface="Times New Roman" pitchFamily="18" charset="0"/>
              </a:rPr>
              <a:t>要求进程在不占用资源时才可申请资源</a:t>
            </a:r>
            <a:endParaRPr lang="zh-CN" altLang="en-US" sz="3200" b="1" dirty="0">
              <a:solidFill>
                <a:srgbClr val="7030A0"/>
              </a:solidFill>
            </a:endParaRPr>
          </a:p>
        </p:txBody>
      </p:sp>
      <p:sp>
        <p:nvSpPr>
          <p:cNvPr id="22" name="文本框 21">
            <a:extLst>
              <a:ext uri="{FF2B5EF4-FFF2-40B4-BE49-F238E27FC236}">
                <a16:creationId xmlns:a16="http://schemas.microsoft.com/office/drawing/2014/main" id="{CE0D3452-4673-42ED-5E19-0415739D0D6F}"/>
              </a:ext>
            </a:extLst>
          </p:cNvPr>
          <p:cNvSpPr txBox="1"/>
          <p:nvPr/>
        </p:nvSpPr>
        <p:spPr>
          <a:xfrm>
            <a:off x="1104899" y="2174394"/>
            <a:ext cx="7461251" cy="2130520"/>
          </a:xfrm>
          <a:prstGeom prst="rect">
            <a:avLst/>
          </a:prstGeom>
          <a:noFill/>
        </p:spPr>
        <p:txBody>
          <a:bodyPr wrap="square">
            <a:spAutoFit/>
          </a:bodyPr>
          <a:lstStyle/>
          <a:p>
            <a:pPr marL="533400" indent="-533400" eaLnBrk="0" hangingPunct="0">
              <a:lnSpc>
                <a:spcPct val="120000"/>
              </a:lnSpc>
              <a:spcBef>
                <a:spcPct val="20000"/>
              </a:spcBef>
              <a:defRPr/>
            </a:pPr>
            <a:r>
              <a:rPr lang="zh-CN" altLang="en-US" sz="2400" b="1" dirty="0">
                <a:latin typeface="Times New Roman" pitchFamily="18" charset="0"/>
              </a:rPr>
              <a:t>一次性分配，一次性回收</a:t>
            </a:r>
            <a:endParaRPr lang="en-US" altLang="zh-CN" sz="2400" b="1" dirty="0">
              <a:latin typeface="Times New Roman" pitchFamily="18" charset="0"/>
            </a:endParaRPr>
          </a:p>
          <a:p>
            <a:pPr marL="533400" indent="-533400" eaLnBrk="0" hangingPunct="0">
              <a:lnSpc>
                <a:spcPct val="120000"/>
              </a:lnSpc>
              <a:spcBef>
                <a:spcPct val="20000"/>
              </a:spcBef>
              <a:defRPr/>
            </a:pPr>
            <a:r>
              <a:rPr lang="zh-CN" altLang="en-US" sz="2800" dirty="0">
                <a:solidFill>
                  <a:srgbClr val="0070C0"/>
                </a:solidFill>
                <a:latin typeface="Times New Roman" pitchFamily="18" charset="0"/>
              </a:rPr>
              <a:t>缺点</a:t>
            </a:r>
            <a:r>
              <a:rPr lang="zh-CN" altLang="en-US" sz="2800" dirty="0">
                <a:latin typeface="Times New Roman" pitchFamily="18" charset="0"/>
              </a:rPr>
              <a:t>：</a:t>
            </a:r>
            <a:endParaRPr lang="en-US" altLang="zh-CN" sz="2800" dirty="0">
              <a:latin typeface="Times New Roman" pitchFamily="18" charset="0"/>
            </a:endParaRPr>
          </a:p>
          <a:p>
            <a:pPr marL="533400" indent="-533400" eaLnBrk="0" hangingPunct="0">
              <a:lnSpc>
                <a:spcPct val="120000"/>
              </a:lnSpc>
              <a:spcBef>
                <a:spcPct val="20000"/>
              </a:spcBef>
              <a:defRPr/>
            </a:pPr>
            <a:r>
              <a:rPr lang="en-US" altLang="zh-CN" sz="2400" dirty="0">
                <a:latin typeface="Times New Roman" pitchFamily="18" charset="0"/>
              </a:rPr>
              <a:t>1</a:t>
            </a:r>
            <a:r>
              <a:rPr lang="zh-CN" altLang="en-US" sz="2400" dirty="0">
                <a:latin typeface="Times New Roman" pitchFamily="18" charset="0"/>
              </a:rPr>
              <a:t>）资源利用率低；</a:t>
            </a:r>
            <a:endParaRPr lang="en-US" altLang="zh-CN" sz="2400" dirty="0">
              <a:latin typeface="Times New Roman" pitchFamily="18" charset="0"/>
            </a:endParaRPr>
          </a:p>
          <a:p>
            <a:pPr marL="533400" indent="-533400" eaLnBrk="0" hangingPunct="0">
              <a:lnSpc>
                <a:spcPct val="120000"/>
              </a:lnSpc>
              <a:spcBef>
                <a:spcPct val="20000"/>
              </a:spcBef>
              <a:defRPr/>
            </a:pPr>
            <a:r>
              <a:rPr lang="en-US" altLang="zh-CN" sz="2400" dirty="0">
                <a:latin typeface="Times New Roman" pitchFamily="18" charset="0"/>
              </a:rPr>
              <a:t>2</a:t>
            </a:r>
            <a:r>
              <a:rPr lang="zh-CN" altLang="en-US" sz="2400" dirty="0">
                <a:latin typeface="Times New Roman" pitchFamily="18" charset="0"/>
              </a:rPr>
              <a:t>）进程的运行可能被推迟，甚至产生“饥饿”现象；</a:t>
            </a:r>
            <a:endParaRPr lang="en-US" altLang="zh-CN" sz="2400" dirty="0">
              <a:latin typeface="Times New Roman" pitchFamily="18" charset="0"/>
            </a:endParaRPr>
          </a:p>
        </p:txBody>
      </p:sp>
      <p:sp>
        <p:nvSpPr>
          <p:cNvPr id="24" name="文本框 23">
            <a:extLst>
              <a:ext uri="{FF2B5EF4-FFF2-40B4-BE49-F238E27FC236}">
                <a16:creationId xmlns:a16="http://schemas.microsoft.com/office/drawing/2014/main" id="{9DDDB392-6229-A0A1-F7E1-67CF03BA80F6}"/>
              </a:ext>
            </a:extLst>
          </p:cNvPr>
          <p:cNvSpPr txBox="1"/>
          <p:nvPr/>
        </p:nvSpPr>
        <p:spPr>
          <a:xfrm>
            <a:off x="1492250" y="5511669"/>
            <a:ext cx="4762500" cy="461665"/>
          </a:xfrm>
          <a:prstGeom prst="rect">
            <a:avLst/>
          </a:prstGeom>
          <a:noFill/>
        </p:spPr>
        <p:txBody>
          <a:bodyPr wrap="square">
            <a:spAutoFit/>
          </a:bodyPr>
          <a:lstStyle/>
          <a:p>
            <a:r>
              <a:rPr lang="zh-CN" altLang="en-US" sz="2400" b="1" dirty="0">
                <a:latin typeface="Times New Roman" pitchFamily="18" charset="0"/>
              </a:rPr>
              <a:t>允许动态申请资源</a:t>
            </a:r>
            <a:endParaRPr lang="zh-CN" altLang="en-US" sz="2400" b="1" dirty="0"/>
          </a:p>
        </p:txBody>
      </p:sp>
    </p:spTree>
    <p:extLst>
      <p:ext uri="{BB962C8B-B14F-4D97-AF65-F5344CB8AC3E}">
        <p14:creationId xmlns:p14="http://schemas.microsoft.com/office/powerpoint/2010/main" val="512971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22"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8009B-F472-4D0D-D492-F60F9F4EE000}"/>
              </a:ext>
            </a:extLst>
          </p:cNvPr>
          <p:cNvSpPr>
            <a:spLocks noGrp="1"/>
          </p:cNvSpPr>
          <p:nvPr>
            <p:ph type="title"/>
          </p:nvPr>
        </p:nvSpPr>
        <p:spPr/>
        <p:txBody>
          <a:bodyPr/>
          <a:lstStyle/>
          <a:p>
            <a:r>
              <a:rPr lang="en-US" altLang="zh-CN" dirty="0">
                <a:solidFill>
                  <a:srgbClr val="FF0000"/>
                </a:solidFill>
              </a:rPr>
              <a:t>4.4 </a:t>
            </a:r>
            <a:r>
              <a:rPr lang="zh-CN" altLang="en-US" sz="4400" b="1" dirty="0">
                <a:solidFill>
                  <a:srgbClr val="FF0000"/>
                </a:solidFill>
              </a:rPr>
              <a:t>死锁预防</a:t>
            </a:r>
            <a:endParaRPr lang="zh-CN" altLang="en-US" dirty="0"/>
          </a:p>
        </p:txBody>
      </p:sp>
      <p:sp>
        <p:nvSpPr>
          <p:cNvPr id="3" name="内容占位符 2">
            <a:extLst>
              <a:ext uri="{FF2B5EF4-FFF2-40B4-BE49-F238E27FC236}">
                <a16:creationId xmlns:a16="http://schemas.microsoft.com/office/drawing/2014/main" id="{5E687A87-2B12-2046-E243-1AEB37EF583E}"/>
              </a:ext>
            </a:extLst>
          </p:cNvPr>
          <p:cNvSpPr>
            <a:spLocks noGrp="1"/>
          </p:cNvSpPr>
          <p:nvPr>
            <p:ph idx="1"/>
          </p:nvPr>
        </p:nvSpPr>
        <p:spPr>
          <a:xfrm>
            <a:off x="606210" y="1670331"/>
            <a:ext cx="7886700" cy="1422119"/>
          </a:xfrm>
        </p:spPr>
        <p:txBody>
          <a:bodyPr>
            <a:noAutofit/>
          </a:bodyPr>
          <a:lstStyle/>
          <a:p>
            <a:pPr>
              <a:spcBef>
                <a:spcPct val="50000"/>
              </a:spcBef>
              <a:buSzPct val="85000"/>
              <a:buFont typeface="Wingdings" panose="05000000000000000000" pitchFamily="2" charset="2"/>
              <a:buChar char="n"/>
              <a:defRPr/>
            </a:pPr>
            <a:r>
              <a:rPr lang="zh-CN" altLang="en-US" sz="3200" b="1" dirty="0">
                <a:solidFill>
                  <a:srgbClr val="7030A0"/>
                </a:solidFill>
                <a:latin typeface="Times New Roman" pitchFamily="18" charset="0"/>
              </a:rPr>
              <a:t>进程申请资源</a:t>
            </a:r>
            <a:r>
              <a:rPr lang="en-US" altLang="zh-CN" sz="3200" b="1" dirty="0">
                <a:solidFill>
                  <a:srgbClr val="7030A0"/>
                </a:solidFill>
                <a:latin typeface="Times New Roman" pitchFamily="18" charset="0"/>
              </a:rPr>
              <a:t>R</a:t>
            </a:r>
            <a:r>
              <a:rPr lang="zh-CN" altLang="en-US" sz="3200" b="1" dirty="0">
                <a:solidFill>
                  <a:srgbClr val="7030A0"/>
                </a:solidFill>
                <a:latin typeface="Times New Roman" pitchFamily="18" charset="0"/>
              </a:rPr>
              <a:t>时，有则分配；若没有则需释放其所占有的全部资源后进入阻塞状态。</a:t>
            </a:r>
            <a:endParaRPr lang="en-US" altLang="zh-CN" sz="3200" b="1" dirty="0">
              <a:solidFill>
                <a:srgbClr val="7030A0"/>
              </a:solidFill>
              <a:latin typeface="Times New Roman" pitchFamily="18" charset="0"/>
            </a:endParaRPr>
          </a:p>
        </p:txBody>
      </p:sp>
      <p:sp>
        <p:nvSpPr>
          <p:cNvPr id="45" name="文本框 44">
            <a:extLst>
              <a:ext uri="{FF2B5EF4-FFF2-40B4-BE49-F238E27FC236}">
                <a16:creationId xmlns:a16="http://schemas.microsoft.com/office/drawing/2014/main" id="{7D157223-6CA6-4301-91BF-94FC9BACA69E}"/>
              </a:ext>
            </a:extLst>
          </p:cNvPr>
          <p:cNvSpPr txBox="1"/>
          <p:nvPr/>
        </p:nvSpPr>
        <p:spPr>
          <a:xfrm>
            <a:off x="654845" y="992951"/>
            <a:ext cx="5384800" cy="584775"/>
          </a:xfrm>
          <a:prstGeom prst="rect">
            <a:avLst/>
          </a:prstGeom>
          <a:noFill/>
        </p:spPr>
        <p:txBody>
          <a:bodyPr wrap="square" rtlCol="0">
            <a:spAutoFit/>
          </a:bodyPr>
          <a:lstStyle/>
          <a:p>
            <a:r>
              <a:rPr lang="en-US" altLang="zh-CN" sz="3200" b="1" dirty="0">
                <a:solidFill>
                  <a:srgbClr val="FF0000"/>
                </a:solidFill>
              </a:rPr>
              <a:t>2. </a:t>
            </a:r>
            <a:r>
              <a:rPr lang="zh-CN" altLang="en-US" sz="3200" b="1" dirty="0">
                <a:solidFill>
                  <a:srgbClr val="FF0000"/>
                </a:solidFill>
              </a:rPr>
              <a:t>破坏不可剥夺条件</a:t>
            </a:r>
          </a:p>
        </p:txBody>
      </p:sp>
      <p:sp>
        <p:nvSpPr>
          <p:cNvPr id="9" name="内容占位符 2">
            <a:extLst>
              <a:ext uri="{FF2B5EF4-FFF2-40B4-BE49-F238E27FC236}">
                <a16:creationId xmlns:a16="http://schemas.microsoft.com/office/drawing/2014/main" id="{2A322C2F-71FB-5EAF-3B5A-EA3A634EB36E}"/>
              </a:ext>
            </a:extLst>
          </p:cNvPr>
          <p:cNvSpPr txBox="1">
            <a:spLocks/>
          </p:cNvSpPr>
          <p:nvPr/>
        </p:nvSpPr>
        <p:spPr>
          <a:xfrm>
            <a:off x="606210" y="3602389"/>
            <a:ext cx="7886700" cy="1715736"/>
          </a:xfrm>
          <a:prstGeom prst="rect">
            <a:avLst/>
          </a:prstGeom>
        </p:spPr>
        <p:txBody>
          <a:bodyPr vert="horz" lIns="91440" tIns="45720" rIns="91440" bIns="45720" rtlCol="0">
            <a:noAutofit/>
          </a:bodyPr>
          <a:lstStyle>
            <a:lvl1pPr marL="171450" indent="-171450" defTabSz="685800">
              <a:lnSpc>
                <a:spcPct val="90000"/>
              </a:lnSpc>
              <a:spcBef>
                <a:spcPct val="50000"/>
              </a:spcBef>
              <a:buSzPct val="85000"/>
              <a:buFont typeface="Wingdings" panose="05000000000000000000" pitchFamily="2" charset="2"/>
              <a:buChar char="n"/>
              <a:defRPr sz="3200" b="1">
                <a:solidFill>
                  <a:srgbClr val="7030A0"/>
                </a:solidFill>
                <a:latin typeface="Times New Roman" pitchFamily="18" charset="0"/>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zh-CN" altLang="en-US" dirty="0"/>
              <a:t>进程申请资源</a:t>
            </a:r>
            <a:r>
              <a:rPr lang="en-US" altLang="zh-CN" dirty="0"/>
              <a:t>R</a:t>
            </a:r>
            <a:r>
              <a:rPr lang="zh-CN" altLang="en-US" dirty="0"/>
              <a:t>时，有则分配；若没有则进一步判断是否能从其他进程（其他阻塞进程）那里进行剥夺；若不能剥夺则进入阻塞状态。</a:t>
            </a:r>
            <a:r>
              <a:rPr lang="en-US" altLang="zh-CN" dirty="0"/>
              <a:t>         </a:t>
            </a:r>
            <a:endParaRPr lang="zh-CN" altLang="en-US" dirty="0">
              <a:sym typeface="Symbol" pitchFamily="18" charset="2"/>
            </a:endParaRPr>
          </a:p>
        </p:txBody>
      </p:sp>
    </p:spTree>
    <p:extLst>
      <p:ext uri="{BB962C8B-B14F-4D97-AF65-F5344CB8AC3E}">
        <p14:creationId xmlns:p14="http://schemas.microsoft.com/office/powerpoint/2010/main" val="281321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8009B-F472-4D0D-D492-F60F9F4EE000}"/>
              </a:ext>
            </a:extLst>
          </p:cNvPr>
          <p:cNvSpPr>
            <a:spLocks noGrp="1"/>
          </p:cNvSpPr>
          <p:nvPr>
            <p:ph type="title"/>
          </p:nvPr>
        </p:nvSpPr>
        <p:spPr/>
        <p:txBody>
          <a:bodyPr/>
          <a:lstStyle/>
          <a:p>
            <a:r>
              <a:rPr lang="en-US" altLang="zh-CN" dirty="0">
                <a:solidFill>
                  <a:srgbClr val="FF0000"/>
                </a:solidFill>
              </a:rPr>
              <a:t>4.4 </a:t>
            </a:r>
            <a:r>
              <a:rPr lang="zh-CN" altLang="en-US" sz="4400" b="1" dirty="0">
                <a:solidFill>
                  <a:srgbClr val="FF0000"/>
                </a:solidFill>
              </a:rPr>
              <a:t>死锁预防</a:t>
            </a:r>
            <a:endParaRPr lang="zh-CN" altLang="en-US" dirty="0"/>
          </a:p>
        </p:txBody>
      </p:sp>
      <p:sp>
        <p:nvSpPr>
          <p:cNvPr id="3" name="内容占位符 2">
            <a:extLst>
              <a:ext uri="{FF2B5EF4-FFF2-40B4-BE49-F238E27FC236}">
                <a16:creationId xmlns:a16="http://schemas.microsoft.com/office/drawing/2014/main" id="{5E687A87-2B12-2046-E243-1AEB37EF583E}"/>
              </a:ext>
            </a:extLst>
          </p:cNvPr>
          <p:cNvSpPr>
            <a:spLocks noGrp="1"/>
          </p:cNvSpPr>
          <p:nvPr>
            <p:ph idx="1"/>
          </p:nvPr>
        </p:nvSpPr>
        <p:spPr>
          <a:xfrm>
            <a:off x="606210" y="1670331"/>
            <a:ext cx="7886700" cy="1422119"/>
          </a:xfrm>
        </p:spPr>
        <p:txBody>
          <a:bodyPr>
            <a:noAutofit/>
          </a:bodyPr>
          <a:lstStyle/>
          <a:p>
            <a:pPr marL="0" indent="0">
              <a:spcBef>
                <a:spcPct val="50000"/>
              </a:spcBef>
              <a:buSzPct val="85000"/>
              <a:buNone/>
              <a:defRPr/>
            </a:pPr>
            <a:r>
              <a:rPr lang="zh-CN" altLang="en-US" sz="3200" b="1" dirty="0">
                <a:solidFill>
                  <a:srgbClr val="7030A0"/>
                </a:solidFill>
                <a:latin typeface="Times New Roman" pitchFamily="18" charset="0"/>
                <a:sym typeface="Wingdings 2" pitchFamily="18" charset="2"/>
              </a:rPr>
              <a:t>采用按序分配资源策略</a:t>
            </a:r>
            <a:endParaRPr lang="en-US" altLang="zh-CN" sz="3200" b="1" dirty="0">
              <a:solidFill>
                <a:srgbClr val="7030A0"/>
              </a:solidFill>
              <a:latin typeface="Times New Roman" pitchFamily="18" charset="0"/>
            </a:endParaRPr>
          </a:p>
        </p:txBody>
      </p:sp>
      <p:sp>
        <p:nvSpPr>
          <p:cNvPr id="45" name="文本框 44">
            <a:extLst>
              <a:ext uri="{FF2B5EF4-FFF2-40B4-BE49-F238E27FC236}">
                <a16:creationId xmlns:a16="http://schemas.microsoft.com/office/drawing/2014/main" id="{7D157223-6CA6-4301-91BF-94FC9BACA69E}"/>
              </a:ext>
            </a:extLst>
          </p:cNvPr>
          <p:cNvSpPr txBox="1"/>
          <p:nvPr/>
        </p:nvSpPr>
        <p:spPr>
          <a:xfrm>
            <a:off x="654845" y="992951"/>
            <a:ext cx="5384800" cy="584775"/>
          </a:xfrm>
          <a:prstGeom prst="rect">
            <a:avLst/>
          </a:prstGeom>
          <a:noFill/>
        </p:spPr>
        <p:txBody>
          <a:bodyPr wrap="square" rtlCol="0">
            <a:spAutoFit/>
          </a:bodyPr>
          <a:lstStyle/>
          <a:p>
            <a:r>
              <a:rPr lang="en-US" altLang="zh-CN" sz="3200" b="1" dirty="0">
                <a:solidFill>
                  <a:srgbClr val="FF0000"/>
                </a:solidFill>
              </a:rPr>
              <a:t>3. </a:t>
            </a:r>
            <a:r>
              <a:rPr lang="zh-CN" altLang="en-US" sz="3200" b="1" dirty="0">
                <a:solidFill>
                  <a:srgbClr val="FF0000"/>
                </a:solidFill>
              </a:rPr>
              <a:t>破坏循坏等待条件</a:t>
            </a:r>
          </a:p>
        </p:txBody>
      </p:sp>
      <p:sp>
        <p:nvSpPr>
          <p:cNvPr id="16" name="AutoShape 4">
            <a:hlinkClick r:id="" action="ppaction://hlinkshowjump?jump=nextslide" highlightClick="1"/>
            <a:extLst>
              <a:ext uri="{FF2B5EF4-FFF2-40B4-BE49-F238E27FC236}">
                <a16:creationId xmlns:a16="http://schemas.microsoft.com/office/drawing/2014/main" id="{7C389302-6B6E-125E-AB9F-4EA4C91D4FBC}"/>
              </a:ext>
            </a:extLst>
          </p:cNvPr>
          <p:cNvSpPr>
            <a:spLocks noChangeArrowheads="1"/>
          </p:cNvSpPr>
          <p:nvPr/>
        </p:nvSpPr>
        <p:spPr bwMode="auto">
          <a:xfrm>
            <a:off x="3262313" y="4219155"/>
            <a:ext cx="184150" cy="400050"/>
          </a:xfrm>
          <a:prstGeom prst="actionButtonForwardNext">
            <a:avLst/>
          </a:prstGeom>
          <a:noFill/>
          <a:ln>
            <a:noFill/>
          </a:ln>
          <a:effectLst>
            <a:outerShdw dist="17961" dir="2700000" algn="ctr" rotWithShape="0">
              <a:srgbClr val="FF6161">
                <a:gamma/>
                <a:shade val="60000"/>
                <a:invGamma/>
                <a:alpha val="50000"/>
              </a:srgbClr>
            </a:outerShdw>
          </a:effectLst>
        </p:spPr>
        <p:txBody>
          <a:bodyPr wrap="none" anchor="ctr">
            <a:spAutoFit/>
          </a:bodyPr>
          <a:lstStyle/>
          <a:p>
            <a:pPr marL="0" marR="0" lvl="0" indent="0" defTabSz="914400" eaLnBrk="0" fontAlgn="base" latinLnBrk="0" hangingPunct="0">
              <a:lnSpc>
                <a:spcPct val="100000"/>
              </a:lnSpc>
              <a:spcBef>
                <a:spcPct val="2000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charset="0"/>
            </a:endParaRPr>
          </a:p>
        </p:txBody>
      </p:sp>
      <p:sp>
        <p:nvSpPr>
          <p:cNvPr id="17" name="Rectangle 6">
            <a:extLst>
              <a:ext uri="{FF2B5EF4-FFF2-40B4-BE49-F238E27FC236}">
                <a16:creationId xmlns:a16="http://schemas.microsoft.com/office/drawing/2014/main" id="{09AD3B5F-C2F6-4DAB-B608-070920DAA6C2}"/>
              </a:ext>
            </a:extLst>
          </p:cNvPr>
          <p:cNvSpPr>
            <a:spLocks noChangeArrowheads="1"/>
          </p:cNvSpPr>
          <p:nvPr/>
        </p:nvSpPr>
        <p:spPr bwMode="auto">
          <a:xfrm>
            <a:off x="1173164" y="3285706"/>
            <a:ext cx="7083425" cy="2014537"/>
          </a:xfrm>
          <a:prstGeom prst="rect">
            <a:avLst/>
          </a:prstGeom>
          <a:gradFill rotWithShape="0">
            <a:gsLst>
              <a:gs pos="0">
                <a:srgbClr val="FFEECD"/>
              </a:gs>
              <a:gs pos="100000">
                <a:srgbClr val="CCFFCC"/>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contourClr>
              <a:srgbClr val="FFEECD"/>
            </a:contourClr>
          </a:sp3d>
        </p:spPr>
        <p:txBody>
          <a:bodyPr wrap="none" anchor="ctr">
            <a:flatTx/>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8" name="Rectangle 7">
            <a:extLst>
              <a:ext uri="{FF2B5EF4-FFF2-40B4-BE49-F238E27FC236}">
                <a16:creationId xmlns:a16="http://schemas.microsoft.com/office/drawing/2014/main" id="{1A1159AC-84D0-5625-3216-DDC86FD98A37}"/>
              </a:ext>
            </a:extLst>
          </p:cNvPr>
          <p:cNvSpPr>
            <a:spLocks noChangeArrowheads="1"/>
          </p:cNvSpPr>
          <p:nvPr/>
        </p:nvSpPr>
        <p:spPr bwMode="auto">
          <a:xfrm>
            <a:off x="1579563" y="3317455"/>
            <a:ext cx="674846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342900" marR="0" lvl="0" indent="-342900" defTabSz="914400" eaLnBrk="0" fontAlgn="base" latinLnBrk="0" hangingPunct="0">
              <a:lnSpc>
                <a:spcPct val="100000"/>
              </a:lnSpc>
              <a:spcBef>
                <a:spcPct val="20000"/>
              </a:spcBef>
              <a:spcAft>
                <a:spcPct val="0"/>
              </a:spcAft>
              <a:buClrTx/>
              <a:buSzTx/>
              <a:buFontTx/>
              <a:buNone/>
              <a:tabLst/>
              <a:defRPr/>
            </a:pPr>
            <a:r>
              <a:rPr kumimoji="0" lang="zh-CN" altLang="en-US" sz="2000" b="1" i="0" u="none" strike="noStrike" kern="0" cap="none" spc="0" normalizeH="0" baseline="0" noProof="0" dirty="0">
                <a:ln>
                  <a:noFill/>
                </a:ln>
                <a:solidFill>
                  <a:srgbClr val="FF0000"/>
                </a:solidFill>
                <a:effectLst/>
                <a:uLnTx/>
                <a:uFillTx/>
                <a:latin typeface="楷体_GB2312" pitchFamily="49" charset="-122"/>
                <a:ea typeface="宋体" panose="02010600030101010101" pitchFamily="2" charset="-122"/>
              </a:rPr>
              <a:t>例如：</a:t>
            </a:r>
            <a:r>
              <a:rPr kumimoji="0" lang="en-US" altLang="zh-CN" sz="2000" b="1" i="0" u="none" strike="noStrike" kern="0" cap="none" spc="0" normalizeH="0" baseline="0" noProof="0" dirty="0">
                <a:ln>
                  <a:noFill/>
                </a:ln>
                <a:solidFill>
                  <a:srgbClr val="FF0000"/>
                </a:solidFill>
                <a:effectLst/>
                <a:uLnTx/>
                <a:uFillTx/>
                <a:latin typeface="楷体_GB2312" pitchFamily="49" charset="-122"/>
                <a:ea typeface="宋体" panose="02010600030101010101" pitchFamily="2" charset="-122"/>
              </a:rPr>
              <a:t>1</a:t>
            </a:r>
            <a:r>
              <a:rPr kumimoji="0" lang="zh-CN" altLang="en-US" sz="2000" b="1" i="0" u="none" strike="noStrike" kern="0" cap="none" spc="0" normalizeH="0" baseline="0" noProof="0" dirty="0">
                <a:ln>
                  <a:noFill/>
                </a:ln>
                <a:solidFill>
                  <a:srgbClr val="FF0000"/>
                </a:solidFill>
                <a:effectLst/>
                <a:uLnTx/>
                <a:uFillTx/>
                <a:latin typeface="楷体_GB2312" pitchFamily="49" charset="-122"/>
                <a:ea typeface="宋体" panose="02010600030101010101" pitchFamily="2" charset="-122"/>
              </a:rPr>
              <a:t>磁带机，</a:t>
            </a:r>
            <a:r>
              <a:rPr kumimoji="0" lang="en-US" altLang="zh-CN" sz="2000" b="1" i="0" u="none" strike="noStrike" kern="0" cap="none" spc="0" normalizeH="0" baseline="0" noProof="0" dirty="0">
                <a:ln>
                  <a:noFill/>
                </a:ln>
                <a:solidFill>
                  <a:srgbClr val="FF0000"/>
                </a:solidFill>
                <a:effectLst/>
                <a:uLnTx/>
                <a:uFillTx/>
                <a:latin typeface="楷体_GB2312" pitchFamily="49" charset="-122"/>
                <a:ea typeface="宋体" panose="02010600030101010101" pitchFamily="2" charset="-122"/>
              </a:rPr>
              <a:t>2</a:t>
            </a:r>
            <a:r>
              <a:rPr kumimoji="0" lang="zh-CN" altLang="en-US" sz="2000" b="1" i="0" u="none" strike="noStrike" kern="0" cap="none" spc="0" normalizeH="0" baseline="0" noProof="0" dirty="0">
                <a:ln>
                  <a:noFill/>
                </a:ln>
                <a:solidFill>
                  <a:srgbClr val="FF0000"/>
                </a:solidFill>
                <a:effectLst/>
                <a:uLnTx/>
                <a:uFillTx/>
                <a:latin typeface="楷体_GB2312" pitchFamily="49" charset="-122"/>
                <a:ea typeface="宋体" panose="02010600030101010101" pitchFamily="2" charset="-122"/>
              </a:rPr>
              <a:t>扫描仪，</a:t>
            </a:r>
            <a:r>
              <a:rPr kumimoji="0" lang="en-US" altLang="zh-CN" sz="2000" b="1" i="0" u="none" strike="noStrike" kern="0" cap="none" spc="0" normalizeH="0" baseline="0" noProof="0" dirty="0">
                <a:ln>
                  <a:noFill/>
                </a:ln>
                <a:solidFill>
                  <a:srgbClr val="FF0000"/>
                </a:solidFill>
                <a:effectLst/>
                <a:uLnTx/>
                <a:uFillTx/>
                <a:latin typeface="楷体_GB2312" pitchFamily="49" charset="-122"/>
                <a:ea typeface="宋体" panose="02010600030101010101" pitchFamily="2" charset="-122"/>
              </a:rPr>
              <a:t>3</a:t>
            </a:r>
            <a:r>
              <a:rPr kumimoji="0" lang="zh-CN" altLang="en-US" sz="2000" b="1" i="0" u="none" strike="noStrike" kern="0" cap="none" spc="0" normalizeH="0" baseline="0" noProof="0" dirty="0">
                <a:ln>
                  <a:noFill/>
                </a:ln>
                <a:solidFill>
                  <a:srgbClr val="FF0000"/>
                </a:solidFill>
                <a:effectLst/>
                <a:uLnTx/>
                <a:uFillTx/>
                <a:latin typeface="楷体_GB2312" pitchFamily="49" charset="-122"/>
                <a:ea typeface="宋体" panose="02010600030101010101" pitchFamily="2" charset="-122"/>
              </a:rPr>
              <a:t>打印机，</a:t>
            </a:r>
            <a:r>
              <a:rPr kumimoji="0" lang="en-US" altLang="zh-CN" sz="2000" b="1" i="0" u="none" strike="noStrike" kern="0" cap="none" spc="0" normalizeH="0" baseline="0" noProof="0" dirty="0">
                <a:ln>
                  <a:noFill/>
                </a:ln>
                <a:solidFill>
                  <a:srgbClr val="FF0000"/>
                </a:solidFill>
                <a:effectLst/>
                <a:uLnTx/>
                <a:uFillTx/>
                <a:latin typeface="楷体_GB2312" pitchFamily="49" charset="-122"/>
                <a:ea typeface="宋体" panose="02010600030101010101" pitchFamily="2" charset="-122"/>
              </a:rPr>
              <a:t>4</a:t>
            </a:r>
            <a:r>
              <a:rPr kumimoji="0" lang="zh-CN" altLang="en-US" sz="2000" b="1" i="0" u="none" strike="noStrike" kern="0" cap="none" spc="0" normalizeH="0" baseline="0" noProof="0" dirty="0">
                <a:ln>
                  <a:noFill/>
                </a:ln>
                <a:solidFill>
                  <a:srgbClr val="FF0000"/>
                </a:solidFill>
                <a:effectLst/>
                <a:uLnTx/>
                <a:uFillTx/>
                <a:latin typeface="楷体_GB2312" pitchFamily="49" charset="-122"/>
                <a:ea typeface="宋体" panose="02010600030101010101" pitchFamily="2" charset="-122"/>
              </a:rPr>
              <a:t>绘图仪，</a:t>
            </a:r>
            <a:r>
              <a:rPr kumimoji="0" lang="en-US" altLang="zh-CN" sz="20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rPr>
              <a:t>…</a:t>
            </a:r>
            <a:r>
              <a:rPr kumimoji="0" lang="zh-CN" altLang="en-US" sz="2000" b="1" i="0" u="none" strike="noStrike" kern="0" cap="none" spc="0" normalizeH="0" baseline="0" noProof="0" dirty="0">
                <a:ln>
                  <a:noFill/>
                </a:ln>
                <a:solidFill>
                  <a:srgbClr val="FF0000"/>
                </a:solidFill>
                <a:effectLst/>
                <a:uLnTx/>
                <a:uFillTx/>
                <a:latin typeface="楷体_GB2312" pitchFamily="49" charset="-122"/>
                <a:ea typeface="宋体" panose="02010600030101010101" pitchFamily="2" charset="-122"/>
              </a:rPr>
              <a:t>，</a:t>
            </a:r>
            <a:endParaRPr kumimoji="0" lang="en-US" altLang="zh-CN" sz="2000" b="1" i="0" u="none" strike="noStrike" kern="0" cap="none" spc="0" normalizeH="0" baseline="0" noProof="0" dirty="0">
              <a:ln>
                <a:noFill/>
              </a:ln>
              <a:solidFill>
                <a:srgbClr val="FF0000"/>
              </a:solidFill>
              <a:effectLst/>
              <a:uLnTx/>
              <a:uFillTx/>
              <a:latin typeface="楷体_GB2312" pitchFamily="49" charset="-122"/>
              <a:ea typeface="宋体" panose="02010600030101010101" pitchFamily="2" charset="-122"/>
            </a:endParaRPr>
          </a:p>
        </p:txBody>
      </p:sp>
      <p:sp>
        <p:nvSpPr>
          <p:cNvPr id="19" name="Rectangle 8">
            <a:extLst>
              <a:ext uri="{FF2B5EF4-FFF2-40B4-BE49-F238E27FC236}">
                <a16:creationId xmlns:a16="http://schemas.microsoft.com/office/drawing/2014/main" id="{3F237E23-B978-03C7-8DAE-A7A67E791CE2}"/>
              </a:ext>
            </a:extLst>
          </p:cNvPr>
          <p:cNvSpPr>
            <a:spLocks noChangeArrowheads="1"/>
          </p:cNvSpPr>
          <p:nvPr/>
        </p:nvSpPr>
        <p:spPr bwMode="auto">
          <a:xfrm>
            <a:off x="1722439" y="3803230"/>
            <a:ext cx="1539875" cy="1282700"/>
          </a:xfrm>
          <a:prstGeom prst="rect">
            <a:avLst/>
          </a:prstGeom>
          <a:noFill/>
          <a:ln w="9525">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kumimoji="1" lang="en-US" altLang="zh-CN" dirty="0">
                <a:solidFill>
                  <a:srgbClr val="000000"/>
                </a:solidFill>
                <a:latin typeface="Times New Roman" panose="02020603050405020304" pitchFamily="18" charset="0"/>
                <a:ea typeface="楷体_GB2312" pitchFamily="49" charset="-122"/>
              </a:rPr>
              <a:t>P1</a:t>
            </a:r>
            <a:r>
              <a:rPr kumimoji="1" lang="zh-CN" altLang="en-US" dirty="0">
                <a:solidFill>
                  <a:srgbClr val="000000"/>
                </a:solidFill>
                <a:latin typeface="Times New Roman" panose="02020603050405020304" pitchFamily="18" charset="0"/>
                <a:ea typeface="楷体_GB2312" pitchFamily="49" charset="-122"/>
              </a:rPr>
              <a:t>：</a:t>
            </a:r>
          </a:p>
          <a:p>
            <a:pPr algn="ctr" eaLnBrk="1" fontAlgn="base" hangingPunct="1">
              <a:spcBef>
                <a:spcPct val="0"/>
              </a:spcBef>
              <a:spcAft>
                <a:spcPct val="0"/>
              </a:spcAft>
            </a:pPr>
            <a:r>
              <a:rPr kumimoji="1" lang="zh-CN" altLang="en-US" dirty="0">
                <a:solidFill>
                  <a:srgbClr val="000000"/>
                </a:solidFill>
                <a:latin typeface="Times New Roman" panose="02020603050405020304" pitchFamily="18" charset="0"/>
                <a:ea typeface="楷体_GB2312" pitchFamily="49" charset="-122"/>
              </a:rPr>
              <a:t>申请</a:t>
            </a:r>
            <a:r>
              <a:rPr kumimoji="1" lang="en-US" altLang="zh-CN" dirty="0">
                <a:solidFill>
                  <a:srgbClr val="000000"/>
                </a:solidFill>
                <a:latin typeface="Times New Roman" panose="02020603050405020304" pitchFamily="18" charset="0"/>
                <a:ea typeface="楷体_GB2312" pitchFamily="49" charset="-122"/>
              </a:rPr>
              <a:t>2</a:t>
            </a:r>
          </a:p>
          <a:p>
            <a:pPr algn="ctr" eaLnBrk="1" fontAlgn="base" hangingPunct="1">
              <a:spcBef>
                <a:spcPct val="0"/>
              </a:spcBef>
              <a:spcAft>
                <a:spcPct val="0"/>
              </a:spcAft>
            </a:pPr>
            <a:r>
              <a:rPr kumimoji="1" lang="zh-CN" altLang="en-US" dirty="0">
                <a:solidFill>
                  <a:srgbClr val="000000"/>
                </a:solidFill>
                <a:latin typeface="Times New Roman" panose="02020603050405020304" pitchFamily="18" charset="0"/>
                <a:ea typeface="楷体_GB2312" pitchFamily="49" charset="-122"/>
              </a:rPr>
              <a:t>申请</a:t>
            </a:r>
            <a:r>
              <a:rPr kumimoji="1" lang="en-US" altLang="zh-CN" dirty="0">
                <a:solidFill>
                  <a:srgbClr val="000000"/>
                </a:solidFill>
                <a:latin typeface="Times New Roman" panose="02020603050405020304" pitchFamily="18" charset="0"/>
                <a:ea typeface="楷体_GB2312" pitchFamily="49" charset="-122"/>
              </a:rPr>
              <a:t>4</a:t>
            </a:r>
          </a:p>
          <a:p>
            <a:pPr algn="ctr" eaLnBrk="1" fontAlgn="base" hangingPunct="1">
              <a:spcBef>
                <a:spcPct val="0"/>
              </a:spcBef>
              <a:spcAft>
                <a:spcPct val="0"/>
              </a:spcAft>
            </a:pPr>
            <a:r>
              <a:rPr kumimoji="1" lang="en-US" altLang="zh-CN" dirty="0">
                <a:solidFill>
                  <a:srgbClr val="000000"/>
                </a:solidFill>
                <a:latin typeface="Times New Roman" panose="02020603050405020304" pitchFamily="18" charset="0"/>
                <a:ea typeface="楷体_GB2312" pitchFamily="49" charset="-122"/>
              </a:rPr>
              <a:t>…</a:t>
            </a:r>
            <a:endParaRPr kumimoji="1" lang="en-US" altLang="zh-CN" dirty="0">
              <a:solidFill>
                <a:srgbClr val="000000"/>
              </a:solidFill>
              <a:latin typeface="Times New Roman" panose="02020603050405020304" pitchFamily="18" charset="0"/>
            </a:endParaRPr>
          </a:p>
        </p:txBody>
      </p:sp>
      <p:sp>
        <p:nvSpPr>
          <p:cNvPr id="20" name="Rectangle 9">
            <a:extLst>
              <a:ext uri="{FF2B5EF4-FFF2-40B4-BE49-F238E27FC236}">
                <a16:creationId xmlns:a16="http://schemas.microsoft.com/office/drawing/2014/main" id="{C1D243C0-6F75-687E-38B9-BCDDD45AACC8}"/>
              </a:ext>
            </a:extLst>
          </p:cNvPr>
          <p:cNvSpPr>
            <a:spLocks noChangeArrowheads="1"/>
          </p:cNvSpPr>
          <p:nvPr/>
        </p:nvSpPr>
        <p:spPr bwMode="auto">
          <a:xfrm>
            <a:off x="3797301" y="3803230"/>
            <a:ext cx="1336675" cy="1282700"/>
          </a:xfrm>
          <a:prstGeom prst="rect">
            <a:avLst/>
          </a:prstGeom>
          <a:noFill/>
          <a:ln w="9525">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kumimoji="1" lang="en-US" altLang="zh-CN">
                <a:solidFill>
                  <a:srgbClr val="000000"/>
                </a:solidFill>
                <a:latin typeface="Times New Roman" panose="02020603050405020304" pitchFamily="18" charset="0"/>
                <a:ea typeface="楷体_GB2312" pitchFamily="49" charset="-122"/>
              </a:rPr>
              <a:t>P2</a:t>
            </a:r>
            <a:r>
              <a:rPr kumimoji="1" lang="zh-CN" altLang="en-US">
                <a:solidFill>
                  <a:srgbClr val="000000"/>
                </a:solidFill>
                <a:latin typeface="Times New Roman" panose="02020603050405020304" pitchFamily="18" charset="0"/>
                <a:ea typeface="楷体_GB2312" pitchFamily="49" charset="-122"/>
              </a:rPr>
              <a:t>：</a:t>
            </a:r>
          </a:p>
          <a:p>
            <a:pPr algn="ctr" eaLnBrk="1" fontAlgn="base" hangingPunct="1">
              <a:spcBef>
                <a:spcPct val="0"/>
              </a:spcBef>
              <a:spcAft>
                <a:spcPct val="0"/>
              </a:spcAft>
            </a:pPr>
            <a:r>
              <a:rPr kumimoji="1" lang="zh-CN" altLang="en-US">
                <a:solidFill>
                  <a:srgbClr val="000000"/>
                </a:solidFill>
                <a:latin typeface="Times New Roman" panose="02020603050405020304" pitchFamily="18" charset="0"/>
                <a:ea typeface="楷体_GB2312" pitchFamily="49" charset="-122"/>
              </a:rPr>
              <a:t>申请</a:t>
            </a:r>
            <a:r>
              <a:rPr kumimoji="1" lang="en-US" altLang="zh-CN">
                <a:solidFill>
                  <a:srgbClr val="000000"/>
                </a:solidFill>
                <a:latin typeface="Times New Roman" panose="02020603050405020304" pitchFamily="18" charset="0"/>
                <a:ea typeface="楷体_GB2312" pitchFamily="49" charset="-122"/>
              </a:rPr>
              <a:t>2</a:t>
            </a:r>
          </a:p>
          <a:p>
            <a:pPr algn="ctr" eaLnBrk="1" fontAlgn="base" hangingPunct="1">
              <a:spcBef>
                <a:spcPct val="0"/>
              </a:spcBef>
              <a:spcAft>
                <a:spcPct val="0"/>
              </a:spcAft>
            </a:pPr>
            <a:r>
              <a:rPr kumimoji="1" lang="zh-CN" altLang="en-US">
                <a:solidFill>
                  <a:srgbClr val="000000"/>
                </a:solidFill>
                <a:latin typeface="Times New Roman" panose="02020603050405020304" pitchFamily="18" charset="0"/>
                <a:ea typeface="楷体_GB2312" pitchFamily="49" charset="-122"/>
              </a:rPr>
              <a:t>申请</a:t>
            </a:r>
            <a:r>
              <a:rPr kumimoji="1" lang="en-US" altLang="zh-CN">
                <a:solidFill>
                  <a:srgbClr val="000000"/>
                </a:solidFill>
                <a:latin typeface="Times New Roman" panose="02020603050405020304" pitchFamily="18" charset="0"/>
                <a:ea typeface="楷体_GB2312" pitchFamily="49" charset="-122"/>
              </a:rPr>
              <a:t>4</a:t>
            </a:r>
          </a:p>
          <a:p>
            <a:pPr algn="ctr" eaLnBrk="1" fontAlgn="base" hangingPunct="1">
              <a:spcBef>
                <a:spcPct val="0"/>
              </a:spcBef>
              <a:spcAft>
                <a:spcPct val="0"/>
              </a:spcAft>
            </a:pPr>
            <a:r>
              <a:rPr kumimoji="1" lang="en-US" altLang="zh-CN">
                <a:solidFill>
                  <a:srgbClr val="000000"/>
                </a:solidFill>
                <a:latin typeface="Times New Roman" panose="02020603050405020304" pitchFamily="18" charset="0"/>
                <a:ea typeface="楷体_GB2312" pitchFamily="49" charset="-122"/>
              </a:rPr>
              <a:t>…</a:t>
            </a:r>
          </a:p>
        </p:txBody>
      </p:sp>
      <p:sp>
        <p:nvSpPr>
          <p:cNvPr id="21" name="Rectangle 10">
            <a:extLst>
              <a:ext uri="{FF2B5EF4-FFF2-40B4-BE49-F238E27FC236}">
                <a16:creationId xmlns:a16="http://schemas.microsoft.com/office/drawing/2014/main" id="{7452AD09-0157-2C7E-C436-90947C48AE3A}"/>
              </a:ext>
            </a:extLst>
          </p:cNvPr>
          <p:cNvSpPr>
            <a:spLocks noChangeArrowheads="1"/>
          </p:cNvSpPr>
          <p:nvPr/>
        </p:nvSpPr>
        <p:spPr bwMode="auto">
          <a:xfrm>
            <a:off x="5205413" y="3803230"/>
            <a:ext cx="2286000" cy="417512"/>
          </a:xfrm>
          <a:prstGeom prst="rect">
            <a:avLst/>
          </a:prstGeom>
          <a:noFill/>
          <a:ln w="9525">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kumimoji="1" lang="en-US" altLang="zh-CN">
                <a:solidFill>
                  <a:srgbClr val="000000"/>
                </a:solidFill>
                <a:latin typeface="Times New Roman" panose="02020603050405020304" pitchFamily="18" charset="0"/>
              </a:rPr>
              <a:t>P3  ……  P10</a:t>
            </a:r>
          </a:p>
        </p:txBody>
      </p:sp>
      <p:sp>
        <p:nvSpPr>
          <p:cNvPr id="22" name="Rectangle 3">
            <a:extLst>
              <a:ext uri="{FF2B5EF4-FFF2-40B4-BE49-F238E27FC236}">
                <a16:creationId xmlns:a16="http://schemas.microsoft.com/office/drawing/2014/main" id="{484A8110-4E79-057F-6750-C428AE3DB257}"/>
              </a:ext>
            </a:extLst>
          </p:cNvPr>
          <p:cNvSpPr>
            <a:spLocks noChangeArrowheads="1"/>
          </p:cNvSpPr>
          <p:nvPr/>
        </p:nvSpPr>
        <p:spPr bwMode="auto">
          <a:xfrm>
            <a:off x="334331" y="5187669"/>
            <a:ext cx="9577064"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2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rPr>
              <a:t>优点：</a:t>
            </a:r>
            <a:r>
              <a:rPr kumimoji="1" lang="zh-CN" altLang="en-US"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较之前面两种方法提高了资源利用率和系统吞吐量。</a:t>
            </a:r>
          </a:p>
          <a:p>
            <a:pPr marL="0" marR="0" lvl="0" indent="0" defTabSz="914400" eaLnBrk="1" fontAlgn="base" latinLnBrk="0" hangingPunct="1">
              <a:lnSpc>
                <a:spcPct val="12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rPr>
              <a:t>缺点：</a:t>
            </a:r>
            <a:r>
              <a:rPr kumimoji="1" lang="en-US" altLang="zh-CN"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(1) </a:t>
            </a:r>
            <a:r>
              <a:rPr kumimoji="1" lang="zh-CN" altLang="en-US"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降低了添加新设备的灵活性；</a:t>
            </a:r>
          </a:p>
          <a:p>
            <a:pPr marL="0" marR="0" lvl="0" indent="0" defTabSz="914400" eaLnBrk="1" fontAlgn="base" latinLnBrk="0" hangingPunct="1">
              <a:lnSpc>
                <a:spcPct val="120000"/>
              </a:lnSpc>
              <a:spcBef>
                <a:spcPct val="0"/>
              </a:spcBef>
              <a:spcAft>
                <a:spcPct val="0"/>
              </a:spcAft>
              <a:buClrTx/>
              <a:buSzTx/>
              <a:buFontTx/>
              <a:buNone/>
              <a:tabLst/>
              <a:defRPr/>
            </a:pPr>
            <a:r>
              <a:rPr kumimoji="1" lang="en-US" altLang="zh-CN"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(2)</a:t>
            </a:r>
            <a:r>
              <a:rPr kumimoji="1" lang="zh-CN" altLang="en-US"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作业使用资源的顺序与系统规定的申请顺序不同时，会降低资</a:t>
            </a:r>
            <a:endParaRPr kumimoji="1" lang="en-US" altLang="zh-CN"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0" marR="0" lvl="0" indent="0" defTabSz="914400" eaLnBrk="1" fontAlgn="base" latinLnBrk="0" hangingPunct="1">
              <a:lnSpc>
                <a:spcPct val="120000"/>
              </a:lnSpc>
              <a:spcBef>
                <a:spcPct val="0"/>
              </a:spcBef>
              <a:spcAft>
                <a:spcPct val="0"/>
              </a:spcAft>
              <a:buClrTx/>
              <a:buSzTx/>
              <a:buFontTx/>
              <a:buNone/>
              <a:tabLst/>
              <a:defRPr/>
            </a:pPr>
            <a:r>
              <a:rPr kumimoji="1" lang="en-US" altLang="zh-CN"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t>
            </a:r>
            <a:r>
              <a:rPr kumimoji="1" lang="zh-CN" altLang="en-US"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源的利用率</a:t>
            </a:r>
          </a:p>
        </p:txBody>
      </p:sp>
      <p:sp>
        <p:nvSpPr>
          <p:cNvPr id="23" name="矩形 22">
            <a:extLst>
              <a:ext uri="{FF2B5EF4-FFF2-40B4-BE49-F238E27FC236}">
                <a16:creationId xmlns:a16="http://schemas.microsoft.com/office/drawing/2014/main" id="{0ED14E5B-9FAC-A302-C60B-F648D5146C53}"/>
              </a:ext>
            </a:extLst>
          </p:cNvPr>
          <p:cNvSpPr>
            <a:spLocks noChangeArrowheads="1"/>
          </p:cNvSpPr>
          <p:nvPr/>
        </p:nvSpPr>
        <p:spPr bwMode="auto">
          <a:xfrm>
            <a:off x="406400" y="2141799"/>
            <a:ext cx="8559799" cy="99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30000"/>
              </a:lnSpc>
              <a:spcBef>
                <a:spcPct val="0"/>
              </a:spcBef>
              <a:spcAft>
                <a:spcPct val="0"/>
              </a:spcAft>
              <a:buClrTx/>
              <a:buSzTx/>
              <a:buFont typeface="Wingdings" panose="05000000000000000000" pitchFamily="2" charset="2"/>
              <a:buChar char="l"/>
              <a:tabLst/>
              <a:defRPr/>
            </a:pPr>
            <a:r>
              <a:rPr kumimoji="1" lang="zh-CN" altLang="en-US"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将所有的系统资源按类型进行线性排队，并赋予不同的序号；</a:t>
            </a:r>
            <a:endParaRPr kumimoji="0" lang="en-US" altLang="zh-CN" sz="24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endParaRPr>
          </a:p>
          <a:p>
            <a:pPr marL="0" marR="0" lvl="0" indent="0" defTabSz="914400" eaLnBrk="1" fontAlgn="base" latinLnBrk="0" hangingPunct="1">
              <a:lnSpc>
                <a:spcPct val="130000"/>
              </a:lnSpc>
              <a:spcBef>
                <a:spcPct val="0"/>
              </a:spcBef>
              <a:spcAft>
                <a:spcPct val="0"/>
              </a:spcAft>
              <a:buClrTx/>
              <a:buSzTx/>
              <a:buFont typeface="Wingdings" panose="05000000000000000000" pitchFamily="2" charset="2"/>
              <a:buChar char="l"/>
              <a:tabLst/>
              <a:defRPr/>
            </a:pPr>
            <a:r>
              <a:rPr kumimoji="1" lang="zh-CN" altLang="en-US"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所有进程对资源的请求应严格按资源序号递增顺序提出。</a:t>
            </a:r>
          </a:p>
        </p:txBody>
      </p:sp>
    </p:spTree>
    <p:extLst>
      <p:ext uri="{BB962C8B-B14F-4D97-AF65-F5344CB8AC3E}">
        <p14:creationId xmlns:p14="http://schemas.microsoft.com/office/powerpoint/2010/main" val="1623782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box(in)">
                                      <p:cBhvr>
                                        <p:cTn id="11" dur="500"/>
                                        <p:tgtEl>
                                          <p:spTgt spid="2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ox(in)">
                                      <p:cBhvr>
                                        <p:cTn id="16" dur="500"/>
                                        <p:tgtEl>
                                          <p:spTgt spid="17"/>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box(in)">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23">
                                            <p:txEl>
                                              <p:pRg st="1" end="1"/>
                                            </p:txEl>
                                          </p:spTgt>
                                        </p:tgtEl>
                                        <p:attrNameLst>
                                          <p:attrName>style.visibility</p:attrName>
                                        </p:attrNameLst>
                                      </p:cBhvr>
                                      <p:to>
                                        <p:strVal val="visible"/>
                                      </p:to>
                                    </p:set>
                                    <p:animEffect transition="in" filter="box(in)">
                                      <p:cBhvr>
                                        <p:cTn id="24" dur="500"/>
                                        <p:tgtEl>
                                          <p:spTgt spid="2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box(in)">
                                      <p:cBhvr>
                                        <p:cTn id="29" dur="500"/>
                                        <p:tgtEl>
                                          <p:spTgt spid="19"/>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ox(in)">
                                      <p:cBhvr>
                                        <p:cTn id="32" dur="500"/>
                                        <p:tgtEl>
                                          <p:spTgt spid="20"/>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box(in)">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Effect transition="in" filter="box(in)">
                                      <p:cBhvr>
                                        <p:cTn id="40" dur="500"/>
                                        <p:tgtEl>
                                          <p:spTgt spid="22">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22">
                                            <p:txEl>
                                              <p:pRg st="1" end="1"/>
                                            </p:txEl>
                                          </p:spTgt>
                                        </p:tgtEl>
                                        <p:attrNameLst>
                                          <p:attrName>style.visibility</p:attrName>
                                        </p:attrNameLst>
                                      </p:cBhvr>
                                      <p:to>
                                        <p:strVal val="visible"/>
                                      </p:to>
                                    </p:set>
                                    <p:animEffect transition="in" filter="box(in)">
                                      <p:cBhvr>
                                        <p:cTn id="45" dur="500"/>
                                        <p:tgtEl>
                                          <p:spTgt spid="22">
                                            <p:txEl>
                                              <p:pRg st="1" end="1"/>
                                            </p:txEl>
                                          </p:spTgt>
                                        </p:tgtEl>
                                      </p:cBhvr>
                                    </p:animEffect>
                                  </p:childTnLst>
                                </p:cTn>
                              </p:par>
                              <p:par>
                                <p:cTn id="46" presetID="4" presetClass="entr" presetSubtype="16" fill="hold" nodeType="withEffect">
                                  <p:stCondLst>
                                    <p:cond delay="0"/>
                                  </p:stCondLst>
                                  <p:childTnLst>
                                    <p:set>
                                      <p:cBhvr>
                                        <p:cTn id="47" dur="1" fill="hold">
                                          <p:stCondLst>
                                            <p:cond delay="0"/>
                                          </p:stCondLst>
                                        </p:cTn>
                                        <p:tgtEl>
                                          <p:spTgt spid="22">
                                            <p:txEl>
                                              <p:pRg st="2" end="2"/>
                                            </p:txEl>
                                          </p:spTgt>
                                        </p:tgtEl>
                                        <p:attrNameLst>
                                          <p:attrName>style.visibility</p:attrName>
                                        </p:attrNameLst>
                                      </p:cBhvr>
                                      <p:to>
                                        <p:strVal val="visible"/>
                                      </p:to>
                                    </p:set>
                                    <p:animEffect transition="in" filter="box(in)">
                                      <p:cBhvr>
                                        <p:cTn id="48" dur="500"/>
                                        <p:tgtEl>
                                          <p:spTgt spid="22">
                                            <p:txEl>
                                              <p:pRg st="2" end="2"/>
                                            </p:txEl>
                                          </p:spTgt>
                                        </p:tgtEl>
                                      </p:cBhvr>
                                    </p:animEffect>
                                  </p:childTnLst>
                                </p:cTn>
                              </p:par>
                              <p:par>
                                <p:cTn id="49" presetID="4" presetClass="entr" presetSubtype="16" fill="hold" nodeType="withEffect">
                                  <p:stCondLst>
                                    <p:cond delay="0"/>
                                  </p:stCondLst>
                                  <p:childTnLst>
                                    <p:set>
                                      <p:cBhvr>
                                        <p:cTn id="50" dur="1" fill="hold">
                                          <p:stCondLst>
                                            <p:cond delay="0"/>
                                          </p:stCondLst>
                                        </p:cTn>
                                        <p:tgtEl>
                                          <p:spTgt spid="22">
                                            <p:txEl>
                                              <p:pRg st="3" end="3"/>
                                            </p:txEl>
                                          </p:spTgt>
                                        </p:tgtEl>
                                        <p:attrNameLst>
                                          <p:attrName>style.visibility</p:attrName>
                                        </p:attrNameLst>
                                      </p:cBhvr>
                                      <p:to>
                                        <p:strVal val="visible"/>
                                      </p:to>
                                    </p:set>
                                    <p:animEffect transition="in" filter="box(in)">
                                      <p:cBhvr>
                                        <p:cTn id="51"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animBg="1"/>
      <p:bldP spid="18" grpId="0"/>
      <p:bldP spid="19" grpId="0" animBg="1"/>
      <p:bldP spid="20" grpId="0" animBg="1"/>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DDAAA6-440E-B05E-92F1-432FAB13454A}"/>
              </a:ext>
            </a:extLst>
          </p:cNvPr>
          <p:cNvSpPr>
            <a:spLocks noGrp="1"/>
          </p:cNvSpPr>
          <p:nvPr>
            <p:ph type="title"/>
          </p:nvPr>
        </p:nvSpPr>
        <p:spPr/>
        <p:txBody>
          <a:bodyPr/>
          <a:lstStyle/>
          <a:p>
            <a:r>
              <a:rPr lang="zh-CN" altLang="en-US" dirty="0"/>
              <a:t>目录</a:t>
            </a:r>
          </a:p>
        </p:txBody>
      </p:sp>
      <p:grpSp>
        <p:nvGrpSpPr>
          <p:cNvPr id="35" name="Group 3">
            <a:extLst>
              <a:ext uri="{FF2B5EF4-FFF2-40B4-BE49-F238E27FC236}">
                <a16:creationId xmlns:a16="http://schemas.microsoft.com/office/drawing/2014/main" id="{1D1FA873-4C7E-EA70-C6FC-6023572BE392}"/>
              </a:ext>
            </a:extLst>
          </p:cNvPr>
          <p:cNvGrpSpPr>
            <a:grpSpLocks/>
          </p:cNvGrpSpPr>
          <p:nvPr/>
        </p:nvGrpSpPr>
        <p:grpSpPr bwMode="auto">
          <a:xfrm>
            <a:off x="2267720" y="2502230"/>
            <a:ext cx="4975883" cy="593725"/>
            <a:chOff x="0" y="0"/>
            <a:chExt cx="4224" cy="374"/>
          </a:xfrm>
        </p:grpSpPr>
        <p:sp>
          <p:nvSpPr>
            <p:cNvPr id="36" name="AutoShape 4">
              <a:extLst>
                <a:ext uri="{FF2B5EF4-FFF2-40B4-BE49-F238E27FC236}">
                  <a16:creationId xmlns:a16="http://schemas.microsoft.com/office/drawing/2014/main" id="{B2810737-E02D-2CCE-555B-079F39730A49}"/>
                </a:ext>
              </a:extLst>
            </p:cNvPr>
            <p:cNvSpPr>
              <a:spLocks noChangeArrowheads="1"/>
            </p:cNvSpPr>
            <p:nvPr/>
          </p:nvSpPr>
          <p:spPr bwMode="auto">
            <a:xfrm>
              <a:off x="0" y="0"/>
              <a:ext cx="4224" cy="374"/>
            </a:xfrm>
            <a:prstGeom prst="roundRect">
              <a:avLst>
                <a:gd name="adj" fmla="val 16667"/>
              </a:avLst>
            </a:prstGeom>
            <a:solidFill>
              <a:srgbClr val="A8D02A"/>
            </a:solidFill>
            <a:ln w="28575">
              <a:solidFill>
                <a:srgbClr val="FCFCFC"/>
              </a:solidFill>
              <a:round/>
              <a:headEnd/>
              <a:tailEnd/>
            </a:ln>
            <a:effectLst>
              <a:outerShdw dist="35921" dir="2700000" algn="ctr" rotWithShape="0">
                <a:srgbClr val="001D3A">
                  <a:alpha val="50000"/>
                </a:srgbClr>
              </a:outerShdw>
            </a:effectLst>
          </p:spPr>
          <p:txBody>
            <a:bodyPr wrap="none" anchor="ctr"/>
            <a:lstStyle/>
            <a:p>
              <a:pPr marL="0" marR="0" lvl="0" indent="0" defTabSz="914400" eaLnBrk="1" fontAlgn="base" latinLnBrk="0" hangingPunct="1">
                <a:lnSpc>
                  <a:spcPct val="100000"/>
                </a:lnSpc>
                <a:spcBef>
                  <a:spcPct val="50000"/>
                </a:spcBef>
                <a:spcAft>
                  <a:spcPct val="0"/>
                </a:spcAft>
                <a:buClr>
                  <a:srgbClr val="000000"/>
                </a:buClr>
                <a:buSzTx/>
                <a:buFontTx/>
                <a:buNone/>
                <a:tabLst/>
                <a:defRPr/>
              </a:pPr>
              <a:endParaRPr kumimoji="0" lang="zh-CN" altLang="en-US" sz="2400" b="1" i="0" u="none" strike="noStrike" kern="0" cap="none" spc="0" normalizeH="0" baseline="0" noProof="0">
                <a:ln>
                  <a:noFill/>
                </a:ln>
                <a:solidFill>
                  <a:srgbClr val="000000"/>
                </a:solidFill>
                <a:effectLst/>
                <a:uLnTx/>
                <a:uFillTx/>
                <a:latin typeface="Arial" charset="0"/>
              </a:endParaRPr>
            </a:p>
          </p:txBody>
        </p:sp>
        <p:sp>
          <p:nvSpPr>
            <p:cNvPr id="37" name="Text Box 13">
              <a:extLst>
                <a:ext uri="{FF2B5EF4-FFF2-40B4-BE49-F238E27FC236}">
                  <a16:creationId xmlns:a16="http://schemas.microsoft.com/office/drawing/2014/main" id="{78D58295-6A3C-9134-DA0C-C77E372C3836}"/>
                </a:ext>
              </a:extLst>
            </p:cNvPr>
            <p:cNvSpPr txBox="1">
              <a:spLocks noChangeArrowheads="1"/>
            </p:cNvSpPr>
            <p:nvPr/>
          </p:nvSpPr>
          <p:spPr bwMode="auto">
            <a:xfrm>
              <a:off x="543" y="46"/>
              <a:ext cx="3166" cy="291"/>
            </a:xfrm>
            <a:prstGeom prst="rect">
              <a:avLst/>
            </a:prstGeom>
            <a:noFill/>
            <a:ln w="9525">
              <a:noFill/>
              <a:miter lim="800000"/>
              <a:headEnd/>
              <a:tailEnd/>
            </a:ln>
            <a:effectLst>
              <a:outerShdw dist="17961" dir="2700000" algn="ctr" rotWithShape="0">
                <a:srgbClr val="808080">
                  <a:alpha val="50000"/>
                </a:srgbClr>
              </a:outerShdw>
            </a:effectLst>
          </p:spPr>
          <p:txBody>
            <a:bodyPr>
              <a:spAutoFit/>
            </a:bodyPr>
            <a:lstStyle/>
            <a:p>
              <a:pPr marL="457200" marR="0" lvl="0" indent="-4763" defTabSz="914400" eaLnBrk="1" fontAlgn="base" latinLnBrk="0" hangingPunct="1">
                <a:lnSpc>
                  <a:spcPct val="100000"/>
                </a:lnSpc>
                <a:spcBef>
                  <a:spcPct val="50000"/>
                </a:spcBef>
                <a:spcAft>
                  <a:spcPct val="0"/>
                </a:spcAft>
                <a:buClr>
                  <a:srgbClr val="000000"/>
                </a:buClr>
                <a:buSzTx/>
                <a:buFontTx/>
                <a:buNone/>
                <a:tabLst/>
                <a:defRPr/>
              </a:pPr>
              <a:r>
                <a:rPr kumimoji="0" lang="en-US" altLang="zh-CN" sz="2400" b="1" i="0" u="none" strike="noStrike" kern="0" cap="none" spc="0" normalizeH="0" baseline="0" noProof="0" dirty="0">
                  <a:ln>
                    <a:noFill/>
                  </a:ln>
                  <a:solidFill>
                    <a:srgbClr val="000000"/>
                  </a:solidFill>
                  <a:effectLst/>
                  <a:uLnTx/>
                  <a:uFillTx/>
                  <a:latin typeface="Arial" charset="0"/>
                </a:rPr>
                <a:t>2. </a:t>
              </a:r>
              <a:r>
                <a:rPr kumimoji="0" lang="zh-CN" altLang="en-US" sz="2400" b="1" i="0" u="none" strike="noStrike" kern="0" cap="none" spc="0" normalizeH="0" baseline="0" noProof="0" dirty="0">
                  <a:ln>
                    <a:noFill/>
                  </a:ln>
                  <a:solidFill>
                    <a:srgbClr val="000000"/>
                  </a:solidFill>
                  <a:effectLst/>
                  <a:uLnTx/>
                  <a:uFillTx/>
                  <a:latin typeface="Arial" charset="0"/>
                </a:rPr>
                <a:t>进程调度算法 </a:t>
              </a:r>
            </a:p>
          </p:txBody>
        </p:sp>
      </p:grpSp>
      <p:grpSp>
        <p:nvGrpSpPr>
          <p:cNvPr id="38" name="Group 6">
            <a:extLst>
              <a:ext uri="{FF2B5EF4-FFF2-40B4-BE49-F238E27FC236}">
                <a16:creationId xmlns:a16="http://schemas.microsoft.com/office/drawing/2014/main" id="{397344F8-BEBB-A304-8919-1E043E33D271}"/>
              </a:ext>
            </a:extLst>
          </p:cNvPr>
          <p:cNvGrpSpPr>
            <a:grpSpLocks/>
          </p:cNvGrpSpPr>
          <p:nvPr/>
        </p:nvGrpSpPr>
        <p:grpSpPr bwMode="auto">
          <a:xfrm>
            <a:off x="2267720" y="3286140"/>
            <a:ext cx="4975883" cy="593725"/>
            <a:chOff x="0" y="0"/>
            <a:chExt cx="4224" cy="374"/>
          </a:xfrm>
        </p:grpSpPr>
        <p:sp>
          <p:nvSpPr>
            <p:cNvPr id="39" name="AutoShape 3">
              <a:extLst>
                <a:ext uri="{FF2B5EF4-FFF2-40B4-BE49-F238E27FC236}">
                  <a16:creationId xmlns:a16="http://schemas.microsoft.com/office/drawing/2014/main" id="{B11AFECF-2AD4-F285-4686-5792132181DC}"/>
                </a:ext>
              </a:extLst>
            </p:cNvPr>
            <p:cNvSpPr>
              <a:spLocks noChangeArrowheads="1"/>
            </p:cNvSpPr>
            <p:nvPr/>
          </p:nvSpPr>
          <p:spPr bwMode="auto">
            <a:xfrm>
              <a:off x="0" y="0"/>
              <a:ext cx="4224" cy="374"/>
            </a:xfrm>
            <a:prstGeom prst="roundRect">
              <a:avLst>
                <a:gd name="adj" fmla="val 16667"/>
              </a:avLst>
            </a:prstGeom>
            <a:solidFill>
              <a:srgbClr val="FF6161"/>
            </a:solidFill>
            <a:ln w="28575">
              <a:solidFill>
                <a:srgbClr val="FCFCFC"/>
              </a:solidFill>
              <a:round/>
              <a:headEnd/>
              <a:tailEnd/>
            </a:ln>
            <a:effectLst>
              <a:outerShdw dist="35921" dir="2700000" algn="ctr" rotWithShape="0">
                <a:srgbClr val="001D3A">
                  <a:alpha val="50000"/>
                </a:srgbClr>
              </a:outerShdw>
            </a:effectLst>
          </p:spPr>
          <p:txBody>
            <a:bodyPr wrap="none" anchor="ctr"/>
            <a:lstStyle/>
            <a:p>
              <a:pPr marL="0" marR="0" lvl="0" indent="0" defTabSz="914400" eaLnBrk="1" fontAlgn="base" latinLnBrk="0" hangingPunct="1">
                <a:lnSpc>
                  <a:spcPct val="100000"/>
                </a:lnSpc>
                <a:spcBef>
                  <a:spcPct val="50000"/>
                </a:spcBef>
                <a:spcAft>
                  <a:spcPct val="0"/>
                </a:spcAft>
                <a:buClr>
                  <a:srgbClr val="000000"/>
                </a:buClr>
                <a:buSzTx/>
                <a:buFontTx/>
                <a:buNone/>
                <a:tabLst/>
                <a:defRPr/>
              </a:pPr>
              <a:endParaRPr kumimoji="0" lang="zh-CN" altLang="en-US" sz="2400" b="1" i="0" u="none" strike="noStrike" kern="0" cap="none" spc="0" normalizeH="0" baseline="0" noProof="0">
                <a:ln>
                  <a:noFill/>
                </a:ln>
                <a:solidFill>
                  <a:srgbClr val="000000"/>
                </a:solidFill>
                <a:effectLst/>
                <a:uLnTx/>
                <a:uFillTx/>
                <a:latin typeface="Arial" charset="0"/>
              </a:endParaRPr>
            </a:p>
          </p:txBody>
        </p:sp>
        <p:sp>
          <p:nvSpPr>
            <p:cNvPr id="40" name="Text Box 25">
              <a:extLst>
                <a:ext uri="{FF2B5EF4-FFF2-40B4-BE49-F238E27FC236}">
                  <a16:creationId xmlns:a16="http://schemas.microsoft.com/office/drawing/2014/main" id="{FBFCED26-614D-6835-A556-C3041248B4D2}"/>
                </a:ext>
              </a:extLst>
            </p:cNvPr>
            <p:cNvSpPr txBox="1">
              <a:spLocks noChangeArrowheads="1"/>
            </p:cNvSpPr>
            <p:nvPr/>
          </p:nvSpPr>
          <p:spPr bwMode="auto">
            <a:xfrm>
              <a:off x="548" y="49"/>
              <a:ext cx="3168" cy="291"/>
            </a:xfrm>
            <a:prstGeom prst="rect">
              <a:avLst/>
            </a:prstGeom>
            <a:noFill/>
            <a:ln w="9525">
              <a:noFill/>
              <a:miter lim="800000"/>
              <a:headEnd/>
              <a:tailEnd/>
            </a:ln>
            <a:effectLst>
              <a:outerShdw dist="17961" dir="2700000" algn="ctr" rotWithShape="0">
                <a:srgbClr val="808080">
                  <a:alpha val="50000"/>
                </a:srgbClr>
              </a:outerShdw>
            </a:effectLst>
          </p:spPr>
          <p:txBody>
            <a:bodyPr>
              <a:spAutoFit/>
            </a:bodyPr>
            <a:lstStyle/>
            <a:p>
              <a:pPr marL="457200" marR="0" lvl="0" indent="-4763" defTabSz="914400" eaLnBrk="1" fontAlgn="base" latinLnBrk="0" hangingPunct="1">
                <a:lnSpc>
                  <a:spcPct val="100000"/>
                </a:lnSpc>
                <a:spcBef>
                  <a:spcPct val="50000"/>
                </a:spcBef>
                <a:spcAft>
                  <a:spcPct val="0"/>
                </a:spcAft>
                <a:buClr>
                  <a:srgbClr val="000000"/>
                </a:buClr>
                <a:buSzTx/>
                <a:buFontTx/>
                <a:buNone/>
                <a:tabLst/>
                <a:defRPr/>
              </a:pPr>
              <a:r>
                <a:rPr kumimoji="0" lang="en-US" altLang="zh-CN" sz="2400" b="1" i="0" u="none" strike="noStrike" kern="0" cap="none" spc="0" normalizeH="0" baseline="0" noProof="0" dirty="0">
                  <a:ln>
                    <a:noFill/>
                  </a:ln>
                  <a:solidFill>
                    <a:srgbClr val="000000"/>
                  </a:solidFill>
                  <a:effectLst/>
                  <a:uLnTx/>
                  <a:uFillTx/>
                  <a:latin typeface="Arial" charset="0"/>
                </a:rPr>
                <a:t>3. </a:t>
              </a:r>
              <a:r>
                <a:rPr kumimoji="0" lang="zh-CN" altLang="en-US" sz="2400" b="1" i="0" u="none" strike="noStrike" kern="0" cap="none" spc="0" normalizeH="0" baseline="0" noProof="0" dirty="0">
                  <a:ln>
                    <a:noFill/>
                  </a:ln>
                  <a:solidFill>
                    <a:srgbClr val="000000"/>
                  </a:solidFill>
                  <a:effectLst/>
                  <a:uLnTx/>
                  <a:uFillTx/>
                  <a:latin typeface="Arial" charset="0"/>
                </a:rPr>
                <a:t>进程死锁 </a:t>
              </a:r>
              <a:r>
                <a:rPr kumimoji="0" lang="zh-CN" altLang="en-US" sz="2400" b="1" i="0" u="none" strike="noStrike" kern="0" cap="none" spc="0" normalizeH="0" baseline="0" noProof="0" dirty="0">
                  <a:ln>
                    <a:noFill/>
                  </a:ln>
                  <a:solidFill>
                    <a:srgbClr val="FFFFFF"/>
                  </a:solidFill>
                  <a:effectLst/>
                  <a:uLnTx/>
                  <a:uFillTx/>
                  <a:latin typeface="Arial" charset="0"/>
                </a:rPr>
                <a:t>    </a:t>
              </a:r>
            </a:p>
          </p:txBody>
        </p:sp>
      </p:grpSp>
      <p:grpSp>
        <p:nvGrpSpPr>
          <p:cNvPr id="41" name="Group 29">
            <a:extLst>
              <a:ext uri="{FF2B5EF4-FFF2-40B4-BE49-F238E27FC236}">
                <a16:creationId xmlns:a16="http://schemas.microsoft.com/office/drawing/2014/main" id="{E97EF939-74A2-AD9C-B2F8-C6E3A0824A23}"/>
              </a:ext>
            </a:extLst>
          </p:cNvPr>
          <p:cNvGrpSpPr>
            <a:grpSpLocks/>
          </p:cNvGrpSpPr>
          <p:nvPr/>
        </p:nvGrpSpPr>
        <p:grpSpPr bwMode="auto">
          <a:xfrm>
            <a:off x="6752941" y="2751152"/>
            <a:ext cx="187325" cy="722163"/>
            <a:chOff x="0" y="0"/>
            <a:chExt cx="130" cy="418"/>
          </a:xfrm>
        </p:grpSpPr>
        <p:sp>
          <p:nvSpPr>
            <p:cNvPr id="42" name="Oval 10">
              <a:extLst>
                <a:ext uri="{FF2B5EF4-FFF2-40B4-BE49-F238E27FC236}">
                  <a16:creationId xmlns:a16="http://schemas.microsoft.com/office/drawing/2014/main" id="{14196C70-4879-590A-9C13-BF557495F15F}"/>
                </a:ext>
              </a:extLst>
            </p:cNvPr>
            <p:cNvSpPr>
              <a:spLocks noChangeArrowheads="1"/>
            </p:cNvSpPr>
            <p:nvPr/>
          </p:nvSpPr>
          <p:spPr bwMode="auto">
            <a:xfrm>
              <a:off x="0" y="0"/>
              <a:ext cx="126" cy="120"/>
            </a:xfrm>
            <a:prstGeom prst="ellipse">
              <a:avLst/>
            </a:prstGeom>
            <a:solidFill>
              <a:srgbClr val="FFFFFF"/>
            </a:solidFill>
            <a:ln w="38100">
              <a:solidFill>
                <a:srgbClr val="808080"/>
              </a:solidFill>
              <a:round/>
              <a:headEnd/>
              <a:tailEnd/>
            </a:ln>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
                  <a:srgbClr val="000000"/>
                </a:buClr>
                <a:buSzTx/>
                <a:buFontTx/>
                <a:buNone/>
                <a:tabLst/>
                <a:defRPr/>
              </a:pPr>
              <a:endPar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43" name="Oval 11">
              <a:extLst>
                <a:ext uri="{FF2B5EF4-FFF2-40B4-BE49-F238E27FC236}">
                  <a16:creationId xmlns:a16="http://schemas.microsoft.com/office/drawing/2014/main" id="{93B456F2-2D9B-47CC-61BC-58CC61D75943}"/>
                </a:ext>
              </a:extLst>
            </p:cNvPr>
            <p:cNvSpPr>
              <a:spLocks noChangeArrowheads="1"/>
            </p:cNvSpPr>
            <p:nvPr/>
          </p:nvSpPr>
          <p:spPr bwMode="auto">
            <a:xfrm>
              <a:off x="4" y="298"/>
              <a:ext cx="126" cy="120"/>
            </a:xfrm>
            <a:prstGeom prst="ellipse">
              <a:avLst/>
            </a:prstGeom>
            <a:solidFill>
              <a:srgbClr val="FFFFFF"/>
            </a:solidFill>
            <a:ln w="38100">
              <a:solidFill>
                <a:srgbClr val="808080"/>
              </a:solidFill>
              <a:round/>
              <a:headEnd/>
              <a:tailEnd/>
            </a:ln>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
                  <a:srgbClr val="000000"/>
                </a:buClr>
                <a:buSzTx/>
                <a:buFontTx/>
                <a:buNone/>
                <a:tabLst/>
                <a:defRPr/>
              </a:pPr>
              <a:endPar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44" name="AutoShape 12">
              <a:extLst>
                <a:ext uri="{FF2B5EF4-FFF2-40B4-BE49-F238E27FC236}">
                  <a16:creationId xmlns:a16="http://schemas.microsoft.com/office/drawing/2014/main" id="{AF9CFE02-C7E2-0FD0-9F41-18B966115A46}"/>
                </a:ext>
              </a:extLst>
            </p:cNvPr>
            <p:cNvSpPr>
              <a:spLocks noChangeArrowheads="1"/>
            </p:cNvSpPr>
            <p:nvPr/>
          </p:nvSpPr>
          <p:spPr bwMode="auto">
            <a:xfrm>
              <a:off x="36" y="72"/>
              <a:ext cx="62" cy="300"/>
            </a:xfrm>
            <a:prstGeom prst="roundRect">
              <a:avLst>
                <a:gd name="adj" fmla="val 50000"/>
              </a:avLst>
            </a:prstGeom>
            <a:gradFill rotWithShape="1">
              <a:gsLst>
                <a:gs pos="0">
                  <a:srgbClr val="B2B2B2"/>
                </a:gs>
                <a:gs pos="50000">
                  <a:srgbClr val="FFFFFF"/>
                </a:gs>
                <a:gs pos="100000">
                  <a:srgbClr val="B2B2B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
                  <a:srgbClr val="000000"/>
                </a:buClr>
                <a:buSzTx/>
                <a:buFontTx/>
                <a:buNone/>
                <a:tabLst/>
                <a:defRPr/>
              </a:pPr>
              <a:endPar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pSp>
      <p:grpSp>
        <p:nvGrpSpPr>
          <p:cNvPr id="45" name="Group 3">
            <a:extLst>
              <a:ext uri="{FF2B5EF4-FFF2-40B4-BE49-F238E27FC236}">
                <a16:creationId xmlns:a16="http://schemas.microsoft.com/office/drawing/2014/main" id="{4120D347-B10E-FCBA-3F5E-808F827E8285}"/>
              </a:ext>
            </a:extLst>
          </p:cNvPr>
          <p:cNvGrpSpPr>
            <a:grpSpLocks/>
          </p:cNvGrpSpPr>
          <p:nvPr/>
        </p:nvGrpSpPr>
        <p:grpSpPr bwMode="auto">
          <a:xfrm>
            <a:off x="2279556" y="1780067"/>
            <a:ext cx="4964048" cy="593725"/>
            <a:chOff x="0" y="0"/>
            <a:chExt cx="4224" cy="374"/>
          </a:xfrm>
        </p:grpSpPr>
        <p:sp>
          <p:nvSpPr>
            <p:cNvPr id="46" name="AutoShape 4">
              <a:extLst>
                <a:ext uri="{FF2B5EF4-FFF2-40B4-BE49-F238E27FC236}">
                  <a16:creationId xmlns:a16="http://schemas.microsoft.com/office/drawing/2014/main" id="{8BA166AC-73BA-B7F4-AB09-81C36880CC81}"/>
                </a:ext>
              </a:extLst>
            </p:cNvPr>
            <p:cNvSpPr>
              <a:spLocks noChangeArrowheads="1"/>
            </p:cNvSpPr>
            <p:nvPr/>
          </p:nvSpPr>
          <p:spPr bwMode="auto">
            <a:xfrm>
              <a:off x="0" y="0"/>
              <a:ext cx="4224" cy="374"/>
            </a:xfrm>
            <a:prstGeom prst="roundRect">
              <a:avLst>
                <a:gd name="adj" fmla="val 16667"/>
              </a:avLst>
            </a:prstGeom>
            <a:solidFill>
              <a:srgbClr val="FF6161"/>
            </a:solidFill>
            <a:ln w="28575">
              <a:solidFill>
                <a:srgbClr val="FCFCFC"/>
              </a:solidFill>
              <a:round/>
              <a:headEnd/>
              <a:tailEnd/>
            </a:ln>
            <a:effectLst>
              <a:outerShdw dist="35921" dir="2700000" algn="ctr" rotWithShape="0">
                <a:srgbClr val="001D3A">
                  <a:alpha val="50000"/>
                </a:srgbClr>
              </a:outerShdw>
            </a:effectLst>
          </p:spPr>
          <p:txBody>
            <a:bodyPr wrap="none" anchor="ctr"/>
            <a:lstStyle/>
            <a:p>
              <a:pPr marL="0" marR="0" lvl="0" indent="0" defTabSz="914400" eaLnBrk="1" fontAlgn="base" latinLnBrk="0" hangingPunct="1">
                <a:lnSpc>
                  <a:spcPct val="100000"/>
                </a:lnSpc>
                <a:spcBef>
                  <a:spcPct val="50000"/>
                </a:spcBef>
                <a:spcAft>
                  <a:spcPct val="0"/>
                </a:spcAft>
                <a:buClr>
                  <a:srgbClr val="000000"/>
                </a:buClr>
                <a:buSzTx/>
                <a:buFontTx/>
                <a:buNone/>
                <a:tabLst/>
                <a:defRPr/>
              </a:pPr>
              <a:endParaRPr kumimoji="0" lang="zh-CN" altLang="en-US" sz="2400" b="1" i="0" u="none" strike="noStrike" kern="0" cap="none" spc="0" normalizeH="0" baseline="0" noProof="0">
                <a:ln>
                  <a:noFill/>
                </a:ln>
                <a:solidFill>
                  <a:srgbClr val="000000"/>
                </a:solidFill>
                <a:effectLst/>
                <a:uLnTx/>
                <a:uFillTx/>
                <a:latin typeface="Arial" charset="0"/>
              </a:endParaRPr>
            </a:p>
          </p:txBody>
        </p:sp>
        <p:sp>
          <p:nvSpPr>
            <p:cNvPr id="47" name="Text Box 13">
              <a:extLst>
                <a:ext uri="{FF2B5EF4-FFF2-40B4-BE49-F238E27FC236}">
                  <a16:creationId xmlns:a16="http://schemas.microsoft.com/office/drawing/2014/main" id="{696DA1C2-11AF-A675-5C1E-E222C5AD06A2}"/>
                </a:ext>
              </a:extLst>
            </p:cNvPr>
            <p:cNvSpPr txBox="1">
              <a:spLocks noChangeArrowheads="1"/>
            </p:cNvSpPr>
            <p:nvPr/>
          </p:nvSpPr>
          <p:spPr bwMode="auto">
            <a:xfrm>
              <a:off x="543" y="46"/>
              <a:ext cx="3166" cy="291"/>
            </a:xfrm>
            <a:prstGeom prst="rect">
              <a:avLst/>
            </a:prstGeom>
            <a:noFill/>
            <a:ln w="9525">
              <a:noFill/>
              <a:miter lim="800000"/>
              <a:headEnd/>
              <a:tailEnd/>
            </a:ln>
            <a:effectLst>
              <a:outerShdw dist="17961" dir="2700000" algn="ctr" rotWithShape="0">
                <a:srgbClr val="808080">
                  <a:alpha val="50000"/>
                </a:srgbClr>
              </a:outerShdw>
            </a:effectLst>
          </p:spPr>
          <p:txBody>
            <a:bodyPr>
              <a:spAutoFit/>
            </a:bodyPr>
            <a:lstStyle/>
            <a:p>
              <a:pPr marL="457200" marR="0" lvl="0" indent="-4763" defTabSz="914400" eaLnBrk="1" fontAlgn="base" latinLnBrk="0" hangingPunct="1">
                <a:lnSpc>
                  <a:spcPct val="100000"/>
                </a:lnSpc>
                <a:spcBef>
                  <a:spcPct val="50000"/>
                </a:spcBef>
                <a:spcAft>
                  <a:spcPct val="0"/>
                </a:spcAft>
                <a:buClr>
                  <a:srgbClr val="000000"/>
                </a:buClr>
                <a:buSzTx/>
                <a:buFontTx/>
                <a:buNone/>
                <a:tabLst/>
                <a:defRPr/>
              </a:pPr>
              <a:r>
                <a:rPr kumimoji="0" lang="en-US" altLang="zh-CN" sz="2400" b="1" i="0" u="none" strike="noStrike" kern="0" cap="none" spc="0" normalizeH="0" baseline="0" noProof="0" dirty="0">
                  <a:ln>
                    <a:noFill/>
                  </a:ln>
                  <a:solidFill>
                    <a:srgbClr val="000000"/>
                  </a:solidFill>
                  <a:effectLst/>
                  <a:uLnTx/>
                  <a:uFillTx/>
                  <a:latin typeface="Arial" charset="0"/>
                </a:rPr>
                <a:t>1. </a:t>
              </a:r>
              <a:r>
                <a:rPr kumimoji="0" lang="zh-CN" altLang="en-US" sz="2400" b="1" i="0" u="none" strike="noStrike" kern="0" cap="none" spc="0" normalizeH="0" baseline="0" noProof="0" dirty="0">
                  <a:ln>
                    <a:noFill/>
                  </a:ln>
                  <a:solidFill>
                    <a:srgbClr val="000000"/>
                  </a:solidFill>
                  <a:effectLst/>
                  <a:uLnTx/>
                  <a:uFillTx/>
                  <a:latin typeface="Arial" charset="0"/>
                </a:rPr>
                <a:t>进程调度基本概念</a:t>
              </a:r>
            </a:p>
          </p:txBody>
        </p:sp>
      </p:grpSp>
      <p:grpSp>
        <p:nvGrpSpPr>
          <p:cNvPr id="48" name="Group 29">
            <a:extLst>
              <a:ext uri="{FF2B5EF4-FFF2-40B4-BE49-F238E27FC236}">
                <a16:creationId xmlns:a16="http://schemas.microsoft.com/office/drawing/2014/main" id="{53F074C9-7C8B-D6BE-19B3-4D9130A59801}"/>
              </a:ext>
            </a:extLst>
          </p:cNvPr>
          <p:cNvGrpSpPr>
            <a:grpSpLocks/>
          </p:cNvGrpSpPr>
          <p:nvPr/>
        </p:nvGrpSpPr>
        <p:grpSpPr bwMode="auto">
          <a:xfrm>
            <a:off x="2598351" y="1998475"/>
            <a:ext cx="187325" cy="683775"/>
            <a:chOff x="0" y="0"/>
            <a:chExt cx="130" cy="418"/>
          </a:xfrm>
        </p:grpSpPr>
        <p:sp>
          <p:nvSpPr>
            <p:cNvPr id="49" name="Oval 10">
              <a:extLst>
                <a:ext uri="{FF2B5EF4-FFF2-40B4-BE49-F238E27FC236}">
                  <a16:creationId xmlns:a16="http://schemas.microsoft.com/office/drawing/2014/main" id="{EFDB0F55-46A3-5A50-4294-039F1EE30387}"/>
                </a:ext>
              </a:extLst>
            </p:cNvPr>
            <p:cNvSpPr>
              <a:spLocks noChangeArrowheads="1"/>
            </p:cNvSpPr>
            <p:nvPr/>
          </p:nvSpPr>
          <p:spPr bwMode="auto">
            <a:xfrm>
              <a:off x="0" y="0"/>
              <a:ext cx="126" cy="120"/>
            </a:xfrm>
            <a:prstGeom prst="ellipse">
              <a:avLst/>
            </a:prstGeom>
            <a:solidFill>
              <a:srgbClr val="FFFFFF"/>
            </a:solidFill>
            <a:ln w="38100">
              <a:solidFill>
                <a:srgbClr val="808080"/>
              </a:solidFill>
              <a:round/>
              <a:headEnd/>
              <a:tailEnd/>
            </a:ln>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
                  <a:srgbClr val="000000"/>
                </a:buClr>
                <a:buSzTx/>
                <a:buFontTx/>
                <a:buNone/>
                <a:tabLst/>
                <a:defRPr/>
              </a:pPr>
              <a:endPar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50" name="Oval 11">
              <a:extLst>
                <a:ext uri="{FF2B5EF4-FFF2-40B4-BE49-F238E27FC236}">
                  <a16:creationId xmlns:a16="http://schemas.microsoft.com/office/drawing/2014/main" id="{D8694B9C-B6CE-AAB0-79B4-78F23A9A85F4}"/>
                </a:ext>
              </a:extLst>
            </p:cNvPr>
            <p:cNvSpPr>
              <a:spLocks noChangeArrowheads="1"/>
            </p:cNvSpPr>
            <p:nvPr/>
          </p:nvSpPr>
          <p:spPr bwMode="auto">
            <a:xfrm>
              <a:off x="4" y="298"/>
              <a:ext cx="126" cy="120"/>
            </a:xfrm>
            <a:prstGeom prst="ellipse">
              <a:avLst/>
            </a:prstGeom>
            <a:solidFill>
              <a:srgbClr val="FFFFFF"/>
            </a:solidFill>
            <a:ln w="38100">
              <a:solidFill>
                <a:srgbClr val="808080"/>
              </a:solidFill>
              <a:round/>
              <a:headEnd/>
              <a:tailEnd/>
            </a:ln>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
                  <a:srgbClr val="000000"/>
                </a:buClr>
                <a:buSzTx/>
                <a:buFontTx/>
                <a:buNone/>
                <a:tabLst/>
                <a:defRPr/>
              </a:pPr>
              <a:endPar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51" name="AutoShape 12">
              <a:extLst>
                <a:ext uri="{FF2B5EF4-FFF2-40B4-BE49-F238E27FC236}">
                  <a16:creationId xmlns:a16="http://schemas.microsoft.com/office/drawing/2014/main" id="{1006EDE3-D47E-1258-A6B6-BB84385691AF}"/>
                </a:ext>
              </a:extLst>
            </p:cNvPr>
            <p:cNvSpPr>
              <a:spLocks noChangeArrowheads="1"/>
            </p:cNvSpPr>
            <p:nvPr/>
          </p:nvSpPr>
          <p:spPr bwMode="auto">
            <a:xfrm>
              <a:off x="36" y="72"/>
              <a:ext cx="62" cy="300"/>
            </a:xfrm>
            <a:prstGeom prst="roundRect">
              <a:avLst>
                <a:gd name="adj" fmla="val 50000"/>
              </a:avLst>
            </a:prstGeom>
            <a:gradFill rotWithShape="1">
              <a:gsLst>
                <a:gs pos="0">
                  <a:srgbClr val="B2B2B2"/>
                </a:gs>
                <a:gs pos="50000">
                  <a:srgbClr val="FFFFFF"/>
                </a:gs>
                <a:gs pos="100000">
                  <a:srgbClr val="B2B2B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
                  <a:srgbClr val="000000"/>
                </a:buClr>
                <a:buSzTx/>
                <a:buFontTx/>
                <a:buNone/>
                <a:tabLst/>
                <a:defRPr/>
              </a:pPr>
              <a:endPar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pSp>
      <p:grpSp>
        <p:nvGrpSpPr>
          <p:cNvPr id="52" name="Group 9">
            <a:extLst>
              <a:ext uri="{FF2B5EF4-FFF2-40B4-BE49-F238E27FC236}">
                <a16:creationId xmlns:a16="http://schemas.microsoft.com/office/drawing/2014/main" id="{5FC9C0E2-5E1B-21B8-10DC-076879616F40}"/>
              </a:ext>
            </a:extLst>
          </p:cNvPr>
          <p:cNvGrpSpPr>
            <a:grpSpLocks/>
          </p:cNvGrpSpPr>
          <p:nvPr/>
        </p:nvGrpSpPr>
        <p:grpSpPr bwMode="auto">
          <a:xfrm>
            <a:off x="2283689" y="4085245"/>
            <a:ext cx="4964048" cy="593725"/>
            <a:chOff x="0" y="0"/>
            <a:chExt cx="4224" cy="374"/>
          </a:xfrm>
        </p:grpSpPr>
        <p:sp>
          <p:nvSpPr>
            <p:cNvPr id="53" name="AutoShape 14">
              <a:extLst>
                <a:ext uri="{FF2B5EF4-FFF2-40B4-BE49-F238E27FC236}">
                  <a16:creationId xmlns:a16="http://schemas.microsoft.com/office/drawing/2014/main" id="{EBAB7D49-AD35-63A2-43E0-D8CEFBB62EE5}"/>
                </a:ext>
              </a:extLst>
            </p:cNvPr>
            <p:cNvSpPr>
              <a:spLocks noChangeArrowheads="1"/>
            </p:cNvSpPr>
            <p:nvPr/>
          </p:nvSpPr>
          <p:spPr bwMode="auto">
            <a:xfrm>
              <a:off x="0" y="0"/>
              <a:ext cx="4224" cy="374"/>
            </a:xfrm>
            <a:prstGeom prst="roundRect">
              <a:avLst>
                <a:gd name="adj" fmla="val 16667"/>
              </a:avLst>
            </a:prstGeom>
            <a:solidFill>
              <a:srgbClr val="A8D02A"/>
            </a:solidFill>
            <a:ln w="28575">
              <a:solidFill>
                <a:srgbClr val="FCFCFC"/>
              </a:solidFill>
              <a:round/>
              <a:headEnd/>
              <a:tailEnd/>
            </a:ln>
            <a:effectLst>
              <a:outerShdw dist="35921" dir="2700000" algn="ctr" rotWithShape="0">
                <a:srgbClr val="001D3A">
                  <a:alpha val="50000"/>
                </a:srgbClr>
              </a:outerShdw>
            </a:effectLst>
          </p:spPr>
          <p:txBody>
            <a:bodyPr wrap="none" anchor="ctr"/>
            <a:lstStyle/>
            <a:p>
              <a:pPr marL="0" marR="0" lvl="0" indent="0" defTabSz="914400" eaLnBrk="1" fontAlgn="base" latinLnBrk="0" hangingPunct="1">
                <a:lnSpc>
                  <a:spcPct val="100000"/>
                </a:lnSpc>
                <a:spcBef>
                  <a:spcPct val="50000"/>
                </a:spcBef>
                <a:spcAft>
                  <a:spcPct val="0"/>
                </a:spcAft>
                <a:buClr>
                  <a:srgbClr val="000000"/>
                </a:buClr>
                <a:buSzTx/>
                <a:buFontTx/>
                <a:buNone/>
                <a:tabLst/>
                <a:defRPr/>
              </a:pPr>
              <a:endParaRPr kumimoji="0" lang="zh-CN" altLang="en-US" sz="2400" b="1" i="0" u="none" strike="noStrike" kern="0" cap="none" spc="0" normalizeH="0" baseline="0" noProof="0">
                <a:ln>
                  <a:noFill/>
                </a:ln>
                <a:solidFill>
                  <a:srgbClr val="000000"/>
                </a:solidFill>
                <a:effectLst/>
                <a:uLnTx/>
                <a:uFillTx/>
                <a:latin typeface="Arial" charset="0"/>
              </a:endParaRPr>
            </a:p>
          </p:txBody>
        </p:sp>
        <p:sp>
          <p:nvSpPr>
            <p:cNvPr id="54" name="Text Box 26">
              <a:extLst>
                <a:ext uri="{FF2B5EF4-FFF2-40B4-BE49-F238E27FC236}">
                  <a16:creationId xmlns:a16="http://schemas.microsoft.com/office/drawing/2014/main" id="{7A6E2354-5DEE-8566-3742-BCCA6AAE2140}"/>
                </a:ext>
              </a:extLst>
            </p:cNvPr>
            <p:cNvSpPr txBox="1">
              <a:spLocks noChangeArrowheads="1"/>
            </p:cNvSpPr>
            <p:nvPr/>
          </p:nvSpPr>
          <p:spPr bwMode="auto">
            <a:xfrm>
              <a:off x="520" y="66"/>
              <a:ext cx="3168" cy="291"/>
            </a:xfrm>
            <a:prstGeom prst="rect">
              <a:avLst/>
            </a:prstGeom>
            <a:noFill/>
            <a:ln w="9525">
              <a:noFill/>
              <a:miter lim="800000"/>
              <a:headEnd/>
              <a:tailEnd/>
            </a:ln>
            <a:effectLst>
              <a:outerShdw dist="17961" dir="2700000" algn="ctr" rotWithShape="0">
                <a:srgbClr val="808080">
                  <a:alpha val="50000"/>
                </a:srgbClr>
              </a:outerShdw>
            </a:effectLst>
          </p:spPr>
          <p:txBody>
            <a:bodyPr>
              <a:spAutoFit/>
            </a:bodyPr>
            <a:lstStyle/>
            <a:p>
              <a:pPr marL="457200" marR="0" lvl="0" indent="-4763" defTabSz="914400" eaLnBrk="1" fontAlgn="base" latinLnBrk="0" hangingPunct="1">
                <a:lnSpc>
                  <a:spcPct val="100000"/>
                </a:lnSpc>
                <a:spcBef>
                  <a:spcPct val="50000"/>
                </a:spcBef>
                <a:spcAft>
                  <a:spcPct val="0"/>
                </a:spcAft>
                <a:buClr>
                  <a:srgbClr val="000000"/>
                </a:buClr>
                <a:buSzTx/>
                <a:buFontTx/>
                <a:buNone/>
                <a:tabLst/>
                <a:defRPr/>
              </a:pPr>
              <a:r>
                <a:rPr kumimoji="0" lang="en-US" altLang="zh-CN" sz="2400" b="1" i="0" u="none" strike="noStrike" kern="0" cap="none" spc="0" normalizeH="0" baseline="0" noProof="0" dirty="0">
                  <a:ln>
                    <a:noFill/>
                  </a:ln>
                  <a:solidFill>
                    <a:srgbClr val="000000"/>
                  </a:solidFill>
                  <a:effectLst/>
                  <a:uLnTx/>
                  <a:uFillTx/>
                  <a:latin typeface="Arial" charset="0"/>
                </a:rPr>
                <a:t>4. </a:t>
              </a:r>
              <a:r>
                <a:rPr kumimoji="0" lang="zh-CN" altLang="en-US" sz="2400" b="1" i="0" u="none" strike="noStrike" kern="0" cap="none" spc="0" normalizeH="0" baseline="0" noProof="0" dirty="0">
                  <a:ln>
                    <a:noFill/>
                  </a:ln>
                  <a:solidFill>
                    <a:srgbClr val="000000"/>
                  </a:solidFill>
                  <a:effectLst/>
                  <a:uLnTx/>
                  <a:uFillTx/>
                  <a:latin typeface="Arial" charset="0"/>
                </a:rPr>
                <a:t>死锁预防 </a:t>
              </a:r>
            </a:p>
          </p:txBody>
        </p:sp>
      </p:grpSp>
      <p:grpSp>
        <p:nvGrpSpPr>
          <p:cNvPr id="55" name="Group 12">
            <a:extLst>
              <a:ext uri="{FF2B5EF4-FFF2-40B4-BE49-F238E27FC236}">
                <a16:creationId xmlns:a16="http://schemas.microsoft.com/office/drawing/2014/main" id="{0402972E-0F38-94C8-AE74-9DFD7139E715}"/>
              </a:ext>
            </a:extLst>
          </p:cNvPr>
          <p:cNvGrpSpPr>
            <a:grpSpLocks/>
          </p:cNvGrpSpPr>
          <p:nvPr/>
        </p:nvGrpSpPr>
        <p:grpSpPr bwMode="auto">
          <a:xfrm>
            <a:off x="2306325" y="4894470"/>
            <a:ext cx="4937278" cy="593725"/>
            <a:chOff x="0" y="0"/>
            <a:chExt cx="4224" cy="374"/>
          </a:xfrm>
        </p:grpSpPr>
        <p:sp>
          <p:nvSpPr>
            <p:cNvPr id="56" name="AutoShape 15">
              <a:extLst>
                <a:ext uri="{FF2B5EF4-FFF2-40B4-BE49-F238E27FC236}">
                  <a16:creationId xmlns:a16="http://schemas.microsoft.com/office/drawing/2014/main" id="{5F08827B-D9CE-56AC-814C-CE071D44AC41}"/>
                </a:ext>
              </a:extLst>
            </p:cNvPr>
            <p:cNvSpPr>
              <a:spLocks noChangeArrowheads="1"/>
            </p:cNvSpPr>
            <p:nvPr/>
          </p:nvSpPr>
          <p:spPr bwMode="auto">
            <a:xfrm>
              <a:off x="0" y="0"/>
              <a:ext cx="4224" cy="374"/>
            </a:xfrm>
            <a:prstGeom prst="roundRect">
              <a:avLst>
                <a:gd name="adj" fmla="val 16667"/>
              </a:avLst>
            </a:prstGeom>
            <a:solidFill>
              <a:srgbClr val="FF6161"/>
            </a:solidFill>
            <a:ln w="28575">
              <a:solidFill>
                <a:srgbClr val="FCFCFC"/>
              </a:solidFill>
              <a:round/>
              <a:headEnd/>
              <a:tailEnd/>
            </a:ln>
            <a:effectLst>
              <a:outerShdw dist="35921" dir="2700000" algn="ctr" rotWithShape="0">
                <a:srgbClr val="001D3A">
                  <a:alpha val="50000"/>
                </a:srgbClr>
              </a:outerShdw>
            </a:effectLst>
          </p:spPr>
          <p:txBody>
            <a:bodyPr wrap="none" anchor="ctr"/>
            <a:lstStyle/>
            <a:p>
              <a:pPr marL="0" marR="0" lvl="0" indent="0" defTabSz="914400" eaLnBrk="1" fontAlgn="base" latinLnBrk="0" hangingPunct="1">
                <a:lnSpc>
                  <a:spcPct val="100000"/>
                </a:lnSpc>
                <a:spcBef>
                  <a:spcPct val="50000"/>
                </a:spcBef>
                <a:spcAft>
                  <a:spcPct val="0"/>
                </a:spcAft>
                <a:buClr>
                  <a:srgbClr val="000000"/>
                </a:buClr>
                <a:buSzTx/>
                <a:buFontTx/>
                <a:buNone/>
                <a:tabLst/>
                <a:defRPr/>
              </a:pPr>
              <a:endParaRPr kumimoji="0" lang="zh-CN" altLang="en-US" sz="2400" b="1" i="0" u="none" strike="noStrike" kern="0" cap="none" spc="0" normalizeH="0" baseline="0" noProof="0">
                <a:ln>
                  <a:noFill/>
                </a:ln>
                <a:solidFill>
                  <a:srgbClr val="000000"/>
                </a:solidFill>
                <a:effectLst/>
                <a:uLnTx/>
                <a:uFillTx/>
                <a:latin typeface="Arial" charset="0"/>
              </a:endParaRPr>
            </a:p>
          </p:txBody>
        </p:sp>
        <p:sp>
          <p:nvSpPr>
            <p:cNvPr id="57" name="Text Box 27">
              <a:extLst>
                <a:ext uri="{FF2B5EF4-FFF2-40B4-BE49-F238E27FC236}">
                  <a16:creationId xmlns:a16="http://schemas.microsoft.com/office/drawing/2014/main" id="{D151633E-D54B-E296-9048-7231647BB9CB}"/>
                </a:ext>
              </a:extLst>
            </p:cNvPr>
            <p:cNvSpPr txBox="1">
              <a:spLocks noChangeArrowheads="1"/>
            </p:cNvSpPr>
            <p:nvPr/>
          </p:nvSpPr>
          <p:spPr bwMode="auto">
            <a:xfrm>
              <a:off x="520" y="64"/>
              <a:ext cx="3168" cy="291"/>
            </a:xfrm>
            <a:prstGeom prst="rect">
              <a:avLst/>
            </a:prstGeom>
            <a:noFill/>
            <a:ln w="9525">
              <a:noFill/>
              <a:miter lim="800000"/>
              <a:headEnd/>
              <a:tailEnd/>
            </a:ln>
            <a:effectLst>
              <a:outerShdw dist="17961" dir="2700000" algn="ctr" rotWithShape="0">
                <a:srgbClr val="808080">
                  <a:alpha val="50000"/>
                </a:srgbClr>
              </a:outerShdw>
            </a:effectLst>
          </p:spPr>
          <p:txBody>
            <a:bodyPr>
              <a:spAutoFit/>
            </a:bodyPr>
            <a:lstStyle/>
            <a:p>
              <a:pPr marL="457200" marR="0" lvl="0" indent="-4763" defTabSz="914400" eaLnBrk="1" fontAlgn="base" latinLnBrk="0" hangingPunct="1">
                <a:lnSpc>
                  <a:spcPct val="100000"/>
                </a:lnSpc>
                <a:spcBef>
                  <a:spcPct val="50000"/>
                </a:spcBef>
                <a:spcAft>
                  <a:spcPct val="0"/>
                </a:spcAft>
                <a:buClr>
                  <a:srgbClr val="000000"/>
                </a:buClr>
                <a:buSzTx/>
                <a:buFontTx/>
                <a:buNone/>
                <a:tabLst/>
                <a:defRPr/>
              </a:pPr>
              <a:r>
                <a:rPr kumimoji="0" lang="en-US" altLang="zh-CN" sz="2400" b="1" i="0" u="none" strike="noStrike" kern="0" cap="none" spc="0" normalizeH="0" baseline="0" noProof="0" dirty="0">
                  <a:ln>
                    <a:noFill/>
                  </a:ln>
                  <a:solidFill>
                    <a:srgbClr val="000000"/>
                  </a:solidFill>
                  <a:effectLst/>
                  <a:uLnTx/>
                  <a:uFillTx/>
                  <a:latin typeface="Arial" charset="0"/>
                </a:rPr>
                <a:t>5. </a:t>
              </a:r>
              <a:r>
                <a:rPr kumimoji="0" lang="zh-CN" altLang="en-US" sz="2400" b="1" i="0" u="none" strike="noStrike" kern="0" cap="none" spc="0" normalizeH="0" baseline="0" noProof="0" dirty="0">
                  <a:ln>
                    <a:noFill/>
                  </a:ln>
                  <a:solidFill>
                    <a:srgbClr val="000000"/>
                  </a:solidFill>
                  <a:effectLst/>
                  <a:uLnTx/>
                  <a:uFillTx/>
                  <a:latin typeface="Arial" charset="0"/>
                </a:rPr>
                <a:t>死锁避免</a:t>
              </a:r>
            </a:p>
          </p:txBody>
        </p:sp>
      </p:grpSp>
      <p:grpSp>
        <p:nvGrpSpPr>
          <p:cNvPr id="58" name="Group 21">
            <a:extLst>
              <a:ext uri="{FF2B5EF4-FFF2-40B4-BE49-F238E27FC236}">
                <a16:creationId xmlns:a16="http://schemas.microsoft.com/office/drawing/2014/main" id="{04ABAEE5-7A2E-E98D-7684-415579F3CC62}"/>
              </a:ext>
            </a:extLst>
          </p:cNvPr>
          <p:cNvGrpSpPr>
            <a:grpSpLocks/>
          </p:cNvGrpSpPr>
          <p:nvPr/>
        </p:nvGrpSpPr>
        <p:grpSpPr bwMode="auto">
          <a:xfrm flipV="1">
            <a:off x="6821686" y="4386033"/>
            <a:ext cx="187325" cy="918342"/>
            <a:chOff x="0" y="0"/>
            <a:chExt cx="130" cy="418"/>
          </a:xfrm>
        </p:grpSpPr>
        <p:sp>
          <p:nvSpPr>
            <p:cNvPr id="59" name="Oval 6">
              <a:extLst>
                <a:ext uri="{FF2B5EF4-FFF2-40B4-BE49-F238E27FC236}">
                  <a16:creationId xmlns:a16="http://schemas.microsoft.com/office/drawing/2014/main" id="{E3E6D9EE-9480-4F13-F91F-60398D47CE3A}"/>
                </a:ext>
              </a:extLst>
            </p:cNvPr>
            <p:cNvSpPr>
              <a:spLocks noChangeArrowheads="1"/>
            </p:cNvSpPr>
            <p:nvPr/>
          </p:nvSpPr>
          <p:spPr bwMode="auto">
            <a:xfrm>
              <a:off x="0" y="0"/>
              <a:ext cx="126" cy="120"/>
            </a:xfrm>
            <a:prstGeom prst="ellipse">
              <a:avLst/>
            </a:prstGeom>
            <a:solidFill>
              <a:srgbClr val="FFFFFF"/>
            </a:solidFill>
            <a:ln w="38100">
              <a:solidFill>
                <a:srgbClr val="808080"/>
              </a:solidFill>
              <a:round/>
              <a:headEnd/>
              <a:tailEnd/>
            </a:ln>
          </p:spPr>
          <p:txBody>
            <a:bodyPr rot="10800000"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
                  <a:srgbClr val="000000"/>
                </a:buClr>
                <a:buSzTx/>
                <a:buFontTx/>
                <a:buNone/>
                <a:tabLst/>
                <a:defRPr/>
              </a:pPr>
              <a:endPar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60" name="Oval 7">
              <a:extLst>
                <a:ext uri="{FF2B5EF4-FFF2-40B4-BE49-F238E27FC236}">
                  <a16:creationId xmlns:a16="http://schemas.microsoft.com/office/drawing/2014/main" id="{49B50C78-F797-3FE8-F3EA-47D768E0E3D3}"/>
                </a:ext>
              </a:extLst>
            </p:cNvPr>
            <p:cNvSpPr>
              <a:spLocks noChangeArrowheads="1"/>
            </p:cNvSpPr>
            <p:nvPr/>
          </p:nvSpPr>
          <p:spPr bwMode="auto">
            <a:xfrm>
              <a:off x="4" y="298"/>
              <a:ext cx="126" cy="120"/>
            </a:xfrm>
            <a:prstGeom prst="ellipse">
              <a:avLst/>
            </a:prstGeom>
            <a:solidFill>
              <a:srgbClr val="FFFFFF"/>
            </a:solidFill>
            <a:ln w="38100">
              <a:solidFill>
                <a:srgbClr val="808080"/>
              </a:solidFill>
              <a:round/>
              <a:headEnd/>
              <a:tailEnd/>
            </a:ln>
          </p:spPr>
          <p:txBody>
            <a:bodyPr rot="10800000"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
                  <a:srgbClr val="000000"/>
                </a:buClr>
                <a:buSzTx/>
                <a:buFontTx/>
                <a:buNone/>
                <a:tabLst/>
                <a:defRPr/>
              </a:pPr>
              <a:endPar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61" name="AutoShape 8">
              <a:extLst>
                <a:ext uri="{FF2B5EF4-FFF2-40B4-BE49-F238E27FC236}">
                  <a16:creationId xmlns:a16="http://schemas.microsoft.com/office/drawing/2014/main" id="{5A056247-2780-C38F-7795-664B0B6291A6}"/>
                </a:ext>
              </a:extLst>
            </p:cNvPr>
            <p:cNvSpPr>
              <a:spLocks noChangeArrowheads="1"/>
            </p:cNvSpPr>
            <p:nvPr/>
          </p:nvSpPr>
          <p:spPr bwMode="auto">
            <a:xfrm>
              <a:off x="36" y="72"/>
              <a:ext cx="62" cy="300"/>
            </a:xfrm>
            <a:prstGeom prst="roundRect">
              <a:avLst>
                <a:gd name="adj" fmla="val 50000"/>
              </a:avLst>
            </a:prstGeom>
            <a:gradFill rotWithShape="1">
              <a:gsLst>
                <a:gs pos="0">
                  <a:srgbClr val="B2B2B2"/>
                </a:gs>
                <a:gs pos="50000">
                  <a:srgbClr val="EAEAEA"/>
                </a:gs>
                <a:gs pos="100000">
                  <a:srgbClr val="B2B2B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rot="10800000"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
                  <a:srgbClr val="000000"/>
                </a:buClr>
                <a:buSzTx/>
                <a:buFontTx/>
                <a:buNone/>
                <a:tabLst/>
                <a:defRPr/>
              </a:pPr>
              <a:endPar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pSp>
      <p:grpSp>
        <p:nvGrpSpPr>
          <p:cNvPr id="62" name="Group 33">
            <a:extLst>
              <a:ext uri="{FF2B5EF4-FFF2-40B4-BE49-F238E27FC236}">
                <a16:creationId xmlns:a16="http://schemas.microsoft.com/office/drawing/2014/main" id="{329689BF-D548-E017-FB29-7CCF59BFB19A}"/>
              </a:ext>
            </a:extLst>
          </p:cNvPr>
          <p:cNvGrpSpPr>
            <a:grpSpLocks/>
          </p:cNvGrpSpPr>
          <p:nvPr/>
        </p:nvGrpSpPr>
        <p:grpSpPr bwMode="auto">
          <a:xfrm>
            <a:off x="2504688" y="3614297"/>
            <a:ext cx="187325" cy="860297"/>
            <a:chOff x="0" y="0"/>
            <a:chExt cx="130" cy="418"/>
          </a:xfrm>
        </p:grpSpPr>
        <p:sp>
          <p:nvSpPr>
            <p:cNvPr id="63" name="Oval 21">
              <a:extLst>
                <a:ext uri="{FF2B5EF4-FFF2-40B4-BE49-F238E27FC236}">
                  <a16:creationId xmlns:a16="http://schemas.microsoft.com/office/drawing/2014/main" id="{C1C8689B-1770-AFAB-5677-BEF126668B18}"/>
                </a:ext>
              </a:extLst>
            </p:cNvPr>
            <p:cNvSpPr>
              <a:spLocks noChangeArrowheads="1"/>
            </p:cNvSpPr>
            <p:nvPr/>
          </p:nvSpPr>
          <p:spPr bwMode="auto">
            <a:xfrm>
              <a:off x="0" y="0"/>
              <a:ext cx="126" cy="120"/>
            </a:xfrm>
            <a:prstGeom prst="ellipse">
              <a:avLst/>
            </a:prstGeom>
            <a:solidFill>
              <a:srgbClr val="FFFFFF"/>
            </a:solidFill>
            <a:ln w="38100">
              <a:solidFill>
                <a:srgbClr val="808080"/>
              </a:solidFill>
              <a:round/>
              <a:headEnd/>
              <a:tailEnd/>
            </a:ln>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
                  <a:srgbClr val="000000"/>
                </a:buClr>
                <a:buSzTx/>
                <a:buFontTx/>
                <a:buNone/>
                <a:tabLst/>
                <a:defRPr/>
              </a:pPr>
              <a:endPar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64" name="Oval 22">
              <a:extLst>
                <a:ext uri="{FF2B5EF4-FFF2-40B4-BE49-F238E27FC236}">
                  <a16:creationId xmlns:a16="http://schemas.microsoft.com/office/drawing/2014/main" id="{3F30A074-E6D6-2222-23F4-F9A364ED68E4}"/>
                </a:ext>
              </a:extLst>
            </p:cNvPr>
            <p:cNvSpPr>
              <a:spLocks noChangeArrowheads="1"/>
            </p:cNvSpPr>
            <p:nvPr/>
          </p:nvSpPr>
          <p:spPr bwMode="auto">
            <a:xfrm>
              <a:off x="4" y="298"/>
              <a:ext cx="126" cy="120"/>
            </a:xfrm>
            <a:prstGeom prst="ellipse">
              <a:avLst/>
            </a:prstGeom>
            <a:solidFill>
              <a:srgbClr val="FFFFFF"/>
            </a:solidFill>
            <a:ln w="38100">
              <a:solidFill>
                <a:srgbClr val="808080"/>
              </a:solidFill>
              <a:round/>
              <a:headEnd/>
              <a:tailEnd/>
            </a:ln>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
                  <a:srgbClr val="000000"/>
                </a:buClr>
                <a:buSzTx/>
                <a:buFontTx/>
                <a:buNone/>
                <a:tabLst/>
                <a:defRPr/>
              </a:pPr>
              <a:endPar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65" name="AutoShape 23">
              <a:extLst>
                <a:ext uri="{FF2B5EF4-FFF2-40B4-BE49-F238E27FC236}">
                  <a16:creationId xmlns:a16="http://schemas.microsoft.com/office/drawing/2014/main" id="{43190C51-EB0A-809E-7722-04D9C7610C9D}"/>
                </a:ext>
              </a:extLst>
            </p:cNvPr>
            <p:cNvSpPr>
              <a:spLocks noChangeArrowheads="1"/>
            </p:cNvSpPr>
            <p:nvPr/>
          </p:nvSpPr>
          <p:spPr bwMode="auto">
            <a:xfrm>
              <a:off x="36" y="72"/>
              <a:ext cx="62" cy="300"/>
            </a:xfrm>
            <a:prstGeom prst="roundRect">
              <a:avLst>
                <a:gd name="adj" fmla="val 50000"/>
              </a:avLst>
            </a:prstGeom>
            <a:gradFill rotWithShape="1">
              <a:gsLst>
                <a:gs pos="0">
                  <a:srgbClr val="B2B2B2"/>
                </a:gs>
                <a:gs pos="50000">
                  <a:srgbClr val="FFFFFF"/>
                </a:gs>
                <a:gs pos="100000">
                  <a:srgbClr val="B2B2B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
                  <a:srgbClr val="000000"/>
                </a:buClr>
                <a:buSzTx/>
                <a:buFontTx/>
                <a:buNone/>
                <a:tabLst/>
                <a:defRPr/>
              </a:pPr>
              <a:endPar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pSp>
    </p:spTree>
    <p:extLst>
      <p:ext uri="{BB962C8B-B14F-4D97-AF65-F5344CB8AC3E}">
        <p14:creationId xmlns:p14="http://schemas.microsoft.com/office/powerpoint/2010/main" val="3938282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8009B-F472-4D0D-D492-F60F9F4EE000}"/>
              </a:ext>
            </a:extLst>
          </p:cNvPr>
          <p:cNvSpPr>
            <a:spLocks noGrp="1"/>
          </p:cNvSpPr>
          <p:nvPr>
            <p:ph type="title"/>
          </p:nvPr>
        </p:nvSpPr>
        <p:spPr/>
        <p:txBody>
          <a:bodyPr/>
          <a:lstStyle/>
          <a:p>
            <a:r>
              <a:rPr lang="en-US" altLang="zh-CN" dirty="0">
                <a:solidFill>
                  <a:srgbClr val="FF0000"/>
                </a:solidFill>
              </a:rPr>
              <a:t>4.4</a:t>
            </a:r>
            <a:r>
              <a:rPr lang="zh-CN" altLang="en-US" sz="4400" b="1" dirty="0">
                <a:solidFill>
                  <a:srgbClr val="FF0000"/>
                </a:solidFill>
              </a:rPr>
              <a:t>死锁预防</a:t>
            </a:r>
            <a:endParaRPr lang="zh-CN" altLang="en-US" dirty="0"/>
          </a:p>
        </p:txBody>
      </p:sp>
      <p:sp>
        <p:nvSpPr>
          <p:cNvPr id="95" name="文本框 94">
            <a:extLst>
              <a:ext uri="{FF2B5EF4-FFF2-40B4-BE49-F238E27FC236}">
                <a16:creationId xmlns:a16="http://schemas.microsoft.com/office/drawing/2014/main" id="{86111C61-1FE8-2DCE-924A-B18987D5D42F}"/>
              </a:ext>
            </a:extLst>
          </p:cNvPr>
          <p:cNvSpPr txBox="1"/>
          <p:nvPr/>
        </p:nvSpPr>
        <p:spPr>
          <a:xfrm>
            <a:off x="654845" y="992951"/>
            <a:ext cx="5384800" cy="584775"/>
          </a:xfrm>
          <a:prstGeom prst="rect">
            <a:avLst/>
          </a:prstGeom>
          <a:noFill/>
        </p:spPr>
        <p:txBody>
          <a:bodyPr wrap="square" rtlCol="0">
            <a:spAutoFit/>
          </a:bodyPr>
          <a:lstStyle/>
          <a:p>
            <a:r>
              <a:rPr lang="zh-CN" altLang="en-US" sz="3200" b="1" dirty="0">
                <a:solidFill>
                  <a:srgbClr val="FF0000"/>
                </a:solidFill>
              </a:rPr>
              <a:t>选择题</a:t>
            </a:r>
          </a:p>
        </p:txBody>
      </p:sp>
      <p:sp>
        <p:nvSpPr>
          <p:cNvPr id="12" name="文本框 11">
            <a:extLst>
              <a:ext uri="{FF2B5EF4-FFF2-40B4-BE49-F238E27FC236}">
                <a16:creationId xmlns:a16="http://schemas.microsoft.com/office/drawing/2014/main" id="{B408254E-0674-0865-CBBC-1DAE29E50C9C}"/>
              </a:ext>
            </a:extLst>
          </p:cNvPr>
          <p:cNvSpPr txBox="1"/>
          <p:nvPr/>
        </p:nvSpPr>
        <p:spPr>
          <a:xfrm>
            <a:off x="5658580" y="2069199"/>
            <a:ext cx="914610" cy="461665"/>
          </a:xfrm>
          <a:prstGeom prst="rect">
            <a:avLst/>
          </a:prstGeom>
          <a:noFill/>
        </p:spPr>
        <p:txBody>
          <a:bodyPr wrap="square">
            <a:spAutoFit/>
          </a:bodyPr>
          <a:lstStyle/>
          <a:p>
            <a:pPr fontAlgn="base">
              <a:spcBef>
                <a:spcPct val="0"/>
              </a:spcBef>
              <a:spcAft>
                <a:spcPct val="0"/>
              </a:spcAft>
            </a:pPr>
            <a:r>
              <a:rPr lang="en-US" altLang="zh-CN" sz="2400" b="1" dirty="0">
                <a:solidFill>
                  <a:srgbClr val="FF0000"/>
                </a:solidFill>
                <a:latin typeface="微软雅黑" panose="020B0503020204020204" pitchFamily="34" charset="-122"/>
                <a:ea typeface="微软雅黑" panose="020B0503020204020204" pitchFamily="34" charset="-122"/>
              </a:rPr>
              <a:t>BD</a:t>
            </a:r>
            <a:endParaRPr lang="zh-CN" altLang="en-US" sz="2400" b="1" dirty="0">
              <a:solidFill>
                <a:srgbClr val="FF0000"/>
              </a:solidFill>
              <a:latin typeface="Arial" panose="020B0604020202020204" pitchFamily="34" charset="0"/>
            </a:endParaRPr>
          </a:p>
        </p:txBody>
      </p:sp>
      <p:sp>
        <p:nvSpPr>
          <p:cNvPr id="15" name="文本框 14">
            <a:extLst>
              <a:ext uri="{FF2B5EF4-FFF2-40B4-BE49-F238E27FC236}">
                <a16:creationId xmlns:a16="http://schemas.microsoft.com/office/drawing/2014/main" id="{3AF8FD24-0E1D-CCF2-8C4C-A9AAD66D274A}"/>
              </a:ext>
            </a:extLst>
          </p:cNvPr>
          <p:cNvSpPr txBox="1"/>
          <p:nvPr>
            <p:custDataLst>
              <p:tags r:id="rId1"/>
            </p:custDataLst>
          </p:nvPr>
        </p:nvSpPr>
        <p:spPr>
          <a:xfrm>
            <a:off x="799107" y="1356276"/>
            <a:ext cx="7690048" cy="1425847"/>
          </a:xfrm>
          <a:prstGeom prst="rect">
            <a:avLst/>
          </a:prstGeom>
          <a:noFill/>
        </p:spPr>
        <p:txBody>
          <a:bodyPr vert="horz" wrap="square" rtlCol="0" anchor="ctr" anchorCtr="0">
            <a:noAutofit/>
          </a:bodyPr>
          <a:lstStyle/>
          <a:p>
            <a:r>
              <a:rPr lang="zh-CN" altLang="en-US" sz="28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一次分配所有资源的方法可以预防死锁的发生，这破坏死锁</a:t>
            </a:r>
            <a:r>
              <a:rPr lang="en-US" altLang="zh-CN" sz="28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r>
              <a:rPr lang="zh-CN" altLang="en-US" sz="28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个必要条件中的（    ）条件。</a:t>
            </a:r>
          </a:p>
        </p:txBody>
      </p:sp>
      <p:sp>
        <p:nvSpPr>
          <p:cNvPr id="25" name="文本框 24">
            <a:extLst>
              <a:ext uri="{FF2B5EF4-FFF2-40B4-BE49-F238E27FC236}">
                <a16:creationId xmlns:a16="http://schemas.microsoft.com/office/drawing/2014/main" id="{92B6A3E4-1495-3A99-05FF-1CB7FBD7A5CC}"/>
              </a:ext>
            </a:extLst>
          </p:cNvPr>
          <p:cNvSpPr txBox="1"/>
          <p:nvPr>
            <p:custDataLst>
              <p:tags r:id="rId2"/>
            </p:custDataLst>
          </p:nvPr>
        </p:nvSpPr>
        <p:spPr>
          <a:xfrm>
            <a:off x="2012433" y="2736784"/>
            <a:ext cx="6400800" cy="642938"/>
          </a:xfrm>
          <a:prstGeom prst="rect">
            <a:avLst/>
          </a:prstGeom>
          <a:noFill/>
        </p:spPr>
        <p:txBody>
          <a:bodyPr vert="horz"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互斥</a:t>
            </a:r>
          </a:p>
        </p:txBody>
      </p:sp>
      <p:sp>
        <p:nvSpPr>
          <p:cNvPr id="26" name="文本框 25">
            <a:extLst>
              <a:ext uri="{FF2B5EF4-FFF2-40B4-BE49-F238E27FC236}">
                <a16:creationId xmlns:a16="http://schemas.microsoft.com/office/drawing/2014/main" id="{11A4175F-C650-DEA7-B366-305062E40BD5}"/>
              </a:ext>
            </a:extLst>
          </p:cNvPr>
          <p:cNvSpPr txBox="1"/>
          <p:nvPr>
            <p:custDataLst>
              <p:tags r:id="rId3"/>
            </p:custDataLst>
          </p:nvPr>
        </p:nvSpPr>
        <p:spPr>
          <a:xfrm>
            <a:off x="2012433" y="3594034"/>
            <a:ext cx="6400800" cy="642938"/>
          </a:xfrm>
          <a:prstGeom prst="rect">
            <a:avLst/>
          </a:prstGeom>
          <a:noFill/>
        </p:spPr>
        <p:txBody>
          <a:bodyPr vert="horz"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占有并请求</a:t>
            </a:r>
          </a:p>
        </p:txBody>
      </p:sp>
      <p:sp>
        <p:nvSpPr>
          <p:cNvPr id="27" name="文本框 26">
            <a:extLst>
              <a:ext uri="{FF2B5EF4-FFF2-40B4-BE49-F238E27FC236}">
                <a16:creationId xmlns:a16="http://schemas.microsoft.com/office/drawing/2014/main" id="{FA7C1AE1-41DA-7ED4-43C7-2BD87D989DE0}"/>
              </a:ext>
            </a:extLst>
          </p:cNvPr>
          <p:cNvSpPr txBox="1"/>
          <p:nvPr>
            <p:custDataLst>
              <p:tags r:id="rId4"/>
            </p:custDataLst>
          </p:nvPr>
        </p:nvSpPr>
        <p:spPr>
          <a:xfrm>
            <a:off x="2012433" y="4451284"/>
            <a:ext cx="6400800" cy="642938"/>
          </a:xfrm>
          <a:prstGeom prst="rect">
            <a:avLst/>
          </a:prstGeom>
          <a:noFill/>
        </p:spPr>
        <p:txBody>
          <a:bodyPr vert="horz"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不剥夺</a:t>
            </a:r>
          </a:p>
        </p:txBody>
      </p:sp>
      <p:sp>
        <p:nvSpPr>
          <p:cNvPr id="28" name="文本框 27">
            <a:extLst>
              <a:ext uri="{FF2B5EF4-FFF2-40B4-BE49-F238E27FC236}">
                <a16:creationId xmlns:a16="http://schemas.microsoft.com/office/drawing/2014/main" id="{B531F62C-9922-BC39-0E22-8CCEAF15D7A2}"/>
              </a:ext>
            </a:extLst>
          </p:cNvPr>
          <p:cNvSpPr txBox="1"/>
          <p:nvPr>
            <p:custDataLst>
              <p:tags r:id="rId5"/>
            </p:custDataLst>
          </p:nvPr>
        </p:nvSpPr>
        <p:spPr>
          <a:xfrm>
            <a:off x="2012433" y="5308534"/>
            <a:ext cx="6400800" cy="642938"/>
          </a:xfrm>
          <a:prstGeom prst="rect">
            <a:avLst/>
          </a:prstGeom>
          <a:noFill/>
        </p:spPr>
        <p:txBody>
          <a:bodyPr vert="horz"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循环等待</a:t>
            </a:r>
          </a:p>
        </p:txBody>
      </p:sp>
      <p:sp>
        <p:nvSpPr>
          <p:cNvPr id="29" name="矩形 28">
            <a:extLst>
              <a:ext uri="{FF2B5EF4-FFF2-40B4-BE49-F238E27FC236}">
                <a16:creationId xmlns:a16="http://schemas.microsoft.com/office/drawing/2014/main" id="{72F0097D-5AEA-38C2-4163-746F7F96CB00}"/>
              </a:ext>
            </a:extLst>
          </p:cNvPr>
          <p:cNvSpPr>
            <a:spLocks noChangeAspect="1"/>
          </p:cNvSpPr>
          <p:nvPr>
            <p:custDataLst>
              <p:tags r:id="rId6"/>
            </p:custDataLst>
          </p:nvPr>
        </p:nvSpPr>
        <p:spPr bwMode="auto">
          <a:xfrm>
            <a:off x="1298058" y="2801077"/>
            <a:ext cx="514350" cy="514350"/>
          </a:xfrm>
          <a:prstGeom prst="rect">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1" compatLnSpc="1">
            <a:prstTxWarp prst="textNoShape">
              <a:avLst/>
            </a:prstTxWarp>
          </a:bodyPr>
          <a:lstStyle/>
          <a:p>
            <a:pPr marL="609600" indent="-609600" eaLnBrk="0" hangingPunct="0">
              <a:spcBef>
                <a:spcPct val="20000"/>
              </a:spcBef>
            </a:pPr>
            <a:r>
              <a:rPr lang="en-US" altLang="zh-CN" sz="1600" b="1">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b="1">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30" name="矩形 29">
            <a:extLst>
              <a:ext uri="{FF2B5EF4-FFF2-40B4-BE49-F238E27FC236}">
                <a16:creationId xmlns:a16="http://schemas.microsoft.com/office/drawing/2014/main" id="{3B806AB9-8625-7F86-B5E8-A69CF1913C76}"/>
              </a:ext>
            </a:extLst>
          </p:cNvPr>
          <p:cNvSpPr>
            <a:spLocks noChangeAspect="1"/>
          </p:cNvSpPr>
          <p:nvPr>
            <p:custDataLst>
              <p:tags r:id="rId7"/>
            </p:custDataLst>
          </p:nvPr>
        </p:nvSpPr>
        <p:spPr bwMode="auto">
          <a:xfrm>
            <a:off x="1298058" y="3658327"/>
            <a:ext cx="514350" cy="514350"/>
          </a:xfrm>
          <a:prstGeom prst="rect">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1" compatLnSpc="1">
            <a:prstTxWarp prst="textNoShape">
              <a:avLst/>
            </a:prstTxWarp>
          </a:bodyPr>
          <a:lstStyle/>
          <a:p>
            <a:pPr marL="609600" indent="-609600" eaLnBrk="0" hangingPunct="0">
              <a:spcBef>
                <a:spcPct val="20000"/>
              </a:spcBef>
            </a:pPr>
            <a:r>
              <a:rPr lang="en-US" altLang="zh-CN" sz="1600" b="1">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b="1">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31" name="矩形 30">
            <a:extLst>
              <a:ext uri="{FF2B5EF4-FFF2-40B4-BE49-F238E27FC236}">
                <a16:creationId xmlns:a16="http://schemas.microsoft.com/office/drawing/2014/main" id="{C2003933-0C65-C38A-13ED-C8226A9FCC57}"/>
              </a:ext>
            </a:extLst>
          </p:cNvPr>
          <p:cNvSpPr>
            <a:spLocks noChangeAspect="1"/>
          </p:cNvSpPr>
          <p:nvPr>
            <p:custDataLst>
              <p:tags r:id="rId8"/>
            </p:custDataLst>
          </p:nvPr>
        </p:nvSpPr>
        <p:spPr bwMode="auto">
          <a:xfrm>
            <a:off x="1298058" y="4515577"/>
            <a:ext cx="514350" cy="514350"/>
          </a:xfrm>
          <a:prstGeom prst="rect">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1" compatLnSpc="1">
            <a:prstTxWarp prst="textNoShape">
              <a:avLst/>
            </a:prstTxWarp>
          </a:bodyPr>
          <a:lstStyle/>
          <a:p>
            <a:pPr marL="609600" indent="-609600" eaLnBrk="0" hangingPunct="0">
              <a:spcBef>
                <a:spcPct val="20000"/>
              </a:spcBef>
            </a:pPr>
            <a:r>
              <a:rPr lang="en-US" altLang="zh-CN" sz="1600" b="1">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b="1">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32" name="矩形 31">
            <a:extLst>
              <a:ext uri="{FF2B5EF4-FFF2-40B4-BE49-F238E27FC236}">
                <a16:creationId xmlns:a16="http://schemas.microsoft.com/office/drawing/2014/main" id="{291591DA-3066-A8D7-B908-20495C34AB94}"/>
              </a:ext>
            </a:extLst>
          </p:cNvPr>
          <p:cNvSpPr>
            <a:spLocks noChangeAspect="1"/>
          </p:cNvSpPr>
          <p:nvPr>
            <p:custDataLst>
              <p:tags r:id="rId9"/>
            </p:custDataLst>
          </p:nvPr>
        </p:nvSpPr>
        <p:spPr bwMode="auto">
          <a:xfrm>
            <a:off x="1298058" y="5372827"/>
            <a:ext cx="514350" cy="514350"/>
          </a:xfrm>
          <a:prstGeom prst="rect">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1" compatLnSpc="1">
            <a:prstTxWarp prst="textNoShape">
              <a:avLst/>
            </a:prstTxWarp>
          </a:bodyPr>
          <a:lstStyle/>
          <a:p>
            <a:pPr marL="609600" indent="-609600" eaLnBrk="0" hangingPunct="0">
              <a:spcBef>
                <a:spcPct val="20000"/>
              </a:spcBef>
            </a:pPr>
            <a:r>
              <a:rPr lang="en-US" altLang="zh-CN" sz="1600" b="1">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b="1">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Tree>
    <p:extLst>
      <p:ext uri="{BB962C8B-B14F-4D97-AF65-F5344CB8AC3E}">
        <p14:creationId xmlns:p14="http://schemas.microsoft.com/office/powerpoint/2010/main" val="9607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8009B-F472-4D0D-D492-F60F9F4EE000}"/>
              </a:ext>
            </a:extLst>
          </p:cNvPr>
          <p:cNvSpPr>
            <a:spLocks noGrp="1"/>
          </p:cNvSpPr>
          <p:nvPr>
            <p:ph type="title"/>
          </p:nvPr>
        </p:nvSpPr>
        <p:spPr/>
        <p:txBody>
          <a:bodyPr/>
          <a:lstStyle/>
          <a:p>
            <a:r>
              <a:rPr lang="en-US" altLang="zh-CN" dirty="0">
                <a:solidFill>
                  <a:srgbClr val="FF0000"/>
                </a:solidFill>
              </a:rPr>
              <a:t>4.4</a:t>
            </a:r>
            <a:r>
              <a:rPr lang="zh-CN" altLang="en-US" sz="4400" b="1" dirty="0">
                <a:solidFill>
                  <a:srgbClr val="FF0000"/>
                </a:solidFill>
              </a:rPr>
              <a:t>死锁预防</a:t>
            </a:r>
            <a:endParaRPr lang="zh-CN" altLang="en-US" dirty="0"/>
          </a:p>
        </p:txBody>
      </p:sp>
      <p:sp>
        <p:nvSpPr>
          <p:cNvPr id="95" name="文本框 94">
            <a:extLst>
              <a:ext uri="{FF2B5EF4-FFF2-40B4-BE49-F238E27FC236}">
                <a16:creationId xmlns:a16="http://schemas.microsoft.com/office/drawing/2014/main" id="{86111C61-1FE8-2DCE-924A-B18987D5D42F}"/>
              </a:ext>
            </a:extLst>
          </p:cNvPr>
          <p:cNvSpPr txBox="1"/>
          <p:nvPr/>
        </p:nvSpPr>
        <p:spPr>
          <a:xfrm>
            <a:off x="654845" y="992951"/>
            <a:ext cx="5384800" cy="584775"/>
          </a:xfrm>
          <a:prstGeom prst="rect">
            <a:avLst/>
          </a:prstGeom>
          <a:noFill/>
        </p:spPr>
        <p:txBody>
          <a:bodyPr wrap="square" rtlCol="0">
            <a:spAutoFit/>
          </a:bodyPr>
          <a:lstStyle/>
          <a:p>
            <a:r>
              <a:rPr lang="zh-CN" altLang="en-US" sz="3200" b="1" dirty="0">
                <a:solidFill>
                  <a:srgbClr val="FF0000"/>
                </a:solidFill>
              </a:rPr>
              <a:t>选择题</a:t>
            </a:r>
          </a:p>
        </p:txBody>
      </p:sp>
      <p:sp>
        <p:nvSpPr>
          <p:cNvPr id="12" name="文本框 11">
            <a:extLst>
              <a:ext uri="{FF2B5EF4-FFF2-40B4-BE49-F238E27FC236}">
                <a16:creationId xmlns:a16="http://schemas.microsoft.com/office/drawing/2014/main" id="{B408254E-0674-0865-CBBC-1DAE29E50C9C}"/>
              </a:ext>
            </a:extLst>
          </p:cNvPr>
          <p:cNvSpPr txBox="1"/>
          <p:nvPr/>
        </p:nvSpPr>
        <p:spPr>
          <a:xfrm>
            <a:off x="7524684" y="3700353"/>
            <a:ext cx="914610" cy="584775"/>
          </a:xfrm>
          <a:prstGeom prst="rect">
            <a:avLst/>
          </a:prstGeom>
          <a:noFill/>
        </p:spPr>
        <p:txBody>
          <a:bodyPr wrap="square">
            <a:spAutoFit/>
          </a:bodyPr>
          <a:lstStyle/>
          <a:p>
            <a:pPr fontAlgn="base">
              <a:spcBef>
                <a:spcPct val="0"/>
              </a:spcBef>
              <a:spcAft>
                <a:spcPct val="0"/>
              </a:spcAft>
            </a:pPr>
            <a:r>
              <a:rPr lang="en-US" altLang="zh-CN" sz="3200" b="1" dirty="0">
                <a:solidFill>
                  <a:srgbClr val="FF0000"/>
                </a:solidFill>
                <a:latin typeface="微软雅黑" panose="020B0503020204020204" pitchFamily="34" charset="-122"/>
                <a:ea typeface="微软雅黑" panose="020B0503020204020204" pitchFamily="34" charset="-122"/>
              </a:rPr>
              <a:t>C</a:t>
            </a:r>
            <a:endParaRPr lang="zh-CN" altLang="en-US" sz="3200" b="1" dirty="0">
              <a:solidFill>
                <a:srgbClr val="FF0000"/>
              </a:solidFill>
              <a:latin typeface="Arial" panose="020B0604020202020204" pitchFamily="34" charset="0"/>
            </a:endParaRPr>
          </a:p>
        </p:txBody>
      </p:sp>
      <p:sp>
        <p:nvSpPr>
          <p:cNvPr id="3" name="文本框 2">
            <a:extLst>
              <a:ext uri="{FF2B5EF4-FFF2-40B4-BE49-F238E27FC236}">
                <a16:creationId xmlns:a16="http://schemas.microsoft.com/office/drawing/2014/main" id="{CA4FD056-E47D-D3E0-FA6B-1FFAB6E90F99}"/>
              </a:ext>
            </a:extLst>
          </p:cNvPr>
          <p:cNvSpPr txBox="1"/>
          <p:nvPr>
            <p:custDataLst>
              <p:tags r:id="rId1"/>
            </p:custDataLst>
          </p:nvPr>
        </p:nvSpPr>
        <p:spPr>
          <a:xfrm>
            <a:off x="741167" y="1797857"/>
            <a:ext cx="7746253" cy="2143125"/>
          </a:xfrm>
          <a:prstGeom prst="rect">
            <a:avLst/>
          </a:prstGeom>
          <a:noFill/>
        </p:spPr>
        <p:txBody>
          <a:bodyPr vert="horz" wrap="square" rtlCol="0" anchor="ctr" anchorCtr="0">
            <a:noAutofit/>
          </a:bodyPr>
          <a:lstStyle/>
          <a:p>
            <a:r>
              <a:rPr lang="zh-CN" altLang="en-US" sz="28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某系统采用如下资源分配策略：若一个进程请求资源得不到满足，而此时又没有因为等待资源而被阻塞的进程，则自己被阻塞；若此时有进程因为等待资源被阻塞，则检查所有的阻塞进程，如果它们占有申请进程所需要的资源，则剥夺这些资源并分配给申请进程。这种策略会导致（   ）。</a:t>
            </a:r>
          </a:p>
        </p:txBody>
      </p:sp>
      <p:sp>
        <p:nvSpPr>
          <p:cNvPr id="4" name="文本框 3">
            <a:extLst>
              <a:ext uri="{FF2B5EF4-FFF2-40B4-BE49-F238E27FC236}">
                <a16:creationId xmlns:a16="http://schemas.microsoft.com/office/drawing/2014/main" id="{62246169-DE53-F7DC-B390-6A265ECD8BAA}"/>
              </a:ext>
            </a:extLst>
          </p:cNvPr>
          <p:cNvSpPr txBox="1"/>
          <p:nvPr>
            <p:custDataLst>
              <p:tags r:id="rId2"/>
            </p:custDataLst>
          </p:nvPr>
        </p:nvSpPr>
        <p:spPr>
          <a:xfrm>
            <a:off x="2179160" y="4229993"/>
            <a:ext cx="6400800" cy="642938"/>
          </a:xfrm>
          <a:prstGeom prst="rect">
            <a:avLst/>
          </a:prstGeom>
          <a:noFill/>
        </p:spPr>
        <p:txBody>
          <a:bodyPr vert="horz"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死锁</a:t>
            </a:r>
          </a:p>
        </p:txBody>
      </p:sp>
      <p:sp>
        <p:nvSpPr>
          <p:cNvPr id="5" name="文本框 4">
            <a:extLst>
              <a:ext uri="{FF2B5EF4-FFF2-40B4-BE49-F238E27FC236}">
                <a16:creationId xmlns:a16="http://schemas.microsoft.com/office/drawing/2014/main" id="{D9B25F22-366E-1357-866E-19461FE2DA93}"/>
              </a:ext>
            </a:extLst>
          </p:cNvPr>
          <p:cNvSpPr txBox="1"/>
          <p:nvPr>
            <p:custDataLst>
              <p:tags r:id="rId3"/>
            </p:custDataLst>
          </p:nvPr>
        </p:nvSpPr>
        <p:spPr>
          <a:xfrm>
            <a:off x="2179160" y="5087243"/>
            <a:ext cx="6400800" cy="642938"/>
          </a:xfrm>
          <a:prstGeom prst="rect">
            <a:avLst/>
          </a:prstGeom>
          <a:noFill/>
        </p:spPr>
        <p:txBody>
          <a:bodyPr vert="horz"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回退</a:t>
            </a:r>
          </a:p>
        </p:txBody>
      </p:sp>
      <p:sp>
        <p:nvSpPr>
          <p:cNvPr id="6" name="文本框 5">
            <a:extLst>
              <a:ext uri="{FF2B5EF4-FFF2-40B4-BE49-F238E27FC236}">
                <a16:creationId xmlns:a16="http://schemas.microsoft.com/office/drawing/2014/main" id="{5128EF40-EF15-1388-CABF-F5AFD709ACB9}"/>
              </a:ext>
            </a:extLst>
          </p:cNvPr>
          <p:cNvSpPr txBox="1"/>
          <p:nvPr>
            <p:custDataLst>
              <p:tags r:id="rId4"/>
            </p:custDataLst>
          </p:nvPr>
        </p:nvSpPr>
        <p:spPr>
          <a:xfrm>
            <a:off x="2179160" y="5944493"/>
            <a:ext cx="6400800" cy="642938"/>
          </a:xfrm>
          <a:prstGeom prst="rect">
            <a:avLst/>
          </a:prstGeom>
          <a:noFill/>
        </p:spPr>
        <p:txBody>
          <a:bodyPr vert="horz"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饥饿</a:t>
            </a:r>
          </a:p>
        </p:txBody>
      </p:sp>
      <p:sp>
        <p:nvSpPr>
          <p:cNvPr id="7" name="椭圆 6">
            <a:extLst>
              <a:ext uri="{FF2B5EF4-FFF2-40B4-BE49-F238E27FC236}">
                <a16:creationId xmlns:a16="http://schemas.microsoft.com/office/drawing/2014/main" id="{1701856C-F9D6-2DBA-D50F-5C1344A11175}"/>
              </a:ext>
            </a:extLst>
          </p:cNvPr>
          <p:cNvSpPr>
            <a:spLocks noChangeAspect="1"/>
          </p:cNvSpPr>
          <p:nvPr>
            <p:custDataLst>
              <p:tags r:id="rId5"/>
            </p:custDataLst>
          </p:nvPr>
        </p:nvSpPr>
        <p:spPr bwMode="auto">
          <a:xfrm>
            <a:off x="1464785" y="429428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1" compatLnSpc="1">
            <a:prstTxWarp prst="textNoShape">
              <a:avLst/>
            </a:prstTxWarp>
          </a:bodyPr>
          <a:lstStyle/>
          <a:p>
            <a:pPr marL="609600" indent="-609600" eaLnBrk="0" hangingPunct="0">
              <a:spcBef>
                <a:spcPct val="20000"/>
              </a:spcBef>
            </a:pPr>
            <a:r>
              <a:rPr lang="en-US" altLang="zh-CN" sz="1600" b="1">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b="1">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椭圆 7">
            <a:extLst>
              <a:ext uri="{FF2B5EF4-FFF2-40B4-BE49-F238E27FC236}">
                <a16:creationId xmlns:a16="http://schemas.microsoft.com/office/drawing/2014/main" id="{76A2F33D-78EA-45A5-A11E-3A0B2629C362}"/>
              </a:ext>
            </a:extLst>
          </p:cNvPr>
          <p:cNvSpPr>
            <a:spLocks noChangeAspect="1"/>
          </p:cNvSpPr>
          <p:nvPr>
            <p:custDataLst>
              <p:tags r:id="rId6"/>
            </p:custDataLst>
          </p:nvPr>
        </p:nvSpPr>
        <p:spPr bwMode="auto">
          <a:xfrm>
            <a:off x="1464785" y="515153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1" compatLnSpc="1">
            <a:prstTxWarp prst="textNoShape">
              <a:avLst/>
            </a:prstTxWarp>
          </a:bodyPr>
          <a:lstStyle/>
          <a:p>
            <a:pPr marL="609600" indent="-609600" eaLnBrk="0" hangingPunct="0">
              <a:spcBef>
                <a:spcPct val="20000"/>
              </a:spcBef>
            </a:pPr>
            <a:r>
              <a:rPr lang="en-US" altLang="zh-CN" sz="1600" b="1">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b="1">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9D66DBE8-8B35-DFF3-9529-D330B5BD7F5D}"/>
              </a:ext>
            </a:extLst>
          </p:cNvPr>
          <p:cNvSpPr>
            <a:spLocks noChangeAspect="1"/>
          </p:cNvSpPr>
          <p:nvPr>
            <p:custDataLst>
              <p:tags r:id="rId7"/>
            </p:custDataLst>
          </p:nvPr>
        </p:nvSpPr>
        <p:spPr bwMode="auto">
          <a:xfrm>
            <a:off x="1464785" y="600878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1" compatLnSpc="1">
            <a:prstTxWarp prst="textNoShape">
              <a:avLst/>
            </a:prstTxWarp>
          </a:bodyPr>
          <a:lstStyle/>
          <a:p>
            <a:pPr marL="609600" indent="-609600" eaLnBrk="0" hangingPunct="0">
              <a:spcBef>
                <a:spcPct val="20000"/>
              </a:spcBef>
            </a:pPr>
            <a:r>
              <a:rPr lang="en-US" altLang="zh-CN" sz="1600" b="1">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b="1">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Tree>
    <p:extLst>
      <p:ext uri="{BB962C8B-B14F-4D97-AF65-F5344CB8AC3E}">
        <p14:creationId xmlns:p14="http://schemas.microsoft.com/office/powerpoint/2010/main" val="221223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8009B-F472-4D0D-D492-F60F9F4EE000}"/>
              </a:ext>
            </a:extLst>
          </p:cNvPr>
          <p:cNvSpPr>
            <a:spLocks noGrp="1"/>
          </p:cNvSpPr>
          <p:nvPr>
            <p:ph type="title"/>
          </p:nvPr>
        </p:nvSpPr>
        <p:spPr/>
        <p:txBody>
          <a:bodyPr/>
          <a:lstStyle/>
          <a:p>
            <a:r>
              <a:rPr lang="en-US" altLang="zh-CN" dirty="0">
                <a:solidFill>
                  <a:srgbClr val="FF0000"/>
                </a:solidFill>
              </a:rPr>
              <a:t>4.4</a:t>
            </a:r>
            <a:r>
              <a:rPr lang="zh-CN" altLang="en-US" sz="4400" b="1" dirty="0">
                <a:solidFill>
                  <a:srgbClr val="FF0000"/>
                </a:solidFill>
              </a:rPr>
              <a:t>死锁预防</a:t>
            </a:r>
            <a:endParaRPr lang="zh-CN" altLang="en-US" dirty="0"/>
          </a:p>
        </p:txBody>
      </p:sp>
      <p:sp>
        <p:nvSpPr>
          <p:cNvPr id="95" name="文本框 94">
            <a:extLst>
              <a:ext uri="{FF2B5EF4-FFF2-40B4-BE49-F238E27FC236}">
                <a16:creationId xmlns:a16="http://schemas.microsoft.com/office/drawing/2014/main" id="{86111C61-1FE8-2DCE-924A-B18987D5D42F}"/>
              </a:ext>
            </a:extLst>
          </p:cNvPr>
          <p:cNvSpPr txBox="1"/>
          <p:nvPr/>
        </p:nvSpPr>
        <p:spPr>
          <a:xfrm>
            <a:off x="654845" y="992951"/>
            <a:ext cx="5384800" cy="584775"/>
          </a:xfrm>
          <a:prstGeom prst="rect">
            <a:avLst/>
          </a:prstGeom>
          <a:noFill/>
        </p:spPr>
        <p:txBody>
          <a:bodyPr wrap="square" rtlCol="0">
            <a:spAutoFit/>
          </a:bodyPr>
          <a:lstStyle/>
          <a:p>
            <a:r>
              <a:rPr lang="zh-CN" altLang="en-US" sz="3200" b="1" dirty="0">
                <a:solidFill>
                  <a:srgbClr val="FF0000"/>
                </a:solidFill>
              </a:rPr>
              <a:t>选择题</a:t>
            </a:r>
          </a:p>
        </p:txBody>
      </p:sp>
      <p:sp>
        <p:nvSpPr>
          <p:cNvPr id="12" name="文本框 11">
            <a:extLst>
              <a:ext uri="{FF2B5EF4-FFF2-40B4-BE49-F238E27FC236}">
                <a16:creationId xmlns:a16="http://schemas.microsoft.com/office/drawing/2014/main" id="{B408254E-0674-0865-CBBC-1DAE29E50C9C}"/>
              </a:ext>
            </a:extLst>
          </p:cNvPr>
          <p:cNvSpPr txBox="1"/>
          <p:nvPr/>
        </p:nvSpPr>
        <p:spPr>
          <a:xfrm>
            <a:off x="7524684" y="3700353"/>
            <a:ext cx="914610" cy="584775"/>
          </a:xfrm>
          <a:prstGeom prst="rect">
            <a:avLst/>
          </a:prstGeom>
          <a:noFill/>
        </p:spPr>
        <p:txBody>
          <a:bodyPr wrap="square">
            <a:spAutoFit/>
          </a:bodyPr>
          <a:lstStyle/>
          <a:p>
            <a:pPr fontAlgn="base">
              <a:spcBef>
                <a:spcPct val="0"/>
              </a:spcBef>
              <a:spcAft>
                <a:spcPct val="0"/>
              </a:spcAft>
            </a:pPr>
            <a:r>
              <a:rPr lang="en-US" altLang="zh-CN" sz="3200" b="1" dirty="0">
                <a:solidFill>
                  <a:srgbClr val="FF0000"/>
                </a:solidFill>
                <a:latin typeface="微软雅黑" panose="020B0503020204020204" pitchFamily="34" charset="-122"/>
                <a:ea typeface="微软雅黑" panose="020B0503020204020204" pitchFamily="34" charset="-122"/>
              </a:rPr>
              <a:t>C</a:t>
            </a:r>
            <a:endParaRPr lang="zh-CN" altLang="en-US" sz="3200" b="1" dirty="0">
              <a:solidFill>
                <a:srgbClr val="FF0000"/>
              </a:solidFill>
              <a:latin typeface="Arial" panose="020B0604020202020204" pitchFamily="34" charset="0"/>
            </a:endParaRPr>
          </a:p>
        </p:txBody>
      </p:sp>
      <p:sp>
        <p:nvSpPr>
          <p:cNvPr id="3" name="文本框 2">
            <a:extLst>
              <a:ext uri="{FF2B5EF4-FFF2-40B4-BE49-F238E27FC236}">
                <a16:creationId xmlns:a16="http://schemas.microsoft.com/office/drawing/2014/main" id="{CA4FD056-E47D-D3E0-FA6B-1FFAB6E90F99}"/>
              </a:ext>
            </a:extLst>
          </p:cNvPr>
          <p:cNvSpPr txBox="1"/>
          <p:nvPr>
            <p:custDataLst>
              <p:tags r:id="rId1"/>
            </p:custDataLst>
          </p:nvPr>
        </p:nvSpPr>
        <p:spPr>
          <a:xfrm>
            <a:off x="741167" y="1797857"/>
            <a:ext cx="7746253" cy="2143125"/>
          </a:xfrm>
          <a:prstGeom prst="rect">
            <a:avLst/>
          </a:prstGeom>
          <a:noFill/>
        </p:spPr>
        <p:txBody>
          <a:bodyPr vert="horz" wrap="square" rtlCol="0" anchor="ctr" anchorCtr="0">
            <a:noAutofit/>
          </a:bodyPr>
          <a:lstStyle/>
          <a:p>
            <a:r>
              <a:rPr lang="zh-CN" altLang="en-US" sz="28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某系统采用如下资源分配策略：若一个进程请求资源得不到满足，而此时又没有因为等待资源而被阻塞的进程，则自己被阻塞；若此时有进程因为等待资源被阻塞，则检查所有的阻塞进程，如果它们占有申请进程所需要的资源，则剥夺这些资源并分配给申请进程。这种策略会导致（   ）。</a:t>
            </a:r>
          </a:p>
        </p:txBody>
      </p:sp>
      <p:sp>
        <p:nvSpPr>
          <p:cNvPr id="4" name="文本框 3">
            <a:extLst>
              <a:ext uri="{FF2B5EF4-FFF2-40B4-BE49-F238E27FC236}">
                <a16:creationId xmlns:a16="http://schemas.microsoft.com/office/drawing/2014/main" id="{62246169-DE53-F7DC-B390-6A265ECD8BAA}"/>
              </a:ext>
            </a:extLst>
          </p:cNvPr>
          <p:cNvSpPr txBox="1"/>
          <p:nvPr>
            <p:custDataLst>
              <p:tags r:id="rId2"/>
            </p:custDataLst>
          </p:nvPr>
        </p:nvSpPr>
        <p:spPr>
          <a:xfrm>
            <a:off x="2179160" y="4229993"/>
            <a:ext cx="6400800" cy="642938"/>
          </a:xfrm>
          <a:prstGeom prst="rect">
            <a:avLst/>
          </a:prstGeom>
          <a:noFill/>
        </p:spPr>
        <p:txBody>
          <a:bodyPr vert="horz"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死锁</a:t>
            </a:r>
          </a:p>
        </p:txBody>
      </p:sp>
      <p:sp>
        <p:nvSpPr>
          <p:cNvPr id="5" name="文本框 4">
            <a:extLst>
              <a:ext uri="{FF2B5EF4-FFF2-40B4-BE49-F238E27FC236}">
                <a16:creationId xmlns:a16="http://schemas.microsoft.com/office/drawing/2014/main" id="{D9B25F22-366E-1357-866E-19461FE2DA93}"/>
              </a:ext>
            </a:extLst>
          </p:cNvPr>
          <p:cNvSpPr txBox="1"/>
          <p:nvPr>
            <p:custDataLst>
              <p:tags r:id="rId3"/>
            </p:custDataLst>
          </p:nvPr>
        </p:nvSpPr>
        <p:spPr>
          <a:xfrm>
            <a:off x="2179160" y="5087243"/>
            <a:ext cx="6400800" cy="642938"/>
          </a:xfrm>
          <a:prstGeom prst="rect">
            <a:avLst/>
          </a:prstGeom>
          <a:noFill/>
        </p:spPr>
        <p:txBody>
          <a:bodyPr vert="horz"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回退</a:t>
            </a:r>
          </a:p>
        </p:txBody>
      </p:sp>
      <p:sp>
        <p:nvSpPr>
          <p:cNvPr id="6" name="文本框 5">
            <a:extLst>
              <a:ext uri="{FF2B5EF4-FFF2-40B4-BE49-F238E27FC236}">
                <a16:creationId xmlns:a16="http://schemas.microsoft.com/office/drawing/2014/main" id="{5128EF40-EF15-1388-CABF-F5AFD709ACB9}"/>
              </a:ext>
            </a:extLst>
          </p:cNvPr>
          <p:cNvSpPr txBox="1"/>
          <p:nvPr>
            <p:custDataLst>
              <p:tags r:id="rId4"/>
            </p:custDataLst>
          </p:nvPr>
        </p:nvSpPr>
        <p:spPr>
          <a:xfrm>
            <a:off x="2179160" y="5944493"/>
            <a:ext cx="6400800" cy="642938"/>
          </a:xfrm>
          <a:prstGeom prst="rect">
            <a:avLst/>
          </a:prstGeom>
          <a:noFill/>
        </p:spPr>
        <p:txBody>
          <a:bodyPr vert="horz"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饥饿</a:t>
            </a:r>
          </a:p>
        </p:txBody>
      </p:sp>
      <p:sp>
        <p:nvSpPr>
          <p:cNvPr id="7" name="椭圆 6">
            <a:extLst>
              <a:ext uri="{FF2B5EF4-FFF2-40B4-BE49-F238E27FC236}">
                <a16:creationId xmlns:a16="http://schemas.microsoft.com/office/drawing/2014/main" id="{1701856C-F9D6-2DBA-D50F-5C1344A11175}"/>
              </a:ext>
            </a:extLst>
          </p:cNvPr>
          <p:cNvSpPr>
            <a:spLocks noChangeAspect="1"/>
          </p:cNvSpPr>
          <p:nvPr>
            <p:custDataLst>
              <p:tags r:id="rId5"/>
            </p:custDataLst>
          </p:nvPr>
        </p:nvSpPr>
        <p:spPr bwMode="auto">
          <a:xfrm>
            <a:off x="1464785" y="429428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1" compatLnSpc="1">
            <a:prstTxWarp prst="textNoShape">
              <a:avLst/>
            </a:prstTxWarp>
          </a:bodyPr>
          <a:lstStyle/>
          <a:p>
            <a:pPr marL="609600" indent="-609600" eaLnBrk="0" hangingPunct="0">
              <a:spcBef>
                <a:spcPct val="20000"/>
              </a:spcBef>
            </a:pPr>
            <a:r>
              <a:rPr lang="en-US" altLang="zh-CN" sz="1600" b="1">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b="1">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椭圆 7">
            <a:extLst>
              <a:ext uri="{FF2B5EF4-FFF2-40B4-BE49-F238E27FC236}">
                <a16:creationId xmlns:a16="http://schemas.microsoft.com/office/drawing/2014/main" id="{76A2F33D-78EA-45A5-A11E-3A0B2629C362}"/>
              </a:ext>
            </a:extLst>
          </p:cNvPr>
          <p:cNvSpPr>
            <a:spLocks noChangeAspect="1"/>
          </p:cNvSpPr>
          <p:nvPr>
            <p:custDataLst>
              <p:tags r:id="rId6"/>
            </p:custDataLst>
          </p:nvPr>
        </p:nvSpPr>
        <p:spPr bwMode="auto">
          <a:xfrm>
            <a:off x="1464785" y="515153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1" compatLnSpc="1">
            <a:prstTxWarp prst="textNoShape">
              <a:avLst/>
            </a:prstTxWarp>
          </a:bodyPr>
          <a:lstStyle/>
          <a:p>
            <a:pPr marL="609600" indent="-609600" eaLnBrk="0" hangingPunct="0">
              <a:spcBef>
                <a:spcPct val="20000"/>
              </a:spcBef>
            </a:pPr>
            <a:r>
              <a:rPr lang="en-US" altLang="zh-CN" sz="1600" b="1">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b="1">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9D66DBE8-8B35-DFF3-9529-D330B5BD7F5D}"/>
              </a:ext>
            </a:extLst>
          </p:cNvPr>
          <p:cNvSpPr>
            <a:spLocks noChangeAspect="1"/>
          </p:cNvSpPr>
          <p:nvPr>
            <p:custDataLst>
              <p:tags r:id="rId7"/>
            </p:custDataLst>
          </p:nvPr>
        </p:nvSpPr>
        <p:spPr bwMode="auto">
          <a:xfrm>
            <a:off x="1464785" y="600878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1" compatLnSpc="1">
            <a:prstTxWarp prst="textNoShape">
              <a:avLst/>
            </a:prstTxWarp>
          </a:bodyPr>
          <a:lstStyle/>
          <a:p>
            <a:pPr marL="609600" indent="-609600" eaLnBrk="0" hangingPunct="0">
              <a:spcBef>
                <a:spcPct val="20000"/>
              </a:spcBef>
            </a:pPr>
            <a:r>
              <a:rPr lang="en-US" altLang="zh-CN" sz="1600" b="1">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b="1">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Tree>
    <p:extLst>
      <p:ext uri="{BB962C8B-B14F-4D97-AF65-F5344CB8AC3E}">
        <p14:creationId xmlns:p14="http://schemas.microsoft.com/office/powerpoint/2010/main" val="3156409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8009B-F472-4D0D-D492-F60F9F4EE000}"/>
              </a:ext>
            </a:extLst>
          </p:cNvPr>
          <p:cNvSpPr>
            <a:spLocks noGrp="1"/>
          </p:cNvSpPr>
          <p:nvPr>
            <p:ph type="title"/>
          </p:nvPr>
        </p:nvSpPr>
        <p:spPr/>
        <p:txBody>
          <a:bodyPr/>
          <a:lstStyle/>
          <a:p>
            <a:r>
              <a:rPr lang="zh-CN" altLang="en-US" dirty="0">
                <a:solidFill>
                  <a:srgbClr val="FF0000"/>
                </a:solidFill>
              </a:rPr>
              <a:t>进程死锁</a:t>
            </a:r>
          </a:p>
        </p:txBody>
      </p:sp>
      <p:sp>
        <p:nvSpPr>
          <p:cNvPr id="9" name="文本框 8">
            <a:extLst>
              <a:ext uri="{FF2B5EF4-FFF2-40B4-BE49-F238E27FC236}">
                <a16:creationId xmlns:a16="http://schemas.microsoft.com/office/drawing/2014/main" id="{B6F2B05D-7C33-A2AD-CF1F-78FC42D292E1}"/>
              </a:ext>
            </a:extLst>
          </p:cNvPr>
          <p:cNvSpPr txBox="1"/>
          <p:nvPr/>
        </p:nvSpPr>
        <p:spPr>
          <a:xfrm>
            <a:off x="628650" y="1025525"/>
            <a:ext cx="5384800" cy="584775"/>
          </a:xfrm>
          <a:prstGeom prst="rect">
            <a:avLst/>
          </a:prstGeom>
          <a:noFill/>
        </p:spPr>
        <p:txBody>
          <a:bodyPr wrap="square" rtlCol="0">
            <a:spAutoFit/>
          </a:bodyPr>
          <a:lstStyle/>
          <a:p>
            <a:r>
              <a:rPr lang="en-US" altLang="zh-CN" sz="3200" b="1" dirty="0">
                <a:solidFill>
                  <a:srgbClr val="FF0000"/>
                </a:solidFill>
              </a:rPr>
              <a:t>4.5 </a:t>
            </a:r>
            <a:r>
              <a:rPr lang="zh-CN" altLang="en-US" sz="3200" b="1" dirty="0">
                <a:solidFill>
                  <a:srgbClr val="FF0000"/>
                </a:solidFill>
              </a:rPr>
              <a:t>死锁避免</a:t>
            </a:r>
          </a:p>
        </p:txBody>
      </p:sp>
      <p:sp>
        <p:nvSpPr>
          <p:cNvPr id="6" name="Rectangle 3">
            <a:extLst>
              <a:ext uri="{FF2B5EF4-FFF2-40B4-BE49-F238E27FC236}">
                <a16:creationId xmlns:a16="http://schemas.microsoft.com/office/drawing/2014/main" id="{8DD6548B-88BA-5B00-D9B6-E1E151DBE4B0}"/>
              </a:ext>
            </a:extLst>
          </p:cNvPr>
          <p:cNvSpPr>
            <a:spLocks noChangeArrowheads="1"/>
          </p:cNvSpPr>
          <p:nvPr/>
        </p:nvSpPr>
        <p:spPr bwMode="auto">
          <a:xfrm>
            <a:off x="877889" y="1890714"/>
            <a:ext cx="7053981" cy="1085555"/>
          </a:xfrm>
          <a:prstGeom prst="rect">
            <a:avLst/>
          </a:prstGeom>
          <a:noFill/>
          <a:ln>
            <a:noFill/>
          </a:ln>
          <a:effectLst/>
        </p:spPr>
        <p:txBody>
          <a:bodyPr wrap="square" lIns="90000" tIns="46800" rIns="90000" bIns="46800">
            <a:spAutoFit/>
          </a:bodyPr>
          <a:lstStyle/>
          <a:p>
            <a:pPr>
              <a:lnSpc>
                <a:spcPct val="90000"/>
              </a:lnSpc>
              <a:spcBef>
                <a:spcPct val="50000"/>
              </a:spcBef>
              <a:buSzPct val="85000"/>
              <a:defRPr/>
            </a:pPr>
            <a:r>
              <a:rPr kumimoji="1" lang="en-US" altLang="zh-CN" sz="2800" b="1" dirty="0">
                <a:latin typeface="+mn-ea"/>
                <a:ea typeface="+mn-ea"/>
                <a:sym typeface="Wingdings 2" pitchFamily="18" charset="2"/>
              </a:rPr>
              <a:t>1.</a:t>
            </a:r>
            <a:r>
              <a:rPr kumimoji="1" lang="zh-CN" altLang="en-US" sz="2800" b="1" dirty="0">
                <a:latin typeface="+mn-ea"/>
                <a:ea typeface="+mn-ea"/>
                <a:sym typeface="Wingdings 2" pitchFamily="18" charset="2"/>
              </a:rPr>
              <a:t>安全状态</a:t>
            </a:r>
            <a:endParaRPr kumimoji="1" lang="en-US" altLang="zh-CN" sz="2800" b="1" dirty="0">
              <a:latin typeface="+mn-ea"/>
              <a:ea typeface="+mn-ea"/>
              <a:sym typeface="Wingdings 2" pitchFamily="18" charset="2"/>
            </a:endParaRPr>
          </a:p>
          <a:p>
            <a:pPr>
              <a:lnSpc>
                <a:spcPct val="90000"/>
              </a:lnSpc>
              <a:spcBef>
                <a:spcPct val="50000"/>
              </a:spcBef>
              <a:buSzPct val="85000"/>
              <a:defRPr/>
            </a:pPr>
            <a:r>
              <a:rPr kumimoji="1" lang="en-US" altLang="zh-CN" sz="2800" b="1" dirty="0">
                <a:latin typeface="+mn-ea"/>
                <a:ea typeface="+mn-ea"/>
                <a:sym typeface="Wingdings 2" pitchFamily="18" charset="2"/>
              </a:rPr>
              <a:t>2.</a:t>
            </a:r>
            <a:r>
              <a:rPr kumimoji="1" lang="zh-CN" altLang="en-US" sz="2800" b="1" dirty="0">
                <a:latin typeface="+mn-ea"/>
                <a:ea typeface="+mn-ea"/>
                <a:sym typeface="Wingdings 2" pitchFamily="18" charset="2"/>
              </a:rPr>
              <a:t>银行家算法</a:t>
            </a:r>
            <a:endParaRPr kumimoji="1" lang="en-US" altLang="zh-CN" sz="2800" b="1" dirty="0">
              <a:latin typeface="+mn-ea"/>
              <a:ea typeface="+mn-ea"/>
              <a:sym typeface="Wingdings 2" pitchFamily="18" charset="2"/>
            </a:endParaRPr>
          </a:p>
        </p:txBody>
      </p:sp>
    </p:spTree>
    <p:extLst>
      <p:ext uri="{BB962C8B-B14F-4D97-AF65-F5344CB8AC3E}">
        <p14:creationId xmlns:p14="http://schemas.microsoft.com/office/powerpoint/2010/main" val="4293282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8009B-F472-4D0D-D492-F60F9F4EE000}"/>
              </a:ext>
            </a:extLst>
          </p:cNvPr>
          <p:cNvSpPr>
            <a:spLocks noGrp="1"/>
          </p:cNvSpPr>
          <p:nvPr>
            <p:ph type="title"/>
          </p:nvPr>
        </p:nvSpPr>
        <p:spPr/>
        <p:txBody>
          <a:bodyPr/>
          <a:lstStyle/>
          <a:p>
            <a:r>
              <a:rPr lang="en-US" altLang="zh-CN" dirty="0">
                <a:solidFill>
                  <a:srgbClr val="FF0000"/>
                </a:solidFill>
              </a:rPr>
              <a:t>4.5</a:t>
            </a:r>
            <a:r>
              <a:rPr lang="zh-CN" altLang="en-US" sz="4400" b="1" dirty="0">
                <a:solidFill>
                  <a:srgbClr val="FF0000"/>
                </a:solidFill>
              </a:rPr>
              <a:t>死锁避免</a:t>
            </a:r>
            <a:endParaRPr lang="zh-CN" altLang="en-US" dirty="0"/>
          </a:p>
        </p:txBody>
      </p:sp>
      <p:sp>
        <p:nvSpPr>
          <p:cNvPr id="95" name="文本框 94">
            <a:extLst>
              <a:ext uri="{FF2B5EF4-FFF2-40B4-BE49-F238E27FC236}">
                <a16:creationId xmlns:a16="http://schemas.microsoft.com/office/drawing/2014/main" id="{86111C61-1FE8-2DCE-924A-B18987D5D42F}"/>
              </a:ext>
            </a:extLst>
          </p:cNvPr>
          <p:cNvSpPr txBox="1"/>
          <p:nvPr/>
        </p:nvSpPr>
        <p:spPr>
          <a:xfrm>
            <a:off x="654845" y="992951"/>
            <a:ext cx="5384800" cy="584775"/>
          </a:xfrm>
          <a:prstGeom prst="rect">
            <a:avLst/>
          </a:prstGeom>
          <a:noFill/>
        </p:spPr>
        <p:txBody>
          <a:bodyPr wrap="square" rtlCol="0">
            <a:spAutoFit/>
          </a:bodyPr>
          <a:lstStyle/>
          <a:p>
            <a:r>
              <a:rPr lang="en-US" altLang="zh-CN" sz="3200" b="1" dirty="0">
                <a:solidFill>
                  <a:srgbClr val="FF0000"/>
                </a:solidFill>
              </a:rPr>
              <a:t>1. </a:t>
            </a:r>
            <a:r>
              <a:rPr lang="zh-CN" altLang="en-US" sz="3200" b="1" dirty="0">
                <a:solidFill>
                  <a:srgbClr val="FF0000"/>
                </a:solidFill>
              </a:rPr>
              <a:t>安全状态</a:t>
            </a:r>
          </a:p>
        </p:txBody>
      </p:sp>
      <p:sp>
        <p:nvSpPr>
          <p:cNvPr id="11" name="文本框 10">
            <a:extLst>
              <a:ext uri="{FF2B5EF4-FFF2-40B4-BE49-F238E27FC236}">
                <a16:creationId xmlns:a16="http://schemas.microsoft.com/office/drawing/2014/main" id="{17F77028-78EC-DCA5-188F-4E0B685B07FE}"/>
              </a:ext>
            </a:extLst>
          </p:cNvPr>
          <p:cNvSpPr txBox="1"/>
          <p:nvPr/>
        </p:nvSpPr>
        <p:spPr>
          <a:xfrm>
            <a:off x="756271" y="1730190"/>
            <a:ext cx="7886700" cy="3881768"/>
          </a:xfrm>
          <a:prstGeom prst="rect">
            <a:avLst/>
          </a:prstGeom>
          <a:noFill/>
        </p:spPr>
        <p:txBody>
          <a:bodyPr wrap="square">
            <a:spAutoFit/>
          </a:bodyPr>
          <a:lstStyle/>
          <a:p>
            <a:pPr algn="just" eaLnBrk="1" hangingPunct="1">
              <a:lnSpc>
                <a:spcPct val="130000"/>
              </a:lnSpc>
            </a:pPr>
            <a:r>
              <a:rPr lang="en-US" altLang="zh-CN" sz="2400" b="1" dirty="0"/>
              <a:t>        </a:t>
            </a:r>
            <a:r>
              <a:rPr lang="zh-CN" altLang="zh-CN" sz="2400" b="1" dirty="0"/>
              <a:t>设系统中有</a:t>
            </a:r>
            <a:r>
              <a:rPr lang="en-US" altLang="zh-CN" sz="2400" b="1" dirty="0"/>
              <a:t>n</a:t>
            </a:r>
            <a:r>
              <a:rPr lang="zh-CN" altLang="zh-CN" sz="2400" b="1" dirty="0"/>
              <a:t>个进程，若存在一个进程序列</a:t>
            </a:r>
            <a:r>
              <a:rPr lang="en-US" altLang="zh-CN" sz="2400" b="1" dirty="0"/>
              <a:t>&lt;P</a:t>
            </a:r>
            <a:r>
              <a:rPr lang="en-US" altLang="zh-CN" sz="2400" b="1" baseline="-25000" dirty="0"/>
              <a:t>1</a:t>
            </a:r>
            <a:r>
              <a:rPr lang="zh-CN" altLang="zh-CN" sz="2400" b="1" dirty="0"/>
              <a:t>，</a:t>
            </a:r>
            <a:r>
              <a:rPr lang="en-US" altLang="zh-CN" sz="2400" b="1" dirty="0"/>
              <a:t>P</a:t>
            </a:r>
            <a:r>
              <a:rPr lang="en-US" altLang="zh-CN" sz="2400" b="1" baseline="-25000" dirty="0"/>
              <a:t>2</a:t>
            </a:r>
            <a:r>
              <a:rPr lang="zh-CN" altLang="zh-CN" sz="2400" b="1" dirty="0"/>
              <a:t>，…，</a:t>
            </a:r>
            <a:r>
              <a:rPr lang="en-US" altLang="zh-CN" sz="2400" b="1" dirty="0" err="1"/>
              <a:t>P</a:t>
            </a:r>
            <a:r>
              <a:rPr lang="en-US" altLang="zh-CN" sz="2400" b="1" baseline="-25000" dirty="0" err="1"/>
              <a:t>n</a:t>
            </a:r>
            <a:r>
              <a:rPr lang="en-US" altLang="zh-CN" sz="2400" b="1" dirty="0"/>
              <a:t>&gt;</a:t>
            </a:r>
            <a:r>
              <a:rPr lang="zh-CN" altLang="zh-CN" sz="2400" b="1" dirty="0"/>
              <a:t>。使得进程</a:t>
            </a:r>
            <a:r>
              <a:rPr lang="en-US" altLang="zh-CN" sz="2400" b="1" dirty="0"/>
              <a:t>P</a:t>
            </a:r>
            <a:r>
              <a:rPr lang="en-US" altLang="zh-CN" sz="2400" b="1" i="1" baseline="-25000" dirty="0"/>
              <a:t>i </a:t>
            </a:r>
            <a:r>
              <a:rPr lang="zh-CN" altLang="zh-CN" sz="2400" b="1" dirty="0"/>
              <a:t>（</a:t>
            </a:r>
            <a:r>
              <a:rPr lang="en-US" altLang="zh-CN" sz="2400" b="1" dirty="0" err="1"/>
              <a:t>i</a:t>
            </a:r>
            <a:r>
              <a:rPr lang="en-US" altLang="zh-CN" sz="2400" b="1" dirty="0"/>
              <a:t>=1,2</a:t>
            </a:r>
            <a:r>
              <a:rPr lang="zh-CN" altLang="zh-CN" sz="2400" b="1" dirty="0"/>
              <a:t>，…，</a:t>
            </a:r>
            <a:r>
              <a:rPr lang="en-US" altLang="zh-CN" sz="2400" b="1" dirty="0"/>
              <a:t>n</a:t>
            </a:r>
            <a:r>
              <a:rPr lang="zh-CN" altLang="zh-CN" sz="2400" b="1" dirty="0"/>
              <a:t>）以后还需要的资源可以通过系统现有空闲资源加上所有</a:t>
            </a:r>
            <a:r>
              <a:rPr lang="en-US" altLang="zh-CN" sz="2400" b="1" dirty="0" err="1"/>
              <a:t>P</a:t>
            </a:r>
            <a:r>
              <a:rPr lang="en-US" altLang="zh-CN" sz="2400" b="1" i="1" baseline="-25000" dirty="0" err="1"/>
              <a:t>j</a:t>
            </a:r>
            <a:r>
              <a:rPr lang="zh-CN" altLang="zh-CN" sz="2400" b="1" dirty="0"/>
              <a:t>（</a:t>
            </a:r>
            <a:r>
              <a:rPr lang="en-US" altLang="zh-CN" sz="2400" b="1" dirty="0"/>
              <a:t>j&lt;</a:t>
            </a:r>
            <a:r>
              <a:rPr lang="en-US" altLang="zh-CN" sz="2400" b="1" dirty="0" err="1"/>
              <a:t>i</a:t>
            </a:r>
            <a:r>
              <a:rPr lang="zh-CN" altLang="zh-CN" sz="2400" b="1" dirty="0"/>
              <a:t>）已占有的资源来满足，则称此时系统处于安全状态，进程序列</a:t>
            </a:r>
            <a:r>
              <a:rPr lang="en-US" altLang="zh-CN" sz="2400" b="1" dirty="0"/>
              <a:t>&lt;P</a:t>
            </a:r>
            <a:r>
              <a:rPr lang="en-US" altLang="zh-CN" sz="2400" b="1" baseline="-25000" dirty="0"/>
              <a:t>1</a:t>
            </a:r>
            <a:r>
              <a:rPr lang="zh-CN" altLang="zh-CN" sz="2400" b="1" dirty="0"/>
              <a:t>，</a:t>
            </a:r>
            <a:r>
              <a:rPr lang="en-US" altLang="zh-CN" sz="2400" b="1" dirty="0"/>
              <a:t>P</a:t>
            </a:r>
            <a:r>
              <a:rPr lang="en-US" altLang="zh-CN" sz="2400" b="1" baseline="-25000" dirty="0"/>
              <a:t>2</a:t>
            </a:r>
            <a:r>
              <a:rPr lang="zh-CN" altLang="zh-CN" sz="2400" b="1" dirty="0"/>
              <a:t>，…，</a:t>
            </a:r>
            <a:r>
              <a:rPr lang="en-US" altLang="zh-CN" sz="2400" b="1" dirty="0" err="1"/>
              <a:t>P</a:t>
            </a:r>
            <a:r>
              <a:rPr lang="en-US" altLang="zh-CN" sz="2400" b="1" baseline="-25000" dirty="0" err="1"/>
              <a:t>n</a:t>
            </a:r>
            <a:r>
              <a:rPr lang="en-US" altLang="zh-CN" sz="2400" b="1" dirty="0"/>
              <a:t>&gt;</a:t>
            </a:r>
            <a:r>
              <a:rPr lang="zh-CN" altLang="zh-CN" sz="2400" b="1" dirty="0"/>
              <a:t>称为</a:t>
            </a:r>
            <a:r>
              <a:rPr lang="zh-CN" altLang="zh-CN" sz="2400" b="1" dirty="0">
                <a:solidFill>
                  <a:srgbClr val="FF0000"/>
                </a:solidFill>
              </a:rPr>
              <a:t>安全序列</a:t>
            </a:r>
            <a:r>
              <a:rPr lang="zh-CN" altLang="zh-CN" sz="2400" b="1" dirty="0"/>
              <a:t>，因为各进程至少可以按照安全序列中的顺序依次执行完成。</a:t>
            </a:r>
            <a:endParaRPr lang="en-US" altLang="zh-CN" sz="2400" b="1" dirty="0"/>
          </a:p>
          <a:p>
            <a:pPr algn="just" eaLnBrk="1" hangingPunct="1">
              <a:lnSpc>
                <a:spcPct val="130000"/>
              </a:lnSpc>
            </a:pPr>
            <a:r>
              <a:rPr kumimoji="1" lang="en-US" altLang="zh-CN" sz="2400" b="1" dirty="0"/>
              <a:t>       </a:t>
            </a:r>
            <a:r>
              <a:rPr kumimoji="1" lang="zh-CN" altLang="en-US" sz="2400" b="1" dirty="0"/>
              <a:t>如果系统无法找到这样一个安全序列，则称系统处于不安全状态。       </a:t>
            </a:r>
          </a:p>
        </p:txBody>
      </p:sp>
    </p:spTree>
    <p:extLst>
      <p:ext uri="{BB962C8B-B14F-4D97-AF65-F5344CB8AC3E}">
        <p14:creationId xmlns:p14="http://schemas.microsoft.com/office/powerpoint/2010/main" val="1830153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8009B-F472-4D0D-D492-F60F9F4EE000}"/>
              </a:ext>
            </a:extLst>
          </p:cNvPr>
          <p:cNvSpPr>
            <a:spLocks noGrp="1"/>
          </p:cNvSpPr>
          <p:nvPr>
            <p:ph type="title"/>
          </p:nvPr>
        </p:nvSpPr>
        <p:spPr/>
        <p:txBody>
          <a:bodyPr/>
          <a:lstStyle/>
          <a:p>
            <a:r>
              <a:rPr lang="en-US" altLang="zh-CN" dirty="0">
                <a:solidFill>
                  <a:srgbClr val="FF0000"/>
                </a:solidFill>
              </a:rPr>
              <a:t>4.5</a:t>
            </a:r>
            <a:r>
              <a:rPr lang="zh-CN" altLang="en-US" sz="4400" b="1" dirty="0">
                <a:solidFill>
                  <a:srgbClr val="FF0000"/>
                </a:solidFill>
              </a:rPr>
              <a:t>死锁避免</a:t>
            </a:r>
            <a:endParaRPr lang="zh-CN" altLang="en-US" dirty="0"/>
          </a:p>
        </p:txBody>
      </p:sp>
      <p:sp>
        <p:nvSpPr>
          <p:cNvPr id="95" name="文本框 94">
            <a:extLst>
              <a:ext uri="{FF2B5EF4-FFF2-40B4-BE49-F238E27FC236}">
                <a16:creationId xmlns:a16="http://schemas.microsoft.com/office/drawing/2014/main" id="{86111C61-1FE8-2DCE-924A-B18987D5D42F}"/>
              </a:ext>
            </a:extLst>
          </p:cNvPr>
          <p:cNvSpPr txBox="1"/>
          <p:nvPr/>
        </p:nvSpPr>
        <p:spPr>
          <a:xfrm>
            <a:off x="654845" y="992951"/>
            <a:ext cx="5384800" cy="584775"/>
          </a:xfrm>
          <a:prstGeom prst="rect">
            <a:avLst/>
          </a:prstGeom>
          <a:noFill/>
        </p:spPr>
        <p:txBody>
          <a:bodyPr wrap="square" rtlCol="0">
            <a:spAutoFit/>
          </a:bodyPr>
          <a:lstStyle/>
          <a:p>
            <a:r>
              <a:rPr lang="en-US" altLang="zh-CN" sz="3200" b="1" dirty="0">
                <a:solidFill>
                  <a:srgbClr val="FF0000"/>
                </a:solidFill>
              </a:rPr>
              <a:t>1. </a:t>
            </a:r>
            <a:r>
              <a:rPr lang="zh-CN" altLang="en-US" sz="3200" b="1" dirty="0">
                <a:solidFill>
                  <a:srgbClr val="FF0000"/>
                </a:solidFill>
              </a:rPr>
              <a:t>安全状态：</a:t>
            </a:r>
            <a:endParaRPr kumimoji="1" lang="zh-CN" altLang="en-US" sz="3200" b="1" dirty="0">
              <a:solidFill>
                <a:srgbClr val="7030A0"/>
              </a:solidFill>
              <a:latin typeface="Times New Roman" panose="02020603050405020304" pitchFamily="18" charset="0"/>
            </a:endParaRPr>
          </a:p>
        </p:txBody>
      </p:sp>
      <p:sp>
        <p:nvSpPr>
          <p:cNvPr id="11" name="文本框 10">
            <a:extLst>
              <a:ext uri="{FF2B5EF4-FFF2-40B4-BE49-F238E27FC236}">
                <a16:creationId xmlns:a16="http://schemas.microsoft.com/office/drawing/2014/main" id="{17F77028-78EC-DCA5-188F-4E0B685B07FE}"/>
              </a:ext>
            </a:extLst>
          </p:cNvPr>
          <p:cNvSpPr txBox="1"/>
          <p:nvPr/>
        </p:nvSpPr>
        <p:spPr>
          <a:xfrm>
            <a:off x="694441" y="1962434"/>
            <a:ext cx="7886700" cy="1961243"/>
          </a:xfrm>
          <a:prstGeom prst="rect">
            <a:avLst/>
          </a:prstGeom>
          <a:noFill/>
        </p:spPr>
        <p:txBody>
          <a:bodyPr wrap="square">
            <a:spAutoFit/>
          </a:bodyPr>
          <a:lstStyle/>
          <a:p>
            <a:pPr algn="just" eaLnBrk="1" hangingPunct="1">
              <a:lnSpc>
                <a:spcPct val="130000"/>
              </a:lnSpc>
            </a:pPr>
            <a:r>
              <a:rPr lang="en-US" altLang="zh-CN" sz="2400" b="1" dirty="0"/>
              <a:t>        </a:t>
            </a:r>
            <a:r>
              <a:rPr lang="zh-CN" altLang="zh-CN" sz="2400" b="1" dirty="0"/>
              <a:t>假设某系统共有</a:t>
            </a:r>
            <a:r>
              <a:rPr lang="en-US" altLang="zh-CN" sz="2400" b="1" dirty="0"/>
              <a:t>15</a:t>
            </a:r>
            <a:r>
              <a:rPr lang="zh-CN" altLang="zh-CN" sz="2400" b="1" dirty="0"/>
              <a:t>台磁带机和三个进程</a:t>
            </a:r>
            <a:r>
              <a:rPr lang="en-US" altLang="zh-CN" sz="2400" b="1" dirty="0"/>
              <a:t>P0</a:t>
            </a:r>
            <a:r>
              <a:rPr lang="zh-CN" altLang="zh-CN" sz="2400" b="1" dirty="0"/>
              <a:t>、</a:t>
            </a:r>
            <a:r>
              <a:rPr lang="en-US" altLang="zh-CN" sz="2400" b="1" dirty="0"/>
              <a:t>P1</a:t>
            </a:r>
            <a:r>
              <a:rPr lang="zh-CN" altLang="zh-CN" sz="2400" b="1" dirty="0"/>
              <a:t>、</a:t>
            </a:r>
            <a:r>
              <a:rPr lang="en-US" altLang="zh-CN" sz="2400" b="1" dirty="0"/>
              <a:t>P2</a:t>
            </a:r>
            <a:r>
              <a:rPr lang="zh-CN" altLang="zh-CN" sz="2400" b="1" dirty="0"/>
              <a:t>，各进程对磁带机的最大需求数量、</a:t>
            </a:r>
            <a:r>
              <a:rPr lang="en-US" altLang="zh-CN" sz="2400" b="1" dirty="0"/>
              <a:t>T0</a:t>
            </a:r>
            <a:r>
              <a:rPr lang="zh-CN" altLang="zh-CN" sz="2400" b="1" dirty="0"/>
              <a:t>时刻已经分配到的磁带机数量、还需要的磁带机数量以及系统剩余的可用磁带机数量</a:t>
            </a:r>
            <a:r>
              <a:rPr lang="zh-CN" altLang="en-US" sz="2400" b="1" dirty="0"/>
              <a:t>如下表所示： </a:t>
            </a:r>
          </a:p>
        </p:txBody>
      </p:sp>
      <p:graphicFrame>
        <p:nvGraphicFramePr>
          <p:cNvPr id="3" name="表格 2">
            <a:extLst>
              <a:ext uri="{FF2B5EF4-FFF2-40B4-BE49-F238E27FC236}">
                <a16:creationId xmlns:a16="http://schemas.microsoft.com/office/drawing/2014/main" id="{16FACB09-FEE1-CCE5-975F-3FD8D1157A47}"/>
              </a:ext>
            </a:extLst>
          </p:cNvPr>
          <p:cNvGraphicFramePr>
            <a:graphicFrameLocks noGrp="1"/>
          </p:cNvGraphicFramePr>
          <p:nvPr>
            <p:extLst>
              <p:ext uri="{D42A27DB-BD31-4B8C-83A1-F6EECF244321}">
                <p14:modId xmlns:p14="http://schemas.microsoft.com/office/powerpoint/2010/main" val="2045896176"/>
              </p:ext>
            </p:extLst>
          </p:nvPr>
        </p:nvGraphicFramePr>
        <p:xfrm>
          <a:off x="694441" y="3942919"/>
          <a:ext cx="8064500" cy="2305734"/>
        </p:xfrm>
        <a:graphic>
          <a:graphicData uri="http://schemas.openxmlformats.org/drawingml/2006/table">
            <a:tbl>
              <a:tblPr/>
              <a:tblGrid>
                <a:gridCol w="845495">
                  <a:extLst>
                    <a:ext uri="{9D8B030D-6E8A-4147-A177-3AD203B41FA5}">
                      <a16:colId xmlns:a16="http://schemas.microsoft.com/office/drawing/2014/main" val="20000"/>
                    </a:ext>
                  </a:extLst>
                </a:gridCol>
                <a:gridCol w="1456131">
                  <a:extLst>
                    <a:ext uri="{9D8B030D-6E8A-4147-A177-3AD203B41FA5}">
                      <a16:colId xmlns:a16="http://schemas.microsoft.com/office/drawing/2014/main" val="20001"/>
                    </a:ext>
                  </a:extLst>
                </a:gridCol>
                <a:gridCol w="1673377">
                  <a:extLst>
                    <a:ext uri="{9D8B030D-6E8A-4147-A177-3AD203B41FA5}">
                      <a16:colId xmlns:a16="http://schemas.microsoft.com/office/drawing/2014/main" val="20002"/>
                    </a:ext>
                  </a:extLst>
                </a:gridCol>
                <a:gridCol w="2081446">
                  <a:extLst>
                    <a:ext uri="{9D8B030D-6E8A-4147-A177-3AD203B41FA5}">
                      <a16:colId xmlns:a16="http://schemas.microsoft.com/office/drawing/2014/main" val="20003"/>
                    </a:ext>
                  </a:extLst>
                </a:gridCol>
                <a:gridCol w="2008051">
                  <a:extLst>
                    <a:ext uri="{9D8B030D-6E8A-4147-A177-3AD203B41FA5}">
                      <a16:colId xmlns:a16="http://schemas.microsoft.com/office/drawing/2014/main" val="20004"/>
                    </a:ext>
                  </a:extLst>
                </a:gridCol>
              </a:tblGrid>
              <a:tr h="1025574">
                <a:tc>
                  <a:txBody>
                    <a:bodyPr/>
                    <a:lstStyle/>
                    <a:p>
                      <a:pPr indent="127000" algn="ctr">
                        <a:lnSpc>
                          <a:spcPct val="100000"/>
                        </a:lnSpc>
                        <a:spcAft>
                          <a:spcPts val="0"/>
                        </a:spcAft>
                      </a:pPr>
                      <a:r>
                        <a:rPr lang="zh-CN" altLang="en-US" sz="2800" b="1" kern="100" dirty="0">
                          <a:latin typeface="Calibri"/>
                          <a:ea typeface="宋体"/>
                          <a:cs typeface="Times New Roman"/>
                        </a:rPr>
                        <a:t>进程</a:t>
                      </a:r>
                      <a:endParaRPr lang="zh-CN" sz="2800" b="1" kern="100" dirty="0">
                        <a:latin typeface="Calibri"/>
                        <a:ea typeface="宋体"/>
                        <a:cs typeface="Times New Roman"/>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zh-CN" sz="2800" b="1" kern="100" dirty="0">
                          <a:latin typeface="Calibri"/>
                          <a:ea typeface="宋体"/>
                          <a:cs typeface="Times New Roman"/>
                        </a:rPr>
                        <a:t>最大需求</a:t>
                      </a: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zh-CN" sz="2800" b="1" kern="100" dirty="0">
                          <a:latin typeface="Calibri"/>
                          <a:ea typeface="宋体"/>
                          <a:cs typeface="Times New Roman"/>
                        </a:rPr>
                        <a:t>已分配数量</a:t>
                      </a: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zh-CN" sz="2800" b="1" kern="100" dirty="0">
                          <a:latin typeface="Calibri"/>
                          <a:ea typeface="宋体"/>
                          <a:cs typeface="Times New Roman"/>
                        </a:rPr>
                        <a:t>还需要的数量</a:t>
                      </a: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zh-CN" sz="2800" b="1" kern="100" dirty="0">
                          <a:latin typeface="Calibri"/>
                          <a:ea typeface="宋体"/>
                          <a:cs typeface="Times New Roman"/>
                        </a:rPr>
                        <a:t>剩余可用数量</a:t>
                      </a: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6804">
                <a:tc>
                  <a:txBody>
                    <a:bodyPr/>
                    <a:lstStyle/>
                    <a:p>
                      <a:pPr indent="127000" algn="ctr">
                        <a:lnSpc>
                          <a:spcPct val="100000"/>
                        </a:lnSpc>
                        <a:spcAft>
                          <a:spcPts val="0"/>
                        </a:spcAft>
                      </a:pPr>
                      <a:r>
                        <a:rPr lang="en-US" sz="2800" b="1" kern="100">
                          <a:latin typeface="Calibri"/>
                          <a:ea typeface="宋体"/>
                          <a:cs typeface="Times New Roman"/>
                        </a:rPr>
                        <a:t>P</a:t>
                      </a:r>
                      <a:r>
                        <a:rPr lang="en-US" sz="2800" b="1" kern="100" baseline="-25000">
                          <a:latin typeface="Calibri"/>
                          <a:ea typeface="宋体"/>
                          <a:cs typeface="Times New Roman"/>
                        </a:rPr>
                        <a:t>0</a:t>
                      </a:r>
                      <a:endParaRPr lang="zh-CN" sz="2800" b="1" kern="100">
                        <a:latin typeface="Calibri"/>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en-US" sz="2800" b="1" kern="100" dirty="0">
                          <a:latin typeface="Calibri"/>
                          <a:ea typeface="宋体"/>
                          <a:cs typeface="Times New Roman"/>
                        </a:rPr>
                        <a:t>12</a:t>
                      </a:r>
                      <a:endParaRPr lang="zh-CN" sz="2800" b="1" kern="100" dirty="0">
                        <a:latin typeface="Calibri"/>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en-US" sz="2800" b="1" kern="100" dirty="0">
                          <a:latin typeface="Calibri"/>
                          <a:ea typeface="宋体"/>
                          <a:cs typeface="Times New Roman"/>
                        </a:rPr>
                        <a:t>6</a:t>
                      </a:r>
                      <a:endParaRPr lang="zh-CN" sz="2800" b="1" kern="100" dirty="0">
                        <a:latin typeface="Calibri"/>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en-US" sz="2800" b="1" kern="100">
                          <a:latin typeface="Calibri"/>
                          <a:ea typeface="宋体"/>
                          <a:cs typeface="Times New Roman"/>
                        </a:rPr>
                        <a:t>6</a:t>
                      </a:r>
                      <a:endParaRPr lang="zh-CN" sz="2800" b="1" kern="100">
                        <a:latin typeface="Calibri"/>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indent="127000" algn="l">
                        <a:lnSpc>
                          <a:spcPct val="100000"/>
                        </a:lnSpc>
                        <a:spcAft>
                          <a:spcPts val="0"/>
                        </a:spcAft>
                      </a:pPr>
                      <a:r>
                        <a:rPr lang="en-US" sz="2800" b="1" kern="100" dirty="0">
                          <a:latin typeface="Calibri"/>
                          <a:ea typeface="宋体"/>
                          <a:cs typeface="Times New Roman"/>
                        </a:rPr>
                        <a:t>4</a:t>
                      </a:r>
                      <a:endParaRPr lang="zh-CN" sz="2800" b="1" kern="100" dirty="0">
                        <a:latin typeface="Calibri"/>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86804">
                <a:tc>
                  <a:txBody>
                    <a:bodyPr/>
                    <a:lstStyle/>
                    <a:p>
                      <a:pPr indent="127000" algn="ctr">
                        <a:lnSpc>
                          <a:spcPct val="100000"/>
                        </a:lnSpc>
                        <a:spcAft>
                          <a:spcPts val="0"/>
                        </a:spcAft>
                      </a:pPr>
                      <a:r>
                        <a:rPr lang="en-US" sz="2800" b="1" kern="100">
                          <a:latin typeface="Calibri"/>
                          <a:ea typeface="宋体"/>
                          <a:cs typeface="Times New Roman"/>
                        </a:rPr>
                        <a:t>P</a:t>
                      </a:r>
                      <a:r>
                        <a:rPr lang="en-US" sz="2800" b="1" kern="100" baseline="-25000">
                          <a:latin typeface="Calibri"/>
                          <a:ea typeface="宋体"/>
                          <a:cs typeface="Times New Roman"/>
                        </a:rPr>
                        <a:t>1</a:t>
                      </a:r>
                      <a:endParaRPr lang="zh-CN" sz="2800" b="1" kern="100">
                        <a:latin typeface="Calibri"/>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en-US" sz="2800" b="1" kern="100" dirty="0">
                          <a:latin typeface="Calibri"/>
                          <a:ea typeface="宋体"/>
                          <a:cs typeface="Times New Roman"/>
                        </a:rPr>
                        <a:t>5</a:t>
                      </a:r>
                      <a:endParaRPr lang="zh-CN" sz="2800" b="1" kern="100" dirty="0">
                        <a:latin typeface="Calibri"/>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en-US" sz="2800" b="1" kern="100" dirty="0">
                          <a:latin typeface="Calibri"/>
                          <a:ea typeface="宋体"/>
                          <a:cs typeface="Times New Roman"/>
                        </a:rPr>
                        <a:t>2</a:t>
                      </a:r>
                      <a:endParaRPr lang="zh-CN" sz="2800" b="1" kern="100" dirty="0">
                        <a:latin typeface="Calibri"/>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en-US" sz="2800" b="1" kern="100" dirty="0">
                          <a:latin typeface="Calibri"/>
                          <a:ea typeface="宋体"/>
                          <a:cs typeface="Times New Roman"/>
                        </a:rPr>
                        <a:t>3</a:t>
                      </a:r>
                      <a:endParaRPr lang="zh-CN" sz="2800" b="1" kern="100" dirty="0">
                        <a:latin typeface="Calibri"/>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indent="127000" algn="ctr">
                        <a:lnSpc>
                          <a:spcPct val="100000"/>
                        </a:lnSpc>
                        <a:spcAft>
                          <a:spcPts val="0"/>
                        </a:spcAft>
                      </a:pPr>
                      <a:endParaRPr lang="en-US" sz="2800" b="1" kern="100" dirty="0">
                        <a:latin typeface="Calibri"/>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86804">
                <a:tc>
                  <a:txBody>
                    <a:bodyPr/>
                    <a:lstStyle/>
                    <a:p>
                      <a:pPr indent="127000" algn="ctr">
                        <a:lnSpc>
                          <a:spcPct val="100000"/>
                        </a:lnSpc>
                        <a:spcAft>
                          <a:spcPts val="0"/>
                        </a:spcAft>
                      </a:pPr>
                      <a:r>
                        <a:rPr lang="en-US" sz="2800" b="1" kern="100">
                          <a:latin typeface="Calibri"/>
                          <a:ea typeface="宋体"/>
                          <a:cs typeface="Times New Roman"/>
                        </a:rPr>
                        <a:t>P</a:t>
                      </a:r>
                      <a:r>
                        <a:rPr lang="en-US" sz="2800" b="1" kern="100" baseline="-25000">
                          <a:latin typeface="Calibri"/>
                          <a:ea typeface="宋体"/>
                          <a:cs typeface="Times New Roman"/>
                        </a:rPr>
                        <a:t>2</a:t>
                      </a:r>
                      <a:endParaRPr lang="zh-CN" sz="2800" b="1" kern="100">
                        <a:latin typeface="Calibri"/>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en-US" sz="2800" b="1" kern="100">
                          <a:latin typeface="Calibri"/>
                          <a:ea typeface="宋体"/>
                          <a:cs typeface="Times New Roman"/>
                        </a:rPr>
                        <a:t>10</a:t>
                      </a:r>
                      <a:endParaRPr lang="zh-CN" sz="2800" b="1" kern="100">
                        <a:latin typeface="Calibri"/>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en-US" sz="2800" b="1" kern="100" dirty="0">
                          <a:latin typeface="Calibri"/>
                          <a:ea typeface="宋体"/>
                          <a:cs typeface="Times New Roman"/>
                        </a:rPr>
                        <a:t>3</a:t>
                      </a:r>
                      <a:endParaRPr lang="zh-CN" sz="2800" b="1" kern="100" dirty="0">
                        <a:latin typeface="Calibri"/>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en-US" sz="2800" b="1" kern="100" dirty="0">
                          <a:latin typeface="Calibri"/>
                          <a:ea typeface="宋体"/>
                          <a:cs typeface="Times New Roman"/>
                        </a:rPr>
                        <a:t>7</a:t>
                      </a:r>
                      <a:endParaRPr lang="zh-CN" sz="2800" b="1" kern="100" dirty="0">
                        <a:latin typeface="Calibri"/>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indent="127000" algn="ctr">
                        <a:lnSpc>
                          <a:spcPct val="100000"/>
                        </a:lnSpc>
                        <a:spcAft>
                          <a:spcPts val="0"/>
                        </a:spcAft>
                      </a:pPr>
                      <a:endParaRPr lang="en-US" sz="2800" b="1" kern="100" dirty="0">
                        <a:latin typeface="Calibri"/>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4" name="Rectangle 2">
            <a:extLst>
              <a:ext uri="{FF2B5EF4-FFF2-40B4-BE49-F238E27FC236}">
                <a16:creationId xmlns:a16="http://schemas.microsoft.com/office/drawing/2014/main" id="{6CD7FC6A-185D-3F64-45F2-E88739373EA8}"/>
              </a:ext>
            </a:extLst>
          </p:cNvPr>
          <p:cNvSpPr txBox="1">
            <a:spLocks noChangeArrowheads="1"/>
          </p:cNvSpPr>
          <p:nvPr/>
        </p:nvSpPr>
        <p:spPr>
          <a:xfrm>
            <a:off x="2746171" y="6313303"/>
            <a:ext cx="792162" cy="358775"/>
          </a:xfrm>
          <a:prstGeom prst="rect">
            <a:avLst/>
          </a:prstGeom>
        </p:spPr>
        <p:txBody>
          <a:bodyPr/>
          <a:lstStyle/>
          <a:p>
            <a:pPr eaLnBrk="0" hangingPunct="0">
              <a:defRPr/>
            </a:pPr>
            <a:r>
              <a:rPr lang="en-US" altLang="zh-CN" sz="2800" b="1" kern="0" dirty="0">
                <a:solidFill>
                  <a:srgbClr val="0000FF"/>
                </a:solidFill>
                <a:latin typeface="+mj-lt"/>
                <a:cs typeface="+mj-cs"/>
              </a:rPr>
              <a:t>P1</a:t>
            </a:r>
            <a:endParaRPr lang="zh-CN" altLang="en-US" sz="2800" b="1" kern="0" dirty="0">
              <a:solidFill>
                <a:srgbClr val="0000FF"/>
              </a:solidFill>
              <a:latin typeface="+mj-lt"/>
              <a:cs typeface="+mj-cs"/>
            </a:endParaRPr>
          </a:p>
        </p:txBody>
      </p:sp>
      <p:sp>
        <p:nvSpPr>
          <p:cNvPr id="5" name="Rectangle 2">
            <a:extLst>
              <a:ext uri="{FF2B5EF4-FFF2-40B4-BE49-F238E27FC236}">
                <a16:creationId xmlns:a16="http://schemas.microsoft.com/office/drawing/2014/main" id="{E03729AE-5A85-B666-A348-370A70615BD6}"/>
              </a:ext>
            </a:extLst>
          </p:cNvPr>
          <p:cNvSpPr txBox="1">
            <a:spLocks noChangeArrowheads="1"/>
          </p:cNvSpPr>
          <p:nvPr/>
        </p:nvSpPr>
        <p:spPr>
          <a:xfrm>
            <a:off x="3465309" y="6313303"/>
            <a:ext cx="792163" cy="358775"/>
          </a:xfrm>
          <a:prstGeom prst="rect">
            <a:avLst/>
          </a:prstGeom>
        </p:spPr>
        <p:txBody>
          <a:bodyPr/>
          <a:lstStyle/>
          <a:p>
            <a:pPr eaLnBrk="0" hangingPunct="0">
              <a:defRPr/>
            </a:pPr>
            <a:r>
              <a:rPr lang="en-US" altLang="zh-CN" sz="2800" b="1" kern="0" dirty="0">
                <a:solidFill>
                  <a:srgbClr val="0000FF"/>
                </a:solidFill>
                <a:latin typeface="+mj-lt"/>
                <a:cs typeface="+mj-cs"/>
              </a:rPr>
              <a:t>P0</a:t>
            </a:r>
            <a:endParaRPr lang="zh-CN" altLang="en-US" sz="2800" b="1" kern="0" dirty="0">
              <a:solidFill>
                <a:srgbClr val="0000FF"/>
              </a:solidFill>
              <a:latin typeface="+mj-lt"/>
              <a:cs typeface="+mj-cs"/>
            </a:endParaRPr>
          </a:p>
        </p:txBody>
      </p:sp>
      <p:sp>
        <p:nvSpPr>
          <p:cNvPr id="6" name="Rectangle 2">
            <a:extLst>
              <a:ext uri="{FF2B5EF4-FFF2-40B4-BE49-F238E27FC236}">
                <a16:creationId xmlns:a16="http://schemas.microsoft.com/office/drawing/2014/main" id="{3AA974DF-4E0A-DB8C-37C5-9146DC22DA72}"/>
              </a:ext>
            </a:extLst>
          </p:cNvPr>
          <p:cNvSpPr txBox="1">
            <a:spLocks noChangeArrowheads="1"/>
          </p:cNvSpPr>
          <p:nvPr/>
        </p:nvSpPr>
        <p:spPr>
          <a:xfrm>
            <a:off x="4186034" y="6313303"/>
            <a:ext cx="792163" cy="358775"/>
          </a:xfrm>
          <a:prstGeom prst="rect">
            <a:avLst/>
          </a:prstGeom>
        </p:spPr>
        <p:txBody>
          <a:bodyPr/>
          <a:lstStyle/>
          <a:p>
            <a:pPr eaLnBrk="0" hangingPunct="0">
              <a:defRPr/>
            </a:pPr>
            <a:r>
              <a:rPr lang="en-US" altLang="zh-CN" sz="2800" b="1" kern="0" dirty="0">
                <a:solidFill>
                  <a:srgbClr val="0000FF"/>
                </a:solidFill>
                <a:latin typeface="+mj-lt"/>
                <a:cs typeface="+mj-cs"/>
              </a:rPr>
              <a:t>P2</a:t>
            </a:r>
            <a:endParaRPr lang="zh-CN" altLang="en-US" sz="2800" b="1" kern="0" dirty="0">
              <a:solidFill>
                <a:srgbClr val="0000FF"/>
              </a:solidFill>
              <a:latin typeface="+mj-lt"/>
              <a:cs typeface="+mj-cs"/>
            </a:endParaRPr>
          </a:p>
        </p:txBody>
      </p:sp>
      <p:sp>
        <p:nvSpPr>
          <p:cNvPr id="7" name="右箭头 1">
            <a:extLst>
              <a:ext uri="{FF2B5EF4-FFF2-40B4-BE49-F238E27FC236}">
                <a16:creationId xmlns:a16="http://schemas.microsoft.com/office/drawing/2014/main" id="{B9CC0FEE-BA63-CD65-16AC-3AE7BBDF1239}"/>
              </a:ext>
            </a:extLst>
          </p:cNvPr>
          <p:cNvSpPr/>
          <p:nvPr/>
        </p:nvSpPr>
        <p:spPr bwMode="auto">
          <a:xfrm>
            <a:off x="5016061" y="6313302"/>
            <a:ext cx="503461" cy="432048"/>
          </a:xfrm>
          <a:prstGeom prst="rightArrow">
            <a:avLst/>
          </a:prstGeom>
          <a:solidFill>
            <a:schemeClr val="accent6">
              <a:lumMod val="50000"/>
            </a:schemeClr>
          </a:solidFill>
          <a:ln>
            <a:noFill/>
          </a:ln>
          <a:effectLst/>
        </p:spPr>
        <p:txBody>
          <a:bodyPr vert="horz" wrap="square" lIns="91440" tIns="45720" rIns="91440" bIns="45720" numCol="1" rtlCol="0" anchor="t" anchorCtr="0" compatLnSpc="1">
            <a:prstTxWarp prst="textNoShape">
              <a:avLst/>
            </a:prstTxWarp>
          </a:bodyPr>
          <a:lstStyle/>
          <a:p>
            <a:pPr marL="609600" indent="-609600" eaLnBrk="0" hangingPunct="0">
              <a:spcBef>
                <a:spcPct val="20000"/>
              </a:spcBef>
            </a:pPr>
            <a:endParaRPr lang="zh-CN" altLang="en-US" sz="2000" b="1">
              <a:latin typeface="Arial" charset="0"/>
            </a:endParaRPr>
          </a:p>
        </p:txBody>
      </p:sp>
      <p:sp>
        <p:nvSpPr>
          <p:cNvPr id="8" name="Rectangle 2">
            <a:extLst>
              <a:ext uri="{FF2B5EF4-FFF2-40B4-BE49-F238E27FC236}">
                <a16:creationId xmlns:a16="http://schemas.microsoft.com/office/drawing/2014/main" id="{30FA3259-2F7A-4A9B-E8E3-D545DA9909DF}"/>
              </a:ext>
            </a:extLst>
          </p:cNvPr>
          <p:cNvSpPr txBox="1">
            <a:spLocks noChangeArrowheads="1"/>
          </p:cNvSpPr>
          <p:nvPr/>
        </p:nvSpPr>
        <p:spPr>
          <a:xfrm>
            <a:off x="5625897" y="6287137"/>
            <a:ext cx="2284007" cy="358775"/>
          </a:xfrm>
          <a:prstGeom prst="rect">
            <a:avLst/>
          </a:prstGeom>
        </p:spPr>
        <p:txBody>
          <a:bodyPr/>
          <a:lstStyle/>
          <a:p>
            <a:pPr eaLnBrk="0" hangingPunct="0">
              <a:defRPr/>
            </a:pPr>
            <a:r>
              <a:rPr lang="zh-CN" altLang="en-US" sz="2800" b="1" kern="0" dirty="0">
                <a:solidFill>
                  <a:srgbClr val="0000FF"/>
                </a:solidFill>
                <a:latin typeface="微软雅黑" panose="020B0503020204020204" pitchFamily="34" charset="-122"/>
                <a:ea typeface="微软雅黑" panose="020B0503020204020204" pitchFamily="34" charset="-122"/>
                <a:cs typeface="+mj-cs"/>
              </a:rPr>
              <a:t>安全序列</a:t>
            </a:r>
          </a:p>
        </p:txBody>
      </p:sp>
      <p:sp>
        <p:nvSpPr>
          <p:cNvPr id="10" name="文本框 9">
            <a:extLst>
              <a:ext uri="{FF2B5EF4-FFF2-40B4-BE49-F238E27FC236}">
                <a16:creationId xmlns:a16="http://schemas.microsoft.com/office/drawing/2014/main" id="{E053B38B-CB1E-30D1-CF70-40505E2F42A7}"/>
              </a:ext>
            </a:extLst>
          </p:cNvPr>
          <p:cNvSpPr txBox="1"/>
          <p:nvPr/>
        </p:nvSpPr>
        <p:spPr>
          <a:xfrm>
            <a:off x="1083916" y="1484081"/>
            <a:ext cx="4762786" cy="520848"/>
          </a:xfrm>
          <a:prstGeom prst="rect">
            <a:avLst/>
          </a:prstGeom>
          <a:noFill/>
        </p:spPr>
        <p:txBody>
          <a:bodyPr wrap="square">
            <a:spAutoFit/>
          </a:bodyPr>
          <a:lstStyle/>
          <a:p>
            <a:pPr algn="just" eaLnBrk="1" hangingPunct="1">
              <a:lnSpc>
                <a:spcPct val="130000"/>
              </a:lnSpc>
              <a:buFont typeface="Wingdings" panose="05000000000000000000" pitchFamily="2" charset="2"/>
              <a:buChar char="n"/>
            </a:pPr>
            <a:r>
              <a:rPr kumimoji="1" lang="zh-CN" altLang="en-US" sz="2400" b="1" dirty="0">
                <a:solidFill>
                  <a:srgbClr val="7030A0"/>
                </a:solidFill>
                <a:latin typeface="Times New Roman" panose="02020603050405020304" pitchFamily="18" charset="0"/>
              </a:rPr>
              <a:t>安全状态之例：</a:t>
            </a:r>
          </a:p>
        </p:txBody>
      </p:sp>
    </p:spTree>
    <p:extLst>
      <p:ext uri="{BB962C8B-B14F-4D97-AF65-F5344CB8AC3E}">
        <p14:creationId xmlns:p14="http://schemas.microsoft.com/office/powerpoint/2010/main" val="3286478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ChangeArrowheads="1"/>
          </p:cNvSpPr>
          <p:nvPr/>
        </p:nvSpPr>
        <p:spPr bwMode="auto">
          <a:xfrm>
            <a:off x="1071809" y="1630096"/>
            <a:ext cx="7047787" cy="3130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Char char="n"/>
            </a:pPr>
            <a:r>
              <a:rPr kumimoji="1" lang="en-US" altLang="zh-CN" sz="2400" dirty="0">
                <a:solidFill>
                  <a:srgbClr val="7030A0"/>
                </a:solidFill>
                <a:latin typeface="Times New Roman" panose="02020603050405020304" pitchFamily="18" charset="0"/>
              </a:rPr>
              <a:t>  </a:t>
            </a:r>
            <a:r>
              <a:rPr kumimoji="1" lang="zh-CN" altLang="en-US" sz="2400" dirty="0">
                <a:solidFill>
                  <a:srgbClr val="7030A0"/>
                </a:solidFill>
                <a:latin typeface="Times New Roman" panose="02020603050405020304" pitchFamily="18" charset="0"/>
              </a:rPr>
              <a:t>由安全状态向不安全状态的转换</a:t>
            </a:r>
          </a:p>
          <a:p>
            <a:pPr eaLnBrk="1" hangingPunct="1">
              <a:lnSpc>
                <a:spcPct val="130000"/>
              </a:lnSpc>
            </a:pPr>
            <a:r>
              <a:rPr kumimoji="1" lang="zh-CN" altLang="en-US" sz="2400" dirty="0">
                <a:latin typeface="Times New Roman" panose="02020603050405020304" pitchFamily="18" charset="0"/>
              </a:rPr>
              <a:t>       如果不按照安全顺序分配资源，则系统可能由安全状态进入不安全状态。</a:t>
            </a:r>
            <a:endParaRPr kumimoji="1" lang="en-US" altLang="zh-CN" sz="2400" dirty="0">
              <a:latin typeface="Times New Roman" panose="02020603050405020304" pitchFamily="18" charset="0"/>
            </a:endParaRPr>
          </a:p>
          <a:p>
            <a:pPr eaLnBrk="1" hangingPunct="1">
              <a:lnSpc>
                <a:spcPct val="120000"/>
              </a:lnSpc>
            </a:pPr>
            <a:endParaRPr kumimoji="1" lang="zh-CN" altLang="en-US" sz="825" dirty="0">
              <a:latin typeface="Times New Roman" panose="02020603050405020304" pitchFamily="18" charset="0"/>
            </a:endParaRPr>
          </a:p>
          <a:p>
            <a:pPr eaLnBrk="1" hangingPunct="1">
              <a:lnSpc>
                <a:spcPct val="120000"/>
              </a:lnSpc>
            </a:pPr>
            <a:r>
              <a:rPr kumimoji="1" lang="zh-CN" altLang="en-US" dirty="0">
                <a:latin typeface="Times New Roman" panose="02020603050405020304" pitchFamily="18" charset="0"/>
                <a:ea typeface="楷体_GB2312" pitchFamily="49" charset="-122"/>
              </a:rPr>
              <a:t>  进程      最大需求量    已分配     可用</a:t>
            </a:r>
          </a:p>
          <a:p>
            <a:pPr eaLnBrk="1" hangingPunct="1">
              <a:lnSpc>
                <a:spcPct val="120000"/>
              </a:lnSpc>
            </a:pPr>
            <a:r>
              <a:rPr kumimoji="1" lang="zh-CN" altLang="en-US" dirty="0">
                <a:latin typeface="Times New Roman" panose="02020603050405020304" pitchFamily="18" charset="0"/>
                <a:ea typeface="楷体_GB2312" pitchFamily="49" charset="-122"/>
              </a:rPr>
              <a:t>     </a:t>
            </a:r>
            <a:r>
              <a:rPr kumimoji="1" lang="en-US" altLang="zh-CN" dirty="0">
                <a:latin typeface="Times New Roman" panose="02020603050405020304" pitchFamily="18" charset="0"/>
                <a:ea typeface="楷体_GB2312" pitchFamily="49" charset="-122"/>
              </a:rPr>
              <a:t>P</a:t>
            </a:r>
            <a:r>
              <a:rPr kumimoji="1" lang="en-US" altLang="zh-CN" baseline="-25000" dirty="0">
                <a:latin typeface="Times New Roman" panose="02020603050405020304" pitchFamily="18" charset="0"/>
                <a:ea typeface="楷体_GB2312" pitchFamily="49" charset="-122"/>
              </a:rPr>
              <a:t>0                      </a:t>
            </a:r>
            <a:r>
              <a:rPr kumimoji="1" lang="en-US" altLang="zh-CN" dirty="0">
                <a:latin typeface="Times New Roman" panose="02020603050405020304" pitchFamily="18" charset="0"/>
                <a:ea typeface="楷体_GB2312" pitchFamily="49" charset="-122"/>
              </a:rPr>
              <a:t>12                  6            4</a:t>
            </a:r>
            <a:endParaRPr kumimoji="1" lang="en-US" altLang="zh-CN" baseline="-25000" dirty="0">
              <a:latin typeface="Times New Roman" panose="02020603050405020304" pitchFamily="18" charset="0"/>
              <a:ea typeface="楷体_GB2312" pitchFamily="49" charset="-122"/>
            </a:endParaRPr>
          </a:p>
          <a:p>
            <a:pPr eaLnBrk="1" hangingPunct="1">
              <a:lnSpc>
                <a:spcPct val="120000"/>
              </a:lnSpc>
            </a:pPr>
            <a:r>
              <a:rPr kumimoji="1" lang="en-US" altLang="zh-CN" baseline="-25000" dirty="0">
                <a:latin typeface="Times New Roman" panose="02020603050405020304" pitchFamily="18" charset="0"/>
                <a:ea typeface="楷体_GB2312" pitchFamily="49" charset="-122"/>
              </a:rPr>
              <a:t>       </a:t>
            </a:r>
            <a:r>
              <a:rPr kumimoji="1" lang="en-US" altLang="zh-CN" dirty="0">
                <a:latin typeface="Times New Roman" panose="02020603050405020304" pitchFamily="18" charset="0"/>
                <a:ea typeface="楷体_GB2312" pitchFamily="49" charset="-122"/>
              </a:rPr>
              <a:t>P</a:t>
            </a:r>
            <a:r>
              <a:rPr kumimoji="1" lang="en-US" altLang="zh-CN" baseline="-25000" dirty="0">
                <a:latin typeface="Times New Roman" panose="02020603050405020304" pitchFamily="18" charset="0"/>
                <a:ea typeface="楷体_GB2312" pitchFamily="49" charset="-122"/>
              </a:rPr>
              <a:t>1</a:t>
            </a:r>
            <a:r>
              <a:rPr kumimoji="1" lang="en-US" altLang="zh-CN" dirty="0">
                <a:latin typeface="Times New Roman" panose="02020603050405020304" pitchFamily="18" charset="0"/>
                <a:ea typeface="楷体_GB2312" pitchFamily="49" charset="-122"/>
              </a:rPr>
              <a:t>               5                    2         </a:t>
            </a:r>
            <a:endParaRPr kumimoji="1" lang="en-US" altLang="zh-CN" baseline="-25000" dirty="0">
              <a:latin typeface="Times New Roman" panose="02020603050405020304" pitchFamily="18" charset="0"/>
              <a:ea typeface="楷体_GB2312" pitchFamily="49" charset="-122"/>
            </a:endParaRPr>
          </a:p>
          <a:p>
            <a:pPr eaLnBrk="1" hangingPunct="1">
              <a:lnSpc>
                <a:spcPct val="120000"/>
              </a:lnSpc>
            </a:pPr>
            <a:r>
              <a:rPr kumimoji="1" lang="en-US" altLang="zh-CN" baseline="-25000" dirty="0">
                <a:latin typeface="Times New Roman" panose="02020603050405020304" pitchFamily="18" charset="0"/>
                <a:ea typeface="楷体_GB2312" pitchFamily="49" charset="-122"/>
              </a:rPr>
              <a:t>       </a:t>
            </a:r>
            <a:r>
              <a:rPr kumimoji="1" lang="en-US" altLang="zh-CN" dirty="0">
                <a:latin typeface="Times New Roman" panose="02020603050405020304" pitchFamily="18" charset="0"/>
                <a:ea typeface="楷体_GB2312" pitchFamily="49" charset="-122"/>
              </a:rPr>
              <a:t>P</a:t>
            </a:r>
            <a:r>
              <a:rPr kumimoji="1" lang="en-US" altLang="zh-CN" baseline="-25000" dirty="0">
                <a:latin typeface="Times New Roman" panose="02020603050405020304" pitchFamily="18" charset="0"/>
                <a:ea typeface="楷体_GB2312" pitchFamily="49" charset="-122"/>
              </a:rPr>
              <a:t>2</a:t>
            </a:r>
            <a:r>
              <a:rPr kumimoji="1" lang="en-US" altLang="zh-CN" dirty="0">
                <a:latin typeface="Times New Roman" panose="02020603050405020304" pitchFamily="18" charset="0"/>
                <a:ea typeface="楷体_GB2312" pitchFamily="49" charset="-122"/>
              </a:rPr>
              <a:t>              10                   3</a:t>
            </a:r>
            <a:r>
              <a:rPr kumimoji="1" lang="en-US" altLang="zh-CN" dirty="0">
                <a:latin typeface="Times New Roman" panose="02020603050405020304" pitchFamily="18" charset="0"/>
              </a:rPr>
              <a:t>       </a:t>
            </a:r>
            <a:endParaRPr kumimoji="1" lang="zh-CN" altLang="en-US" dirty="0">
              <a:solidFill>
                <a:srgbClr val="FF0000"/>
              </a:solidFill>
              <a:latin typeface="Times New Roman" panose="02020603050405020304" pitchFamily="18" charset="0"/>
            </a:endParaRPr>
          </a:p>
        </p:txBody>
      </p:sp>
      <p:sp>
        <p:nvSpPr>
          <p:cNvPr id="151558" name="Rectangle 6"/>
          <p:cNvSpPr>
            <a:spLocks noChangeArrowheads="1"/>
          </p:cNvSpPr>
          <p:nvPr/>
        </p:nvSpPr>
        <p:spPr bwMode="auto">
          <a:xfrm>
            <a:off x="5532003" y="3229715"/>
            <a:ext cx="3055107" cy="1537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dirty="0">
                <a:solidFill>
                  <a:srgbClr val="0000FF"/>
                </a:solidFill>
                <a:latin typeface="Times New Roman" panose="02020603050405020304" pitchFamily="18" charset="0"/>
                <a:ea typeface="楷体_GB2312" pitchFamily="49" charset="-122"/>
              </a:rPr>
              <a:t>已分配     还需要     可用</a:t>
            </a:r>
          </a:p>
          <a:p>
            <a:pPr eaLnBrk="1" hangingPunct="1">
              <a:lnSpc>
                <a:spcPct val="120000"/>
              </a:lnSpc>
            </a:pPr>
            <a:r>
              <a:rPr kumimoji="1" lang="en-US" altLang="zh-CN" dirty="0">
                <a:solidFill>
                  <a:srgbClr val="0000FF"/>
                </a:solidFill>
                <a:latin typeface="Times New Roman" panose="02020603050405020304" pitchFamily="18" charset="0"/>
                <a:ea typeface="楷体_GB2312" pitchFamily="49" charset="-122"/>
              </a:rPr>
              <a:t>    6             6                </a:t>
            </a:r>
            <a:r>
              <a:rPr kumimoji="1" lang="en-US" altLang="zh-CN" dirty="0">
                <a:solidFill>
                  <a:srgbClr val="FF0000"/>
                </a:solidFill>
                <a:latin typeface="Times New Roman" panose="02020603050405020304" pitchFamily="18" charset="0"/>
                <a:ea typeface="楷体_GB2312" pitchFamily="49" charset="-122"/>
              </a:rPr>
              <a:t>3</a:t>
            </a:r>
            <a:endParaRPr kumimoji="1" lang="en-US" altLang="zh-CN" baseline="-25000" dirty="0">
              <a:solidFill>
                <a:srgbClr val="FF0000"/>
              </a:solidFill>
              <a:latin typeface="Times New Roman" panose="02020603050405020304" pitchFamily="18" charset="0"/>
              <a:ea typeface="楷体_GB2312" pitchFamily="49" charset="-122"/>
            </a:endParaRPr>
          </a:p>
          <a:p>
            <a:pPr eaLnBrk="1" hangingPunct="1">
              <a:lnSpc>
                <a:spcPct val="120000"/>
              </a:lnSpc>
            </a:pPr>
            <a:r>
              <a:rPr kumimoji="1" lang="en-US" altLang="zh-CN" dirty="0">
                <a:solidFill>
                  <a:srgbClr val="0000FF"/>
                </a:solidFill>
                <a:latin typeface="Times New Roman" panose="02020603050405020304" pitchFamily="18" charset="0"/>
                <a:ea typeface="楷体_GB2312" pitchFamily="49" charset="-122"/>
              </a:rPr>
              <a:t>    2             3         </a:t>
            </a:r>
            <a:endParaRPr kumimoji="1" lang="en-US" altLang="zh-CN" baseline="-25000" dirty="0">
              <a:solidFill>
                <a:srgbClr val="0000FF"/>
              </a:solidFill>
              <a:latin typeface="Times New Roman" panose="02020603050405020304" pitchFamily="18" charset="0"/>
              <a:ea typeface="楷体_GB2312" pitchFamily="49" charset="-122"/>
            </a:endParaRPr>
          </a:p>
          <a:p>
            <a:pPr eaLnBrk="1" hangingPunct="1">
              <a:lnSpc>
                <a:spcPct val="120000"/>
              </a:lnSpc>
            </a:pPr>
            <a:r>
              <a:rPr kumimoji="1" lang="en-US" altLang="zh-CN" dirty="0">
                <a:solidFill>
                  <a:srgbClr val="0000FF"/>
                </a:solidFill>
                <a:latin typeface="Times New Roman" panose="02020603050405020304" pitchFamily="18" charset="0"/>
                <a:ea typeface="楷体_GB2312" pitchFamily="49" charset="-122"/>
              </a:rPr>
              <a:t>    </a:t>
            </a:r>
            <a:r>
              <a:rPr kumimoji="1" lang="en-US" altLang="zh-CN" dirty="0">
                <a:solidFill>
                  <a:srgbClr val="FF0000"/>
                </a:solidFill>
                <a:latin typeface="Times New Roman" panose="02020603050405020304" pitchFamily="18" charset="0"/>
                <a:ea typeface="楷体_GB2312" pitchFamily="49" charset="-122"/>
              </a:rPr>
              <a:t>4             6</a:t>
            </a:r>
            <a:r>
              <a:rPr kumimoji="1" lang="en-US" altLang="zh-CN" dirty="0">
                <a:solidFill>
                  <a:srgbClr val="FF0000"/>
                </a:solidFill>
                <a:latin typeface="Times New Roman" panose="02020603050405020304" pitchFamily="18" charset="0"/>
              </a:rPr>
              <a:t>       </a:t>
            </a:r>
            <a:endParaRPr kumimoji="1" lang="zh-CN" altLang="en-US" dirty="0">
              <a:solidFill>
                <a:srgbClr val="FF0000"/>
              </a:solidFill>
              <a:latin typeface="Times New Roman" panose="02020603050405020304" pitchFamily="18" charset="0"/>
            </a:endParaRPr>
          </a:p>
        </p:txBody>
      </p:sp>
      <p:sp>
        <p:nvSpPr>
          <p:cNvPr id="312327" name="矩形 8"/>
          <p:cNvSpPr>
            <a:spLocks noChangeArrowheads="1"/>
          </p:cNvSpPr>
          <p:nvPr/>
        </p:nvSpPr>
        <p:spPr bwMode="auto">
          <a:xfrm>
            <a:off x="752073" y="5200695"/>
            <a:ext cx="7267833" cy="493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20000"/>
              </a:lnSpc>
              <a:spcBef>
                <a:spcPct val="20000"/>
              </a:spcBef>
            </a:pPr>
            <a:r>
              <a:rPr kumimoji="1" lang="zh-CN" altLang="en-US" sz="2400" dirty="0">
                <a:latin typeface="Times New Roman" panose="02020603050405020304" pitchFamily="18" charset="0"/>
              </a:rPr>
              <a:t>在</a:t>
            </a:r>
            <a:r>
              <a:rPr kumimoji="1" lang="en-US" altLang="zh-CN" sz="2400" dirty="0">
                <a:latin typeface="Times New Roman" panose="02020603050405020304" pitchFamily="18" charset="0"/>
              </a:rPr>
              <a:t>T</a:t>
            </a:r>
            <a:r>
              <a:rPr kumimoji="1" lang="en-US" altLang="zh-CN" sz="2400" baseline="-18000" dirty="0">
                <a:latin typeface="Times New Roman" panose="02020603050405020304" pitchFamily="18" charset="0"/>
              </a:rPr>
              <a:t>0</a:t>
            </a:r>
            <a:r>
              <a:rPr kumimoji="1" lang="zh-CN" altLang="en-US" sz="2400" dirty="0">
                <a:latin typeface="Times New Roman" panose="02020603050405020304" pitchFamily="18" charset="0"/>
              </a:rPr>
              <a:t>时刻</a:t>
            </a:r>
            <a:r>
              <a:rPr kumimoji="1" lang="en-US" altLang="zh-CN" sz="2400" dirty="0">
                <a:latin typeface="Times New Roman" panose="02020603050405020304" pitchFamily="18" charset="0"/>
                <a:ea typeface="楷体_GB2312" pitchFamily="49" charset="-122"/>
              </a:rPr>
              <a:t>P</a:t>
            </a:r>
            <a:r>
              <a:rPr kumimoji="1" lang="en-US" altLang="zh-CN" sz="2400" baseline="-25000" dirty="0">
                <a:latin typeface="Times New Roman" panose="02020603050405020304" pitchFamily="18" charset="0"/>
                <a:ea typeface="楷体_GB2312" pitchFamily="49" charset="-122"/>
              </a:rPr>
              <a:t>2</a:t>
            </a:r>
            <a:r>
              <a:rPr kumimoji="1" lang="zh-CN" altLang="en-US" sz="2400" dirty="0">
                <a:latin typeface="Times New Roman" panose="02020603050405020304" pitchFamily="18" charset="0"/>
              </a:rPr>
              <a:t>又申请了</a:t>
            </a:r>
            <a:r>
              <a:rPr kumimoji="1" lang="en-US" altLang="zh-CN" sz="2400" dirty="0">
                <a:latin typeface="Times New Roman" panose="02020603050405020304" pitchFamily="18" charset="0"/>
              </a:rPr>
              <a:t>1</a:t>
            </a:r>
            <a:r>
              <a:rPr kumimoji="1" lang="zh-CN" altLang="en-US" sz="2400" dirty="0">
                <a:latin typeface="Times New Roman" panose="02020603050405020304" pitchFamily="18" charset="0"/>
              </a:rPr>
              <a:t>台磁带机，系统能否分配呢？</a:t>
            </a:r>
            <a:endParaRPr lang="zh-CN" altLang="en-US" sz="2400" dirty="0"/>
          </a:p>
        </p:txBody>
      </p:sp>
      <p:sp>
        <p:nvSpPr>
          <p:cNvPr id="9" name="矩形 8"/>
          <p:cNvSpPr>
            <a:spLocks noChangeArrowheads="1"/>
          </p:cNvSpPr>
          <p:nvPr/>
        </p:nvSpPr>
        <p:spPr bwMode="auto">
          <a:xfrm>
            <a:off x="721895" y="5785991"/>
            <a:ext cx="80267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dirty="0">
                <a:latin typeface="Times New Roman" panose="02020603050405020304" pitchFamily="18" charset="0"/>
              </a:rPr>
              <a:t>若将剩余</a:t>
            </a:r>
            <a:r>
              <a:rPr kumimoji="1" lang="en-US" altLang="zh-CN" sz="2400" dirty="0">
                <a:latin typeface="Times New Roman" panose="02020603050405020304" pitchFamily="18" charset="0"/>
              </a:rPr>
              <a:t>4</a:t>
            </a:r>
            <a:r>
              <a:rPr kumimoji="1" lang="zh-CN" altLang="en-US" sz="2400" dirty="0">
                <a:latin typeface="Times New Roman" panose="02020603050405020304" pitchFamily="18" charset="0"/>
              </a:rPr>
              <a:t>台中的一台分配给</a:t>
            </a:r>
            <a:r>
              <a:rPr kumimoji="1" lang="en-US" altLang="zh-CN" sz="2400" dirty="0">
                <a:latin typeface="Times New Roman" panose="02020603050405020304" pitchFamily="18" charset="0"/>
                <a:ea typeface="楷体_GB2312" pitchFamily="49" charset="-122"/>
              </a:rPr>
              <a:t>P</a:t>
            </a:r>
            <a:r>
              <a:rPr kumimoji="1" lang="en-US" altLang="zh-CN" sz="2400" baseline="-25000" dirty="0">
                <a:latin typeface="Times New Roman" panose="02020603050405020304" pitchFamily="18" charset="0"/>
                <a:ea typeface="楷体_GB2312" pitchFamily="49" charset="-122"/>
              </a:rPr>
              <a:t>2</a:t>
            </a: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则系统会</a:t>
            </a:r>
            <a:r>
              <a:rPr kumimoji="1" lang="zh-CN" altLang="en-US" sz="2400" dirty="0">
                <a:solidFill>
                  <a:srgbClr val="FF0000"/>
                </a:solidFill>
                <a:latin typeface="Times New Roman" panose="02020603050405020304" pitchFamily="18" charset="0"/>
              </a:rPr>
              <a:t>进入不安全状态</a:t>
            </a:r>
            <a:r>
              <a:rPr kumimoji="1" lang="zh-CN" altLang="en-US" sz="2400" dirty="0">
                <a:latin typeface="Times New Roman" panose="02020603050405020304" pitchFamily="18" charset="0"/>
              </a:rPr>
              <a:t>。</a:t>
            </a:r>
            <a:endParaRPr lang="zh-CN" altLang="en-US" sz="2400" dirty="0"/>
          </a:p>
        </p:txBody>
      </p:sp>
      <p:pic>
        <p:nvPicPr>
          <p:cNvPr id="312329" name="Picture 6" descr="https://timgsa.baidu.com/timg?image&amp;quality=80&amp;size=b9999_10000&amp;sec=1600614509878&amp;di=3f92a3d3907bcce1b740a48e808793f2&amp;imgtype=0&amp;src=http%3A%2F%2Fpic32.photophoto.cn%2F20140731%2F0012025238495069_b.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81" y="-102394"/>
            <a:ext cx="28575"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1">
            <a:extLst>
              <a:ext uri="{FF2B5EF4-FFF2-40B4-BE49-F238E27FC236}">
                <a16:creationId xmlns:a16="http://schemas.microsoft.com/office/drawing/2014/main" id="{872D31F4-528F-75F6-CD13-05F96399F1FD}"/>
              </a:ext>
            </a:extLst>
          </p:cNvPr>
          <p:cNvSpPr txBox="1">
            <a:spLocks/>
          </p:cNvSpPr>
          <p:nvPr/>
        </p:nvSpPr>
        <p:spPr>
          <a:xfrm>
            <a:off x="1637884" y="35662"/>
            <a:ext cx="7886700" cy="864684"/>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4400" b="1" dirty="0">
                <a:solidFill>
                  <a:srgbClr val="FF0000"/>
                </a:solidFill>
              </a:rPr>
              <a:t>4.5</a:t>
            </a:r>
            <a:r>
              <a:rPr lang="zh-CN" altLang="en-US" sz="4400" b="1" dirty="0">
                <a:solidFill>
                  <a:srgbClr val="FF0000"/>
                </a:solidFill>
              </a:rPr>
              <a:t>死锁避免</a:t>
            </a:r>
            <a:endParaRPr lang="zh-CN" altLang="en-US" b="1" dirty="0"/>
          </a:p>
        </p:txBody>
      </p:sp>
      <p:sp>
        <p:nvSpPr>
          <p:cNvPr id="4" name="文本框 3">
            <a:extLst>
              <a:ext uri="{FF2B5EF4-FFF2-40B4-BE49-F238E27FC236}">
                <a16:creationId xmlns:a16="http://schemas.microsoft.com/office/drawing/2014/main" id="{6304ADB1-8EEC-2730-E238-9B348A4C70DE}"/>
              </a:ext>
            </a:extLst>
          </p:cNvPr>
          <p:cNvSpPr txBox="1"/>
          <p:nvPr/>
        </p:nvSpPr>
        <p:spPr>
          <a:xfrm>
            <a:off x="654845" y="992951"/>
            <a:ext cx="5384800" cy="584775"/>
          </a:xfrm>
          <a:prstGeom prst="rect">
            <a:avLst/>
          </a:prstGeom>
          <a:noFill/>
        </p:spPr>
        <p:txBody>
          <a:bodyPr wrap="square" rtlCol="0">
            <a:spAutoFit/>
          </a:bodyPr>
          <a:lstStyle/>
          <a:p>
            <a:r>
              <a:rPr lang="en-US" altLang="zh-CN" sz="3200" b="1" dirty="0">
                <a:solidFill>
                  <a:srgbClr val="FF0000"/>
                </a:solidFill>
              </a:rPr>
              <a:t>1. </a:t>
            </a:r>
            <a:r>
              <a:rPr lang="zh-CN" altLang="en-US" sz="3200" b="1" dirty="0">
                <a:solidFill>
                  <a:srgbClr val="FF0000"/>
                </a:solidFill>
              </a:rPr>
              <a:t>安全状态：</a:t>
            </a:r>
            <a:endParaRPr kumimoji="1" lang="zh-CN" altLang="en-US" sz="3200" b="1" dirty="0">
              <a:solidFill>
                <a:srgbClr val="7030A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1558"/>
                                        </p:tgtEl>
                                        <p:attrNameLst>
                                          <p:attrName>style.visibility</p:attrName>
                                        </p:attrNameLst>
                                      </p:cBhvr>
                                      <p:to>
                                        <p:strVal val="visible"/>
                                      </p:to>
                                    </p:set>
                                    <p:animEffect transition="in" filter="box(in)">
                                      <p:cBhvr>
                                        <p:cTn id="7" dur="500"/>
                                        <p:tgtEl>
                                          <p:spTgt spid="1515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53598" y="1302223"/>
            <a:ext cx="6952868" cy="1607344"/>
          </a:xfrm>
          <a:prstGeom prst="rect">
            <a:avLst/>
          </a:prstGeom>
          <a:noFill/>
        </p:spPr>
        <p:txBody>
          <a:bodyPr vert="horz" wrap="square" rtlCol="0" anchor="ctr" anchorCtr="0">
            <a:noAutofit/>
          </a:bodyPr>
          <a:lstStyle/>
          <a:p>
            <a:r>
              <a:rPr lang="zh-CN" altLang="en-US" sz="3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以下说法正确的是（    ）</a:t>
            </a:r>
          </a:p>
        </p:txBody>
      </p:sp>
      <p:sp>
        <p:nvSpPr>
          <p:cNvPr id="4" name="文本框 3"/>
          <p:cNvSpPr txBox="1"/>
          <p:nvPr>
            <p:custDataLst>
              <p:tags r:id="rId3"/>
            </p:custDataLst>
          </p:nvPr>
        </p:nvSpPr>
        <p:spPr>
          <a:xfrm>
            <a:off x="1639398" y="2552880"/>
            <a:ext cx="6083760" cy="482204"/>
          </a:xfrm>
          <a:prstGeom prst="rect">
            <a:avLst/>
          </a:prstGeom>
          <a:noFill/>
        </p:spPr>
        <p:txBody>
          <a:bodyPr vert="horz" rtlCol="0" anchor="ctr" anchorCtr="0">
            <a:noAutofit/>
          </a:bodyPr>
          <a:lstStyle/>
          <a:p>
            <a:r>
              <a:rPr lang="zh-CN" altLang="en-US" sz="3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死锁状态有可能是安全状态</a:t>
            </a:r>
          </a:p>
        </p:txBody>
      </p:sp>
      <p:sp>
        <p:nvSpPr>
          <p:cNvPr id="5" name="文本框 4"/>
          <p:cNvSpPr txBox="1"/>
          <p:nvPr>
            <p:custDataLst>
              <p:tags r:id="rId4"/>
            </p:custDataLst>
          </p:nvPr>
        </p:nvSpPr>
        <p:spPr>
          <a:xfrm>
            <a:off x="1639398" y="3195817"/>
            <a:ext cx="6083760" cy="482204"/>
          </a:xfrm>
          <a:prstGeom prst="rect">
            <a:avLst/>
          </a:prstGeom>
          <a:noFill/>
        </p:spPr>
        <p:txBody>
          <a:bodyPr vert="horz" rtlCol="0" anchor="ctr" anchorCtr="0">
            <a:noAutofit/>
          </a:bodyPr>
          <a:lstStyle/>
          <a:p>
            <a:r>
              <a:rPr lang="zh-CN" altLang="en-US" sz="3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安全状态有可能成为死锁状态</a:t>
            </a:r>
          </a:p>
        </p:txBody>
      </p:sp>
      <p:sp>
        <p:nvSpPr>
          <p:cNvPr id="6" name="文本框 5"/>
          <p:cNvSpPr txBox="1"/>
          <p:nvPr>
            <p:custDataLst>
              <p:tags r:id="rId5"/>
            </p:custDataLst>
          </p:nvPr>
        </p:nvSpPr>
        <p:spPr>
          <a:xfrm>
            <a:off x="1639398" y="3838755"/>
            <a:ext cx="6083760" cy="482204"/>
          </a:xfrm>
          <a:prstGeom prst="rect">
            <a:avLst/>
          </a:prstGeom>
          <a:noFill/>
        </p:spPr>
        <p:txBody>
          <a:bodyPr vert="horz" rtlCol="0" anchor="ctr" anchorCtr="0">
            <a:noAutofit/>
          </a:bodyPr>
          <a:lstStyle/>
          <a:p>
            <a:r>
              <a:rPr lang="zh-CN" altLang="en-US" sz="3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不安全状态就是死锁状态</a:t>
            </a:r>
          </a:p>
        </p:txBody>
      </p:sp>
      <p:sp>
        <p:nvSpPr>
          <p:cNvPr id="7" name="文本框 6"/>
          <p:cNvSpPr txBox="1"/>
          <p:nvPr>
            <p:custDataLst>
              <p:tags r:id="rId6"/>
            </p:custDataLst>
          </p:nvPr>
        </p:nvSpPr>
        <p:spPr>
          <a:xfrm>
            <a:off x="1639398" y="4481692"/>
            <a:ext cx="6083760" cy="482204"/>
          </a:xfrm>
          <a:prstGeom prst="rect">
            <a:avLst/>
          </a:prstGeom>
          <a:noFill/>
        </p:spPr>
        <p:txBody>
          <a:bodyPr vert="horz" rtlCol="0" anchor="ctr" anchorCtr="0">
            <a:noAutofit/>
          </a:bodyPr>
          <a:lstStyle/>
          <a:p>
            <a:r>
              <a:rPr lang="zh-CN" altLang="en-US" sz="3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死锁状态一定是不安全状态</a:t>
            </a:r>
          </a:p>
        </p:txBody>
      </p:sp>
      <p:sp>
        <p:nvSpPr>
          <p:cNvPr id="8" name="椭圆 7"/>
          <p:cNvSpPr>
            <a:spLocks noChangeAspect="1"/>
          </p:cNvSpPr>
          <p:nvPr>
            <p:custDataLst>
              <p:tags r:id="rId7"/>
            </p:custDataLst>
          </p:nvPr>
        </p:nvSpPr>
        <p:spPr bwMode="auto">
          <a:xfrm>
            <a:off x="1103617" y="2587632"/>
            <a:ext cx="488874" cy="385763"/>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68580" tIns="34290" rIns="68580" bIns="34290" numCol="1" rtlCol="0" anchor="ctr" anchorCtr="1" compatLnSpc="1">
            <a:prstTxWarp prst="textNoShape">
              <a:avLst/>
            </a:prstTxWarp>
          </a:bodyPr>
          <a:lstStyle/>
          <a:p>
            <a:pPr marL="457200" indent="-457200" eaLnBrk="0" hangingPunct="0">
              <a:spcBef>
                <a:spcPct val="20000"/>
              </a:spcBef>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bwMode="auto">
          <a:xfrm>
            <a:off x="1103617" y="3230569"/>
            <a:ext cx="488874" cy="385763"/>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68580" tIns="34290" rIns="68580" bIns="34290" numCol="1" rtlCol="0" anchor="ctr" anchorCtr="1" compatLnSpc="1">
            <a:prstTxWarp prst="textNoShape">
              <a:avLst/>
            </a:prstTxWarp>
          </a:bodyPr>
          <a:lstStyle/>
          <a:p>
            <a:pPr marL="457200" indent="-457200" eaLnBrk="0" hangingPunct="0">
              <a:spcBef>
                <a:spcPct val="20000"/>
              </a:spcBef>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bwMode="auto">
          <a:xfrm>
            <a:off x="1103617" y="3873507"/>
            <a:ext cx="488874" cy="385763"/>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68580" tIns="34290" rIns="68580" bIns="34290" numCol="1" rtlCol="0" anchor="ctr" anchorCtr="1" compatLnSpc="1">
            <a:prstTxWarp prst="textNoShape">
              <a:avLst/>
            </a:prstTxWarp>
          </a:bodyPr>
          <a:lstStyle/>
          <a:p>
            <a:pPr marL="457200" indent="-457200" eaLnBrk="0" hangingPunct="0">
              <a:spcBef>
                <a:spcPct val="20000"/>
              </a:spcBef>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bwMode="auto">
          <a:xfrm>
            <a:off x="1103617" y="4516444"/>
            <a:ext cx="488874" cy="385763"/>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68580" tIns="34290" rIns="68580" bIns="34290" numCol="1" rtlCol="0" anchor="ctr" anchorCtr="1" compatLnSpc="1">
            <a:prstTxWarp prst="textNoShape">
              <a:avLst/>
            </a:prstTxWarp>
          </a:bodyPr>
          <a:lstStyle/>
          <a:p>
            <a:pPr marL="457200" indent="-457200" eaLnBrk="0" hangingPunct="0">
              <a:spcBef>
                <a:spcPct val="20000"/>
              </a:spcBef>
            </a:pPr>
            <a:r>
              <a:rPr lang="en-US" altLang="zh-CN" sz="20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0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标题 1">
            <a:extLst>
              <a:ext uri="{FF2B5EF4-FFF2-40B4-BE49-F238E27FC236}">
                <a16:creationId xmlns:a16="http://schemas.microsoft.com/office/drawing/2014/main" id="{49AA3B71-14A6-5848-632B-00F52ED337A8}"/>
              </a:ext>
            </a:extLst>
          </p:cNvPr>
          <p:cNvSpPr txBox="1">
            <a:spLocks/>
          </p:cNvSpPr>
          <p:nvPr/>
        </p:nvSpPr>
        <p:spPr>
          <a:xfrm>
            <a:off x="1637884" y="35662"/>
            <a:ext cx="7886700" cy="864684"/>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4400" b="1" dirty="0">
                <a:solidFill>
                  <a:srgbClr val="FF0000"/>
                </a:solidFill>
              </a:rPr>
              <a:t>4.5</a:t>
            </a:r>
            <a:r>
              <a:rPr lang="zh-CN" altLang="en-US" sz="4400" b="1" dirty="0">
                <a:solidFill>
                  <a:srgbClr val="FF0000"/>
                </a:solidFill>
              </a:rPr>
              <a:t>死锁避免</a:t>
            </a:r>
            <a:endParaRPr lang="zh-CN" altLang="en-US" b="1" dirty="0"/>
          </a:p>
        </p:txBody>
      </p:sp>
      <p:sp>
        <p:nvSpPr>
          <p:cNvPr id="20" name="文本框 19">
            <a:extLst>
              <a:ext uri="{FF2B5EF4-FFF2-40B4-BE49-F238E27FC236}">
                <a16:creationId xmlns:a16="http://schemas.microsoft.com/office/drawing/2014/main" id="{1530ED96-22CE-8213-5B5D-7BD5057CA433}"/>
              </a:ext>
            </a:extLst>
          </p:cNvPr>
          <p:cNvSpPr txBox="1"/>
          <p:nvPr/>
        </p:nvSpPr>
        <p:spPr>
          <a:xfrm>
            <a:off x="4681278" y="1859679"/>
            <a:ext cx="914610" cy="584775"/>
          </a:xfrm>
          <a:prstGeom prst="rect">
            <a:avLst/>
          </a:prstGeom>
          <a:noFill/>
        </p:spPr>
        <p:txBody>
          <a:bodyPr wrap="square">
            <a:spAutoFit/>
          </a:bodyPr>
          <a:lstStyle/>
          <a:p>
            <a:pPr fontAlgn="base">
              <a:spcBef>
                <a:spcPct val="0"/>
              </a:spcBef>
              <a:spcAft>
                <a:spcPct val="0"/>
              </a:spcAft>
            </a:pPr>
            <a:r>
              <a:rPr lang="en-US" altLang="zh-CN" sz="3200" b="1" dirty="0">
                <a:solidFill>
                  <a:srgbClr val="FF0000"/>
                </a:solidFill>
                <a:latin typeface="微软雅黑" panose="020B0503020204020204" pitchFamily="34" charset="-122"/>
                <a:ea typeface="微软雅黑" panose="020B0503020204020204" pitchFamily="34" charset="-122"/>
              </a:rPr>
              <a:t>D</a:t>
            </a:r>
            <a:endParaRPr lang="zh-CN" altLang="en-US" sz="3200" b="1" dirty="0">
              <a:solidFill>
                <a:srgbClr val="FF0000"/>
              </a:solidFill>
              <a:latin typeface="Arial" panose="020B0604020202020204" pitchFamily="34" charset="0"/>
            </a:endParaRPr>
          </a:p>
        </p:txBody>
      </p:sp>
    </p:spTree>
    <p:custDataLst>
      <p:tags r:id="rId1"/>
    </p:custDataLst>
    <p:extLst>
      <p:ext uri="{BB962C8B-B14F-4D97-AF65-F5344CB8AC3E}">
        <p14:creationId xmlns:p14="http://schemas.microsoft.com/office/powerpoint/2010/main" val="257892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8029DA6-FC63-4EB0-B61A-2D4C3756ED48}"/>
              </a:ext>
            </a:extLst>
          </p:cNvPr>
          <p:cNvSpPr txBox="1"/>
          <p:nvPr>
            <p:custDataLst>
              <p:tags r:id="rId2"/>
            </p:custDataLst>
          </p:nvPr>
        </p:nvSpPr>
        <p:spPr>
          <a:xfrm>
            <a:off x="663600" y="1150808"/>
            <a:ext cx="7816799" cy="842010"/>
          </a:xfrm>
          <a:prstGeom prst="rect">
            <a:avLst/>
          </a:prstGeom>
          <a:noFill/>
        </p:spPr>
        <p:txBody>
          <a:bodyPr vert="horz" wrap="square" rtlCol="0" anchor="ctr" anchorCtr="0">
            <a:noAutofit/>
          </a:bodyPr>
          <a:lstStyle/>
          <a:p>
            <a:r>
              <a:rPr lang="zh-CN" altLang="en-US" sz="2800" b="1" dirty="0">
                <a:solidFill>
                  <a:srgbClr val="000000"/>
                </a:solidFill>
                <a:ea typeface="Microsoft Yahei" panose="020B0503020204020204" pitchFamily="34" charset="-122"/>
                <a:sym typeface="Microsoft Yahei" panose="020B0503020204020204" pitchFamily="34" charset="-122"/>
              </a:rPr>
              <a:t>某时刻进程的资源使用情况如下表，此时的安全序列是（    ）。</a:t>
            </a:r>
          </a:p>
        </p:txBody>
      </p:sp>
      <p:sp>
        <p:nvSpPr>
          <p:cNvPr id="5" name="文本框 4">
            <a:extLst>
              <a:ext uri="{FF2B5EF4-FFF2-40B4-BE49-F238E27FC236}">
                <a16:creationId xmlns:a16="http://schemas.microsoft.com/office/drawing/2014/main" id="{D90D9C24-A88C-4140-9B3B-8C165E22DE78}"/>
              </a:ext>
            </a:extLst>
          </p:cNvPr>
          <p:cNvSpPr txBox="1"/>
          <p:nvPr>
            <p:custDataLst>
              <p:tags r:id="rId3"/>
            </p:custDataLst>
          </p:nvPr>
        </p:nvSpPr>
        <p:spPr>
          <a:xfrm>
            <a:off x="1428802" y="4971782"/>
            <a:ext cx="2936942" cy="482204"/>
          </a:xfrm>
          <a:prstGeom prst="rect">
            <a:avLst/>
          </a:prstGeom>
          <a:noFill/>
        </p:spPr>
        <p:txBody>
          <a:bodyPr vert="horz" rtlCol="0" anchor="ctr" anchorCtr="0">
            <a:noAutofit/>
          </a:bodyPr>
          <a:lstStyle/>
          <a:p>
            <a:r>
              <a:rPr lang="en-US" altLang="zh-CN" sz="3600" dirty="0">
                <a:solidFill>
                  <a:srgbClr val="000000"/>
                </a:solidFill>
                <a:ea typeface="Microsoft Yahei" panose="020B0503020204020204" pitchFamily="34" charset="-122"/>
                <a:sym typeface="Microsoft Yahei" panose="020B0503020204020204" pitchFamily="34" charset="-122"/>
              </a:rPr>
              <a:t>P1,P2,P3,P4</a:t>
            </a:r>
            <a:endParaRPr lang="zh-CN" altLang="en-US" sz="3600" dirty="0">
              <a:solidFill>
                <a:srgbClr val="000000"/>
              </a:solidFill>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07680604-106A-4E9A-B63F-506DBD4671BB}"/>
              </a:ext>
            </a:extLst>
          </p:cNvPr>
          <p:cNvSpPr txBox="1"/>
          <p:nvPr>
            <p:custDataLst>
              <p:tags r:id="rId4"/>
            </p:custDataLst>
          </p:nvPr>
        </p:nvSpPr>
        <p:spPr>
          <a:xfrm>
            <a:off x="1363321" y="5574782"/>
            <a:ext cx="3157115" cy="482204"/>
          </a:xfrm>
          <a:prstGeom prst="rect">
            <a:avLst/>
          </a:prstGeom>
          <a:noFill/>
        </p:spPr>
        <p:txBody>
          <a:bodyPr vert="horz" rtlCol="0" anchor="ctr" anchorCtr="0">
            <a:noAutofit/>
          </a:bodyPr>
          <a:lstStyle/>
          <a:p>
            <a:r>
              <a:rPr lang="en-US" altLang="zh-CN" sz="3600" dirty="0">
                <a:solidFill>
                  <a:srgbClr val="000000"/>
                </a:solidFill>
                <a:ea typeface="Microsoft Yahei" panose="020B0503020204020204" pitchFamily="34" charset="-122"/>
                <a:sym typeface="Microsoft Yahei" panose="020B0503020204020204" pitchFamily="34" charset="-122"/>
              </a:rPr>
              <a:t>P1, P3,P2, P4</a:t>
            </a:r>
            <a:endParaRPr lang="zh-CN" altLang="en-US" sz="3600" dirty="0">
              <a:solidFill>
                <a:srgbClr val="000000"/>
              </a:solidFill>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3254227A-D416-49B9-9A5D-DE9E982690F0}"/>
              </a:ext>
            </a:extLst>
          </p:cNvPr>
          <p:cNvSpPr txBox="1"/>
          <p:nvPr>
            <p:custDataLst>
              <p:tags r:id="rId5"/>
            </p:custDataLst>
          </p:nvPr>
        </p:nvSpPr>
        <p:spPr>
          <a:xfrm>
            <a:off x="5826722" y="4993697"/>
            <a:ext cx="3045708" cy="482204"/>
          </a:xfrm>
          <a:prstGeom prst="rect">
            <a:avLst/>
          </a:prstGeom>
          <a:noFill/>
        </p:spPr>
        <p:txBody>
          <a:bodyPr vert="horz" rtlCol="0" anchor="ctr" anchorCtr="0">
            <a:noAutofit/>
          </a:bodyPr>
          <a:lstStyle/>
          <a:p>
            <a:r>
              <a:rPr lang="en-US" altLang="zh-CN" sz="3600" dirty="0">
                <a:solidFill>
                  <a:srgbClr val="000000"/>
                </a:solidFill>
                <a:ea typeface="Microsoft Yahei" panose="020B0503020204020204" pitchFamily="34" charset="-122"/>
                <a:sym typeface="Microsoft Yahei" panose="020B0503020204020204" pitchFamily="34" charset="-122"/>
              </a:rPr>
              <a:t>P1, P4,P3, P2</a:t>
            </a:r>
            <a:endParaRPr lang="zh-CN" altLang="en-US" sz="3600" dirty="0">
              <a:solidFill>
                <a:srgbClr val="000000"/>
              </a:solidFill>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9463D522-72A2-48B9-8610-4366649A8A9E}"/>
              </a:ext>
            </a:extLst>
          </p:cNvPr>
          <p:cNvSpPr txBox="1"/>
          <p:nvPr>
            <p:custDataLst>
              <p:tags r:id="rId6"/>
            </p:custDataLst>
          </p:nvPr>
        </p:nvSpPr>
        <p:spPr>
          <a:xfrm>
            <a:off x="5981938" y="5636634"/>
            <a:ext cx="2223754" cy="482204"/>
          </a:xfrm>
          <a:prstGeom prst="rect">
            <a:avLst/>
          </a:prstGeom>
          <a:noFill/>
        </p:spPr>
        <p:txBody>
          <a:bodyPr vert="horz" rtlCol="0" anchor="ctr" anchorCtr="0">
            <a:noAutofit/>
          </a:bodyPr>
          <a:lstStyle/>
          <a:p>
            <a:r>
              <a:rPr lang="zh-CN" altLang="en-US" sz="3600" dirty="0">
                <a:solidFill>
                  <a:srgbClr val="000000"/>
                </a:solidFill>
                <a:ea typeface="Microsoft Yahei" panose="020B0503020204020204" pitchFamily="34" charset="-122"/>
                <a:sym typeface="Microsoft Yahei" panose="020B0503020204020204" pitchFamily="34" charset="-122"/>
              </a:rPr>
              <a:t>不存在</a:t>
            </a:r>
          </a:p>
        </p:txBody>
      </p:sp>
      <p:sp>
        <p:nvSpPr>
          <p:cNvPr id="9" name="椭圆 8">
            <a:extLst>
              <a:ext uri="{FF2B5EF4-FFF2-40B4-BE49-F238E27FC236}">
                <a16:creationId xmlns:a16="http://schemas.microsoft.com/office/drawing/2014/main" id="{161461A1-797A-455A-9897-064ED42ED59B}"/>
              </a:ext>
            </a:extLst>
          </p:cNvPr>
          <p:cNvSpPr>
            <a:spLocks noChangeAspect="1"/>
          </p:cNvSpPr>
          <p:nvPr>
            <p:custDataLst>
              <p:tags r:id="rId7"/>
            </p:custDataLst>
          </p:nvPr>
        </p:nvSpPr>
        <p:spPr>
          <a:xfrm>
            <a:off x="778720" y="5020002"/>
            <a:ext cx="385763" cy="385763"/>
          </a:xfrm>
          <a:prstGeom prst="ellipse">
            <a:avLst/>
          </a:prstGeom>
          <a:solidFill>
            <a:srgbClr val="808080"/>
          </a:solidFill>
          <a:ln w="12700" cmpd="sng">
            <a:solidFill>
              <a:srgbClr val="000000"/>
            </a:solidFill>
            <a:prstDash val="solid"/>
          </a:ln>
        </p:spPr>
        <p:txBody>
          <a:bodyPr vert="horz" wrap="none" rtlCol="0" anchor="ctr" anchorCtr="1">
            <a:noAutofit/>
          </a:bodyPr>
          <a:lstStyle/>
          <a:p>
            <a:pPr algn="ctr">
              <a:lnSpc>
                <a:spcPct val="130000"/>
              </a:lnSpc>
              <a:spcBef>
                <a:spcPct val="20000"/>
              </a:spcBef>
            </a:pPr>
            <a:r>
              <a:rPr lang="en-US" altLang="zh-CN" sz="2400" dirty="0">
                <a:solidFill>
                  <a:srgbClr val="FFFFFF"/>
                </a:solidFill>
                <a:ea typeface="Microsoft Yahei" panose="020B0503020204020204" pitchFamily="34" charset="-122"/>
                <a:sym typeface="Microsoft Yahei" panose="020B0503020204020204" pitchFamily="34" charset="-122"/>
              </a:rPr>
              <a:t>A</a:t>
            </a:r>
            <a:endParaRPr lang="zh-CN" altLang="en-US" sz="2400" dirty="0">
              <a:solidFill>
                <a:srgbClr val="FFFFFF"/>
              </a:solidFill>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B14760C3-D287-490B-91D8-3C6748583D38}"/>
              </a:ext>
            </a:extLst>
          </p:cNvPr>
          <p:cNvSpPr>
            <a:spLocks noChangeAspect="1"/>
          </p:cNvSpPr>
          <p:nvPr>
            <p:custDataLst>
              <p:tags r:id="rId8"/>
            </p:custDataLst>
          </p:nvPr>
        </p:nvSpPr>
        <p:spPr>
          <a:xfrm>
            <a:off x="778720" y="5662940"/>
            <a:ext cx="385763" cy="385763"/>
          </a:xfrm>
          <a:prstGeom prst="ellipse">
            <a:avLst/>
          </a:prstGeom>
          <a:solidFill>
            <a:srgbClr val="808080"/>
          </a:solidFill>
          <a:ln w="12700" cmpd="sng">
            <a:solidFill>
              <a:srgbClr val="000000"/>
            </a:solidFill>
            <a:prstDash val="solid"/>
          </a:ln>
        </p:spPr>
        <p:txBody>
          <a:bodyPr vert="horz" wrap="none" rtlCol="0" anchor="ctr" anchorCtr="1">
            <a:noAutofit/>
          </a:bodyPr>
          <a:lstStyle/>
          <a:p>
            <a:pPr algn="ctr">
              <a:lnSpc>
                <a:spcPct val="130000"/>
              </a:lnSpc>
              <a:spcBef>
                <a:spcPct val="20000"/>
              </a:spcBef>
            </a:pPr>
            <a:r>
              <a:rPr lang="en-US" altLang="zh-CN" sz="2400">
                <a:solidFill>
                  <a:srgbClr val="FFFFFF"/>
                </a:solidFill>
                <a:ea typeface="Microsoft Yahei" panose="020B0503020204020204" pitchFamily="34" charset="-122"/>
                <a:sym typeface="Microsoft Yahei" panose="020B0503020204020204" pitchFamily="34" charset="-122"/>
              </a:rPr>
              <a:t>B</a:t>
            </a:r>
            <a:endParaRPr lang="zh-CN" altLang="en-US" sz="2400" dirty="0">
              <a:solidFill>
                <a:srgbClr val="FFFFFF"/>
              </a:solidFill>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6E98D733-31FB-4146-93C5-FF9E1C8EC654}"/>
              </a:ext>
            </a:extLst>
          </p:cNvPr>
          <p:cNvSpPr>
            <a:spLocks noChangeAspect="1"/>
          </p:cNvSpPr>
          <p:nvPr>
            <p:custDataLst>
              <p:tags r:id="rId9"/>
            </p:custDataLst>
          </p:nvPr>
        </p:nvSpPr>
        <p:spPr>
          <a:xfrm>
            <a:off x="5331856" y="5041917"/>
            <a:ext cx="385763" cy="385763"/>
          </a:xfrm>
          <a:prstGeom prst="ellipse">
            <a:avLst/>
          </a:prstGeom>
          <a:solidFill>
            <a:srgbClr val="808080"/>
          </a:solidFill>
          <a:ln w="12700" cmpd="sng">
            <a:solidFill>
              <a:srgbClr val="000000"/>
            </a:solidFill>
            <a:prstDash val="solid"/>
          </a:ln>
        </p:spPr>
        <p:txBody>
          <a:bodyPr vert="horz" wrap="none" rtlCol="0" anchor="ctr" anchorCtr="1">
            <a:noAutofit/>
          </a:bodyPr>
          <a:lstStyle/>
          <a:p>
            <a:pPr algn="ctr">
              <a:lnSpc>
                <a:spcPct val="130000"/>
              </a:lnSpc>
              <a:spcBef>
                <a:spcPct val="20000"/>
              </a:spcBef>
            </a:pPr>
            <a:r>
              <a:rPr lang="en-US" altLang="zh-CN" sz="2400">
                <a:solidFill>
                  <a:srgbClr val="FFFFFF"/>
                </a:solidFill>
                <a:ea typeface="Microsoft Yahei" panose="020B0503020204020204" pitchFamily="34" charset="-122"/>
                <a:sym typeface="Microsoft Yahei" panose="020B0503020204020204" pitchFamily="34" charset="-122"/>
              </a:rPr>
              <a:t>C</a:t>
            </a:r>
            <a:endParaRPr lang="zh-CN" altLang="en-US" sz="2400" dirty="0">
              <a:solidFill>
                <a:srgbClr val="FFFFFF"/>
              </a:solidFill>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AC403865-39C9-4C5F-BA24-F7876CE18F50}"/>
              </a:ext>
            </a:extLst>
          </p:cNvPr>
          <p:cNvSpPr>
            <a:spLocks noChangeAspect="1"/>
          </p:cNvSpPr>
          <p:nvPr>
            <p:custDataLst>
              <p:tags r:id="rId10"/>
            </p:custDataLst>
          </p:nvPr>
        </p:nvSpPr>
        <p:spPr>
          <a:xfrm>
            <a:off x="5331856" y="5684854"/>
            <a:ext cx="385763" cy="385763"/>
          </a:xfrm>
          <a:prstGeom prst="ellipse">
            <a:avLst/>
          </a:prstGeom>
          <a:solidFill>
            <a:srgbClr val="808080"/>
          </a:solidFill>
          <a:ln w="12700" cmpd="sng">
            <a:solidFill>
              <a:srgbClr val="000000"/>
            </a:solidFill>
            <a:prstDash val="solid"/>
          </a:ln>
        </p:spPr>
        <p:txBody>
          <a:bodyPr vert="horz" wrap="none" rtlCol="0" anchor="ctr" anchorCtr="1">
            <a:noAutofit/>
          </a:bodyPr>
          <a:lstStyle/>
          <a:p>
            <a:pPr algn="ctr">
              <a:lnSpc>
                <a:spcPct val="130000"/>
              </a:lnSpc>
              <a:spcBef>
                <a:spcPct val="20000"/>
              </a:spcBef>
            </a:pPr>
            <a:r>
              <a:rPr lang="en-US" altLang="zh-CN" sz="2400" dirty="0">
                <a:solidFill>
                  <a:srgbClr val="FFFFFF"/>
                </a:solidFill>
                <a:ea typeface="Microsoft Yahei" panose="020B0503020204020204" pitchFamily="34" charset="-122"/>
                <a:sym typeface="Microsoft Yahei" panose="020B0503020204020204" pitchFamily="34" charset="-122"/>
              </a:rPr>
              <a:t>D</a:t>
            </a:r>
            <a:endParaRPr lang="zh-CN" altLang="en-US" sz="2400" dirty="0">
              <a:solidFill>
                <a:srgbClr val="FFFFFF"/>
              </a:solidFill>
              <a:ea typeface="Microsoft Yahei" panose="020B0503020204020204" pitchFamily="34" charset="-122"/>
              <a:sym typeface="Microsoft Yahei" panose="020B0503020204020204" pitchFamily="34" charset="-122"/>
            </a:endParaRPr>
          </a:p>
        </p:txBody>
      </p:sp>
      <p:sp>
        <p:nvSpPr>
          <p:cNvPr id="2" name="标题 1">
            <a:extLst>
              <a:ext uri="{FF2B5EF4-FFF2-40B4-BE49-F238E27FC236}">
                <a16:creationId xmlns:a16="http://schemas.microsoft.com/office/drawing/2014/main" id="{442A8EF1-A8B1-9259-7CF0-1C8577F7B50E}"/>
              </a:ext>
            </a:extLst>
          </p:cNvPr>
          <p:cNvSpPr txBox="1">
            <a:spLocks/>
          </p:cNvSpPr>
          <p:nvPr/>
        </p:nvSpPr>
        <p:spPr>
          <a:xfrm>
            <a:off x="1637884" y="35662"/>
            <a:ext cx="7886700" cy="864684"/>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4400" b="1" dirty="0">
                <a:solidFill>
                  <a:srgbClr val="FF0000"/>
                </a:solidFill>
              </a:rPr>
              <a:t>4.5</a:t>
            </a:r>
            <a:r>
              <a:rPr lang="zh-CN" altLang="en-US" sz="4400" b="1" dirty="0">
                <a:solidFill>
                  <a:srgbClr val="FF0000"/>
                </a:solidFill>
              </a:rPr>
              <a:t>死锁避免</a:t>
            </a:r>
            <a:endParaRPr lang="zh-CN" altLang="en-US" b="1" dirty="0"/>
          </a:p>
        </p:txBody>
      </p:sp>
      <p:sp>
        <p:nvSpPr>
          <p:cNvPr id="19" name="文本框 18">
            <a:extLst>
              <a:ext uri="{FF2B5EF4-FFF2-40B4-BE49-F238E27FC236}">
                <a16:creationId xmlns:a16="http://schemas.microsoft.com/office/drawing/2014/main" id="{38A0C3FD-B77D-196B-0393-CD08B973B8CA}"/>
              </a:ext>
            </a:extLst>
          </p:cNvPr>
          <p:cNvSpPr txBox="1"/>
          <p:nvPr/>
        </p:nvSpPr>
        <p:spPr>
          <a:xfrm>
            <a:off x="2182486" y="1509130"/>
            <a:ext cx="914610" cy="584775"/>
          </a:xfrm>
          <a:prstGeom prst="rect">
            <a:avLst/>
          </a:prstGeom>
          <a:noFill/>
        </p:spPr>
        <p:txBody>
          <a:bodyPr wrap="square">
            <a:spAutoFit/>
          </a:bodyPr>
          <a:lstStyle/>
          <a:p>
            <a:pPr fontAlgn="base">
              <a:spcBef>
                <a:spcPct val="0"/>
              </a:spcBef>
              <a:spcAft>
                <a:spcPct val="0"/>
              </a:spcAft>
            </a:pPr>
            <a:r>
              <a:rPr lang="en-US" altLang="zh-CN" sz="3200" b="1" dirty="0">
                <a:solidFill>
                  <a:srgbClr val="FF0000"/>
                </a:solidFill>
                <a:ea typeface="微软雅黑" panose="020B0503020204020204" pitchFamily="34" charset="-122"/>
              </a:rPr>
              <a:t>D</a:t>
            </a:r>
            <a:endParaRPr lang="zh-CN" altLang="en-US" sz="3200" b="1" dirty="0">
              <a:solidFill>
                <a:srgbClr val="FF0000"/>
              </a:solidFill>
            </a:endParaRPr>
          </a:p>
        </p:txBody>
      </p:sp>
      <p:graphicFrame>
        <p:nvGraphicFramePr>
          <p:cNvPr id="20" name="表格 19">
            <a:extLst>
              <a:ext uri="{FF2B5EF4-FFF2-40B4-BE49-F238E27FC236}">
                <a16:creationId xmlns:a16="http://schemas.microsoft.com/office/drawing/2014/main" id="{090D5830-A6E1-6AE4-129F-67AF5C1856B0}"/>
              </a:ext>
            </a:extLst>
          </p:cNvPr>
          <p:cNvGraphicFramePr>
            <a:graphicFrameLocks noGrp="1"/>
          </p:cNvGraphicFramePr>
          <p:nvPr>
            <p:extLst>
              <p:ext uri="{D42A27DB-BD31-4B8C-83A1-F6EECF244321}">
                <p14:modId xmlns:p14="http://schemas.microsoft.com/office/powerpoint/2010/main" val="655322581"/>
              </p:ext>
            </p:extLst>
          </p:nvPr>
        </p:nvGraphicFramePr>
        <p:xfrm>
          <a:off x="1105646" y="2129818"/>
          <a:ext cx="6608369" cy="2584789"/>
        </p:xfrm>
        <a:graphic>
          <a:graphicData uri="http://schemas.openxmlformats.org/drawingml/2006/table">
            <a:tbl>
              <a:tblPr/>
              <a:tblGrid>
                <a:gridCol w="845495">
                  <a:extLst>
                    <a:ext uri="{9D8B030D-6E8A-4147-A177-3AD203B41FA5}">
                      <a16:colId xmlns:a16="http://schemas.microsoft.com/office/drawing/2014/main" val="20000"/>
                    </a:ext>
                  </a:extLst>
                </a:gridCol>
                <a:gridCol w="557792">
                  <a:extLst>
                    <a:ext uri="{9D8B030D-6E8A-4147-A177-3AD203B41FA5}">
                      <a16:colId xmlns:a16="http://schemas.microsoft.com/office/drawing/2014/main" val="20002"/>
                    </a:ext>
                  </a:extLst>
                </a:gridCol>
                <a:gridCol w="557793">
                  <a:extLst>
                    <a:ext uri="{9D8B030D-6E8A-4147-A177-3AD203B41FA5}">
                      <a16:colId xmlns:a16="http://schemas.microsoft.com/office/drawing/2014/main" val="2008215597"/>
                    </a:ext>
                  </a:extLst>
                </a:gridCol>
                <a:gridCol w="557792">
                  <a:extLst>
                    <a:ext uri="{9D8B030D-6E8A-4147-A177-3AD203B41FA5}">
                      <a16:colId xmlns:a16="http://schemas.microsoft.com/office/drawing/2014/main" val="793306243"/>
                    </a:ext>
                  </a:extLst>
                </a:gridCol>
                <a:gridCol w="693815">
                  <a:extLst>
                    <a:ext uri="{9D8B030D-6E8A-4147-A177-3AD203B41FA5}">
                      <a16:colId xmlns:a16="http://schemas.microsoft.com/office/drawing/2014/main" val="20003"/>
                    </a:ext>
                  </a:extLst>
                </a:gridCol>
                <a:gridCol w="693816">
                  <a:extLst>
                    <a:ext uri="{9D8B030D-6E8A-4147-A177-3AD203B41FA5}">
                      <a16:colId xmlns:a16="http://schemas.microsoft.com/office/drawing/2014/main" val="2599531624"/>
                    </a:ext>
                  </a:extLst>
                </a:gridCol>
                <a:gridCol w="693815">
                  <a:extLst>
                    <a:ext uri="{9D8B030D-6E8A-4147-A177-3AD203B41FA5}">
                      <a16:colId xmlns:a16="http://schemas.microsoft.com/office/drawing/2014/main" val="3558838670"/>
                    </a:ext>
                  </a:extLst>
                </a:gridCol>
                <a:gridCol w="669350">
                  <a:extLst>
                    <a:ext uri="{9D8B030D-6E8A-4147-A177-3AD203B41FA5}">
                      <a16:colId xmlns:a16="http://schemas.microsoft.com/office/drawing/2014/main" val="20004"/>
                    </a:ext>
                  </a:extLst>
                </a:gridCol>
                <a:gridCol w="669351">
                  <a:extLst>
                    <a:ext uri="{9D8B030D-6E8A-4147-A177-3AD203B41FA5}">
                      <a16:colId xmlns:a16="http://schemas.microsoft.com/office/drawing/2014/main" val="1207835180"/>
                    </a:ext>
                  </a:extLst>
                </a:gridCol>
                <a:gridCol w="669350">
                  <a:extLst>
                    <a:ext uri="{9D8B030D-6E8A-4147-A177-3AD203B41FA5}">
                      <a16:colId xmlns:a16="http://schemas.microsoft.com/office/drawing/2014/main" val="3176999981"/>
                    </a:ext>
                  </a:extLst>
                </a:gridCol>
              </a:tblGrid>
              <a:tr h="512149">
                <a:tc rowSpan="2">
                  <a:txBody>
                    <a:bodyPr/>
                    <a:lstStyle/>
                    <a:p>
                      <a:pPr indent="127000" algn="ctr">
                        <a:lnSpc>
                          <a:spcPct val="100000"/>
                        </a:lnSpc>
                        <a:spcAft>
                          <a:spcPts val="0"/>
                        </a:spcAft>
                      </a:pPr>
                      <a:r>
                        <a:rPr lang="zh-CN" altLang="en-US" sz="2400" b="1" kern="100" dirty="0">
                          <a:latin typeface="+mn-lt"/>
                          <a:ea typeface="宋体"/>
                          <a:cs typeface="Times New Roman"/>
                        </a:rPr>
                        <a:t>进程</a:t>
                      </a:r>
                      <a:endParaRPr lang="zh-CN" sz="2400" b="1" kern="100" dirty="0">
                        <a:latin typeface="+mn-lt"/>
                        <a:ea typeface="宋体"/>
                        <a:cs typeface="Times New Roman"/>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indent="127000" algn="ctr">
                        <a:lnSpc>
                          <a:spcPct val="100000"/>
                        </a:lnSpc>
                        <a:spcAft>
                          <a:spcPts val="0"/>
                        </a:spcAft>
                      </a:pPr>
                      <a:r>
                        <a:rPr lang="zh-CN" sz="2400" b="1" kern="100" dirty="0">
                          <a:latin typeface="+mn-lt"/>
                          <a:ea typeface="宋体"/>
                          <a:cs typeface="Times New Roman"/>
                        </a:rPr>
                        <a:t>已分配</a:t>
                      </a:r>
                      <a:r>
                        <a:rPr lang="zh-CN" altLang="en-US" sz="2400" b="1" kern="100" dirty="0">
                          <a:latin typeface="+mn-lt"/>
                          <a:ea typeface="宋体"/>
                          <a:cs typeface="Times New Roman"/>
                        </a:rPr>
                        <a:t>资源</a:t>
                      </a:r>
                      <a:endParaRPr lang="zh-CN" sz="2400" b="1" kern="100" dirty="0">
                        <a:latin typeface="+mn-lt"/>
                        <a:ea typeface="宋体"/>
                        <a:cs typeface="Times New Roman"/>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indent="127000" algn="ctr">
                        <a:lnSpc>
                          <a:spcPct val="100000"/>
                        </a:lnSpc>
                        <a:spcAft>
                          <a:spcPts val="0"/>
                        </a:spcAft>
                      </a:pPr>
                      <a:r>
                        <a:rPr lang="zh-CN" sz="2400" b="1" kern="100" dirty="0">
                          <a:latin typeface="+mn-lt"/>
                          <a:ea typeface="宋体"/>
                          <a:cs typeface="Times New Roman"/>
                        </a:rPr>
                        <a:t>还需要的数量</a:t>
                      </a: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indent="127000" algn="ctr">
                        <a:lnSpc>
                          <a:spcPct val="100000"/>
                        </a:lnSpc>
                        <a:spcAft>
                          <a:spcPts val="0"/>
                        </a:spcAft>
                      </a:pPr>
                      <a:r>
                        <a:rPr lang="zh-CN" sz="2400" b="1" kern="100" dirty="0">
                          <a:latin typeface="+mn-lt"/>
                          <a:ea typeface="宋体"/>
                          <a:cs typeface="Times New Roman"/>
                        </a:rPr>
                        <a:t>剩余可用数量</a:t>
                      </a: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29417">
                <a:tc vMerge="1">
                  <a:txBody>
                    <a:bodyPr/>
                    <a:lstStyle/>
                    <a:p>
                      <a:endParaRPr lang="zh-CN" altLang="en-US"/>
                    </a:p>
                  </a:txBody>
                  <a:tcPr/>
                </a:tc>
                <a:tc>
                  <a:txBody>
                    <a:bodyPr/>
                    <a:lstStyle/>
                    <a:p>
                      <a:pPr indent="127000" algn="ctr">
                        <a:lnSpc>
                          <a:spcPct val="100000"/>
                        </a:lnSpc>
                        <a:spcAft>
                          <a:spcPts val="0"/>
                        </a:spcAft>
                      </a:pPr>
                      <a:r>
                        <a:rPr lang="en-US" altLang="zh-CN" sz="2400" b="1" kern="100" dirty="0">
                          <a:latin typeface="+mn-lt"/>
                          <a:ea typeface="宋体"/>
                          <a:cs typeface="Times New Roman"/>
                        </a:rPr>
                        <a:t>R1</a:t>
                      </a:r>
                      <a:endParaRPr lang="zh-CN" sz="2400" b="1" kern="100" dirty="0">
                        <a:latin typeface="+mn-lt"/>
                        <a:ea typeface="宋体"/>
                        <a:cs typeface="Times New Roman"/>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en-US" altLang="zh-CN" sz="2400" b="1" kern="100" dirty="0">
                          <a:latin typeface="+mn-lt"/>
                          <a:ea typeface="宋体"/>
                          <a:cs typeface="Times New Roman"/>
                        </a:rPr>
                        <a:t>R2</a:t>
                      </a:r>
                      <a:endParaRPr lang="zh-CN" sz="2400" b="1" kern="100" dirty="0">
                        <a:latin typeface="+mn-lt"/>
                        <a:ea typeface="宋体"/>
                        <a:cs typeface="Times New Roman"/>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en-US" altLang="zh-CN" sz="2400" b="1" kern="100" dirty="0">
                          <a:latin typeface="+mn-lt"/>
                          <a:ea typeface="宋体"/>
                          <a:cs typeface="Times New Roman"/>
                        </a:rPr>
                        <a:t>R3</a:t>
                      </a:r>
                      <a:endParaRPr lang="zh-CN" sz="2400" b="1" kern="100" dirty="0">
                        <a:latin typeface="+mn-lt"/>
                        <a:ea typeface="宋体"/>
                        <a:cs typeface="Times New Roman"/>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en-US" altLang="zh-CN" sz="2400" b="1" kern="100" dirty="0">
                          <a:latin typeface="+mn-lt"/>
                          <a:ea typeface="宋体"/>
                          <a:cs typeface="Times New Roman"/>
                        </a:rPr>
                        <a:t>R1</a:t>
                      </a:r>
                      <a:endParaRPr lang="zh-CN" sz="2400" b="1" kern="100" dirty="0">
                        <a:latin typeface="+mn-lt"/>
                        <a:ea typeface="宋体"/>
                        <a:cs typeface="Times New Roman"/>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en-US" altLang="zh-CN" sz="2400" b="1" kern="100" dirty="0">
                          <a:latin typeface="+mn-lt"/>
                          <a:ea typeface="宋体"/>
                          <a:cs typeface="Times New Roman"/>
                        </a:rPr>
                        <a:t>R2</a:t>
                      </a:r>
                      <a:endParaRPr lang="zh-CN" sz="2400" b="1" kern="100" dirty="0">
                        <a:latin typeface="+mn-lt"/>
                        <a:ea typeface="宋体"/>
                        <a:cs typeface="Times New Roman"/>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en-US" altLang="zh-CN" sz="2400" b="1" kern="100" dirty="0">
                          <a:latin typeface="+mn-lt"/>
                          <a:ea typeface="宋体"/>
                          <a:cs typeface="Times New Roman"/>
                        </a:rPr>
                        <a:t>R3</a:t>
                      </a:r>
                      <a:endParaRPr lang="zh-CN" sz="2400" b="1" kern="100" dirty="0">
                        <a:latin typeface="+mn-lt"/>
                        <a:ea typeface="宋体"/>
                        <a:cs typeface="Times New Roman"/>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en-US" altLang="zh-CN" sz="2400" b="1" kern="100" dirty="0">
                          <a:latin typeface="+mn-lt"/>
                          <a:ea typeface="宋体"/>
                          <a:cs typeface="Times New Roman"/>
                        </a:rPr>
                        <a:t>R1</a:t>
                      </a:r>
                      <a:endParaRPr lang="zh-CN" sz="2400" b="1" kern="100" dirty="0">
                        <a:latin typeface="+mn-lt"/>
                        <a:ea typeface="宋体"/>
                        <a:cs typeface="Times New Roman"/>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en-US" altLang="zh-CN" sz="2400" b="1" kern="100" dirty="0">
                          <a:latin typeface="+mn-lt"/>
                          <a:ea typeface="宋体"/>
                          <a:cs typeface="Times New Roman"/>
                        </a:rPr>
                        <a:t>R2</a:t>
                      </a:r>
                      <a:endParaRPr lang="zh-CN" sz="2400" b="1" kern="100" dirty="0">
                        <a:latin typeface="+mn-lt"/>
                        <a:ea typeface="宋体"/>
                        <a:cs typeface="Times New Roman"/>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en-US" altLang="zh-CN" sz="2400" b="1" kern="100" dirty="0">
                          <a:latin typeface="+mn-lt"/>
                          <a:ea typeface="宋体"/>
                          <a:cs typeface="Times New Roman"/>
                        </a:rPr>
                        <a:t>R3</a:t>
                      </a:r>
                      <a:endParaRPr lang="zh-CN" sz="2400" b="1" kern="100" dirty="0">
                        <a:latin typeface="+mn-lt"/>
                        <a:ea typeface="宋体"/>
                        <a:cs typeface="Times New Roman"/>
                      </a:endParaRPr>
                    </a:p>
                  </a:txBody>
                  <a:tcPr marL="0" marR="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7226930"/>
                  </a:ext>
                </a:extLst>
              </a:tr>
              <a:tr h="386804">
                <a:tc>
                  <a:txBody>
                    <a:bodyPr/>
                    <a:lstStyle/>
                    <a:p>
                      <a:pPr indent="127000" algn="ctr">
                        <a:lnSpc>
                          <a:spcPct val="100000"/>
                        </a:lnSpc>
                        <a:spcAft>
                          <a:spcPts val="0"/>
                        </a:spcAft>
                      </a:pPr>
                      <a:r>
                        <a:rPr lang="en-US" altLang="zh-CN" sz="2800" b="1" kern="100" dirty="0">
                          <a:latin typeface="+mn-lt"/>
                          <a:ea typeface="宋体"/>
                          <a:cs typeface="Times New Roman"/>
                        </a:rPr>
                        <a:t>P1</a:t>
                      </a:r>
                      <a:endParaRPr lang="zh-CN" sz="2800" b="1" kern="100" dirty="0">
                        <a:latin typeface="+mn-lt"/>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en-US" sz="2800" b="1" kern="100" dirty="0">
                          <a:latin typeface="+mn-lt"/>
                          <a:ea typeface="宋体"/>
                          <a:cs typeface="Times New Roman"/>
                        </a:rPr>
                        <a:t>2</a:t>
                      </a:r>
                      <a:endParaRPr lang="zh-CN" sz="2800" b="1" kern="100" dirty="0">
                        <a:latin typeface="+mn-lt"/>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en-US" altLang="zh-CN" sz="2800" b="1" kern="100" dirty="0">
                          <a:latin typeface="+mn-lt"/>
                          <a:ea typeface="宋体"/>
                          <a:cs typeface="Times New Roman"/>
                        </a:rPr>
                        <a:t>0</a:t>
                      </a:r>
                      <a:endParaRPr lang="zh-CN" sz="2800" b="1" kern="100" dirty="0">
                        <a:latin typeface="+mn-lt"/>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en-US" altLang="zh-CN" sz="2800" b="1" kern="100" dirty="0">
                          <a:latin typeface="+mn-lt"/>
                          <a:ea typeface="宋体"/>
                          <a:cs typeface="Times New Roman"/>
                        </a:rPr>
                        <a:t>0</a:t>
                      </a:r>
                      <a:endParaRPr lang="zh-CN" sz="2800" b="1" kern="100" dirty="0">
                        <a:latin typeface="+mn-lt"/>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en-US" sz="2800" b="1" kern="100" dirty="0">
                          <a:latin typeface="+mn-lt"/>
                          <a:ea typeface="宋体"/>
                          <a:cs typeface="Times New Roman"/>
                        </a:rPr>
                        <a:t>0</a:t>
                      </a:r>
                      <a:endParaRPr lang="zh-CN" sz="2800" b="1" kern="100" dirty="0">
                        <a:latin typeface="+mn-lt"/>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en-US" altLang="zh-CN" sz="2800" b="1" kern="100" dirty="0">
                          <a:latin typeface="+mn-lt"/>
                          <a:ea typeface="宋体"/>
                          <a:cs typeface="Times New Roman"/>
                        </a:rPr>
                        <a:t>0</a:t>
                      </a:r>
                      <a:endParaRPr lang="zh-CN" sz="2800" b="1" kern="100" dirty="0">
                        <a:latin typeface="+mn-lt"/>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en-US" altLang="zh-CN" sz="2800" b="1" kern="100" dirty="0">
                          <a:latin typeface="+mn-lt"/>
                          <a:ea typeface="宋体"/>
                          <a:cs typeface="Times New Roman"/>
                        </a:rPr>
                        <a:t>1</a:t>
                      </a:r>
                      <a:endParaRPr lang="zh-CN" sz="2800" b="1" kern="100" dirty="0">
                        <a:latin typeface="+mn-lt"/>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indent="127000" algn="l">
                        <a:lnSpc>
                          <a:spcPct val="100000"/>
                        </a:lnSpc>
                        <a:spcAft>
                          <a:spcPts val="0"/>
                        </a:spcAft>
                      </a:pPr>
                      <a:r>
                        <a:rPr lang="en-US" sz="2800" b="1" kern="100" dirty="0">
                          <a:latin typeface="+mn-lt"/>
                          <a:ea typeface="宋体"/>
                          <a:cs typeface="Times New Roman"/>
                        </a:rPr>
                        <a:t>0</a:t>
                      </a:r>
                      <a:endParaRPr lang="zh-CN" sz="2800" b="1" kern="100" dirty="0">
                        <a:latin typeface="+mn-lt"/>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indent="127000" algn="l">
                        <a:lnSpc>
                          <a:spcPct val="100000"/>
                        </a:lnSpc>
                        <a:spcAft>
                          <a:spcPts val="0"/>
                        </a:spcAft>
                      </a:pPr>
                      <a:r>
                        <a:rPr lang="en-US" altLang="zh-CN" sz="2800" b="1" kern="100" dirty="0">
                          <a:latin typeface="+mn-lt"/>
                          <a:ea typeface="宋体"/>
                          <a:cs typeface="Times New Roman"/>
                        </a:rPr>
                        <a:t>2</a:t>
                      </a:r>
                      <a:endParaRPr lang="zh-CN" sz="2800" b="1" kern="100" dirty="0">
                        <a:latin typeface="+mn-lt"/>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indent="127000" algn="l">
                        <a:lnSpc>
                          <a:spcPct val="100000"/>
                        </a:lnSpc>
                        <a:spcAft>
                          <a:spcPts val="0"/>
                        </a:spcAft>
                      </a:pPr>
                      <a:r>
                        <a:rPr lang="en-US" altLang="zh-CN" sz="2800" b="1" kern="100" dirty="0">
                          <a:latin typeface="+mn-lt"/>
                          <a:ea typeface="宋体"/>
                          <a:cs typeface="Times New Roman"/>
                        </a:rPr>
                        <a:t>1</a:t>
                      </a:r>
                      <a:endParaRPr lang="zh-CN" sz="2800" b="1" kern="100" dirty="0">
                        <a:latin typeface="+mn-lt"/>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86804">
                <a:tc>
                  <a:txBody>
                    <a:bodyPr/>
                    <a:lstStyle/>
                    <a:p>
                      <a:pPr indent="127000" algn="ctr">
                        <a:lnSpc>
                          <a:spcPct val="100000"/>
                        </a:lnSpc>
                        <a:spcAft>
                          <a:spcPts val="0"/>
                        </a:spcAft>
                      </a:pPr>
                      <a:r>
                        <a:rPr lang="en-US" sz="2800" b="1" kern="100" dirty="0">
                          <a:latin typeface="+mn-lt"/>
                          <a:ea typeface="宋体"/>
                          <a:cs typeface="Times New Roman"/>
                        </a:rPr>
                        <a:t>P2</a:t>
                      </a:r>
                      <a:endParaRPr lang="zh-CN" sz="2800" b="1" kern="100" dirty="0">
                        <a:latin typeface="+mn-lt"/>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en-US" sz="2800" b="1" kern="100" dirty="0">
                          <a:latin typeface="+mn-lt"/>
                          <a:ea typeface="宋体"/>
                          <a:cs typeface="Times New Roman"/>
                        </a:rPr>
                        <a:t>1</a:t>
                      </a:r>
                      <a:endParaRPr lang="zh-CN" sz="2800" b="1" kern="100" dirty="0">
                        <a:latin typeface="+mn-lt"/>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en-US" altLang="zh-CN" sz="2800" b="1" kern="100" dirty="0">
                          <a:latin typeface="+mn-lt"/>
                          <a:ea typeface="宋体"/>
                          <a:cs typeface="Times New Roman"/>
                        </a:rPr>
                        <a:t>2</a:t>
                      </a:r>
                      <a:endParaRPr lang="zh-CN" sz="2800" b="1" kern="100" dirty="0">
                        <a:latin typeface="+mn-lt"/>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en-US" altLang="zh-CN" sz="2800" b="1" kern="100" dirty="0">
                          <a:latin typeface="+mn-lt"/>
                          <a:ea typeface="宋体"/>
                          <a:cs typeface="Times New Roman"/>
                        </a:rPr>
                        <a:t>0</a:t>
                      </a:r>
                      <a:endParaRPr lang="zh-CN" sz="2800" b="1" kern="100" dirty="0">
                        <a:latin typeface="+mn-lt"/>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en-US" sz="2800" b="1" kern="100" dirty="0">
                          <a:latin typeface="+mn-lt"/>
                          <a:ea typeface="宋体"/>
                          <a:cs typeface="Times New Roman"/>
                        </a:rPr>
                        <a:t>1</a:t>
                      </a:r>
                      <a:endParaRPr lang="zh-CN" sz="2800" b="1" kern="100" dirty="0">
                        <a:latin typeface="+mn-lt"/>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en-US" altLang="zh-CN" sz="2800" b="1" kern="100" dirty="0">
                          <a:latin typeface="+mn-lt"/>
                          <a:ea typeface="宋体"/>
                          <a:cs typeface="Times New Roman"/>
                        </a:rPr>
                        <a:t>3</a:t>
                      </a:r>
                      <a:endParaRPr lang="zh-CN" sz="2800" b="1" kern="100" dirty="0">
                        <a:latin typeface="+mn-lt"/>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en-US" altLang="zh-CN" sz="2800" b="1" kern="100" dirty="0">
                          <a:latin typeface="+mn-lt"/>
                          <a:ea typeface="宋体"/>
                          <a:cs typeface="Times New Roman"/>
                        </a:rPr>
                        <a:t>2</a:t>
                      </a:r>
                      <a:endParaRPr lang="zh-CN" sz="2800" b="1" kern="100" dirty="0">
                        <a:latin typeface="+mn-lt"/>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indent="127000" algn="ctr">
                        <a:lnSpc>
                          <a:spcPct val="100000"/>
                        </a:lnSpc>
                        <a:spcAft>
                          <a:spcPts val="0"/>
                        </a:spcAft>
                      </a:pPr>
                      <a:endParaRPr lang="en-US" sz="2800" b="1" kern="100" dirty="0">
                        <a:latin typeface="Calibri"/>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indent="127000" algn="ctr">
                        <a:lnSpc>
                          <a:spcPct val="100000"/>
                        </a:lnSpc>
                        <a:spcAft>
                          <a:spcPts val="0"/>
                        </a:spcAft>
                      </a:pPr>
                      <a:endParaRPr lang="en-US" sz="2800" b="1" kern="100" dirty="0">
                        <a:latin typeface="Calibri"/>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indent="127000" algn="ctr">
                        <a:lnSpc>
                          <a:spcPct val="100000"/>
                        </a:lnSpc>
                        <a:spcAft>
                          <a:spcPts val="0"/>
                        </a:spcAft>
                      </a:pPr>
                      <a:endParaRPr lang="en-US" sz="2800" b="1" kern="100" dirty="0">
                        <a:latin typeface="Calibri"/>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86804">
                <a:tc>
                  <a:txBody>
                    <a:bodyPr/>
                    <a:lstStyle/>
                    <a:p>
                      <a:pPr indent="127000" algn="ctr">
                        <a:lnSpc>
                          <a:spcPct val="100000"/>
                        </a:lnSpc>
                        <a:spcAft>
                          <a:spcPts val="0"/>
                        </a:spcAft>
                      </a:pPr>
                      <a:r>
                        <a:rPr lang="en-US" altLang="zh-CN" sz="2800" b="1" kern="100" dirty="0">
                          <a:latin typeface="+mn-lt"/>
                          <a:ea typeface="宋体"/>
                          <a:cs typeface="Times New Roman"/>
                        </a:rPr>
                        <a:t>P3</a:t>
                      </a:r>
                      <a:endParaRPr lang="zh-CN" sz="2800" b="1" kern="100" dirty="0">
                        <a:latin typeface="+mn-lt"/>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en-US" sz="2800" b="1" kern="100" dirty="0">
                          <a:latin typeface="+mn-lt"/>
                          <a:ea typeface="宋体"/>
                          <a:cs typeface="Times New Roman"/>
                        </a:rPr>
                        <a:t>0</a:t>
                      </a:r>
                      <a:endParaRPr lang="zh-CN" sz="2800" b="1" kern="100" dirty="0">
                        <a:latin typeface="+mn-lt"/>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en-US" altLang="zh-CN" sz="2800" b="1" kern="100" dirty="0">
                          <a:latin typeface="+mn-lt"/>
                          <a:ea typeface="宋体"/>
                          <a:cs typeface="Times New Roman"/>
                        </a:rPr>
                        <a:t>1</a:t>
                      </a:r>
                      <a:endParaRPr lang="zh-CN" sz="2800" b="1" kern="100" dirty="0">
                        <a:latin typeface="+mn-lt"/>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en-US" altLang="zh-CN" sz="2800" b="1" kern="100" dirty="0">
                          <a:latin typeface="+mn-lt"/>
                          <a:ea typeface="宋体"/>
                          <a:cs typeface="Times New Roman"/>
                        </a:rPr>
                        <a:t>1</a:t>
                      </a:r>
                      <a:endParaRPr lang="zh-CN" sz="2800" b="1" kern="100" dirty="0">
                        <a:latin typeface="+mn-lt"/>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en-US" sz="2800" b="1" kern="100" dirty="0">
                          <a:latin typeface="+mn-lt"/>
                          <a:ea typeface="宋体"/>
                          <a:cs typeface="Times New Roman"/>
                        </a:rPr>
                        <a:t>1</a:t>
                      </a:r>
                      <a:endParaRPr lang="zh-CN" sz="2800" b="1" kern="100" dirty="0">
                        <a:latin typeface="+mn-lt"/>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en-US" altLang="zh-CN" sz="2800" b="1" kern="100" dirty="0">
                          <a:latin typeface="+mn-lt"/>
                          <a:ea typeface="宋体"/>
                          <a:cs typeface="Times New Roman"/>
                        </a:rPr>
                        <a:t>3</a:t>
                      </a:r>
                      <a:endParaRPr lang="zh-CN" sz="2800" b="1" kern="100" dirty="0">
                        <a:latin typeface="+mn-lt"/>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en-US" altLang="zh-CN" sz="2800" b="1" kern="100" dirty="0">
                          <a:latin typeface="+mn-lt"/>
                          <a:ea typeface="宋体"/>
                          <a:cs typeface="Times New Roman"/>
                        </a:rPr>
                        <a:t>1</a:t>
                      </a:r>
                      <a:endParaRPr lang="zh-CN" sz="2800" b="1" kern="100" dirty="0">
                        <a:latin typeface="+mn-lt"/>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indent="127000" algn="ctr">
                        <a:lnSpc>
                          <a:spcPct val="100000"/>
                        </a:lnSpc>
                        <a:spcAft>
                          <a:spcPts val="0"/>
                        </a:spcAft>
                      </a:pPr>
                      <a:endParaRPr lang="en-US" sz="2800" b="1" kern="100" dirty="0">
                        <a:latin typeface="Calibri"/>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indent="127000" algn="ctr">
                        <a:lnSpc>
                          <a:spcPct val="100000"/>
                        </a:lnSpc>
                        <a:spcAft>
                          <a:spcPts val="0"/>
                        </a:spcAft>
                      </a:pPr>
                      <a:endParaRPr lang="en-US" sz="2800" b="1" kern="100" dirty="0">
                        <a:latin typeface="Calibri"/>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indent="127000" algn="ctr">
                        <a:lnSpc>
                          <a:spcPct val="100000"/>
                        </a:lnSpc>
                        <a:spcAft>
                          <a:spcPts val="0"/>
                        </a:spcAft>
                      </a:pPr>
                      <a:endParaRPr lang="en-US" sz="2800" b="1" kern="100" dirty="0">
                        <a:latin typeface="Calibri"/>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86804">
                <a:tc>
                  <a:txBody>
                    <a:bodyPr/>
                    <a:lstStyle/>
                    <a:p>
                      <a:pPr marL="0" indent="127000" algn="ctr" defTabSz="685800" rtl="0" eaLnBrk="1" latinLnBrk="0" hangingPunct="1">
                        <a:lnSpc>
                          <a:spcPct val="100000"/>
                        </a:lnSpc>
                        <a:spcAft>
                          <a:spcPts val="0"/>
                        </a:spcAft>
                      </a:pPr>
                      <a:r>
                        <a:rPr lang="en-US" altLang="zh-CN" sz="2800" b="1" kern="100" dirty="0">
                          <a:solidFill>
                            <a:schemeClr val="tx1"/>
                          </a:solidFill>
                          <a:latin typeface="+mn-lt"/>
                          <a:ea typeface="宋体"/>
                          <a:cs typeface="Times New Roman"/>
                        </a:rPr>
                        <a:t>P4</a:t>
                      </a:r>
                      <a:endParaRPr lang="zh-CN" altLang="en-US" sz="2800" b="1" kern="100" dirty="0">
                        <a:solidFill>
                          <a:schemeClr val="tx1"/>
                        </a:solidFill>
                        <a:latin typeface="+mn-lt"/>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en-US" altLang="zh-CN" sz="2800" b="1" kern="100" dirty="0">
                          <a:latin typeface="+mn-lt"/>
                          <a:ea typeface="宋体"/>
                          <a:cs typeface="Times New Roman"/>
                        </a:rPr>
                        <a:t>0</a:t>
                      </a:r>
                      <a:endParaRPr lang="zh-CN" sz="2800" b="1" kern="100" dirty="0">
                        <a:latin typeface="+mn-lt"/>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en-US" altLang="zh-CN" sz="2800" b="1" kern="100" dirty="0">
                          <a:latin typeface="+mn-lt"/>
                          <a:ea typeface="宋体"/>
                          <a:cs typeface="Times New Roman"/>
                        </a:rPr>
                        <a:t>0</a:t>
                      </a:r>
                      <a:endParaRPr lang="zh-CN" sz="2800" b="1" kern="100" dirty="0">
                        <a:latin typeface="+mn-lt"/>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en-US" altLang="zh-CN" sz="2800" b="1" kern="100" dirty="0">
                          <a:latin typeface="+mn-lt"/>
                          <a:ea typeface="宋体"/>
                          <a:cs typeface="Times New Roman"/>
                        </a:rPr>
                        <a:t>1</a:t>
                      </a:r>
                      <a:endParaRPr lang="zh-CN" sz="2800" b="1" kern="100" dirty="0">
                        <a:latin typeface="+mn-lt"/>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en-US" altLang="zh-CN" sz="2800" b="1" kern="100" dirty="0">
                          <a:latin typeface="+mn-lt"/>
                          <a:ea typeface="宋体"/>
                          <a:cs typeface="Times New Roman"/>
                        </a:rPr>
                        <a:t>2</a:t>
                      </a:r>
                      <a:endParaRPr lang="zh-CN" sz="2800" b="1" kern="100" dirty="0">
                        <a:latin typeface="+mn-lt"/>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en-US" altLang="zh-CN" sz="2800" b="1" kern="100" dirty="0">
                          <a:latin typeface="+mn-lt"/>
                          <a:ea typeface="宋体"/>
                          <a:cs typeface="Times New Roman"/>
                        </a:rPr>
                        <a:t>0</a:t>
                      </a:r>
                      <a:endParaRPr lang="zh-CN" sz="2800" b="1" kern="100" dirty="0">
                        <a:latin typeface="+mn-lt"/>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00000"/>
                        </a:lnSpc>
                        <a:spcAft>
                          <a:spcPts val="0"/>
                        </a:spcAft>
                      </a:pPr>
                      <a:r>
                        <a:rPr lang="en-US" altLang="zh-CN" sz="2800" b="1" kern="100" dirty="0">
                          <a:latin typeface="+mn-lt"/>
                          <a:ea typeface="宋体"/>
                          <a:cs typeface="Times New Roman"/>
                        </a:rPr>
                        <a:t>0</a:t>
                      </a:r>
                      <a:endParaRPr lang="zh-CN" sz="2800" b="1" kern="100" dirty="0">
                        <a:latin typeface="+mn-lt"/>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indent="127000" algn="ctr">
                        <a:lnSpc>
                          <a:spcPct val="100000"/>
                        </a:lnSpc>
                        <a:spcAft>
                          <a:spcPts val="0"/>
                        </a:spcAft>
                      </a:pPr>
                      <a:endParaRPr lang="en-US" sz="2800" b="1" kern="100" dirty="0">
                        <a:latin typeface="Calibri"/>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indent="127000" algn="ctr">
                        <a:lnSpc>
                          <a:spcPct val="100000"/>
                        </a:lnSpc>
                        <a:spcAft>
                          <a:spcPts val="0"/>
                        </a:spcAft>
                      </a:pPr>
                      <a:endParaRPr lang="en-US" sz="2800" b="1" kern="100" dirty="0">
                        <a:latin typeface="Calibri"/>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indent="127000" algn="ctr">
                        <a:lnSpc>
                          <a:spcPct val="100000"/>
                        </a:lnSpc>
                        <a:spcAft>
                          <a:spcPts val="0"/>
                        </a:spcAft>
                      </a:pPr>
                      <a:endParaRPr lang="en-US" sz="2800" b="1" kern="100" dirty="0">
                        <a:latin typeface="Calibri"/>
                        <a:ea typeface="宋体"/>
                        <a:cs typeface="Times New Roman"/>
                      </a:endParaRPr>
                    </a:p>
                  </a:txBody>
                  <a:tcPr marL="68577" marR="68577"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8139865"/>
                  </a:ext>
                </a:extLst>
              </a:tr>
            </a:tbl>
          </a:graphicData>
        </a:graphic>
      </p:graphicFrame>
    </p:spTree>
    <p:custDataLst>
      <p:tags r:id="rId1"/>
    </p:custDataLst>
    <p:extLst>
      <p:ext uri="{BB962C8B-B14F-4D97-AF65-F5344CB8AC3E}">
        <p14:creationId xmlns:p14="http://schemas.microsoft.com/office/powerpoint/2010/main" val="1026041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Text Box 3"/>
          <p:cNvSpPr txBox="1">
            <a:spLocks noChangeArrowheads="1"/>
          </p:cNvSpPr>
          <p:nvPr/>
        </p:nvSpPr>
        <p:spPr bwMode="auto">
          <a:xfrm>
            <a:off x="765731" y="1654809"/>
            <a:ext cx="4603792" cy="1811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Char char="n"/>
            </a:pPr>
            <a:r>
              <a:rPr kumimoji="1" lang="zh-CN" altLang="en-US" sz="2800" dirty="0">
                <a:solidFill>
                  <a:srgbClr val="7030A0"/>
                </a:solidFill>
                <a:latin typeface="微软雅黑" panose="020B0503020204020204" pitchFamily="34" charset="-122"/>
                <a:ea typeface="微软雅黑" panose="020B0503020204020204" pitchFamily="34" charset="-122"/>
              </a:rPr>
              <a:t> 基本思想：</a:t>
            </a:r>
            <a:r>
              <a:rPr kumimoji="1" lang="en-US" altLang="zh-CN" sz="2800" dirty="0">
                <a:latin typeface="微软雅黑" panose="020B0503020204020204" pitchFamily="34" charset="-122"/>
                <a:ea typeface="微软雅黑" panose="020B0503020204020204" pitchFamily="34" charset="-122"/>
              </a:rPr>
              <a:t>      </a:t>
            </a:r>
          </a:p>
          <a:p>
            <a:pPr eaLnBrk="1" hangingPunct="1">
              <a:lnSpc>
                <a:spcPct val="130000"/>
              </a:lnSpc>
            </a:pPr>
            <a:r>
              <a:rPr kumimoji="1" lang="en-US" altLang="zh-CN" dirty="0"/>
              <a:t>    Dijkstra E.W </a:t>
            </a:r>
            <a:r>
              <a:rPr kumimoji="1" lang="zh-CN" altLang="en-US" dirty="0"/>
              <a:t>于</a:t>
            </a:r>
            <a:r>
              <a:rPr kumimoji="1" lang="en-US" altLang="zh-CN" dirty="0"/>
              <a:t>1968</a:t>
            </a:r>
            <a:r>
              <a:rPr kumimoji="1" lang="zh-CN" altLang="en-US" dirty="0"/>
              <a:t>年提出银行家算法</a:t>
            </a:r>
            <a:endParaRPr kumimoji="1" lang="en-US" altLang="zh-CN" dirty="0"/>
          </a:p>
          <a:p>
            <a:pPr eaLnBrk="1" hangingPunct="1">
              <a:lnSpc>
                <a:spcPct val="130000"/>
              </a:lnSpc>
            </a:pPr>
            <a:r>
              <a:rPr kumimoji="1" lang="en-US" altLang="zh-CN" dirty="0"/>
              <a:t>     </a:t>
            </a:r>
            <a:endParaRPr kumimoji="1" lang="zh-CN" altLang="en-US" dirty="0"/>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9114" y="3134518"/>
            <a:ext cx="2601236" cy="2691826"/>
          </a:xfrm>
          <a:prstGeom prst="rect">
            <a:avLst/>
          </a:prstGeom>
        </p:spPr>
      </p:pic>
      <p:sp>
        <p:nvSpPr>
          <p:cNvPr id="9" name="Text Box 4"/>
          <p:cNvSpPr txBox="1">
            <a:spLocks noChangeArrowheads="1"/>
          </p:cNvSpPr>
          <p:nvPr/>
        </p:nvSpPr>
        <p:spPr bwMode="auto">
          <a:xfrm>
            <a:off x="5679714" y="2896729"/>
            <a:ext cx="3294366" cy="2821542"/>
          </a:xfrm>
          <a:prstGeom prst="rect">
            <a:avLst/>
          </a:prstGeom>
          <a:solidFill>
            <a:schemeClr val="accent3">
              <a:lumMod val="95000"/>
            </a:schemeClr>
          </a:solidFill>
          <a:ln>
            <a:noFill/>
          </a:ln>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257175" indent="-257175">
              <a:lnSpc>
                <a:spcPct val="150000"/>
              </a:lnSpc>
              <a:buFont typeface="Wingdings" panose="05000000000000000000" pitchFamily="2" charset="2"/>
              <a:buChar char="l"/>
            </a:pPr>
            <a:r>
              <a:rPr lang="zh-CN" altLang="en-US" sz="1500" dirty="0">
                <a:latin typeface="微软雅黑" panose="020B0503020204020204" pitchFamily="34" charset="-122"/>
                <a:ea typeface="微软雅黑" panose="020B0503020204020204" pitchFamily="34" charset="-122"/>
              </a:rPr>
              <a:t>提出“</a:t>
            </a:r>
            <a:r>
              <a:rPr lang="en-US" altLang="zh-CN" sz="1500" dirty="0" err="1">
                <a:latin typeface="微软雅黑" panose="020B0503020204020204" pitchFamily="34" charset="-122"/>
                <a:ea typeface="微软雅黑" panose="020B0503020204020204" pitchFamily="34" charset="-122"/>
              </a:rPr>
              <a:t>goto</a:t>
            </a:r>
            <a:r>
              <a:rPr lang="zh-CN" altLang="en-US" sz="1500" dirty="0">
                <a:latin typeface="微软雅黑" panose="020B0503020204020204" pitchFamily="34" charset="-122"/>
                <a:ea typeface="微软雅黑" panose="020B0503020204020204" pitchFamily="34" charset="-122"/>
              </a:rPr>
              <a:t>有害论”</a:t>
            </a:r>
            <a:endParaRPr lang="en-US" altLang="zh-CN" sz="1500" dirty="0">
              <a:latin typeface="微软雅黑" panose="020B0503020204020204" pitchFamily="34" charset="-122"/>
              <a:ea typeface="微软雅黑" panose="020B0503020204020204" pitchFamily="34" charset="-122"/>
            </a:endParaRPr>
          </a:p>
          <a:p>
            <a:pPr marL="257175" indent="-257175">
              <a:lnSpc>
                <a:spcPct val="150000"/>
              </a:lnSpc>
              <a:buFont typeface="Wingdings" panose="05000000000000000000" pitchFamily="2" charset="2"/>
              <a:buChar char="l"/>
            </a:pPr>
            <a:r>
              <a:rPr lang="zh-CN" altLang="en-US" sz="1500" dirty="0">
                <a:latin typeface="微软雅黑" panose="020B0503020204020204" pitchFamily="34" charset="-122"/>
                <a:ea typeface="微软雅黑" panose="020B0503020204020204" pitchFamily="34" charset="-122"/>
              </a:rPr>
              <a:t>提出信号量和</a:t>
            </a:r>
            <a:r>
              <a:rPr lang="en-US" altLang="zh-CN" sz="1500" dirty="0">
                <a:latin typeface="微软雅黑" panose="020B0503020204020204" pitchFamily="34" charset="-122"/>
                <a:ea typeface="微软雅黑" panose="020B0503020204020204" pitchFamily="34" charset="-122"/>
              </a:rPr>
              <a:t>PV</a:t>
            </a:r>
            <a:r>
              <a:rPr lang="zh-CN" altLang="en-US" sz="1500" dirty="0">
                <a:latin typeface="微软雅黑" panose="020B0503020204020204" pitchFamily="34" charset="-122"/>
                <a:ea typeface="微软雅黑" panose="020B0503020204020204" pitchFamily="34" charset="-122"/>
              </a:rPr>
              <a:t>原语</a:t>
            </a:r>
            <a:endParaRPr lang="en-US" altLang="zh-CN" sz="1500" dirty="0">
              <a:latin typeface="微软雅黑" panose="020B0503020204020204" pitchFamily="34" charset="-122"/>
              <a:ea typeface="微软雅黑" panose="020B0503020204020204" pitchFamily="34" charset="-122"/>
            </a:endParaRPr>
          </a:p>
          <a:p>
            <a:pPr marL="257175" indent="-257175">
              <a:lnSpc>
                <a:spcPct val="150000"/>
              </a:lnSpc>
              <a:buFont typeface="Wingdings" panose="05000000000000000000" pitchFamily="2" charset="2"/>
              <a:buChar char="l"/>
            </a:pPr>
            <a:r>
              <a:rPr lang="zh-CN" altLang="en-US" sz="1500" dirty="0">
                <a:latin typeface="微软雅黑" panose="020B0503020204020204" pitchFamily="34" charset="-122"/>
                <a:ea typeface="微软雅黑" panose="020B0503020204020204" pitchFamily="34" charset="-122"/>
              </a:rPr>
              <a:t>解决了“哲学家聚餐”问题</a:t>
            </a:r>
            <a:endParaRPr lang="en-US" altLang="zh-CN" sz="1500" dirty="0">
              <a:latin typeface="微软雅黑" panose="020B0503020204020204" pitchFamily="34" charset="-122"/>
              <a:ea typeface="微软雅黑" panose="020B0503020204020204" pitchFamily="34" charset="-122"/>
            </a:endParaRPr>
          </a:p>
          <a:p>
            <a:pPr marL="257175" indent="-257175">
              <a:lnSpc>
                <a:spcPct val="150000"/>
              </a:lnSpc>
              <a:buFont typeface="Wingdings" panose="05000000000000000000" pitchFamily="2" charset="2"/>
              <a:buChar char="l"/>
            </a:pPr>
            <a:r>
              <a:rPr lang="en-US" altLang="zh-CN" sz="1500" dirty="0" err="1">
                <a:latin typeface="微软雅黑" panose="020B0503020204020204" pitchFamily="34" charset="-122"/>
                <a:ea typeface="微软雅黑" panose="020B0503020204020204" pitchFamily="34" charset="-122"/>
              </a:rPr>
              <a:t>Dijkstra</a:t>
            </a:r>
            <a:r>
              <a:rPr lang="zh-CN" altLang="en-US" sz="1500" dirty="0">
                <a:latin typeface="微软雅黑" panose="020B0503020204020204" pitchFamily="34" charset="-122"/>
                <a:ea typeface="微软雅黑" panose="020B0503020204020204" pitchFamily="34" charset="-122"/>
              </a:rPr>
              <a:t>最短路径算法和银行家算法的创造者</a:t>
            </a:r>
            <a:endParaRPr lang="en-US" altLang="zh-CN" sz="1500" dirty="0">
              <a:latin typeface="微软雅黑" panose="020B0503020204020204" pitchFamily="34" charset="-122"/>
              <a:ea typeface="微软雅黑" panose="020B0503020204020204" pitchFamily="34" charset="-122"/>
            </a:endParaRPr>
          </a:p>
          <a:p>
            <a:pPr marL="257175" indent="-257175">
              <a:lnSpc>
                <a:spcPct val="150000"/>
              </a:lnSpc>
              <a:buFont typeface="Wingdings" panose="05000000000000000000" pitchFamily="2" charset="2"/>
              <a:buChar char="l"/>
            </a:pPr>
            <a:r>
              <a:rPr lang="zh-CN" altLang="en-US" sz="1500" dirty="0">
                <a:latin typeface="微软雅黑" panose="020B0503020204020204" pitchFamily="34" charset="-122"/>
                <a:ea typeface="微软雅黑" panose="020B0503020204020204" pitchFamily="34" charset="-122"/>
              </a:rPr>
              <a:t>第一个</a:t>
            </a:r>
            <a:r>
              <a:rPr lang="en-US" altLang="zh-CN" sz="1500" dirty="0" err="1">
                <a:latin typeface="微软雅黑" panose="020B0503020204020204" pitchFamily="34" charset="-122"/>
                <a:ea typeface="微软雅黑" panose="020B0503020204020204" pitchFamily="34" charset="-122"/>
              </a:rPr>
              <a:t>Algol</a:t>
            </a:r>
            <a:r>
              <a:rPr lang="en-US" altLang="zh-CN" sz="1500" dirty="0">
                <a:latin typeface="微软雅黑" panose="020B0503020204020204" pitchFamily="34" charset="-122"/>
                <a:ea typeface="微软雅黑" panose="020B0503020204020204" pitchFamily="34" charset="-122"/>
              </a:rPr>
              <a:t> 60</a:t>
            </a:r>
            <a:r>
              <a:rPr lang="zh-CN" altLang="en-US" sz="1500" dirty="0">
                <a:latin typeface="微软雅黑" panose="020B0503020204020204" pitchFamily="34" charset="-122"/>
                <a:ea typeface="微软雅黑" panose="020B0503020204020204" pitchFamily="34" charset="-122"/>
              </a:rPr>
              <a:t>编译器的设计者和实现者</a:t>
            </a:r>
            <a:endParaRPr lang="en-US" altLang="zh-CN" sz="1500" dirty="0">
              <a:latin typeface="微软雅黑" panose="020B0503020204020204" pitchFamily="34" charset="-122"/>
              <a:ea typeface="微软雅黑" panose="020B0503020204020204" pitchFamily="34" charset="-122"/>
            </a:endParaRPr>
          </a:p>
          <a:p>
            <a:pPr marL="257175" indent="-257175">
              <a:lnSpc>
                <a:spcPct val="150000"/>
              </a:lnSpc>
              <a:buFont typeface="Wingdings" panose="05000000000000000000" pitchFamily="2" charset="2"/>
              <a:buChar char="l"/>
            </a:pPr>
            <a:r>
              <a:rPr lang="en-US" altLang="zh-CN" sz="1500" dirty="0">
                <a:latin typeface="微软雅黑" panose="020B0503020204020204" pitchFamily="34" charset="-122"/>
                <a:ea typeface="微软雅黑" panose="020B0503020204020204" pitchFamily="34" charset="-122"/>
              </a:rPr>
              <a:t>THE</a:t>
            </a:r>
            <a:r>
              <a:rPr lang="zh-CN" altLang="en-US" sz="1500" dirty="0">
                <a:latin typeface="微软雅黑" panose="020B0503020204020204" pitchFamily="34" charset="-122"/>
                <a:ea typeface="微软雅黑" panose="020B0503020204020204" pitchFamily="34" charset="-122"/>
              </a:rPr>
              <a:t>操作系统的设计者和开发者</a:t>
            </a:r>
            <a:endParaRPr lang="en-US" altLang="zh-CN" sz="1500" dirty="0">
              <a:latin typeface="微软雅黑" panose="020B0503020204020204" pitchFamily="34" charset="-122"/>
              <a:ea typeface="微软雅黑" panose="020B0503020204020204" pitchFamily="34" charset="-122"/>
            </a:endParaRPr>
          </a:p>
        </p:txBody>
      </p:sp>
      <p:sp>
        <p:nvSpPr>
          <p:cNvPr id="10" name="Text Box 4"/>
          <p:cNvSpPr txBox="1">
            <a:spLocks noChangeArrowheads="1"/>
          </p:cNvSpPr>
          <p:nvPr/>
        </p:nvSpPr>
        <p:spPr bwMode="auto">
          <a:xfrm>
            <a:off x="5679714" y="1448910"/>
            <a:ext cx="3294366" cy="1436547"/>
          </a:xfrm>
          <a:prstGeom prst="rect">
            <a:avLst/>
          </a:prstGeom>
          <a:solidFill>
            <a:schemeClr val="accent6">
              <a:lumMod val="40000"/>
              <a:lumOff val="60000"/>
            </a:schemeClr>
          </a:solidFill>
          <a:ln>
            <a:noFill/>
          </a:ln>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257175" indent="-257175" eaLnBrk="1" hangingPunct="1">
              <a:lnSpc>
                <a:spcPct val="110000"/>
              </a:lnSpc>
              <a:spcBef>
                <a:spcPct val="50000"/>
              </a:spcBef>
              <a:buClr>
                <a:schemeClr val="tx1"/>
              </a:buClr>
              <a:buFont typeface="Wingdings" panose="05000000000000000000" pitchFamily="2" charset="2"/>
              <a:buChar char="n"/>
            </a:pPr>
            <a:r>
              <a:rPr lang="zh-CN" altLang="en-US" sz="1500" dirty="0">
                <a:solidFill>
                  <a:srgbClr val="FF0000"/>
                </a:solidFill>
                <a:latin typeface="微软雅黑" panose="020B0503020204020204" pitchFamily="34" charset="-122"/>
                <a:ea typeface="微软雅黑" panose="020B0503020204020204" pitchFamily="34" charset="-122"/>
              </a:rPr>
              <a:t>图灵奖</a:t>
            </a:r>
            <a:endParaRPr lang="en-US" altLang="zh-CN" sz="1500" dirty="0">
              <a:solidFill>
                <a:srgbClr val="FF0000"/>
              </a:solidFill>
              <a:latin typeface="微软雅黑" panose="020B0503020204020204" pitchFamily="34" charset="-122"/>
              <a:ea typeface="微软雅黑" panose="020B0503020204020204" pitchFamily="34" charset="-122"/>
            </a:endParaRPr>
          </a:p>
          <a:p>
            <a:pPr marL="257175" indent="-257175" eaLnBrk="1" hangingPunct="1">
              <a:lnSpc>
                <a:spcPct val="110000"/>
              </a:lnSpc>
              <a:spcBef>
                <a:spcPct val="50000"/>
              </a:spcBef>
              <a:buClr>
                <a:schemeClr val="tx1"/>
              </a:buClr>
              <a:buFont typeface="Wingdings" panose="05000000000000000000" pitchFamily="2" charset="2"/>
              <a:buChar char="n"/>
            </a:pPr>
            <a:r>
              <a:rPr lang="zh-CN" altLang="en-US" sz="1500" dirty="0">
                <a:solidFill>
                  <a:srgbClr val="FF0000"/>
                </a:solidFill>
                <a:latin typeface="微软雅黑" panose="020B0503020204020204" pitchFamily="34" charset="-122"/>
                <a:ea typeface="微软雅黑" panose="020B0503020204020204" pitchFamily="34" charset="-122"/>
              </a:rPr>
              <a:t>计算机科学教育杰出贡献奖</a:t>
            </a:r>
            <a:endParaRPr lang="en-US" altLang="zh-CN" sz="1500" dirty="0">
              <a:solidFill>
                <a:srgbClr val="FF0000"/>
              </a:solidFill>
              <a:latin typeface="微软雅黑" panose="020B0503020204020204" pitchFamily="34" charset="-122"/>
              <a:ea typeface="微软雅黑" panose="020B0503020204020204" pitchFamily="34" charset="-122"/>
            </a:endParaRPr>
          </a:p>
          <a:p>
            <a:pPr marL="257175" indent="-257175" eaLnBrk="1" hangingPunct="1">
              <a:lnSpc>
                <a:spcPct val="110000"/>
              </a:lnSpc>
              <a:spcBef>
                <a:spcPct val="50000"/>
              </a:spcBef>
              <a:buClr>
                <a:schemeClr val="tx1"/>
              </a:buClr>
              <a:buFont typeface="Wingdings" panose="05000000000000000000" pitchFamily="2" charset="2"/>
              <a:buChar char="n"/>
            </a:pPr>
            <a:r>
              <a:rPr lang="en-US" altLang="zh-CN" sz="1500" dirty="0">
                <a:solidFill>
                  <a:srgbClr val="FF0000"/>
                </a:solidFill>
                <a:latin typeface="微软雅黑" panose="020B0503020204020204" pitchFamily="34" charset="-122"/>
                <a:ea typeface="微软雅黑" panose="020B0503020204020204" pitchFamily="34" charset="-122"/>
              </a:rPr>
              <a:t>ACM PODC</a:t>
            </a:r>
            <a:r>
              <a:rPr lang="zh-CN" altLang="en-US" sz="1500" dirty="0">
                <a:solidFill>
                  <a:srgbClr val="FF0000"/>
                </a:solidFill>
                <a:latin typeface="微软雅黑" panose="020B0503020204020204" pitchFamily="34" charset="-122"/>
                <a:ea typeface="微软雅黑" panose="020B0503020204020204" pitchFamily="34" charset="-122"/>
              </a:rPr>
              <a:t>最具影响力论文奖</a:t>
            </a:r>
            <a:endParaRPr lang="en-US" altLang="zh-CN" sz="1500" dirty="0">
              <a:solidFill>
                <a:srgbClr val="FF0000"/>
              </a:solidFill>
              <a:latin typeface="微软雅黑" panose="020B0503020204020204" pitchFamily="34" charset="-122"/>
              <a:ea typeface="微软雅黑" panose="020B0503020204020204" pitchFamily="34" charset="-122"/>
            </a:endParaRPr>
          </a:p>
          <a:p>
            <a:pPr marL="257175" indent="-257175" eaLnBrk="1" hangingPunct="1">
              <a:lnSpc>
                <a:spcPct val="110000"/>
              </a:lnSpc>
              <a:spcBef>
                <a:spcPct val="50000"/>
              </a:spcBef>
              <a:buClr>
                <a:schemeClr val="tx1"/>
              </a:buClr>
              <a:buFont typeface="Wingdings" panose="05000000000000000000" pitchFamily="2" charset="2"/>
              <a:buChar char="n"/>
            </a:pPr>
            <a:r>
              <a:rPr kumimoji="1" lang="zh-CN" altLang="en-US" sz="1500" dirty="0">
                <a:solidFill>
                  <a:srgbClr val="FF0000"/>
                </a:solidFill>
                <a:latin typeface="微软雅黑" panose="020B0503020204020204" pitchFamily="34" charset="-122"/>
                <a:ea typeface="微软雅黑" panose="020B0503020204020204" pitchFamily="34" charset="-122"/>
              </a:rPr>
              <a:t>结构程序之父</a:t>
            </a:r>
            <a:endParaRPr kumimoji="1" lang="en-US" altLang="zh-CN" sz="1500" dirty="0">
              <a:solidFill>
                <a:srgbClr val="FF0000"/>
              </a:solidFill>
              <a:latin typeface="微软雅黑" panose="020B0503020204020204" pitchFamily="34" charset="-122"/>
              <a:ea typeface="微软雅黑" panose="020B0503020204020204" pitchFamily="34" charset="-122"/>
            </a:endParaRPr>
          </a:p>
        </p:txBody>
      </p:sp>
      <p:sp>
        <p:nvSpPr>
          <p:cNvPr id="6" name="标题 1">
            <a:extLst>
              <a:ext uri="{FF2B5EF4-FFF2-40B4-BE49-F238E27FC236}">
                <a16:creationId xmlns:a16="http://schemas.microsoft.com/office/drawing/2014/main" id="{8DA799A0-76F1-165C-1124-521B5038D1E0}"/>
              </a:ext>
            </a:extLst>
          </p:cNvPr>
          <p:cNvSpPr txBox="1">
            <a:spLocks/>
          </p:cNvSpPr>
          <p:nvPr/>
        </p:nvSpPr>
        <p:spPr>
          <a:xfrm>
            <a:off x="1637884" y="35662"/>
            <a:ext cx="7886700" cy="864684"/>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4400" b="1" dirty="0">
                <a:solidFill>
                  <a:srgbClr val="FF0000"/>
                </a:solidFill>
              </a:rPr>
              <a:t>4.5</a:t>
            </a:r>
            <a:r>
              <a:rPr lang="zh-CN" altLang="en-US" sz="4400" b="1" dirty="0">
                <a:solidFill>
                  <a:srgbClr val="FF0000"/>
                </a:solidFill>
              </a:rPr>
              <a:t>死锁避免</a:t>
            </a:r>
            <a:endParaRPr lang="zh-CN" altLang="en-US" b="1" dirty="0"/>
          </a:p>
        </p:txBody>
      </p:sp>
      <p:sp>
        <p:nvSpPr>
          <p:cNvPr id="11" name="文本框 10">
            <a:extLst>
              <a:ext uri="{FF2B5EF4-FFF2-40B4-BE49-F238E27FC236}">
                <a16:creationId xmlns:a16="http://schemas.microsoft.com/office/drawing/2014/main" id="{C4578954-43C7-AC5A-D321-7AC0B12A5C27}"/>
              </a:ext>
            </a:extLst>
          </p:cNvPr>
          <p:cNvSpPr txBox="1"/>
          <p:nvPr/>
        </p:nvSpPr>
        <p:spPr>
          <a:xfrm>
            <a:off x="651408" y="1003264"/>
            <a:ext cx="5384800" cy="584775"/>
          </a:xfrm>
          <a:prstGeom prst="rect">
            <a:avLst/>
          </a:prstGeom>
          <a:noFill/>
        </p:spPr>
        <p:txBody>
          <a:bodyPr wrap="square" rtlCol="0">
            <a:spAutoFit/>
          </a:bodyPr>
          <a:lstStyle/>
          <a:p>
            <a:r>
              <a:rPr lang="en-US" altLang="zh-CN" sz="3200" b="1" dirty="0">
                <a:solidFill>
                  <a:srgbClr val="FF0000"/>
                </a:solidFill>
              </a:rPr>
              <a:t>2. </a:t>
            </a:r>
            <a:r>
              <a:rPr lang="zh-CN" altLang="en-US" sz="3200" b="1" dirty="0">
                <a:solidFill>
                  <a:srgbClr val="FF0000"/>
                </a:solidFill>
              </a:rPr>
              <a:t>银行家算法</a:t>
            </a:r>
            <a:endParaRPr kumimoji="1" lang="zh-CN" altLang="en-US" sz="3200" b="1" dirty="0">
              <a:solidFill>
                <a:srgbClr val="7030A0"/>
              </a:solidFill>
              <a:latin typeface="Times New Roman" panose="02020603050405020304" pitchFamily="18" charset="0"/>
            </a:endParaRPr>
          </a:p>
        </p:txBody>
      </p:sp>
    </p:spTree>
    <p:extLst>
      <p:ext uri="{BB962C8B-B14F-4D97-AF65-F5344CB8AC3E}">
        <p14:creationId xmlns:p14="http://schemas.microsoft.com/office/powerpoint/2010/main" val="1788578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0DC6B7-AB2C-827D-0636-470633F70CE0}"/>
              </a:ext>
            </a:extLst>
          </p:cNvPr>
          <p:cNvSpPr>
            <a:spLocks noGrp="1"/>
          </p:cNvSpPr>
          <p:nvPr>
            <p:ph type="title"/>
          </p:nvPr>
        </p:nvSpPr>
        <p:spPr/>
        <p:txBody>
          <a:bodyPr/>
          <a:lstStyle/>
          <a:p>
            <a:r>
              <a:rPr lang="zh-CN" altLang="en-US" dirty="0">
                <a:solidFill>
                  <a:srgbClr val="FF0000"/>
                </a:solidFill>
              </a:rPr>
              <a:t>进程死锁</a:t>
            </a:r>
          </a:p>
        </p:txBody>
      </p:sp>
      <p:graphicFrame>
        <p:nvGraphicFramePr>
          <p:cNvPr id="4" name="图示 3">
            <a:extLst>
              <a:ext uri="{FF2B5EF4-FFF2-40B4-BE49-F238E27FC236}">
                <a16:creationId xmlns:a16="http://schemas.microsoft.com/office/drawing/2014/main" id="{6B4F0B07-4A05-58CE-F7C0-721B5ED94CC8}"/>
              </a:ext>
            </a:extLst>
          </p:cNvPr>
          <p:cNvGraphicFramePr/>
          <p:nvPr>
            <p:extLst>
              <p:ext uri="{D42A27DB-BD31-4B8C-83A1-F6EECF244321}">
                <p14:modId xmlns:p14="http://schemas.microsoft.com/office/powerpoint/2010/main" val="3115328122"/>
              </p:ext>
            </p:extLst>
          </p:nvPr>
        </p:nvGraphicFramePr>
        <p:xfrm>
          <a:off x="1210866" y="1408584"/>
          <a:ext cx="7560840" cy="4536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34694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Text Box 3"/>
          <p:cNvSpPr txBox="1">
            <a:spLocks noChangeArrowheads="1"/>
          </p:cNvSpPr>
          <p:nvPr/>
        </p:nvSpPr>
        <p:spPr bwMode="auto">
          <a:xfrm>
            <a:off x="600679" y="2477003"/>
            <a:ext cx="7453760" cy="1479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kumimoji="1" lang="zh-CN" altLang="en-US" sz="2400" dirty="0"/>
              <a:t>        它的模型基于一个小城镇的银行家：假定一个银行家拥有资金，数量为</a:t>
            </a:r>
            <a:r>
              <a:rPr kumimoji="1" lang="en-US" altLang="zh-CN" sz="2400" dirty="0"/>
              <a:t>∑</a:t>
            </a:r>
            <a:r>
              <a:rPr kumimoji="1" lang="zh-CN" altLang="en-US" sz="2400" dirty="0"/>
              <a:t>，被</a:t>
            </a:r>
            <a:r>
              <a:rPr kumimoji="1" lang="en-US" altLang="zh-CN" sz="2400" dirty="0"/>
              <a:t>N</a:t>
            </a:r>
            <a:r>
              <a:rPr kumimoji="1" lang="zh-CN" altLang="en-US" sz="2400" dirty="0"/>
              <a:t>个客户共享。银行家对客户提出下列约束条件：</a:t>
            </a:r>
          </a:p>
        </p:txBody>
      </p:sp>
      <p:sp>
        <p:nvSpPr>
          <p:cNvPr id="215044" name="Text Box 4"/>
          <p:cNvSpPr txBox="1">
            <a:spLocks noChangeArrowheads="1"/>
          </p:cNvSpPr>
          <p:nvPr/>
        </p:nvSpPr>
        <p:spPr bwMode="auto">
          <a:xfrm>
            <a:off x="878966" y="4339378"/>
            <a:ext cx="7453761" cy="2044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1"/>
              </a:buClr>
              <a:buFont typeface="Wingdings" panose="05000000000000000000" pitchFamily="2" charset="2"/>
              <a:buChar char="l"/>
            </a:pPr>
            <a:r>
              <a:rPr kumimoji="1" lang="zh-CN" altLang="en-US" sz="2400" dirty="0"/>
              <a:t>每个客户必须预先说明自己所要求的最大资金量；</a:t>
            </a:r>
          </a:p>
          <a:p>
            <a:pPr eaLnBrk="1" hangingPunct="1">
              <a:spcBef>
                <a:spcPct val="50000"/>
              </a:spcBef>
              <a:buClr>
                <a:schemeClr val="tx1"/>
              </a:buClr>
              <a:buFont typeface="Wingdings" panose="05000000000000000000" pitchFamily="2" charset="2"/>
              <a:buChar char="l"/>
            </a:pPr>
            <a:r>
              <a:rPr kumimoji="1" lang="zh-CN" altLang="en-US" sz="2400" dirty="0"/>
              <a:t>每个客户每次提出部分资金量申请；</a:t>
            </a:r>
          </a:p>
          <a:p>
            <a:pPr eaLnBrk="1" hangingPunct="1">
              <a:lnSpc>
                <a:spcPct val="120000"/>
              </a:lnSpc>
              <a:spcBef>
                <a:spcPct val="50000"/>
              </a:spcBef>
              <a:buClr>
                <a:schemeClr val="tx1"/>
              </a:buClr>
              <a:buFont typeface="Wingdings" panose="05000000000000000000" pitchFamily="2" charset="2"/>
              <a:buChar char="l"/>
            </a:pPr>
            <a:r>
              <a:rPr kumimoji="1" lang="zh-CN" altLang="en-US" sz="2400" dirty="0"/>
              <a:t>如果银行满足了某客户对资金的最大需求量，那么，客户在资金运作后，应在有限时间内全部归还银行。</a:t>
            </a:r>
            <a:endParaRPr kumimoji="1" lang="zh-CN" altLang="en-US" sz="2400" dirty="0">
              <a:latin typeface="Times New Roman" panose="02020603050405020304" pitchFamily="18" charset="0"/>
            </a:endParaRPr>
          </a:p>
        </p:txBody>
      </p:sp>
      <p:sp>
        <p:nvSpPr>
          <p:cNvPr id="2" name="标题 1">
            <a:extLst>
              <a:ext uri="{FF2B5EF4-FFF2-40B4-BE49-F238E27FC236}">
                <a16:creationId xmlns:a16="http://schemas.microsoft.com/office/drawing/2014/main" id="{32E5D9A8-C5D9-54D5-9E0B-A5FF496CDE71}"/>
              </a:ext>
            </a:extLst>
          </p:cNvPr>
          <p:cNvSpPr txBox="1">
            <a:spLocks/>
          </p:cNvSpPr>
          <p:nvPr/>
        </p:nvSpPr>
        <p:spPr>
          <a:xfrm>
            <a:off x="1637884" y="35662"/>
            <a:ext cx="7886700" cy="864684"/>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4400" b="1" dirty="0">
                <a:solidFill>
                  <a:srgbClr val="FF0000"/>
                </a:solidFill>
              </a:rPr>
              <a:t>4.5.2</a:t>
            </a:r>
            <a:r>
              <a:rPr lang="zh-CN" altLang="en-US" sz="4400" b="1" dirty="0">
                <a:solidFill>
                  <a:srgbClr val="FF0000"/>
                </a:solidFill>
              </a:rPr>
              <a:t> 银行家算法</a:t>
            </a:r>
            <a:endParaRPr lang="zh-CN" altLang="en-US" b="1" dirty="0"/>
          </a:p>
        </p:txBody>
      </p:sp>
      <p:sp>
        <p:nvSpPr>
          <p:cNvPr id="4" name="Text Box 3">
            <a:extLst>
              <a:ext uri="{FF2B5EF4-FFF2-40B4-BE49-F238E27FC236}">
                <a16:creationId xmlns:a16="http://schemas.microsoft.com/office/drawing/2014/main" id="{84BDEE15-C5C4-1F68-681E-474CA65EE036}"/>
              </a:ext>
            </a:extLst>
          </p:cNvPr>
          <p:cNvSpPr txBox="1">
            <a:spLocks noChangeArrowheads="1"/>
          </p:cNvSpPr>
          <p:nvPr/>
        </p:nvSpPr>
        <p:spPr bwMode="auto">
          <a:xfrm>
            <a:off x="741666" y="1128748"/>
            <a:ext cx="6155531" cy="149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Char char="n"/>
            </a:pPr>
            <a:r>
              <a:rPr kumimoji="1" lang="zh-CN" altLang="en-US" sz="2800" dirty="0">
                <a:solidFill>
                  <a:srgbClr val="7030A0"/>
                </a:solidFill>
                <a:latin typeface="微软雅黑" panose="020B0503020204020204" pitchFamily="34" charset="-122"/>
                <a:ea typeface="微软雅黑" panose="020B0503020204020204" pitchFamily="34" charset="-122"/>
              </a:rPr>
              <a:t> 基本思想：</a:t>
            </a:r>
            <a:r>
              <a:rPr kumimoji="1" lang="en-US" altLang="zh-CN" sz="2800" dirty="0">
                <a:latin typeface="微软雅黑" panose="020B0503020204020204" pitchFamily="34" charset="-122"/>
                <a:ea typeface="微软雅黑" panose="020B0503020204020204" pitchFamily="34" charset="-122"/>
              </a:rPr>
              <a:t>      </a:t>
            </a:r>
          </a:p>
          <a:p>
            <a:pPr eaLnBrk="1" hangingPunct="1">
              <a:lnSpc>
                <a:spcPct val="130000"/>
              </a:lnSpc>
            </a:pPr>
            <a:r>
              <a:rPr kumimoji="1" lang="en-US" altLang="zh-CN" sz="2400" dirty="0"/>
              <a:t>    Dijkstra E.W </a:t>
            </a:r>
            <a:r>
              <a:rPr kumimoji="1" lang="zh-CN" altLang="en-US" sz="2400" dirty="0"/>
              <a:t>于</a:t>
            </a:r>
            <a:r>
              <a:rPr kumimoji="1" lang="en-US" altLang="zh-CN" sz="2400" dirty="0"/>
              <a:t>1968</a:t>
            </a:r>
            <a:r>
              <a:rPr kumimoji="1" lang="zh-CN" altLang="en-US" sz="2400" dirty="0"/>
              <a:t>年提出银行家算法</a:t>
            </a:r>
            <a:endParaRPr kumimoji="1" lang="en-US" altLang="zh-CN" sz="2400" dirty="0"/>
          </a:p>
          <a:p>
            <a:pPr eaLnBrk="1" hangingPunct="1">
              <a:lnSpc>
                <a:spcPct val="130000"/>
              </a:lnSpc>
            </a:pPr>
            <a:r>
              <a:rPr kumimoji="1" lang="en-US" altLang="zh-CN" dirty="0"/>
              <a:t>     </a:t>
            </a:r>
            <a:endParaRPr kumimoji="1"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5044"/>
                                        </p:tgtEl>
                                        <p:attrNameLst>
                                          <p:attrName>style.visibility</p:attrName>
                                        </p:attrNameLst>
                                      </p:cBhvr>
                                      <p:to>
                                        <p:strVal val="visible"/>
                                      </p:to>
                                    </p:set>
                                    <p:animEffect transition="in" filter="box(in)">
                                      <p:cBhvr>
                                        <p:cTn id="7" dur="500"/>
                                        <p:tgtEl>
                                          <p:spTgt spid="215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Text Box 4"/>
          <p:cNvSpPr txBox="1">
            <a:spLocks noChangeArrowheads="1"/>
          </p:cNvSpPr>
          <p:nvPr/>
        </p:nvSpPr>
        <p:spPr bwMode="auto">
          <a:xfrm>
            <a:off x="597274" y="2117378"/>
            <a:ext cx="7949452" cy="3475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spcBef>
                <a:spcPct val="30000"/>
              </a:spcBef>
            </a:pPr>
            <a:r>
              <a:rPr kumimoji="1" lang="zh-CN" altLang="en-US" sz="2400" dirty="0">
                <a:solidFill>
                  <a:srgbClr val="FF0000"/>
                </a:solidFill>
                <a:latin typeface="Times New Roman" panose="02020603050405020304" pitchFamily="18" charset="0"/>
              </a:rPr>
              <a:t> ① 可利用资源向量</a:t>
            </a:r>
            <a:r>
              <a:rPr kumimoji="1" lang="en-US" altLang="zh-CN" sz="2400" dirty="0">
                <a:solidFill>
                  <a:srgbClr val="0000FF"/>
                </a:solidFill>
                <a:latin typeface="Times New Roman" panose="02020603050405020304" pitchFamily="18" charset="0"/>
              </a:rPr>
              <a:t>Available[m]</a:t>
            </a:r>
            <a:r>
              <a:rPr kumimoji="1" lang="zh-CN" altLang="en-US" sz="2400" dirty="0">
                <a:solidFill>
                  <a:srgbClr val="0000FF"/>
                </a:solidFill>
                <a:latin typeface="Times New Roman" panose="02020603050405020304" pitchFamily="18" charset="0"/>
              </a:rPr>
              <a:t>。</a:t>
            </a:r>
            <a:endParaRPr kumimoji="1" lang="zh-CN" altLang="en-US" sz="2400" dirty="0">
              <a:latin typeface="Times New Roman" panose="02020603050405020304" pitchFamily="18" charset="0"/>
            </a:endParaRPr>
          </a:p>
          <a:p>
            <a:pPr algn="just" eaLnBrk="1" hangingPunct="1">
              <a:lnSpc>
                <a:spcPct val="130000"/>
              </a:lnSpc>
              <a:spcBef>
                <a:spcPct val="30000"/>
              </a:spcBef>
            </a:pPr>
            <a:r>
              <a:rPr kumimoji="1" lang="zh-CN" altLang="en-US" sz="2400" dirty="0">
                <a:latin typeface="Times New Roman" panose="02020603050405020304" pitchFamily="18" charset="0"/>
              </a:rPr>
              <a:t>        其中的每一个元素代表一类可利用的资源数目</a:t>
            </a:r>
          </a:p>
          <a:p>
            <a:pPr algn="just" eaLnBrk="1" hangingPunct="1">
              <a:lnSpc>
                <a:spcPct val="130000"/>
              </a:lnSpc>
              <a:spcBef>
                <a:spcPct val="30000"/>
              </a:spcBef>
            </a:pPr>
            <a:r>
              <a:rPr kumimoji="1" lang="en-US" altLang="zh-CN" sz="2400" dirty="0">
                <a:latin typeface="Times New Roman" panose="02020603050405020304" pitchFamily="18" charset="0"/>
              </a:rPr>
              <a:t>        Available[j]=K</a:t>
            </a:r>
            <a:r>
              <a:rPr kumimoji="1" lang="zh-CN" altLang="en-US" sz="2400" dirty="0">
                <a:latin typeface="Times New Roman" panose="02020603050405020304" pitchFamily="18" charset="0"/>
              </a:rPr>
              <a:t>，则表示系统中现有</a:t>
            </a:r>
            <a:r>
              <a:rPr kumimoji="1" lang="en-US" altLang="zh-CN" sz="2400" dirty="0" err="1">
                <a:latin typeface="Times New Roman" panose="02020603050405020304" pitchFamily="18" charset="0"/>
              </a:rPr>
              <a:t>R</a:t>
            </a:r>
            <a:r>
              <a:rPr kumimoji="1" lang="en-US" altLang="zh-CN" sz="2400" baseline="-25000" dirty="0" err="1">
                <a:latin typeface="Times New Roman" panose="02020603050405020304" pitchFamily="18" charset="0"/>
              </a:rPr>
              <a:t>j</a:t>
            </a:r>
            <a:r>
              <a:rPr kumimoji="1" lang="zh-CN" altLang="en-US" sz="2400" dirty="0">
                <a:latin typeface="Times New Roman" panose="02020603050405020304" pitchFamily="18" charset="0"/>
              </a:rPr>
              <a:t>类资源</a:t>
            </a:r>
            <a:r>
              <a:rPr kumimoji="1" lang="en-US" altLang="zh-CN" sz="2400" i="1" dirty="0">
                <a:latin typeface="Times New Roman" panose="02020603050405020304" pitchFamily="18" charset="0"/>
              </a:rPr>
              <a:t>K</a:t>
            </a:r>
            <a:r>
              <a:rPr kumimoji="1" lang="zh-CN" altLang="en-US" sz="2400" dirty="0">
                <a:latin typeface="Times New Roman" panose="02020603050405020304" pitchFamily="18" charset="0"/>
              </a:rPr>
              <a:t>个。 </a:t>
            </a:r>
          </a:p>
          <a:p>
            <a:pPr algn="just" eaLnBrk="1" hangingPunct="1">
              <a:lnSpc>
                <a:spcPct val="130000"/>
              </a:lnSpc>
              <a:spcBef>
                <a:spcPct val="30000"/>
              </a:spcBef>
            </a:pPr>
            <a:r>
              <a:rPr kumimoji="1" lang="en-US" altLang="zh-CN" sz="2400" dirty="0">
                <a:solidFill>
                  <a:srgbClr val="FF0000"/>
                </a:solidFill>
                <a:latin typeface="Times New Roman" panose="02020603050405020304" pitchFamily="18" charset="0"/>
              </a:rPr>
              <a:t> ② </a:t>
            </a:r>
            <a:r>
              <a:rPr kumimoji="1" lang="zh-CN" altLang="en-US" sz="2400" dirty="0">
                <a:solidFill>
                  <a:srgbClr val="FF0000"/>
                </a:solidFill>
                <a:latin typeface="Times New Roman" panose="02020603050405020304" pitchFamily="18" charset="0"/>
              </a:rPr>
              <a:t>最大需求矩阵</a:t>
            </a:r>
            <a:r>
              <a:rPr kumimoji="1" lang="en-US" altLang="zh-CN" sz="2400" dirty="0">
                <a:solidFill>
                  <a:srgbClr val="0000FF"/>
                </a:solidFill>
                <a:latin typeface="Times New Roman" panose="02020603050405020304" pitchFamily="18" charset="0"/>
              </a:rPr>
              <a:t>Max[1..n,1..m] </a:t>
            </a:r>
          </a:p>
          <a:p>
            <a:pPr algn="just" eaLnBrk="1" hangingPunct="1">
              <a:lnSpc>
                <a:spcPct val="130000"/>
              </a:lnSpc>
              <a:spcBef>
                <a:spcPct val="30000"/>
              </a:spcBef>
            </a:pPr>
            <a:r>
              <a:rPr kumimoji="1" lang="zh-CN" altLang="en-US" sz="2400" dirty="0">
                <a:solidFill>
                  <a:srgbClr val="0000FF"/>
                </a:solidFill>
                <a:latin typeface="Times New Roman" panose="02020603050405020304" pitchFamily="18" charset="0"/>
              </a:rPr>
              <a:t>       </a:t>
            </a:r>
            <a:r>
              <a:rPr kumimoji="1" lang="zh-CN" altLang="en-US" sz="2400" dirty="0">
                <a:latin typeface="Times New Roman" panose="02020603050405020304" pitchFamily="18" charset="0"/>
              </a:rPr>
              <a:t>该矩阵定义了系统中</a:t>
            </a:r>
            <a:r>
              <a:rPr kumimoji="1" lang="en-US" altLang="zh-CN" sz="2400" i="1" dirty="0">
                <a:latin typeface="Times New Roman" panose="02020603050405020304" pitchFamily="18" charset="0"/>
              </a:rPr>
              <a:t>n</a:t>
            </a:r>
            <a:r>
              <a:rPr kumimoji="1" lang="zh-CN" altLang="en-US" sz="2400" dirty="0">
                <a:latin typeface="Times New Roman" panose="02020603050405020304" pitchFamily="18" charset="0"/>
              </a:rPr>
              <a:t>个进程对</a:t>
            </a:r>
            <a:r>
              <a:rPr kumimoji="1" lang="en-US" altLang="zh-CN" sz="2400" i="1" dirty="0">
                <a:latin typeface="Times New Roman" panose="02020603050405020304" pitchFamily="18" charset="0"/>
              </a:rPr>
              <a:t>m</a:t>
            </a:r>
            <a:r>
              <a:rPr kumimoji="1" lang="zh-CN" altLang="en-US" sz="2400" dirty="0">
                <a:latin typeface="Times New Roman" panose="02020603050405020304" pitchFamily="18" charset="0"/>
              </a:rPr>
              <a:t>类资源的最大需求。</a:t>
            </a:r>
          </a:p>
          <a:p>
            <a:pPr algn="just" eaLnBrk="1" hangingPunct="1">
              <a:lnSpc>
                <a:spcPct val="130000"/>
              </a:lnSpc>
              <a:spcBef>
                <a:spcPct val="30000"/>
              </a:spcBef>
            </a:pPr>
            <a:r>
              <a:rPr kumimoji="1" lang="en-US" altLang="zh-CN" sz="2400" dirty="0">
                <a:latin typeface="Times New Roman" panose="02020603050405020304" pitchFamily="18" charset="0"/>
              </a:rPr>
              <a:t>   Max[</a:t>
            </a:r>
            <a:r>
              <a:rPr kumimoji="1" lang="en-US" altLang="zh-CN" sz="2400" dirty="0" err="1">
                <a:latin typeface="Times New Roman" panose="02020603050405020304" pitchFamily="18" charset="0"/>
              </a:rPr>
              <a:t>i,j</a:t>
            </a:r>
            <a:r>
              <a:rPr kumimoji="1" lang="en-US" altLang="zh-CN" sz="2400" dirty="0">
                <a:latin typeface="Times New Roman" panose="02020603050405020304" pitchFamily="18" charset="0"/>
              </a:rPr>
              <a:t>]=K</a:t>
            </a:r>
            <a:r>
              <a:rPr kumimoji="1" lang="zh-CN" altLang="en-US" sz="2400" dirty="0">
                <a:latin typeface="Times New Roman" panose="02020603050405020304" pitchFamily="18" charset="0"/>
              </a:rPr>
              <a:t>，则表示进程</a:t>
            </a:r>
            <a:r>
              <a:rPr kumimoji="1" lang="en-US" altLang="zh-CN" sz="2400" dirty="0" err="1">
                <a:latin typeface="Times New Roman" panose="02020603050405020304" pitchFamily="18" charset="0"/>
              </a:rPr>
              <a:t>i</a:t>
            </a:r>
            <a:r>
              <a:rPr kumimoji="1" lang="zh-CN" altLang="en-US" sz="2400" dirty="0">
                <a:latin typeface="Times New Roman" panose="02020603050405020304" pitchFamily="18" charset="0"/>
              </a:rPr>
              <a:t>需要</a:t>
            </a:r>
            <a:r>
              <a:rPr kumimoji="1" lang="en-US" altLang="zh-CN" sz="2400" dirty="0" err="1">
                <a:latin typeface="Times New Roman" panose="02020603050405020304" pitchFamily="18" charset="0"/>
              </a:rPr>
              <a:t>R</a:t>
            </a:r>
            <a:r>
              <a:rPr kumimoji="1" lang="en-US" altLang="zh-CN" sz="2400" baseline="-25000" dirty="0" err="1">
                <a:latin typeface="Times New Roman" panose="02020603050405020304" pitchFamily="18" charset="0"/>
              </a:rPr>
              <a:t>j</a:t>
            </a:r>
            <a:r>
              <a:rPr kumimoji="1" lang="zh-CN" altLang="en-US" sz="2400" dirty="0">
                <a:latin typeface="Times New Roman" panose="02020603050405020304" pitchFamily="18" charset="0"/>
              </a:rPr>
              <a:t>类资源的最大数目为</a:t>
            </a:r>
            <a:r>
              <a:rPr kumimoji="1" lang="en-US" altLang="zh-CN" sz="2400" dirty="0">
                <a:latin typeface="Times New Roman" panose="02020603050405020304" pitchFamily="18" charset="0"/>
              </a:rPr>
              <a:t>K</a:t>
            </a:r>
            <a:r>
              <a:rPr kumimoji="1" lang="zh-CN" altLang="en-US" sz="2400" dirty="0">
                <a:latin typeface="Times New Roman" panose="02020603050405020304" pitchFamily="18" charset="0"/>
              </a:rPr>
              <a:t>。</a:t>
            </a:r>
          </a:p>
        </p:txBody>
      </p:sp>
      <p:sp>
        <p:nvSpPr>
          <p:cNvPr id="4" name="Text Box 3">
            <a:extLst>
              <a:ext uri="{FF2B5EF4-FFF2-40B4-BE49-F238E27FC236}">
                <a16:creationId xmlns:a16="http://schemas.microsoft.com/office/drawing/2014/main" id="{D63A30C8-F919-C9A5-9F7F-066E46A83061}"/>
              </a:ext>
            </a:extLst>
          </p:cNvPr>
          <p:cNvSpPr txBox="1">
            <a:spLocks noChangeArrowheads="1"/>
          </p:cNvSpPr>
          <p:nvPr/>
        </p:nvSpPr>
        <p:spPr bwMode="auto">
          <a:xfrm>
            <a:off x="738230" y="1190720"/>
            <a:ext cx="6155531" cy="1010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Char char="n"/>
            </a:pPr>
            <a:r>
              <a:rPr kumimoji="1" lang="zh-CN" altLang="en-US" sz="2800" dirty="0">
                <a:solidFill>
                  <a:srgbClr val="7030A0"/>
                </a:solidFill>
                <a:latin typeface="微软雅黑" panose="020B0503020204020204" pitchFamily="34" charset="-122"/>
                <a:ea typeface="微软雅黑" panose="020B0503020204020204" pitchFamily="34" charset="-122"/>
              </a:rPr>
              <a:t>银行家算法中的数据结构 ：</a:t>
            </a:r>
            <a:r>
              <a:rPr kumimoji="1" lang="en-US" altLang="zh-CN" sz="2800" dirty="0">
                <a:latin typeface="微软雅黑" panose="020B0503020204020204" pitchFamily="34" charset="-122"/>
                <a:ea typeface="微软雅黑" panose="020B0503020204020204" pitchFamily="34" charset="-122"/>
              </a:rPr>
              <a:t>      </a:t>
            </a:r>
          </a:p>
          <a:p>
            <a:pPr eaLnBrk="1" hangingPunct="1">
              <a:lnSpc>
                <a:spcPct val="130000"/>
              </a:lnSpc>
            </a:pPr>
            <a:r>
              <a:rPr kumimoji="1" lang="en-US" altLang="zh-CN" dirty="0"/>
              <a:t>     </a:t>
            </a:r>
            <a:endParaRPr kumimoji="1" lang="zh-CN" altLang="en-US" dirty="0"/>
          </a:p>
        </p:txBody>
      </p:sp>
      <p:sp>
        <p:nvSpPr>
          <p:cNvPr id="5" name="标题 1">
            <a:extLst>
              <a:ext uri="{FF2B5EF4-FFF2-40B4-BE49-F238E27FC236}">
                <a16:creationId xmlns:a16="http://schemas.microsoft.com/office/drawing/2014/main" id="{08A728D4-E2A7-CC1F-B819-482B8E600EB9}"/>
              </a:ext>
            </a:extLst>
          </p:cNvPr>
          <p:cNvSpPr txBox="1">
            <a:spLocks/>
          </p:cNvSpPr>
          <p:nvPr/>
        </p:nvSpPr>
        <p:spPr>
          <a:xfrm>
            <a:off x="1637884" y="35662"/>
            <a:ext cx="7886700" cy="864684"/>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4400" b="1" dirty="0">
                <a:solidFill>
                  <a:srgbClr val="FF0000"/>
                </a:solidFill>
              </a:rPr>
              <a:t>4.5.2</a:t>
            </a:r>
            <a:r>
              <a:rPr lang="zh-CN" altLang="en-US" sz="4400" b="1" dirty="0">
                <a:solidFill>
                  <a:srgbClr val="FF0000"/>
                </a:solidFill>
              </a:rPr>
              <a:t> 银行家算法</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0532"/>
                                        </p:tgtEl>
                                        <p:attrNameLst>
                                          <p:attrName>style.visibility</p:attrName>
                                        </p:attrNameLst>
                                      </p:cBhvr>
                                      <p:to>
                                        <p:strVal val="visible"/>
                                      </p:to>
                                    </p:set>
                                    <p:animEffect transition="in" filter="box(in)">
                                      <p:cBhvr>
                                        <p:cTn id="7" dur="500"/>
                                        <p:tgtEl>
                                          <p:spTgt spid="150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D63A30C8-F919-C9A5-9F7F-066E46A83061}"/>
              </a:ext>
            </a:extLst>
          </p:cNvPr>
          <p:cNvSpPr txBox="1">
            <a:spLocks noChangeArrowheads="1"/>
          </p:cNvSpPr>
          <p:nvPr/>
        </p:nvSpPr>
        <p:spPr bwMode="auto">
          <a:xfrm>
            <a:off x="765730" y="1021021"/>
            <a:ext cx="6155531" cy="1010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Char char="n"/>
            </a:pPr>
            <a:r>
              <a:rPr kumimoji="1" lang="zh-CN" altLang="en-US" sz="2800" dirty="0">
                <a:solidFill>
                  <a:srgbClr val="7030A0"/>
                </a:solidFill>
                <a:latin typeface="微软雅黑" panose="020B0503020204020204" pitchFamily="34" charset="-122"/>
                <a:ea typeface="微软雅黑" panose="020B0503020204020204" pitchFamily="34" charset="-122"/>
              </a:rPr>
              <a:t>银行家算法中的数据结构 ：</a:t>
            </a:r>
            <a:r>
              <a:rPr kumimoji="1" lang="en-US" altLang="zh-CN" sz="2800" dirty="0">
                <a:latin typeface="微软雅黑" panose="020B0503020204020204" pitchFamily="34" charset="-122"/>
                <a:ea typeface="微软雅黑" panose="020B0503020204020204" pitchFamily="34" charset="-122"/>
              </a:rPr>
              <a:t>      </a:t>
            </a:r>
          </a:p>
          <a:p>
            <a:pPr eaLnBrk="1" hangingPunct="1">
              <a:lnSpc>
                <a:spcPct val="130000"/>
              </a:lnSpc>
            </a:pPr>
            <a:r>
              <a:rPr kumimoji="1" lang="en-US" altLang="zh-CN" dirty="0"/>
              <a:t>     </a:t>
            </a:r>
            <a:endParaRPr kumimoji="1" lang="zh-CN" altLang="en-US" dirty="0"/>
          </a:p>
        </p:txBody>
      </p:sp>
      <p:sp>
        <p:nvSpPr>
          <p:cNvPr id="8" name="文本框 7">
            <a:extLst>
              <a:ext uri="{FF2B5EF4-FFF2-40B4-BE49-F238E27FC236}">
                <a16:creationId xmlns:a16="http://schemas.microsoft.com/office/drawing/2014/main" id="{1CF29677-FCBA-66C6-9E0B-5F650ECF8D91}"/>
              </a:ext>
            </a:extLst>
          </p:cNvPr>
          <p:cNvSpPr txBox="1"/>
          <p:nvPr/>
        </p:nvSpPr>
        <p:spPr>
          <a:xfrm>
            <a:off x="724479" y="1728681"/>
            <a:ext cx="7988968" cy="3679277"/>
          </a:xfrm>
          <a:prstGeom prst="rect">
            <a:avLst/>
          </a:prstGeom>
          <a:noFill/>
        </p:spPr>
        <p:txBody>
          <a:bodyPr wrap="square">
            <a:spAutoFit/>
          </a:body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dirty="0">
                <a:ln>
                  <a:noFill/>
                </a:ln>
                <a:solidFill>
                  <a:srgbClr val="FF0000"/>
                </a:solidFill>
                <a:effectLst/>
                <a:uLnTx/>
                <a:uFillTx/>
                <a:latin typeface="Times New Roman" pitchFamily="18" charset="0"/>
                <a:ea typeface="宋体" panose="02010600030101010101" pitchFamily="2" charset="-122"/>
                <a:cs typeface="+mn-cs"/>
              </a:rPr>
              <a:t> ③ </a:t>
            </a:r>
            <a:r>
              <a:rPr kumimoji="1" lang="zh-CN" altLang="en-US" sz="2800" b="1" i="0" u="none" strike="noStrike" kern="1200" cap="none" spc="0" normalizeH="0" baseline="0" noProof="0" dirty="0">
                <a:ln>
                  <a:noFill/>
                </a:ln>
                <a:solidFill>
                  <a:srgbClr val="FF0000"/>
                </a:solidFill>
                <a:effectLst/>
                <a:uLnTx/>
                <a:uFillTx/>
                <a:latin typeface="Times New Roman" pitchFamily="18" charset="0"/>
                <a:ea typeface="宋体" panose="02010600030101010101" pitchFamily="2" charset="-122"/>
                <a:cs typeface="+mn-cs"/>
              </a:rPr>
              <a:t>分配矩阵</a:t>
            </a:r>
            <a:r>
              <a:rPr kumimoji="1" lang="en-US" altLang="zh-CN" sz="28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mn-cs"/>
              </a:rPr>
              <a:t>Allocation[1..n,1..m] </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该矩阵表示系统中每个进程</a:t>
            </a:r>
            <a:r>
              <a:rPr kumimoji="1" lang="zh-CN" altLang="en-US" sz="2000" b="1" i="0" u="none" strike="noStrike" kern="1200" cap="none" spc="0" normalizeH="0" baseline="0" noProof="0" dirty="0">
                <a:ln>
                  <a:noFill/>
                </a:ln>
                <a:solidFill>
                  <a:srgbClr val="7030A0"/>
                </a:solidFill>
                <a:effectLst/>
                <a:uLnTx/>
                <a:uFillTx/>
                <a:latin typeface="Times New Roman" pitchFamily="18" charset="0"/>
                <a:ea typeface="宋体" panose="02010600030101010101" pitchFamily="2" charset="-122"/>
                <a:cs typeface="+mn-cs"/>
              </a:rPr>
              <a:t>当前已分配到</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的每类资源数量。</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       Allocation[</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mn-cs"/>
              </a:rPr>
              <a:t>i,j</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]=K</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，表示进程</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mn-cs"/>
              </a:rPr>
              <a:t>i</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当前已分得</a:t>
            </a:r>
            <a:r>
              <a:rPr kumimoji="1" lang="en-US" altLang="zh-CN" sz="2000" b="1" i="1"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mn-cs"/>
              </a:rPr>
              <a:t>R</a:t>
            </a:r>
            <a:r>
              <a:rPr kumimoji="1" lang="en-US" altLang="zh-CN" sz="2000" b="1" i="0" u="none" strike="noStrike" kern="1200" cap="none" spc="0" normalizeH="0" baseline="-25000" noProof="0" dirty="0" err="1">
                <a:ln>
                  <a:noFill/>
                </a:ln>
                <a:solidFill>
                  <a:srgbClr val="000000"/>
                </a:solidFill>
                <a:effectLst/>
                <a:uLnTx/>
                <a:uFillTx/>
                <a:latin typeface="Times New Roman" pitchFamily="18" charset="0"/>
                <a:ea typeface="宋体" panose="02010600030101010101" pitchFamily="2" charset="-122"/>
                <a:cs typeface="+mn-cs"/>
              </a:rPr>
              <a:t>j</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类资源的数目为</a:t>
            </a:r>
            <a:r>
              <a:rPr kumimoji="1" lang="en-US" altLang="zh-CN" sz="2000" b="1" i="1"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K</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dirty="0">
                <a:ln>
                  <a:noFill/>
                </a:ln>
                <a:solidFill>
                  <a:srgbClr val="FF0000"/>
                </a:solidFill>
                <a:effectLst/>
                <a:uLnTx/>
                <a:uFillTx/>
                <a:latin typeface="Times New Roman" pitchFamily="18" charset="0"/>
                <a:ea typeface="宋体" panose="02010600030101010101" pitchFamily="2" charset="-122"/>
                <a:cs typeface="+mn-cs"/>
              </a:rPr>
              <a:t> ④ 需求矩阵</a:t>
            </a:r>
            <a:r>
              <a:rPr kumimoji="1" lang="en-US" altLang="zh-CN" sz="28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mn-cs"/>
              </a:rPr>
              <a:t>Need[1..n,1..m] </a:t>
            </a:r>
          </a:p>
          <a:p>
            <a:pPr marL="0" marR="0" lvl="0" indent="0" algn="just" defTabSz="914400" rtl="0" eaLnBrk="1" fontAlgn="base" latinLnBrk="0" hangingPunct="1">
              <a:lnSpc>
                <a:spcPct val="120000"/>
              </a:lnSpc>
              <a:spcBef>
                <a:spcPts val="600"/>
              </a:spcBef>
              <a:spcAft>
                <a:spcPct val="0"/>
              </a:spcAft>
              <a:buClrTx/>
              <a:buSzTx/>
              <a:buFontTx/>
              <a:buNone/>
              <a:tabLst/>
              <a:defRPr/>
            </a:pPr>
            <a:r>
              <a:rPr kumimoji="1" lang="zh-CN" altLang="en-US" sz="2400" b="0"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该矩阵表示每个进程</a:t>
            </a:r>
            <a:r>
              <a:rPr kumimoji="1" lang="zh-CN" altLang="en-US" sz="2000" b="1" i="0" u="none" strike="noStrike" kern="1200" cap="none" spc="0" normalizeH="0" baseline="0" noProof="0" dirty="0">
                <a:ln>
                  <a:noFill/>
                </a:ln>
                <a:solidFill>
                  <a:srgbClr val="7030A0"/>
                </a:solidFill>
                <a:effectLst/>
                <a:uLnTx/>
                <a:uFillTx/>
                <a:latin typeface="Times New Roman" pitchFamily="18" charset="0"/>
                <a:ea typeface="宋体" panose="02010600030101010101" pitchFamily="2" charset="-122"/>
                <a:cs typeface="+mn-cs"/>
              </a:rPr>
              <a:t>尚需的</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各类资源数。</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Need[</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mn-cs"/>
              </a:rPr>
              <a:t>i,j</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a:t>
            </a:r>
            <a:r>
              <a:rPr kumimoji="1" lang="en-US" altLang="zh-CN" sz="2000" b="1" i="1"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K</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，则表示进程</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mn-cs"/>
              </a:rPr>
              <a:t>i</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还需要</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mn-cs"/>
              </a:rPr>
              <a:t>R</a:t>
            </a:r>
            <a:r>
              <a:rPr kumimoji="1" lang="en-US" altLang="zh-CN" sz="2000" b="1" i="0" u="none" strike="noStrike" kern="1200" cap="none" spc="0" normalizeH="0" baseline="-25000" noProof="0" dirty="0" err="1">
                <a:ln>
                  <a:noFill/>
                </a:ln>
                <a:solidFill>
                  <a:srgbClr val="000000"/>
                </a:solidFill>
                <a:effectLst/>
                <a:uLnTx/>
                <a:uFillTx/>
                <a:latin typeface="Times New Roman" pitchFamily="18" charset="0"/>
                <a:ea typeface="宋体" panose="02010600030101010101" pitchFamily="2" charset="-122"/>
                <a:cs typeface="+mn-cs"/>
              </a:rPr>
              <a:t>j</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类资源</a:t>
            </a:r>
            <a:r>
              <a:rPr kumimoji="1" lang="en-US" altLang="zh-CN" sz="2000" b="1" i="1"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K</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个，方能完成其任务。</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endParaRPr>
          </a:p>
          <a:p>
            <a:pPr marL="0" marR="0" lvl="0" indent="0" algn="just" defTabSz="914400" rtl="0" eaLnBrk="1" fontAlgn="base" latinLnBrk="0" hangingPunct="1">
              <a:lnSpc>
                <a:spcPct val="12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  </a:t>
            </a:r>
          </a:p>
        </p:txBody>
      </p:sp>
      <p:sp>
        <p:nvSpPr>
          <p:cNvPr id="9" name="Text Box 3">
            <a:extLst>
              <a:ext uri="{FF2B5EF4-FFF2-40B4-BE49-F238E27FC236}">
                <a16:creationId xmlns:a16="http://schemas.microsoft.com/office/drawing/2014/main" id="{25688945-BF56-E8AF-F743-7E67285DAB9A}"/>
              </a:ext>
            </a:extLst>
          </p:cNvPr>
          <p:cNvSpPr txBox="1">
            <a:spLocks noChangeArrowheads="1"/>
          </p:cNvSpPr>
          <p:nvPr/>
        </p:nvSpPr>
        <p:spPr bwMode="auto">
          <a:xfrm>
            <a:off x="2272702" y="4733077"/>
            <a:ext cx="52562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dirty="0">
                <a:solidFill>
                  <a:srgbClr val="FF0000"/>
                </a:solidFill>
                <a:latin typeface="Times New Roman" panose="02020603050405020304" pitchFamily="18" charset="0"/>
              </a:rPr>
              <a:t>Need[</a:t>
            </a:r>
            <a:r>
              <a:rPr kumimoji="1" lang="en-US" altLang="zh-CN" sz="2800" dirty="0" err="1">
                <a:solidFill>
                  <a:srgbClr val="FF0000"/>
                </a:solidFill>
                <a:latin typeface="Times New Roman" panose="02020603050405020304" pitchFamily="18" charset="0"/>
              </a:rPr>
              <a:t>i,j</a:t>
            </a:r>
            <a:r>
              <a:rPr kumimoji="1" lang="en-US" altLang="zh-CN" sz="2800" dirty="0">
                <a:solidFill>
                  <a:srgbClr val="FF0000"/>
                </a:solidFill>
                <a:latin typeface="Times New Roman" panose="02020603050405020304" pitchFamily="18" charset="0"/>
              </a:rPr>
              <a:t>]=Max[</a:t>
            </a:r>
            <a:r>
              <a:rPr kumimoji="1" lang="en-US" altLang="zh-CN" sz="2800" dirty="0" err="1">
                <a:solidFill>
                  <a:srgbClr val="FF0000"/>
                </a:solidFill>
                <a:latin typeface="Times New Roman" panose="02020603050405020304" pitchFamily="18" charset="0"/>
              </a:rPr>
              <a:t>i,j</a:t>
            </a:r>
            <a:r>
              <a:rPr kumimoji="1" lang="en-US" altLang="zh-CN" sz="2800" dirty="0">
                <a:solidFill>
                  <a:srgbClr val="FF0000"/>
                </a:solidFill>
                <a:latin typeface="Times New Roman" panose="02020603050405020304" pitchFamily="18" charset="0"/>
              </a:rPr>
              <a:t>]-Allocation[</a:t>
            </a:r>
            <a:r>
              <a:rPr kumimoji="1" lang="en-US" altLang="zh-CN" sz="2800" dirty="0" err="1">
                <a:solidFill>
                  <a:srgbClr val="FF0000"/>
                </a:solidFill>
                <a:latin typeface="Times New Roman" panose="02020603050405020304" pitchFamily="18" charset="0"/>
              </a:rPr>
              <a:t>i,j</a:t>
            </a:r>
            <a:r>
              <a:rPr kumimoji="1" lang="en-US" altLang="zh-CN" sz="2800" b="0" dirty="0">
                <a:solidFill>
                  <a:srgbClr val="FF0000"/>
                </a:solidFill>
                <a:latin typeface="Times New Roman" panose="02020603050405020304" pitchFamily="18" charset="0"/>
              </a:rPr>
              <a:t>] </a:t>
            </a:r>
          </a:p>
        </p:txBody>
      </p:sp>
      <p:sp>
        <p:nvSpPr>
          <p:cNvPr id="13" name="文本框 12">
            <a:extLst>
              <a:ext uri="{FF2B5EF4-FFF2-40B4-BE49-F238E27FC236}">
                <a16:creationId xmlns:a16="http://schemas.microsoft.com/office/drawing/2014/main" id="{31FF9420-8403-C1A5-FF79-DC0145243DBF}"/>
              </a:ext>
            </a:extLst>
          </p:cNvPr>
          <p:cNvSpPr txBox="1"/>
          <p:nvPr/>
        </p:nvSpPr>
        <p:spPr>
          <a:xfrm>
            <a:off x="907414" y="5407958"/>
            <a:ext cx="4762786" cy="1031116"/>
          </a:xfrm>
          <a:prstGeom prst="rect">
            <a:avLst/>
          </a:prstGeom>
          <a:noFill/>
        </p:spPr>
        <p:txBody>
          <a:bodyPr wrap="square">
            <a:spAutoFit/>
          </a:bodyPr>
          <a:lstStyle/>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zh-CN" altLang="en-US" sz="2800" b="1" i="0" u="none" strike="noStrike" kern="1200" cap="none" spc="0" normalizeH="0" baseline="0" noProof="0" dirty="0">
                <a:ln>
                  <a:noFill/>
                </a:ln>
                <a:solidFill>
                  <a:srgbClr val="FF0000"/>
                </a:solidFill>
                <a:effectLst/>
                <a:uLnTx/>
                <a:uFillTx/>
                <a:latin typeface="Times New Roman" pitchFamily="18" charset="0"/>
                <a:ea typeface="宋体" panose="02010600030101010101" pitchFamily="2" charset="-122"/>
                <a:cs typeface="+mn-cs"/>
              </a:rPr>
              <a:t>⑤ 请求向量</a:t>
            </a:r>
            <a:r>
              <a:rPr kumimoji="1" lang="en-US" altLang="zh-CN" sz="2800" b="1" i="0" u="none" strike="noStrike" kern="1200" cap="none" spc="0" normalizeH="0" baseline="0" noProof="0" dirty="0" err="1">
                <a:ln>
                  <a:noFill/>
                </a:ln>
                <a:solidFill>
                  <a:srgbClr val="0000FF"/>
                </a:solidFill>
                <a:effectLst/>
                <a:uLnTx/>
                <a:uFillTx/>
                <a:latin typeface="Times New Roman" pitchFamily="18" charset="0"/>
                <a:ea typeface="宋体" panose="02010600030101010101" pitchFamily="2" charset="-122"/>
                <a:cs typeface="+mn-cs"/>
              </a:rPr>
              <a:t>Requesti</a:t>
            </a:r>
            <a:r>
              <a:rPr kumimoji="1" lang="en-US" altLang="zh-CN" sz="28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mn-cs"/>
              </a:rPr>
              <a:t>[m];</a:t>
            </a:r>
            <a:r>
              <a:rPr kumimoji="1" lang="en-US" altLang="zh-CN" sz="2800" b="0"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       </a:t>
            </a:r>
            <a:endParaRPr kumimoji="1" lang="en-US" altLang="zh-CN" sz="2400" b="0"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endParaRPr>
          </a:p>
          <a:p>
            <a:pPr marL="0" marR="0" lvl="0" indent="0" algn="l" defTabSz="914400" rtl="0" eaLnBrk="1" fontAlgn="base" latinLnBrk="0" hangingPunct="1">
              <a:lnSpc>
                <a:spcPct val="110000"/>
              </a:lnSpc>
              <a:spcBef>
                <a:spcPct val="5000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某进程提出的资源请求向量。</a:t>
            </a:r>
          </a:p>
        </p:txBody>
      </p:sp>
      <p:sp>
        <p:nvSpPr>
          <p:cNvPr id="14" name="标题 1">
            <a:extLst>
              <a:ext uri="{FF2B5EF4-FFF2-40B4-BE49-F238E27FC236}">
                <a16:creationId xmlns:a16="http://schemas.microsoft.com/office/drawing/2014/main" id="{D73DF859-AFD2-50D4-369D-C37D977B9CFC}"/>
              </a:ext>
            </a:extLst>
          </p:cNvPr>
          <p:cNvSpPr txBox="1">
            <a:spLocks/>
          </p:cNvSpPr>
          <p:nvPr/>
        </p:nvSpPr>
        <p:spPr>
          <a:xfrm>
            <a:off x="1637884" y="35662"/>
            <a:ext cx="7886700" cy="864684"/>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4400" b="1" dirty="0">
                <a:solidFill>
                  <a:srgbClr val="FF0000"/>
                </a:solidFill>
              </a:rPr>
              <a:t>4.5.2</a:t>
            </a:r>
            <a:r>
              <a:rPr lang="zh-CN" altLang="en-US" sz="4400" b="1" dirty="0">
                <a:solidFill>
                  <a:srgbClr val="FF0000"/>
                </a:solidFill>
              </a:rPr>
              <a:t> 银行家算法</a:t>
            </a:r>
            <a:endParaRPr lang="zh-CN" altLang="en-US" b="1" dirty="0"/>
          </a:p>
        </p:txBody>
      </p:sp>
    </p:spTree>
    <p:extLst>
      <p:ext uri="{BB962C8B-B14F-4D97-AF65-F5344CB8AC3E}">
        <p14:creationId xmlns:p14="http://schemas.microsoft.com/office/powerpoint/2010/main" val="174128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D63A30C8-F919-C9A5-9F7F-066E46A83061}"/>
              </a:ext>
            </a:extLst>
          </p:cNvPr>
          <p:cNvSpPr txBox="1">
            <a:spLocks noChangeArrowheads="1"/>
          </p:cNvSpPr>
          <p:nvPr/>
        </p:nvSpPr>
        <p:spPr bwMode="auto">
          <a:xfrm>
            <a:off x="751980" y="1084168"/>
            <a:ext cx="6155531" cy="1010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Char char="n"/>
            </a:pPr>
            <a:r>
              <a:rPr kumimoji="1" lang="zh-CN" altLang="en-US" sz="2800" dirty="0">
                <a:solidFill>
                  <a:srgbClr val="7030A0"/>
                </a:solidFill>
                <a:latin typeface="微软雅黑" panose="020B0503020204020204" pitchFamily="34" charset="-122"/>
                <a:ea typeface="微软雅黑" panose="020B0503020204020204" pitchFamily="34" charset="-122"/>
              </a:rPr>
              <a:t>银行家算法描述：</a:t>
            </a:r>
            <a:r>
              <a:rPr kumimoji="1" lang="en-US" altLang="zh-CN" sz="2800" dirty="0">
                <a:latin typeface="微软雅黑" panose="020B0503020204020204" pitchFamily="34" charset="-122"/>
                <a:ea typeface="微软雅黑" panose="020B0503020204020204" pitchFamily="34" charset="-122"/>
              </a:rPr>
              <a:t>      </a:t>
            </a:r>
          </a:p>
          <a:p>
            <a:pPr eaLnBrk="1" hangingPunct="1">
              <a:lnSpc>
                <a:spcPct val="130000"/>
              </a:lnSpc>
            </a:pPr>
            <a:r>
              <a:rPr kumimoji="1" lang="en-US" altLang="zh-CN" dirty="0"/>
              <a:t>     </a:t>
            </a:r>
            <a:endParaRPr kumimoji="1" lang="zh-CN" altLang="en-US" dirty="0"/>
          </a:p>
        </p:txBody>
      </p:sp>
      <p:sp>
        <p:nvSpPr>
          <p:cNvPr id="5" name="标题 1">
            <a:extLst>
              <a:ext uri="{FF2B5EF4-FFF2-40B4-BE49-F238E27FC236}">
                <a16:creationId xmlns:a16="http://schemas.microsoft.com/office/drawing/2014/main" id="{F347655A-2EDC-B7CD-9C3D-7C49FEC9C89D}"/>
              </a:ext>
            </a:extLst>
          </p:cNvPr>
          <p:cNvSpPr txBox="1">
            <a:spLocks/>
          </p:cNvSpPr>
          <p:nvPr/>
        </p:nvSpPr>
        <p:spPr>
          <a:xfrm>
            <a:off x="1637884" y="35662"/>
            <a:ext cx="7886700" cy="864684"/>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4400" b="1" dirty="0">
                <a:solidFill>
                  <a:srgbClr val="FF0000"/>
                </a:solidFill>
              </a:rPr>
              <a:t>4.5.2</a:t>
            </a:r>
            <a:r>
              <a:rPr lang="zh-CN" altLang="en-US" sz="4400" b="1" dirty="0">
                <a:solidFill>
                  <a:srgbClr val="FF0000"/>
                </a:solidFill>
              </a:rPr>
              <a:t> 银行家算法</a:t>
            </a:r>
            <a:endParaRPr lang="zh-CN" altLang="en-US" b="1" dirty="0"/>
          </a:p>
        </p:txBody>
      </p:sp>
      <p:sp>
        <p:nvSpPr>
          <p:cNvPr id="6" name="Rectangle 2">
            <a:extLst>
              <a:ext uri="{FF2B5EF4-FFF2-40B4-BE49-F238E27FC236}">
                <a16:creationId xmlns:a16="http://schemas.microsoft.com/office/drawing/2014/main" id="{666E6CC9-70C5-85D9-A490-8CD44FAB3968}"/>
              </a:ext>
            </a:extLst>
          </p:cNvPr>
          <p:cNvSpPr>
            <a:spLocks noChangeArrowheads="1"/>
          </p:cNvSpPr>
          <p:nvPr/>
        </p:nvSpPr>
        <p:spPr bwMode="auto">
          <a:xfrm>
            <a:off x="179070" y="1649783"/>
            <a:ext cx="8707111" cy="4989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nSpc>
                <a:spcPct val="130000"/>
              </a:lnSpc>
            </a:pPr>
            <a:r>
              <a:rPr kumimoji="1" lang="zh-CN" altLang="zh-CN" dirty="0">
                <a:latin typeface="Times New Roman" panose="02020603050405020304" pitchFamily="18" charset="0"/>
              </a:rPr>
              <a:t>当进程</a:t>
            </a:r>
            <a:r>
              <a:rPr kumimoji="1" lang="en-US" altLang="zh-CN" dirty="0">
                <a:latin typeface="Times New Roman" panose="02020603050405020304" pitchFamily="18" charset="0"/>
              </a:rPr>
              <a:t>P</a:t>
            </a:r>
            <a:r>
              <a:rPr kumimoji="1" lang="en-US" altLang="zh-CN" baseline="-16000" dirty="0">
                <a:latin typeface="Times New Roman" panose="02020603050405020304" pitchFamily="18" charset="0"/>
              </a:rPr>
              <a:t>i</a:t>
            </a:r>
            <a:r>
              <a:rPr kumimoji="1" lang="zh-CN" altLang="zh-CN" dirty="0">
                <a:latin typeface="Times New Roman" panose="02020603050405020304" pitchFamily="18" charset="0"/>
              </a:rPr>
              <a:t>提出资源申请</a:t>
            </a:r>
            <a:r>
              <a:rPr kumimoji="1" lang="en-US" altLang="zh-CN" dirty="0" err="1">
                <a:solidFill>
                  <a:srgbClr val="0000FF"/>
                </a:solidFill>
                <a:latin typeface="Times New Roman" panose="02020603050405020304" pitchFamily="18" charset="0"/>
              </a:rPr>
              <a:t>Requesti</a:t>
            </a:r>
            <a:r>
              <a:rPr kumimoji="1" lang="en-US" altLang="zh-CN" dirty="0">
                <a:solidFill>
                  <a:srgbClr val="0000FF"/>
                </a:solidFill>
                <a:latin typeface="Times New Roman" panose="02020603050405020304" pitchFamily="18" charset="0"/>
              </a:rPr>
              <a:t>[m]</a:t>
            </a:r>
            <a:r>
              <a:rPr kumimoji="1" lang="zh-CN" altLang="zh-CN" dirty="0">
                <a:latin typeface="Times New Roman" panose="02020603050405020304" pitchFamily="18" charset="0"/>
              </a:rPr>
              <a:t>时，系统执行下列步骤：</a:t>
            </a:r>
          </a:p>
          <a:p>
            <a:pPr algn="just" eaLnBrk="1" hangingPunct="1">
              <a:lnSpc>
                <a:spcPct val="130000"/>
              </a:lnSpc>
              <a:spcAft>
                <a:spcPts val="600"/>
              </a:spcAft>
            </a:pPr>
            <a:r>
              <a:rPr kumimoji="1" lang="zh-CN" altLang="en-US" dirty="0">
                <a:latin typeface="Times New Roman" panose="02020603050405020304" pitchFamily="18" charset="0"/>
              </a:rPr>
              <a:t>     ⑴ </a:t>
            </a:r>
            <a:r>
              <a:rPr kumimoji="1" lang="zh-CN" altLang="zh-CN" dirty="0">
                <a:latin typeface="Times New Roman" panose="02020603050405020304" pitchFamily="18" charset="0"/>
              </a:rPr>
              <a:t>若</a:t>
            </a:r>
            <a:r>
              <a:rPr kumimoji="1" lang="en-US" altLang="zh-CN" dirty="0">
                <a:solidFill>
                  <a:srgbClr val="0000FF"/>
                </a:solidFill>
                <a:latin typeface="Times New Roman" panose="02020603050405020304" pitchFamily="18" charset="0"/>
              </a:rPr>
              <a:t>Request[</a:t>
            </a:r>
            <a:r>
              <a:rPr kumimoji="1" lang="en-US" altLang="zh-CN" dirty="0" err="1">
                <a:solidFill>
                  <a:srgbClr val="0000FF"/>
                </a:solidFill>
                <a:latin typeface="Times New Roman" panose="02020603050405020304" pitchFamily="18" charset="0"/>
              </a:rPr>
              <a:t>i</a:t>
            </a:r>
            <a:r>
              <a:rPr kumimoji="1" lang="en-US" altLang="zh-CN" dirty="0">
                <a:solidFill>
                  <a:srgbClr val="0000FF"/>
                </a:solidFill>
                <a:latin typeface="Times New Roman" panose="02020603050405020304" pitchFamily="18" charset="0"/>
              </a:rPr>
              <a:t>]≤Need[</a:t>
            </a:r>
            <a:r>
              <a:rPr kumimoji="1" lang="en-US" altLang="zh-CN" dirty="0" err="1">
                <a:solidFill>
                  <a:srgbClr val="0000FF"/>
                </a:solidFill>
                <a:latin typeface="Times New Roman" panose="02020603050405020304" pitchFamily="18" charset="0"/>
              </a:rPr>
              <a:t>i</a:t>
            </a:r>
            <a:r>
              <a:rPr kumimoji="1" lang="en-US" altLang="zh-CN" dirty="0">
                <a:solidFill>
                  <a:srgbClr val="0000FF"/>
                </a:solidFill>
                <a:latin typeface="Times New Roman" panose="02020603050405020304" pitchFamily="18" charset="0"/>
              </a:rPr>
              <a:t>]</a:t>
            </a:r>
            <a:r>
              <a:rPr kumimoji="1" lang="en-US" altLang="zh-CN" dirty="0">
                <a:latin typeface="Times New Roman" panose="02020603050405020304" pitchFamily="18" charset="0"/>
              </a:rPr>
              <a:t>,</a:t>
            </a:r>
            <a:r>
              <a:rPr kumimoji="1" lang="zh-CN" altLang="en-US" dirty="0">
                <a:latin typeface="Times New Roman" panose="02020603050405020304" pitchFamily="18" charset="0"/>
              </a:rPr>
              <a:t>转⑵；否则错误返回；</a:t>
            </a:r>
          </a:p>
          <a:p>
            <a:pPr algn="just" eaLnBrk="1" hangingPunct="1">
              <a:lnSpc>
                <a:spcPct val="130000"/>
              </a:lnSpc>
              <a:spcAft>
                <a:spcPts val="600"/>
              </a:spcAft>
            </a:pPr>
            <a:r>
              <a:rPr kumimoji="1" lang="zh-CN" altLang="en-US" dirty="0">
                <a:latin typeface="Times New Roman" panose="02020603050405020304" pitchFamily="18" charset="0"/>
              </a:rPr>
              <a:t>     ⑵ </a:t>
            </a:r>
            <a:r>
              <a:rPr kumimoji="1" lang="zh-CN" altLang="zh-CN" dirty="0">
                <a:latin typeface="Times New Roman" panose="02020603050405020304" pitchFamily="18" charset="0"/>
              </a:rPr>
              <a:t>若</a:t>
            </a:r>
            <a:r>
              <a:rPr kumimoji="1" lang="en-US" altLang="zh-CN" dirty="0">
                <a:solidFill>
                  <a:srgbClr val="0000FF"/>
                </a:solidFill>
                <a:latin typeface="Times New Roman" panose="02020603050405020304" pitchFamily="18" charset="0"/>
              </a:rPr>
              <a:t>Request[</a:t>
            </a:r>
            <a:r>
              <a:rPr kumimoji="1" lang="en-US" altLang="zh-CN" dirty="0" err="1">
                <a:solidFill>
                  <a:srgbClr val="0000FF"/>
                </a:solidFill>
                <a:latin typeface="Times New Roman" panose="02020603050405020304" pitchFamily="18" charset="0"/>
              </a:rPr>
              <a:t>i</a:t>
            </a:r>
            <a:r>
              <a:rPr kumimoji="1" lang="en-US" altLang="zh-CN" dirty="0">
                <a:solidFill>
                  <a:srgbClr val="0000FF"/>
                </a:solidFill>
                <a:latin typeface="Times New Roman" panose="02020603050405020304" pitchFamily="18" charset="0"/>
              </a:rPr>
              <a:t>]≤Available[j]</a:t>
            </a:r>
            <a:r>
              <a:rPr kumimoji="1" lang="zh-CN" altLang="en-US" dirty="0">
                <a:latin typeface="Times New Roman" panose="02020603050405020304" pitchFamily="18" charset="0"/>
              </a:rPr>
              <a:t>，转⑶；否则，表示尚无足够资源，</a:t>
            </a:r>
            <a:r>
              <a:rPr kumimoji="1" lang="en-US" altLang="zh-CN" dirty="0">
                <a:latin typeface="Times New Roman" panose="02020603050405020304" pitchFamily="18" charset="0"/>
              </a:rPr>
              <a:t>P</a:t>
            </a:r>
            <a:r>
              <a:rPr kumimoji="1" lang="en-US" altLang="zh-CN" baseline="-25000" dirty="0">
                <a:latin typeface="Times New Roman" panose="02020603050405020304" pitchFamily="18" charset="0"/>
              </a:rPr>
              <a:t>i</a:t>
            </a:r>
            <a:r>
              <a:rPr kumimoji="1" lang="zh-CN" altLang="en-US" dirty="0">
                <a:latin typeface="Times New Roman" panose="02020603050405020304" pitchFamily="18" charset="0"/>
              </a:rPr>
              <a:t>须等待；</a:t>
            </a:r>
          </a:p>
          <a:p>
            <a:pPr algn="just" eaLnBrk="1" hangingPunct="1">
              <a:lnSpc>
                <a:spcPct val="130000"/>
              </a:lnSpc>
              <a:spcAft>
                <a:spcPts val="600"/>
              </a:spcAft>
            </a:pPr>
            <a:r>
              <a:rPr kumimoji="1" lang="zh-CN" altLang="en-US" dirty="0">
                <a:latin typeface="Times New Roman" panose="02020603050405020304" pitchFamily="18" charset="0"/>
              </a:rPr>
              <a:t>     ⑶系统尝试把资源分配给进程</a:t>
            </a:r>
            <a:r>
              <a:rPr kumimoji="1" lang="en-US" altLang="zh-CN" dirty="0">
                <a:latin typeface="Times New Roman" panose="02020603050405020304" pitchFamily="18" charset="0"/>
              </a:rPr>
              <a:t>P</a:t>
            </a:r>
            <a:r>
              <a:rPr kumimoji="1" lang="en-US" altLang="zh-CN" baseline="-25000" dirty="0">
                <a:latin typeface="Times New Roman" panose="02020603050405020304" pitchFamily="18" charset="0"/>
              </a:rPr>
              <a:t>i</a:t>
            </a:r>
            <a:r>
              <a:rPr kumimoji="1" lang="zh-CN" altLang="en-US" dirty="0">
                <a:latin typeface="Times New Roman" panose="02020603050405020304" pitchFamily="18" charset="0"/>
              </a:rPr>
              <a:t>，并修改以下数据结构</a:t>
            </a:r>
            <a:r>
              <a:rPr kumimoji="1" lang="zh-CN" altLang="en-US" b="0" dirty="0">
                <a:latin typeface="Times New Roman" panose="02020603050405020304" pitchFamily="18" charset="0"/>
              </a:rPr>
              <a:t>：</a:t>
            </a:r>
            <a:endParaRPr kumimoji="1" lang="zh-CN" altLang="en-US" dirty="0">
              <a:latin typeface="Times New Roman" panose="02020603050405020304" pitchFamily="18" charset="0"/>
            </a:endParaRPr>
          </a:p>
          <a:p>
            <a:pPr algn="just" eaLnBrk="1" hangingPunct="1">
              <a:lnSpc>
                <a:spcPct val="130000"/>
              </a:lnSpc>
              <a:spcAft>
                <a:spcPts val="600"/>
              </a:spcAft>
            </a:pPr>
            <a:r>
              <a:rPr kumimoji="1" lang="zh-CN" altLang="en-US" dirty="0">
                <a:latin typeface="Times New Roman" panose="02020603050405020304" pitchFamily="18" charset="0"/>
              </a:rPr>
              <a:t>     </a:t>
            </a:r>
            <a:r>
              <a:rPr kumimoji="1" lang="en-US" altLang="zh-CN" dirty="0">
                <a:solidFill>
                  <a:srgbClr val="0000FF"/>
                </a:solidFill>
                <a:latin typeface="Times New Roman" panose="02020603050405020304" pitchFamily="18" charset="0"/>
              </a:rPr>
              <a:t>Available:=</a:t>
            </a:r>
          </a:p>
          <a:p>
            <a:pPr algn="just" eaLnBrk="1" hangingPunct="1">
              <a:lnSpc>
                <a:spcPct val="130000"/>
              </a:lnSpc>
              <a:spcAft>
                <a:spcPts val="600"/>
              </a:spcAft>
            </a:pPr>
            <a:r>
              <a:rPr kumimoji="1" lang="en-US" altLang="zh-CN" dirty="0">
                <a:solidFill>
                  <a:srgbClr val="0000FF"/>
                </a:solidFill>
                <a:latin typeface="Times New Roman" panose="02020603050405020304" pitchFamily="18" charset="0"/>
              </a:rPr>
              <a:t>     Allocation[</a:t>
            </a:r>
            <a:r>
              <a:rPr kumimoji="1" lang="en-US" altLang="zh-CN" dirty="0" err="1">
                <a:solidFill>
                  <a:srgbClr val="0000FF"/>
                </a:solidFill>
                <a:latin typeface="Times New Roman" panose="02020603050405020304" pitchFamily="18" charset="0"/>
              </a:rPr>
              <a:t>i</a:t>
            </a:r>
            <a:r>
              <a:rPr kumimoji="1" lang="en-US" altLang="zh-CN" dirty="0">
                <a:solidFill>
                  <a:srgbClr val="0000FF"/>
                </a:solidFill>
                <a:latin typeface="Times New Roman" panose="02020603050405020304" pitchFamily="18" charset="0"/>
              </a:rPr>
              <a:t>]:=</a:t>
            </a:r>
          </a:p>
          <a:p>
            <a:pPr algn="just" eaLnBrk="1" hangingPunct="1">
              <a:lnSpc>
                <a:spcPct val="130000"/>
              </a:lnSpc>
              <a:spcAft>
                <a:spcPts val="600"/>
              </a:spcAft>
            </a:pPr>
            <a:r>
              <a:rPr kumimoji="1" lang="en-US" altLang="zh-CN" dirty="0">
                <a:solidFill>
                  <a:srgbClr val="0000FF"/>
                </a:solidFill>
                <a:latin typeface="Times New Roman" panose="02020603050405020304" pitchFamily="18" charset="0"/>
              </a:rPr>
              <a:t>     Need[</a:t>
            </a:r>
            <a:r>
              <a:rPr kumimoji="1" lang="en-US" altLang="zh-CN" dirty="0" err="1">
                <a:solidFill>
                  <a:srgbClr val="0000FF"/>
                </a:solidFill>
                <a:latin typeface="Times New Roman" panose="02020603050405020304" pitchFamily="18" charset="0"/>
              </a:rPr>
              <a:t>i</a:t>
            </a:r>
            <a:r>
              <a:rPr kumimoji="1" lang="en-US" altLang="zh-CN" dirty="0">
                <a:solidFill>
                  <a:srgbClr val="0000FF"/>
                </a:solidFill>
                <a:latin typeface="Times New Roman" panose="02020603050405020304" pitchFamily="18" charset="0"/>
              </a:rPr>
              <a:t>]:=</a:t>
            </a:r>
          </a:p>
          <a:p>
            <a:pPr algn="just" eaLnBrk="1" hangingPunct="1">
              <a:lnSpc>
                <a:spcPct val="130000"/>
              </a:lnSpc>
              <a:spcAft>
                <a:spcPts val="600"/>
              </a:spcAft>
            </a:pPr>
            <a:r>
              <a:rPr kumimoji="1" lang="en-US" altLang="zh-CN" dirty="0">
                <a:latin typeface="Times New Roman" panose="02020603050405020304" pitchFamily="18" charset="0"/>
              </a:rPr>
              <a:t>     ⑷ </a:t>
            </a:r>
            <a:r>
              <a:rPr kumimoji="1" lang="zh-CN" altLang="en-US" dirty="0">
                <a:latin typeface="Times New Roman" panose="02020603050405020304" pitchFamily="18" charset="0"/>
              </a:rPr>
              <a:t>执行安全性算法：</a:t>
            </a:r>
          </a:p>
          <a:p>
            <a:pPr algn="just" eaLnBrk="1" hangingPunct="1">
              <a:lnSpc>
                <a:spcPct val="130000"/>
              </a:lnSpc>
              <a:spcAft>
                <a:spcPts val="600"/>
              </a:spcAft>
            </a:pPr>
            <a:r>
              <a:rPr kumimoji="1" lang="zh-CN" altLang="en-US" dirty="0">
                <a:latin typeface="Times New Roman" panose="02020603050405020304" pitchFamily="18" charset="0"/>
              </a:rPr>
              <a:t>     检查此次资源分配后，系统是否处于安全状态。若安全，则将资源分配给进程</a:t>
            </a:r>
            <a:r>
              <a:rPr kumimoji="1" lang="en-US" altLang="zh-CN" dirty="0">
                <a:latin typeface="Times New Roman" panose="02020603050405020304" pitchFamily="18" charset="0"/>
              </a:rPr>
              <a:t>P</a:t>
            </a:r>
            <a:r>
              <a:rPr kumimoji="1" lang="en-US" altLang="zh-CN" baseline="-25000" dirty="0">
                <a:latin typeface="Times New Roman" panose="02020603050405020304" pitchFamily="18" charset="0"/>
              </a:rPr>
              <a:t>i</a:t>
            </a:r>
            <a:r>
              <a:rPr kumimoji="1" lang="zh-CN" altLang="en-US" dirty="0">
                <a:latin typeface="Times New Roman" panose="02020603050405020304" pitchFamily="18" charset="0"/>
              </a:rPr>
              <a:t>，以完成本次分配；否则，将本次的试探分配作废，恢复原来的资源分配状态，让进程</a:t>
            </a:r>
            <a:r>
              <a:rPr kumimoji="1" lang="en-US" altLang="zh-CN" dirty="0">
                <a:latin typeface="Times New Roman" panose="02020603050405020304" pitchFamily="18" charset="0"/>
              </a:rPr>
              <a:t>P</a:t>
            </a:r>
            <a:r>
              <a:rPr kumimoji="1" lang="en-US" altLang="zh-CN" baseline="-25000" dirty="0">
                <a:latin typeface="Times New Roman" panose="02020603050405020304" pitchFamily="18" charset="0"/>
              </a:rPr>
              <a:t>i</a:t>
            </a:r>
            <a:r>
              <a:rPr kumimoji="1" lang="zh-CN" altLang="en-US" dirty="0">
                <a:latin typeface="Times New Roman" panose="02020603050405020304" pitchFamily="18" charset="0"/>
              </a:rPr>
              <a:t>等待。</a:t>
            </a:r>
          </a:p>
        </p:txBody>
      </p:sp>
      <p:sp>
        <p:nvSpPr>
          <p:cNvPr id="10" name="Text Box 3">
            <a:extLst>
              <a:ext uri="{FF2B5EF4-FFF2-40B4-BE49-F238E27FC236}">
                <a16:creationId xmlns:a16="http://schemas.microsoft.com/office/drawing/2014/main" id="{9FB767E2-1861-449D-A1A1-CED7A4C30147}"/>
              </a:ext>
            </a:extLst>
          </p:cNvPr>
          <p:cNvSpPr txBox="1">
            <a:spLocks noChangeArrowheads="1"/>
          </p:cNvSpPr>
          <p:nvPr/>
        </p:nvSpPr>
        <p:spPr bwMode="auto">
          <a:xfrm>
            <a:off x="2275723" y="3510751"/>
            <a:ext cx="273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1"/>
              </a:buClr>
            </a:pPr>
            <a:r>
              <a:rPr kumimoji="1" lang="en-US" altLang="zh-CN" dirty="0">
                <a:solidFill>
                  <a:srgbClr val="FF0000"/>
                </a:solidFill>
                <a:latin typeface="Times New Roman" panose="02020603050405020304" pitchFamily="18" charset="0"/>
              </a:rPr>
              <a:t>Available-Request[</a:t>
            </a:r>
            <a:r>
              <a:rPr kumimoji="1" lang="en-US" altLang="zh-CN" dirty="0" err="1">
                <a:solidFill>
                  <a:srgbClr val="FF0000"/>
                </a:solidFill>
                <a:latin typeface="Times New Roman" panose="02020603050405020304" pitchFamily="18" charset="0"/>
              </a:rPr>
              <a:t>i</a:t>
            </a:r>
            <a:r>
              <a:rPr kumimoji="1" lang="en-US" altLang="zh-CN" dirty="0">
                <a:solidFill>
                  <a:srgbClr val="FF0000"/>
                </a:solidFill>
                <a:latin typeface="Times New Roman" panose="02020603050405020304" pitchFamily="18" charset="0"/>
              </a:rPr>
              <a:t>];</a:t>
            </a:r>
            <a:endParaRPr kumimoji="1" lang="zh-CN" altLang="en-US" dirty="0">
              <a:solidFill>
                <a:srgbClr val="FF0000"/>
              </a:solidFill>
              <a:latin typeface="Times New Roman" panose="02020603050405020304" pitchFamily="18" charset="0"/>
            </a:endParaRPr>
          </a:p>
        </p:txBody>
      </p:sp>
      <p:sp>
        <p:nvSpPr>
          <p:cNvPr id="11" name="Text Box 4">
            <a:extLst>
              <a:ext uri="{FF2B5EF4-FFF2-40B4-BE49-F238E27FC236}">
                <a16:creationId xmlns:a16="http://schemas.microsoft.com/office/drawing/2014/main" id="{6CD331DC-7F34-507C-B8BD-AF22099EB0BE}"/>
              </a:ext>
            </a:extLst>
          </p:cNvPr>
          <p:cNvSpPr txBox="1">
            <a:spLocks noChangeArrowheads="1"/>
          </p:cNvSpPr>
          <p:nvPr/>
        </p:nvSpPr>
        <p:spPr bwMode="auto">
          <a:xfrm>
            <a:off x="2564649" y="3975888"/>
            <a:ext cx="34559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1"/>
              </a:buClr>
            </a:pPr>
            <a:r>
              <a:rPr kumimoji="1" lang="en-US" altLang="zh-CN">
                <a:solidFill>
                  <a:srgbClr val="FF0000"/>
                </a:solidFill>
                <a:latin typeface="Times New Roman" panose="02020603050405020304" pitchFamily="18" charset="0"/>
              </a:rPr>
              <a:t>Allocation[i]+Request[i];</a:t>
            </a:r>
            <a:endParaRPr kumimoji="1" lang="zh-CN" altLang="en-US">
              <a:solidFill>
                <a:srgbClr val="FF0000"/>
              </a:solidFill>
              <a:latin typeface="Times New Roman" panose="02020603050405020304" pitchFamily="18" charset="0"/>
            </a:endParaRPr>
          </a:p>
        </p:txBody>
      </p:sp>
      <p:sp>
        <p:nvSpPr>
          <p:cNvPr id="12" name="Text Box 5">
            <a:extLst>
              <a:ext uri="{FF2B5EF4-FFF2-40B4-BE49-F238E27FC236}">
                <a16:creationId xmlns:a16="http://schemas.microsoft.com/office/drawing/2014/main" id="{DF7CA357-BA4A-9BFD-D090-50EEA4A8B1D7}"/>
              </a:ext>
            </a:extLst>
          </p:cNvPr>
          <p:cNvSpPr txBox="1">
            <a:spLocks noChangeArrowheads="1"/>
          </p:cNvSpPr>
          <p:nvPr/>
        </p:nvSpPr>
        <p:spPr bwMode="auto">
          <a:xfrm>
            <a:off x="1988386" y="4479126"/>
            <a:ext cx="2879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just" eaLnBrk="1" hangingPunct="1">
              <a:spcAft>
                <a:spcPts val="600"/>
              </a:spcAft>
            </a:pPr>
            <a:r>
              <a:rPr kumimoji="1" lang="en-US" altLang="zh-CN" dirty="0">
                <a:solidFill>
                  <a:srgbClr val="FF0000"/>
                </a:solidFill>
                <a:latin typeface="Times New Roman" panose="02020603050405020304" pitchFamily="18" charset="0"/>
              </a:rPr>
              <a:t>Need[</a:t>
            </a:r>
            <a:r>
              <a:rPr kumimoji="1" lang="en-US" altLang="zh-CN" dirty="0" err="1">
                <a:solidFill>
                  <a:srgbClr val="FF0000"/>
                </a:solidFill>
                <a:latin typeface="Times New Roman" panose="02020603050405020304" pitchFamily="18" charset="0"/>
              </a:rPr>
              <a:t>i</a:t>
            </a:r>
            <a:r>
              <a:rPr kumimoji="1" lang="en-US" altLang="zh-CN" dirty="0">
                <a:solidFill>
                  <a:srgbClr val="FF0000"/>
                </a:solidFill>
                <a:latin typeface="Times New Roman" panose="02020603050405020304" pitchFamily="18" charset="0"/>
              </a:rPr>
              <a:t>]-Request[</a:t>
            </a:r>
            <a:r>
              <a:rPr kumimoji="1" lang="en-US" altLang="zh-CN" dirty="0" err="1">
                <a:solidFill>
                  <a:srgbClr val="FF0000"/>
                </a:solidFill>
                <a:latin typeface="Times New Roman" panose="02020603050405020304" pitchFamily="18" charset="0"/>
              </a:rPr>
              <a:t>i</a:t>
            </a:r>
            <a:r>
              <a:rPr kumimoji="1" lang="en-US" altLang="zh-CN" dirty="0">
                <a:solidFill>
                  <a:srgbClr val="FF0000"/>
                </a:solidFill>
                <a:latin typeface="Times New Roman" panose="02020603050405020304" pitchFamily="18" charset="0"/>
              </a:rPr>
              <a:t>];</a:t>
            </a:r>
            <a:endParaRPr kumimoji="1" lang="zh-CN" altLang="en-US"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262511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ox(i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ox(i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ox(i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ox(in)">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ox(in)">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ox(in)">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ox(in)">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ox(in)">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ox(in)">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box(in)">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6">
                                            <p:txEl>
                                              <p:pRg st="7" end="7"/>
                                            </p:txEl>
                                          </p:spTgt>
                                        </p:tgtEl>
                                        <p:attrNameLst>
                                          <p:attrName>style.visibility</p:attrName>
                                        </p:attrNameLst>
                                      </p:cBhvr>
                                      <p:to>
                                        <p:strVal val="visible"/>
                                      </p:to>
                                    </p:set>
                                    <p:animEffect transition="in" filter="box(in)">
                                      <p:cBhvr>
                                        <p:cTn id="57" dur="500"/>
                                        <p:tgtEl>
                                          <p:spTgt spid="6">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6">
                                            <p:txEl>
                                              <p:pRg st="8" end="8"/>
                                            </p:txEl>
                                          </p:spTgt>
                                        </p:tgtEl>
                                        <p:attrNameLst>
                                          <p:attrName>style.visibility</p:attrName>
                                        </p:attrNameLst>
                                      </p:cBhvr>
                                      <p:to>
                                        <p:strVal val="visible"/>
                                      </p:to>
                                    </p:set>
                                    <p:animEffect transition="in" filter="box(in)">
                                      <p:cBhvr>
                                        <p:cTn id="62"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D63A30C8-F919-C9A5-9F7F-066E46A83061}"/>
              </a:ext>
            </a:extLst>
          </p:cNvPr>
          <p:cNvSpPr txBox="1">
            <a:spLocks noChangeArrowheads="1"/>
          </p:cNvSpPr>
          <p:nvPr/>
        </p:nvSpPr>
        <p:spPr bwMode="auto">
          <a:xfrm>
            <a:off x="751980" y="1084168"/>
            <a:ext cx="6155531" cy="1010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Char char="n"/>
            </a:pPr>
            <a:r>
              <a:rPr kumimoji="1" lang="zh-CN" altLang="en-US" sz="2800" dirty="0">
                <a:solidFill>
                  <a:srgbClr val="7030A0"/>
                </a:solidFill>
                <a:latin typeface="微软雅黑" panose="020B0503020204020204" pitchFamily="34" charset="-122"/>
                <a:ea typeface="微软雅黑" panose="020B0503020204020204" pitchFamily="34" charset="-122"/>
              </a:rPr>
              <a:t>安全性算法描述：</a:t>
            </a:r>
            <a:r>
              <a:rPr kumimoji="1" lang="en-US" altLang="zh-CN" sz="2800" dirty="0">
                <a:latin typeface="微软雅黑" panose="020B0503020204020204" pitchFamily="34" charset="-122"/>
                <a:ea typeface="微软雅黑" panose="020B0503020204020204" pitchFamily="34" charset="-122"/>
              </a:rPr>
              <a:t>      </a:t>
            </a:r>
          </a:p>
          <a:p>
            <a:pPr eaLnBrk="1" hangingPunct="1">
              <a:lnSpc>
                <a:spcPct val="130000"/>
              </a:lnSpc>
            </a:pPr>
            <a:r>
              <a:rPr kumimoji="1" lang="en-US" altLang="zh-CN" dirty="0"/>
              <a:t>     </a:t>
            </a:r>
            <a:endParaRPr kumimoji="1" lang="zh-CN" altLang="en-US" dirty="0"/>
          </a:p>
        </p:txBody>
      </p:sp>
      <p:sp>
        <p:nvSpPr>
          <p:cNvPr id="5" name="标题 1">
            <a:extLst>
              <a:ext uri="{FF2B5EF4-FFF2-40B4-BE49-F238E27FC236}">
                <a16:creationId xmlns:a16="http://schemas.microsoft.com/office/drawing/2014/main" id="{F347655A-2EDC-B7CD-9C3D-7C49FEC9C89D}"/>
              </a:ext>
            </a:extLst>
          </p:cNvPr>
          <p:cNvSpPr txBox="1">
            <a:spLocks/>
          </p:cNvSpPr>
          <p:nvPr/>
        </p:nvSpPr>
        <p:spPr>
          <a:xfrm>
            <a:off x="1637884" y="35662"/>
            <a:ext cx="7886700" cy="864684"/>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4400" b="1" dirty="0">
                <a:solidFill>
                  <a:srgbClr val="FF0000"/>
                </a:solidFill>
              </a:rPr>
              <a:t>4.5.2</a:t>
            </a:r>
            <a:r>
              <a:rPr lang="zh-CN" altLang="en-US" sz="4400" b="1" dirty="0">
                <a:solidFill>
                  <a:srgbClr val="FF0000"/>
                </a:solidFill>
              </a:rPr>
              <a:t> 银行家算法</a:t>
            </a:r>
            <a:endParaRPr lang="zh-CN" altLang="en-US" b="1" dirty="0"/>
          </a:p>
        </p:txBody>
      </p:sp>
      <p:sp>
        <p:nvSpPr>
          <p:cNvPr id="3" name="Text Box 3">
            <a:extLst>
              <a:ext uri="{FF2B5EF4-FFF2-40B4-BE49-F238E27FC236}">
                <a16:creationId xmlns:a16="http://schemas.microsoft.com/office/drawing/2014/main" id="{F60E0CFE-2AA4-14D0-4CD7-200811EEEB9F}"/>
              </a:ext>
            </a:extLst>
          </p:cNvPr>
          <p:cNvSpPr txBox="1">
            <a:spLocks noChangeArrowheads="1"/>
          </p:cNvSpPr>
          <p:nvPr/>
        </p:nvSpPr>
        <p:spPr bwMode="auto">
          <a:xfrm>
            <a:off x="683091" y="1827811"/>
            <a:ext cx="7952145" cy="3254802"/>
          </a:xfrm>
          <a:prstGeom prst="rect">
            <a:avLst/>
          </a:prstGeom>
          <a:noFill/>
          <a:ln w="9525">
            <a:noFill/>
            <a:miter lim="800000"/>
            <a:headEnd/>
            <a:tailEnd/>
          </a:ln>
        </p:spPr>
        <p:txBody>
          <a:bodyPr wrap="square">
            <a:spAutoFit/>
          </a:bodyPr>
          <a:lstStyle/>
          <a:p>
            <a:pPr marL="0" marR="0" lvl="0" indent="0" algn="just" defTabSz="914400" eaLnBrk="1" fontAlgn="base" latinLnBrk="0" hangingPunct="1">
              <a:lnSpc>
                <a:spcPct val="140000"/>
              </a:lnSpc>
              <a:spcBef>
                <a:spcPct val="50000"/>
              </a:spcBef>
              <a:spcAft>
                <a:spcPct val="0"/>
              </a:spcAft>
              <a:buClrTx/>
              <a:buSzTx/>
              <a:buFontTx/>
              <a:buNone/>
              <a:tabLst/>
              <a:defRPr/>
            </a:pPr>
            <a:r>
              <a:rPr kumimoji="1" lang="zh-CN" altLang="en-US" sz="2400" b="1" i="0" u="none" strike="noStrike" kern="0" cap="none" spc="0" normalizeH="0" baseline="0" noProof="0" dirty="0">
                <a:ln>
                  <a:noFill/>
                </a:ln>
                <a:solidFill>
                  <a:srgbClr val="FF6161"/>
                </a:solidFill>
                <a:effectLst/>
                <a:uLnTx/>
                <a:uFillTx/>
              </a:rPr>
              <a:t>① 设置两个临时向量：</a:t>
            </a:r>
          </a:p>
          <a:p>
            <a:pPr marL="0" marR="0" lvl="0" indent="0" algn="just" defTabSz="914400" eaLnBrk="1" fontAlgn="base" latinLnBrk="0" hangingPunct="1">
              <a:lnSpc>
                <a:spcPct val="140000"/>
              </a:lnSpc>
              <a:spcBef>
                <a:spcPct val="50000"/>
              </a:spcBef>
              <a:spcAft>
                <a:spcPct val="0"/>
              </a:spcAft>
              <a:buClrTx/>
              <a:buSzTx/>
              <a:buFont typeface="Wingdings" pitchFamily="2" charset="2"/>
              <a:buChar char="l"/>
              <a:tabLst/>
              <a:defRPr/>
            </a:pPr>
            <a:r>
              <a:rPr kumimoji="1" lang="zh-CN" altLang="en-US" sz="2400" b="1" i="0" u="none" strike="noStrike" kern="0" cap="none" spc="0" normalizeH="0" baseline="0" noProof="0" dirty="0">
                <a:ln>
                  <a:noFill/>
                </a:ln>
                <a:solidFill>
                  <a:srgbClr val="017DED"/>
                </a:solidFill>
                <a:effectLst/>
                <a:uLnTx/>
                <a:uFillTx/>
              </a:rPr>
              <a:t> </a:t>
            </a:r>
            <a:r>
              <a:rPr kumimoji="1" lang="zh-CN" altLang="en-US" sz="2400" b="1" i="0" u="none" strike="noStrike" kern="0" cap="none" spc="0" normalizeH="0" baseline="0" noProof="0" dirty="0">
                <a:ln>
                  <a:noFill/>
                </a:ln>
                <a:solidFill>
                  <a:srgbClr val="017DED"/>
                </a:solidFill>
                <a:effectLst/>
                <a:uLnTx/>
                <a:uFillTx/>
                <a:latin typeface="宋体"/>
              </a:rPr>
              <a:t>工作向量</a:t>
            </a:r>
            <a:r>
              <a:rPr kumimoji="1" lang="en-US" altLang="zh-CN" sz="2400" b="1" i="0" u="none" strike="noStrike" kern="0" cap="none" spc="0" normalizeH="0" baseline="0" noProof="0" dirty="0">
                <a:ln>
                  <a:noFill/>
                </a:ln>
                <a:solidFill>
                  <a:srgbClr val="017DED"/>
                </a:solidFill>
                <a:effectLst/>
                <a:uLnTx/>
                <a:uFillTx/>
                <a:latin typeface="宋体"/>
              </a:rPr>
              <a:t>Work</a:t>
            </a:r>
            <a:r>
              <a:rPr kumimoji="1" lang="en-US" altLang="zh-CN" sz="2400" b="1" i="0" u="none" strike="noStrike" kern="0" cap="none" spc="0" normalizeH="0" baseline="0" noProof="0" dirty="0">
                <a:ln>
                  <a:noFill/>
                </a:ln>
                <a:solidFill>
                  <a:srgbClr val="000000"/>
                </a:solidFill>
                <a:effectLst/>
                <a:uLnTx/>
                <a:uFillTx/>
              </a:rPr>
              <a:t>:</a:t>
            </a:r>
            <a:r>
              <a:rPr kumimoji="1" lang="en-US" altLang="zh-CN" sz="2400" b="0" i="0" u="none" strike="noStrike" kern="0" cap="none" spc="0" normalizeH="0" baseline="0" noProof="0" dirty="0">
                <a:ln>
                  <a:noFill/>
                </a:ln>
                <a:solidFill>
                  <a:srgbClr val="000000"/>
                </a:solidFill>
                <a:effectLst/>
                <a:uLnTx/>
                <a:uFillTx/>
              </a:rPr>
              <a:t> </a:t>
            </a:r>
            <a:r>
              <a:rPr kumimoji="1" lang="zh-CN" altLang="en-US" sz="2000" b="1" i="0" u="none" strike="noStrike" kern="0" cap="none" spc="0" normalizeH="0" baseline="0" noProof="0" dirty="0">
                <a:ln>
                  <a:noFill/>
                </a:ln>
                <a:solidFill>
                  <a:srgbClr val="000000"/>
                </a:solidFill>
                <a:effectLst/>
                <a:uLnTx/>
                <a:uFillTx/>
              </a:rPr>
              <a:t>表示系统可提供给进程继续运行所需的各类资源数目，它含有</a:t>
            </a:r>
            <a:r>
              <a:rPr kumimoji="1" lang="en-US" altLang="zh-CN" sz="2000" b="1" i="1" u="none" strike="noStrike" kern="0" cap="none" spc="0" normalizeH="0" baseline="0" noProof="0" dirty="0">
                <a:ln>
                  <a:noFill/>
                </a:ln>
                <a:solidFill>
                  <a:srgbClr val="000000"/>
                </a:solidFill>
                <a:effectLst/>
                <a:uLnTx/>
                <a:uFillTx/>
              </a:rPr>
              <a:t>m</a:t>
            </a:r>
            <a:r>
              <a:rPr kumimoji="1" lang="zh-CN" altLang="en-US" sz="2000" b="1" i="0" u="none" strike="noStrike" kern="0" cap="none" spc="0" normalizeH="0" baseline="0" noProof="0" dirty="0">
                <a:ln>
                  <a:noFill/>
                </a:ln>
                <a:solidFill>
                  <a:srgbClr val="000000"/>
                </a:solidFill>
                <a:effectLst/>
                <a:uLnTx/>
                <a:uFillTx/>
              </a:rPr>
              <a:t>个元素，在执行安全算法开始时，</a:t>
            </a:r>
            <a:r>
              <a:rPr kumimoji="1" lang="en-US" altLang="zh-CN" sz="2000" b="1" i="0" u="none" strike="noStrike" kern="0" cap="none" spc="0" normalizeH="0" baseline="0" noProof="0" dirty="0">
                <a:ln>
                  <a:noFill/>
                </a:ln>
                <a:solidFill>
                  <a:srgbClr val="017DED"/>
                </a:solidFill>
                <a:effectLst/>
                <a:uLnTx/>
                <a:uFillTx/>
              </a:rPr>
              <a:t>Work=Available</a:t>
            </a:r>
            <a:r>
              <a:rPr kumimoji="1" lang="en-US" altLang="zh-CN" sz="2000" b="1" i="0" u="none" strike="noStrike" kern="0" cap="none" spc="0" normalizeH="0" baseline="0" noProof="0" dirty="0">
                <a:ln>
                  <a:noFill/>
                </a:ln>
                <a:solidFill>
                  <a:srgbClr val="000000"/>
                </a:solidFill>
                <a:effectLst/>
                <a:uLnTx/>
                <a:uFillTx/>
              </a:rPr>
              <a:t>; </a:t>
            </a:r>
          </a:p>
          <a:p>
            <a:pPr marL="0" marR="0" lvl="0" indent="0" algn="just" defTabSz="914400" eaLnBrk="1" fontAlgn="base" latinLnBrk="0" hangingPunct="1">
              <a:lnSpc>
                <a:spcPct val="140000"/>
              </a:lnSpc>
              <a:spcBef>
                <a:spcPct val="50000"/>
              </a:spcBef>
              <a:spcAft>
                <a:spcPct val="0"/>
              </a:spcAft>
              <a:buClrTx/>
              <a:buSzTx/>
              <a:buFont typeface="Wingdings" pitchFamily="2" charset="2"/>
              <a:buChar char="l"/>
              <a:tabLst/>
              <a:defRPr/>
            </a:pPr>
            <a:r>
              <a:rPr kumimoji="1" lang="en-US" altLang="zh-CN" sz="2400" b="1" i="0" u="none" strike="noStrike" kern="0" cap="none" spc="0" normalizeH="0" baseline="0" noProof="0" dirty="0">
                <a:ln>
                  <a:noFill/>
                </a:ln>
                <a:solidFill>
                  <a:srgbClr val="0070C0"/>
                </a:solidFill>
                <a:effectLst/>
                <a:uLnTx/>
                <a:uFillTx/>
              </a:rPr>
              <a:t>  </a:t>
            </a:r>
            <a:r>
              <a:rPr kumimoji="1" lang="en-US" altLang="zh-CN" sz="2400" b="1" i="0" u="none" strike="noStrike" kern="0" cap="none" spc="0" normalizeH="0" baseline="0" noProof="0" dirty="0">
                <a:ln>
                  <a:noFill/>
                </a:ln>
                <a:solidFill>
                  <a:srgbClr val="017DED"/>
                </a:solidFill>
                <a:effectLst/>
                <a:uLnTx/>
                <a:uFillTx/>
              </a:rPr>
              <a:t>Finish[n]:</a:t>
            </a:r>
            <a:r>
              <a:rPr kumimoji="1" lang="en-US" altLang="zh-CN" sz="2400" b="0" i="0" u="none" strike="noStrike" kern="0" cap="none" spc="0" normalizeH="0" baseline="0" noProof="0" dirty="0">
                <a:ln>
                  <a:noFill/>
                </a:ln>
                <a:solidFill>
                  <a:srgbClr val="000000"/>
                </a:solidFill>
                <a:effectLst/>
                <a:uLnTx/>
                <a:uFillTx/>
              </a:rPr>
              <a:t> </a:t>
            </a:r>
            <a:r>
              <a:rPr kumimoji="1" lang="zh-CN" altLang="en-US" sz="2000" b="1" i="0" u="none" strike="noStrike" kern="0" cap="none" spc="0" normalizeH="0" baseline="0" noProof="0" dirty="0">
                <a:ln>
                  <a:noFill/>
                </a:ln>
                <a:solidFill>
                  <a:srgbClr val="000000"/>
                </a:solidFill>
                <a:effectLst/>
                <a:uLnTx/>
                <a:uFillTx/>
              </a:rPr>
              <a:t>它表示系统是否有足够的资源分配给进程，使之运行完成。开始时先做</a:t>
            </a:r>
            <a:r>
              <a:rPr kumimoji="1" lang="en-US" altLang="zh-CN" sz="2000" b="1" i="0" u="none" strike="noStrike" kern="0" cap="none" spc="0" normalizeH="0" baseline="0" noProof="0" dirty="0">
                <a:ln>
                  <a:noFill/>
                </a:ln>
                <a:solidFill>
                  <a:srgbClr val="FF6161"/>
                </a:solidFill>
                <a:effectLst/>
                <a:uLnTx/>
                <a:uFillTx/>
              </a:rPr>
              <a:t>Finish</a:t>
            </a:r>
            <a:r>
              <a:rPr kumimoji="1" lang="zh-CN" altLang="en-US" sz="2000" b="1" i="0" u="none" strike="noStrike" kern="0" cap="none" spc="0" normalizeH="0" baseline="0" noProof="0" dirty="0">
                <a:ln>
                  <a:noFill/>
                </a:ln>
                <a:solidFill>
                  <a:srgbClr val="FF6161"/>
                </a:solidFill>
                <a:effectLst/>
                <a:uLnTx/>
                <a:uFillTx/>
              </a:rPr>
              <a:t>［</a:t>
            </a:r>
            <a:r>
              <a:rPr kumimoji="1" lang="en-US" altLang="zh-CN" sz="2000" b="1" i="0" u="none" strike="noStrike" kern="0" cap="none" spc="0" normalizeH="0" baseline="0" noProof="0" dirty="0" err="1">
                <a:ln>
                  <a:noFill/>
                </a:ln>
                <a:solidFill>
                  <a:srgbClr val="FF6161"/>
                </a:solidFill>
                <a:effectLst/>
                <a:uLnTx/>
                <a:uFillTx/>
              </a:rPr>
              <a:t>i</a:t>
            </a:r>
            <a:r>
              <a:rPr kumimoji="1" lang="zh-CN" altLang="en-US" sz="2000" b="1" i="0" u="none" strike="noStrike" kern="0" cap="none" spc="0" normalizeH="0" baseline="0" noProof="0" dirty="0">
                <a:ln>
                  <a:noFill/>
                </a:ln>
                <a:solidFill>
                  <a:srgbClr val="FF6161"/>
                </a:solidFill>
                <a:effectLst/>
                <a:uLnTx/>
                <a:uFillTx/>
              </a:rPr>
              <a:t>］</a:t>
            </a:r>
            <a:r>
              <a:rPr kumimoji="1" lang="en-US" altLang="zh-CN" sz="2000" b="1" i="0" u="none" strike="noStrike" kern="0" cap="none" spc="0" normalizeH="0" baseline="0" noProof="0" dirty="0">
                <a:ln>
                  <a:noFill/>
                </a:ln>
                <a:solidFill>
                  <a:srgbClr val="FF6161"/>
                </a:solidFill>
                <a:effectLst/>
                <a:uLnTx/>
                <a:uFillTx/>
              </a:rPr>
              <a:t>=false</a:t>
            </a:r>
            <a:r>
              <a:rPr kumimoji="1" lang="en-US" altLang="zh-CN" sz="2000" b="1" i="0" u="none" strike="noStrike" kern="0" cap="none" spc="0" normalizeH="0" baseline="0" noProof="0" dirty="0">
                <a:ln>
                  <a:noFill/>
                </a:ln>
                <a:solidFill>
                  <a:srgbClr val="000000"/>
                </a:solidFill>
                <a:effectLst/>
                <a:uLnTx/>
                <a:uFillTx/>
              </a:rPr>
              <a:t>; </a:t>
            </a:r>
            <a:r>
              <a:rPr kumimoji="1" lang="zh-CN" altLang="en-US" sz="2000" b="1" i="0" u="none" strike="noStrike" kern="0" cap="none" spc="0" normalizeH="0" baseline="0" noProof="0" dirty="0">
                <a:ln>
                  <a:noFill/>
                </a:ln>
                <a:solidFill>
                  <a:srgbClr val="000000"/>
                </a:solidFill>
                <a:effectLst/>
                <a:uLnTx/>
                <a:uFillTx/>
              </a:rPr>
              <a:t>当有足够资源分配给进程时， 再令</a:t>
            </a:r>
            <a:r>
              <a:rPr kumimoji="1" lang="en-US" altLang="zh-CN" sz="2000" b="1" i="0" u="none" strike="noStrike" kern="0" cap="none" spc="0" normalizeH="0" baseline="0" noProof="0" dirty="0">
                <a:ln>
                  <a:noFill/>
                </a:ln>
                <a:solidFill>
                  <a:srgbClr val="FF6161"/>
                </a:solidFill>
                <a:effectLst/>
                <a:uLnTx/>
                <a:uFillTx/>
              </a:rPr>
              <a:t>Finish</a:t>
            </a:r>
            <a:r>
              <a:rPr kumimoji="1" lang="zh-CN" altLang="en-US" sz="2000" b="1" i="0" u="none" strike="noStrike" kern="0" cap="none" spc="0" normalizeH="0" baseline="0" noProof="0" dirty="0">
                <a:ln>
                  <a:noFill/>
                </a:ln>
                <a:solidFill>
                  <a:srgbClr val="FF6161"/>
                </a:solidFill>
                <a:effectLst/>
                <a:uLnTx/>
                <a:uFillTx/>
              </a:rPr>
              <a:t>［</a:t>
            </a:r>
            <a:r>
              <a:rPr kumimoji="1" lang="en-US" altLang="zh-CN" sz="2000" b="1" i="0" u="none" strike="noStrike" kern="0" cap="none" spc="0" normalizeH="0" baseline="0" noProof="0" dirty="0" err="1">
                <a:ln>
                  <a:noFill/>
                </a:ln>
                <a:solidFill>
                  <a:srgbClr val="FF6161"/>
                </a:solidFill>
                <a:effectLst/>
                <a:uLnTx/>
                <a:uFillTx/>
              </a:rPr>
              <a:t>i</a:t>
            </a:r>
            <a:r>
              <a:rPr kumimoji="1" lang="zh-CN" altLang="en-US" sz="2000" b="1" i="0" u="none" strike="noStrike" kern="0" cap="none" spc="0" normalizeH="0" baseline="0" noProof="0" dirty="0">
                <a:ln>
                  <a:noFill/>
                </a:ln>
                <a:solidFill>
                  <a:srgbClr val="FF6161"/>
                </a:solidFill>
                <a:effectLst/>
                <a:uLnTx/>
                <a:uFillTx/>
              </a:rPr>
              <a:t>］</a:t>
            </a:r>
            <a:r>
              <a:rPr kumimoji="1" lang="en-US" altLang="zh-CN" sz="2000" b="1" i="0" u="none" strike="noStrike" kern="0" cap="none" spc="0" normalizeH="0" baseline="0" noProof="0" dirty="0">
                <a:ln>
                  <a:noFill/>
                </a:ln>
                <a:solidFill>
                  <a:srgbClr val="FF6161"/>
                </a:solidFill>
                <a:effectLst/>
                <a:uLnTx/>
                <a:uFillTx/>
              </a:rPr>
              <a:t>=true</a:t>
            </a:r>
            <a:r>
              <a:rPr kumimoji="1" lang="zh-CN" altLang="en-US" sz="2000" b="1" i="0" u="none" strike="noStrike" kern="0" cap="none" spc="0" normalizeH="0" baseline="0" noProof="0" dirty="0">
                <a:ln>
                  <a:noFill/>
                </a:ln>
                <a:solidFill>
                  <a:srgbClr val="000000"/>
                </a:solidFill>
                <a:effectLst/>
                <a:uLnTx/>
                <a:uFillTx/>
              </a:rPr>
              <a:t>。 </a:t>
            </a:r>
          </a:p>
        </p:txBody>
      </p:sp>
    </p:spTree>
    <p:extLst>
      <p:ext uri="{BB962C8B-B14F-4D97-AF65-F5344CB8AC3E}">
        <p14:creationId xmlns:p14="http://schemas.microsoft.com/office/powerpoint/2010/main" val="36199505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D63A30C8-F919-C9A5-9F7F-066E46A83061}"/>
              </a:ext>
            </a:extLst>
          </p:cNvPr>
          <p:cNvSpPr txBox="1">
            <a:spLocks noChangeArrowheads="1"/>
          </p:cNvSpPr>
          <p:nvPr/>
        </p:nvSpPr>
        <p:spPr bwMode="auto">
          <a:xfrm>
            <a:off x="751980" y="1084168"/>
            <a:ext cx="6155531" cy="1010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Char char="n"/>
            </a:pPr>
            <a:r>
              <a:rPr kumimoji="1" lang="zh-CN" altLang="en-US" sz="2800" dirty="0">
                <a:solidFill>
                  <a:srgbClr val="7030A0"/>
                </a:solidFill>
                <a:latin typeface="微软雅黑" panose="020B0503020204020204" pitchFamily="34" charset="-122"/>
                <a:ea typeface="微软雅黑" panose="020B0503020204020204" pitchFamily="34" charset="-122"/>
              </a:rPr>
              <a:t>安全性算法描述：</a:t>
            </a:r>
            <a:r>
              <a:rPr kumimoji="1" lang="en-US" altLang="zh-CN" sz="2800" dirty="0">
                <a:latin typeface="微软雅黑" panose="020B0503020204020204" pitchFamily="34" charset="-122"/>
                <a:ea typeface="微软雅黑" panose="020B0503020204020204" pitchFamily="34" charset="-122"/>
              </a:rPr>
              <a:t>      </a:t>
            </a:r>
          </a:p>
          <a:p>
            <a:pPr eaLnBrk="1" hangingPunct="1">
              <a:lnSpc>
                <a:spcPct val="130000"/>
              </a:lnSpc>
            </a:pPr>
            <a:r>
              <a:rPr kumimoji="1" lang="en-US" altLang="zh-CN" dirty="0"/>
              <a:t>     </a:t>
            </a:r>
            <a:endParaRPr kumimoji="1" lang="zh-CN" altLang="en-US" dirty="0"/>
          </a:p>
        </p:txBody>
      </p:sp>
      <p:sp>
        <p:nvSpPr>
          <p:cNvPr id="5" name="标题 1">
            <a:extLst>
              <a:ext uri="{FF2B5EF4-FFF2-40B4-BE49-F238E27FC236}">
                <a16:creationId xmlns:a16="http://schemas.microsoft.com/office/drawing/2014/main" id="{F347655A-2EDC-B7CD-9C3D-7C49FEC9C89D}"/>
              </a:ext>
            </a:extLst>
          </p:cNvPr>
          <p:cNvSpPr txBox="1">
            <a:spLocks/>
          </p:cNvSpPr>
          <p:nvPr/>
        </p:nvSpPr>
        <p:spPr>
          <a:xfrm>
            <a:off x="1637884" y="35662"/>
            <a:ext cx="7886700" cy="864684"/>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4400" b="1" dirty="0">
                <a:solidFill>
                  <a:srgbClr val="FF0000"/>
                </a:solidFill>
              </a:rPr>
              <a:t>4.5.2</a:t>
            </a:r>
            <a:r>
              <a:rPr lang="zh-CN" altLang="en-US" sz="4400" b="1" dirty="0">
                <a:solidFill>
                  <a:srgbClr val="FF0000"/>
                </a:solidFill>
              </a:rPr>
              <a:t> 银行家算法</a:t>
            </a:r>
            <a:endParaRPr lang="zh-CN" altLang="en-US" b="1" dirty="0"/>
          </a:p>
        </p:txBody>
      </p:sp>
      <p:sp>
        <p:nvSpPr>
          <p:cNvPr id="2" name="Rectangle 2">
            <a:extLst>
              <a:ext uri="{FF2B5EF4-FFF2-40B4-BE49-F238E27FC236}">
                <a16:creationId xmlns:a16="http://schemas.microsoft.com/office/drawing/2014/main" id="{EE618A4D-F3E5-8675-4CB8-1EC119221D0B}"/>
              </a:ext>
            </a:extLst>
          </p:cNvPr>
          <p:cNvSpPr>
            <a:spLocks noChangeArrowheads="1"/>
          </p:cNvSpPr>
          <p:nvPr/>
        </p:nvSpPr>
        <p:spPr bwMode="auto">
          <a:xfrm>
            <a:off x="717467" y="1638336"/>
            <a:ext cx="7945270" cy="476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Aft>
                <a:spcPts val="600"/>
              </a:spcAft>
            </a:pPr>
            <a:r>
              <a:rPr kumimoji="1" lang="en-US" altLang="zh-CN" sz="2400" dirty="0">
                <a:latin typeface="Times New Roman" panose="02020603050405020304" pitchFamily="18" charset="0"/>
              </a:rPr>
              <a:t>②</a:t>
            </a:r>
            <a:r>
              <a:rPr kumimoji="1" lang="zh-CN" altLang="en-US" sz="2400" dirty="0"/>
              <a:t>从进程集合中找到一个能满足下述条件的进程：</a:t>
            </a:r>
            <a:endParaRPr kumimoji="1" lang="zh-CN" altLang="zh-CN" sz="2400" dirty="0">
              <a:latin typeface="Times New Roman" panose="02020603050405020304" pitchFamily="18" charset="0"/>
            </a:endParaRPr>
          </a:p>
          <a:p>
            <a:pPr algn="just" eaLnBrk="1" hangingPunct="1">
              <a:lnSpc>
                <a:spcPct val="120000"/>
              </a:lnSpc>
              <a:spcAft>
                <a:spcPts val="600"/>
              </a:spcAft>
            </a:pPr>
            <a:r>
              <a:rPr kumimoji="1" lang="zh-CN" altLang="en-US" dirty="0">
                <a:latin typeface="Times New Roman" panose="02020603050405020304" pitchFamily="18" charset="0"/>
              </a:rPr>
              <a:t>          </a:t>
            </a:r>
            <a:r>
              <a:rPr kumimoji="1" lang="en-US" altLang="zh-CN" dirty="0">
                <a:solidFill>
                  <a:srgbClr val="0000FF"/>
                </a:solidFill>
                <a:latin typeface="Times New Roman" panose="02020603050405020304" pitchFamily="18" charset="0"/>
              </a:rPr>
              <a:t>1</a:t>
            </a:r>
            <a:r>
              <a:rPr kumimoji="1" lang="zh-CN" altLang="en-US" dirty="0">
                <a:solidFill>
                  <a:srgbClr val="0000FF"/>
                </a:solidFill>
                <a:latin typeface="Times New Roman" panose="02020603050405020304" pitchFamily="18" charset="0"/>
              </a:rPr>
              <a:t>） </a:t>
            </a:r>
            <a:r>
              <a:rPr kumimoji="1" lang="en-US" altLang="zh-CN" dirty="0">
                <a:solidFill>
                  <a:srgbClr val="0000FF"/>
                </a:solidFill>
                <a:latin typeface="Times New Roman" panose="02020603050405020304" pitchFamily="18" charset="0"/>
              </a:rPr>
              <a:t>Finish</a:t>
            </a:r>
            <a:r>
              <a:rPr kumimoji="1" lang="zh-CN" altLang="en-US" dirty="0">
                <a:solidFill>
                  <a:srgbClr val="0000FF"/>
                </a:solidFill>
                <a:latin typeface="Times New Roman" panose="02020603050405020304" pitchFamily="18" charset="0"/>
              </a:rPr>
              <a:t>［</a:t>
            </a:r>
            <a:r>
              <a:rPr kumimoji="1" lang="en-US" altLang="zh-CN" dirty="0" err="1">
                <a:solidFill>
                  <a:srgbClr val="0000FF"/>
                </a:solidFill>
                <a:latin typeface="Times New Roman" panose="02020603050405020304" pitchFamily="18" charset="0"/>
              </a:rPr>
              <a:t>i</a:t>
            </a:r>
            <a:r>
              <a:rPr kumimoji="1" lang="zh-CN" altLang="en-US" dirty="0">
                <a:solidFill>
                  <a:srgbClr val="0000FF"/>
                </a:solidFill>
                <a:latin typeface="Times New Roman" panose="02020603050405020304" pitchFamily="18" charset="0"/>
              </a:rPr>
              <a:t>］</a:t>
            </a:r>
            <a:r>
              <a:rPr kumimoji="1" lang="en-US" altLang="zh-CN" dirty="0">
                <a:solidFill>
                  <a:srgbClr val="0000FF"/>
                </a:solidFill>
                <a:latin typeface="Times New Roman" panose="02020603050405020304" pitchFamily="18" charset="0"/>
              </a:rPr>
              <a:t>=false;       2</a:t>
            </a:r>
            <a:r>
              <a:rPr kumimoji="1" lang="zh-CN" altLang="en-US" dirty="0">
                <a:solidFill>
                  <a:srgbClr val="0000FF"/>
                </a:solidFill>
                <a:latin typeface="Times New Roman" panose="02020603050405020304" pitchFamily="18" charset="0"/>
              </a:rPr>
              <a:t>）</a:t>
            </a:r>
            <a:r>
              <a:rPr kumimoji="1" lang="en-US" altLang="zh-CN" dirty="0">
                <a:solidFill>
                  <a:srgbClr val="0000FF"/>
                </a:solidFill>
                <a:latin typeface="Times New Roman" panose="02020603050405020304" pitchFamily="18" charset="0"/>
              </a:rPr>
              <a:t>Need</a:t>
            </a:r>
            <a:r>
              <a:rPr kumimoji="1" lang="zh-CN" altLang="en-US" dirty="0">
                <a:solidFill>
                  <a:srgbClr val="0000FF"/>
                </a:solidFill>
                <a:latin typeface="Times New Roman" panose="02020603050405020304" pitchFamily="18" charset="0"/>
              </a:rPr>
              <a:t>［</a:t>
            </a:r>
            <a:r>
              <a:rPr kumimoji="1" lang="en-US" altLang="zh-CN" dirty="0" err="1">
                <a:solidFill>
                  <a:srgbClr val="0000FF"/>
                </a:solidFill>
                <a:latin typeface="Times New Roman" panose="02020603050405020304" pitchFamily="18" charset="0"/>
              </a:rPr>
              <a:t>i,j</a:t>
            </a:r>
            <a:r>
              <a:rPr kumimoji="1" lang="zh-CN" altLang="en-US" dirty="0">
                <a:solidFill>
                  <a:srgbClr val="0000FF"/>
                </a:solidFill>
                <a:latin typeface="Times New Roman" panose="02020603050405020304" pitchFamily="18" charset="0"/>
              </a:rPr>
              <a:t>］≤</a:t>
            </a:r>
            <a:r>
              <a:rPr kumimoji="1" lang="en-US" altLang="zh-CN" dirty="0">
                <a:solidFill>
                  <a:srgbClr val="0000FF"/>
                </a:solidFill>
                <a:latin typeface="Times New Roman" panose="02020603050405020304" pitchFamily="18" charset="0"/>
              </a:rPr>
              <a:t>Work</a:t>
            </a:r>
            <a:r>
              <a:rPr kumimoji="1" lang="zh-CN" altLang="en-US" dirty="0">
                <a:solidFill>
                  <a:srgbClr val="0000FF"/>
                </a:solidFill>
                <a:latin typeface="Times New Roman" panose="02020603050405020304" pitchFamily="18" charset="0"/>
              </a:rPr>
              <a:t>［</a:t>
            </a:r>
            <a:r>
              <a:rPr kumimoji="1" lang="en-US" altLang="zh-CN" dirty="0">
                <a:solidFill>
                  <a:srgbClr val="0000FF"/>
                </a:solidFill>
                <a:latin typeface="Times New Roman" panose="02020603050405020304" pitchFamily="18" charset="0"/>
              </a:rPr>
              <a:t>j</a:t>
            </a:r>
            <a:r>
              <a:rPr kumimoji="1" lang="zh-CN" altLang="en-US" dirty="0">
                <a:solidFill>
                  <a:srgbClr val="0000FF"/>
                </a:solidFill>
                <a:latin typeface="Times New Roman" panose="02020603050405020304" pitchFamily="18" charset="0"/>
              </a:rPr>
              <a:t>］；</a:t>
            </a:r>
          </a:p>
          <a:p>
            <a:pPr algn="just" eaLnBrk="1" hangingPunct="1">
              <a:lnSpc>
                <a:spcPct val="120000"/>
              </a:lnSpc>
              <a:spcAft>
                <a:spcPts val="600"/>
              </a:spcAft>
            </a:pPr>
            <a:r>
              <a:rPr kumimoji="1" lang="zh-CN" altLang="en-US" dirty="0">
                <a:solidFill>
                  <a:srgbClr val="0000FF"/>
                </a:solidFill>
                <a:latin typeface="Times New Roman" panose="02020603050405020304" pitchFamily="18" charset="0"/>
              </a:rPr>
              <a:t>      </a:t>
            </a:r>
            <a:r>
              <a:rPr kumimoji="1" lang="zh-CN" altLang="en-US" dirty="0"/>
              <a:t>   若找到， 执行步骤③ ， 否则，执行步骤</a:t>
            </a:r>
            <a:r>
              <a:rPr kumimoji="1" lang="en-US" altLang="zh-CN" dirty="0">
                <a:latin typeface="Times New Roman" panose="02020603050405020304" pitchFamily="18" charset="0"/>
              </a:rPr>
              <a:t>④ </a:t>
            </a:r>
            <a:r>
              <a:rPr kumimoji="1" lang="zh-CN" altLang="en-US" dirty="0">
                <a:latin typeface="Times New Roman" panose="02020603050405020304" pitchFamily="18" charset="0"/>
              </a:rPr>
              <a:t>；</a:t>
            </a:r>
          </a:p>
          <a:p>
            <a:pPr algn="just" eaLnBrk="1" hangingPunct="1">
              <a:lnSpc>
                <a:spcPct val="120000"/>
              </a:lnSpc>
              <a:spcAft>
                <a:spcPts val="600"/>
              </a:spcAft>
            </a:pPr>
            <a:r>
              <a:rPr kumimoji="1" lang="zh-CN" altLang="en-US" sz="2400" dirty="0"/>
              <a:t>③ 当进程</a:t>
            </a:r>
            <a:r>
              <a:rPr kumimoji="1" lang="en-US" altLang="zh-CN" sz="2400" dirty="0"/>
              <a:t>Pi</a:t>
            </a:r>
            <a:r>
              <a:rPr kumimoji="1" lang="zh-CN" altLang="en-US" sz="2400" dirty="0"/>
              <a:t>获得资源后，可顺利执行，直至完成，并释放 出分配给它的资源，故应执行：</a:t>
            </a:r>
          </a:p>
          <a:p>
            <a:pPr algn="just" eaLnBrk="1" hangingPunct="1">
              <a:lnSpc>
                <a:spcPct val="120000"/>
              </a:lnSpc>
              <a:spcAft>
                <a:spcPts val="600"/>
              </a:spcAft>
            </a:pPr>
            <a:r>
              <a:rPr kumimoji="1" lang="en-US" altLang="zh-CN" dirty="0">
                <a:solidFill>
                  <a:srgbClr val="0000FF"/>
                </a:solidFill>
                <a:latin typeface="Times New Roman" panose="02020603050405020304" pitchFamily="18" charset="0"/>
              </a:rPr>
              <a:t>     Work</a:t>
            </a:r>
            <a:r>
              <a:rPr kumimoji="1" lang="zh-CN" altLang="en-US" dirty="0">
                <a:solidFill>
                  <a:srgbClr val="0000FF"/>
                </a:solidFill>
                <a:latin typeface="Times New Roman" panose="02020603050405020304" pitchFamily="18" charset="0"/>
              </a:rPr>
              <a:t>［</a:t>
            </a:r>
            <a:r>
              <a:rPr kumimoji="1" lang="en-US" altLang="zh-CN" dirty="0">
                <a:solidFill>
                  <a:srgbClr val="0000FF"/>
                </a:solidFill>
                <a:latin typeface="Times New Roman" panose="02020603050405020304" pitchFamily="18" charset="0"/>
              </a:rPr>
              <a:t>j</a:t>
            </a:r>
            <a:r>
              <a:rPr kumimoji="1" lang="zh-CN" altLang="en-US" dirty="0">
                <a:solidFill>
                  <a:srgbClr val="0000FF"/>
                </a:solidFill>
                <a:latin typeface="Times New Roman" panose="02020603050405020304" pitchFamily="18" charset="0"/>
              </a:rPr>
              <a:t>］</a:t>
            </a:r>
            <a:r>
              <a:rPr kumimoji="1" lang="en-US" altLang="zh-CN" dirty="0">
                <a:solidFill>
                  <a:srgbClr val="0000FF"/>
                </a:solidFill>
                <a:latin typeface="Times New Roman" panose="02020603050405020304" pitchFamily="18" charset="0"/>
              </a:rPr>
              <a:t>=</a:t>
            </a:r>
          </a:p>
          <a:p>
            <a:pPr algn="just" eaLnBrk="1" hangingPunct="1">
              <a:lnSpc>
                <a:spcPct val="120000"/>
              </a:lnSpc>
              <a:spcAft>
                <a:spcPts val="600"/>
              </a:spcAft>
            </a:pPr>
            <a:r>
              <a:rPr kumimoji="1" lang="en-US" altLang="zh-CN" dirty="0"/>
              <a:t>     </a:t>
            </a:r>
            <a:r>
              <a:rPr kumimoji="1" lang="en-US" altLang="zh-CN" dirty="0">
                <a:solidFill>
                  <a:srgbClr val="0000FF"/>
                </a:solidFill>
                <a:latin typeface="Times New Roman" panose="02020603050405020304" pitchFamily="18" charset="0"/>
              </a:rPr>
              <a:t>Finish</a:t>
            </a:r>
            <a:r>
              <a:rPr kumimoji="1" lang="zh-CN" altLang="en-US" dirty="0">
                <a:solidFill>
                  <a:srgbClr val="0000FF"/>
                </a:solidFill>
                <a:latin typeface="Times New Roman" panose="02020603050405020304" pitchFamily="18" charset="0"/>
              </a:rPr>
              <a:t>［</a:t>
            </a:r>
            <a:r>
              <a:rPr kumimoji="1" lang="en-US" altLang="zh-CN" dirty="0" err="1">
                <a:solidFill>
                  <a:srgbClr val="0000FF"/>
                </a:solidFill>
                <a:latin typeface="Times New Roman" panose="02020603050405020304" pitchFamily="18" charset="0"/>
              </a:rPr>
              <a:t>i</a:t>
            </a:r>
            <a:r>
              <a:rPr kumimoji="1" lang="zh-CN" altLang="en-US" dirty="0">
                <a:solidFill>
                  <a:srgbClr val="0000FF"/>
                </a:solidFill>
                <a:latin typeface="Times New Roman" panose="02020603050405020304" pitchFamily="18" charset="0"/>
              </a:rPr>
              <a:t>］</a:t>
            </a:r>
            <a:r>
              <a:rPr kumimoji="1" lang="en-US" altLang="zh-CN" dirty="0">
                <a:solidFill>
                  <a:srgbClr val="0000FF"/>
                </a:solidFill>
                <a:latin typeface="Times New Roman" panose="02020603050405020304" pitchFamily="18" charset="0"/>
              </a:rPr>
              <a:t>=</a:t>
            </a:r>
          </a:p>
          <a:p>
            <a:pPr algn="just" eaLnBrk="1" hangingPunct="1">
              <a:lnSpc>
                <a:spcPct val="120000"/>
              </a:lnSpc>
              <a:spcAft>
                <a:spcPts val="600"/>
              </a:spcAft>
            </a:pPr>
            <a:r>
              <a:rPr kumimoji="1" lang="zh-CN" altLang="en-US" sz="2400" dirty="0">
                <a:latin typeface="Times New Roman" panose="02020603050405020304" pitchFamily="18" charset="0"/>
              </a:rPr>
              <a:t>      </a:t>
            </a:r>
            <a:r>
              <a:rPr kumimoji="1" lang="en-US" altLang="zh-CN" sz="2400" dirty="0">
                <a:latin typeface="Times New Roman" panose="02020603050405020304" pitchFamily="18" charset="0"/>
              </a:rPr>
              <a:t>go to step ②;</a:t>
            </a:r>
            <a:endParaRPr kumimoji="1" lang="zh-CN" altLang="en-US" sz="2400" dirty="0">
              <a:latin typeface="Times New Roman" panose="02020603050405020304" pitchFamily="18" charset="0"/>
            </a:endParaRPr>
          </a:p>
          <a:p>
            <a:pPr algn="just" eaLnBrk="1" hangingPunct="1">
              <a:lnSpc>
                <a:spcPct val="120000"/>
              </a:lnSpc>
              <a:spcAft>
                <a:spcPts val="600"/>
              </a:spcAft>
            </a:pPr>
            <a:r>
              <a:rPr kumimoji="1" lang="en-US" altLang="zh-CN" sz="2400" dirty="0">
                <a:latin typeface="Times New Roman" panose="02020603050405020304" pitchFamily="18" charset="0"/>
              </a:rPr>
              <a:t> ④ </a:t>
            </a:r>
            <a:r>
              <a:rPr kumimoji="1" lang="zh-CN" altLang="en-US" sz="2400" dirty="0"/>
              <a:t>如果所有进程的</a:t>
            </a:r>
            <a:r>
              <a:rPr kumimoji="1" lang="en-US" altLang="zh-CN" sz="2400" dirty="0">
                <a:solidFill>
                  <a:srgbClr val="0000FF"/>
                </a:solidFill>
                <a:latin typeface="Times New Roman" panose="02020603050405020304" pitchFamily="18" charset="0"/>
              </a:rPr>
              <a:t>Finish</a:t>
            </a:r>
            <a:r>
              <a:rPr kumimoji="1" lang="zh-CN" altLang="en-US" sz="2400" dirty="0">
                <a:solidFill>
                  <a:srgbClr val="0000FF"/>
                </a:solidFill>
                <a:latin typeface="Times New Roman" panose="02020603050405020304" pitchFamily="18" charset="0"/>
              </a:rPr>
              <a:t>［</a:t>
            </a:r>
            <a:r>
              <a:rPr kumimoji="1" lang="en-US" altLang="zh-CN" sz="2400" dirty="0" err="1">
                <a:solidFill>
                  <a:srgbClr val="0000FF"/>
                </a:solidFill>
                <a:latin typeface="Times New Roman" panose="02020603050405020304" pitchFamily="18" charset="0"/>
              </a:rPr>
              <a:t>i</a:t>
            </a:r>
            <a:r>
              <a:rPr kumimoji="1" lang="zh-CN" altLang="en-US" sz="2400" dirty="0">
                <a:solidFill>
                  <a:srgbClr val="0000FF"/>
                </a:solidFill>
                <a:latin typeface="Times New Roman" panose="02020603050405020304" pitchFamily="18" charset="0"/>
              </a:rPr>
              <a:t>］</a:t>
            </a:r>
            <a:r>
              <a:rPr kumimoji="1" lang="en-US" altLang="zh-CN" sz="2400" dirty="0">
                <a:solidFill>
                  <a:srgbClr val="0000FF"/>
                </a:solidFill>
                <a:latin typeface="Times New Roman" panose="02020603050405020304" pitchFamily="18" charset="0"/>
              </a:rPr>
              <a:t>=true</a:t>
            </a:r>
            <a:r>
              <a:rPr kumimoji="1" lang="zh-CN" altLang="en-US" sz="2400" dirty="0"/>
              <a:t>都满足， 则表示系统处于安全状态；否则，系统处于不安全状态</a:t>
            </a:r>
          </a:p>
        </p:txBody>
      </p:sp>
      <p:sp>
        <p:nvSpPr>
          <p:cNvPr id="6" name="Text Box 3">
            <a:extLst>
              <a:ext uri="{FF2B5EF4-FFF2-40B4-BE49-F238E27FC236}">
                <a16:creationId xmlns:a16="http://schemas.microsoft.com/office/drawing/2014/main" id="{77633DA6-AFE1-B0C5-8891-02DBB40EA5D3}"/>
              </a:ext>
            </a:extLst>
          </p:cNvPr>
          <p:cNvSpPr txBox="1">
            <a:spLocks noChangeArrowheads="1"/>
          </p:cNvSpPr>
          <p:nvPr/>
        </p:nvSpPr>
        <p:spPr bwMode="auto">
          <a:xfrm>
            <a:off x="2513504" y="4018261"/>
            <a:ext cx="3959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just" eaLnBrk="1" hangingPunct="1">
              <a:spcAft>
                <a:spcPts val="600"/>
              </a:spcAft>
            </a:pPr>
            <a:r>
              <a:rPr kumimoji="1" lang="en-US" altLang="zh-CN" dirty="0">
                <a:solidFill>
                  <a:srgbClr val="0000FF"/>
                </a:solidFill>
                <a:latin typeface="Times New Roman" panose="02020603050405020304" pitchFamily="18" charset="0"/>
              </a:rPr>
              <a:t>Work</a:t>
            </a:r>
            <a:r>
              <a:rPr kumimoji="1" lang="zh-CN" altLang="en-US" dirty="0">
                <a:solidFill>
                  <a:srgbClr val="0000FF"/>
                </a:solidFill>
                <a:latin typeface="Times New Roman" panose="02020603050405020304" pitchFamily="18" charset="0"/>
              </a:rPr>
              <a:t>［</a:t>
            </a:r>
            <a:r>
              <a:rPr kumimoji="1" lang="en-US" altLang="zh-CN" dirty="0">
                <a:solidFill>
                  <a:srgbClr val="0000FF"/>
                </a:solidFill>
                <a:latin typeface="Times New Roman" panose="02020603050405020304" pitchFamily="18" charset="0"/>
              </a:rPr>
              <a:t>j</a:t>
            </a:r>
            <a:r>
              <a:rPr kumimoji="1" lang="zh-CN" altLang="en-US" dirty="0">
                <a:solidFill>
                  <a:srgbClr val="0000FF"/>
                </a:solidFill>
                <a:latin typeface="Times New Roman" panose="02020603050405020304" pitchFamily="18" charset="0"/>
              </a:rPr>
              <a:t>］</a:t>
            </a:r>
            <a:r>
              <a:rPr kumimoji="1" lang="en-US" altLang="zh-CN" dirty="0">
                <a:solidFill>
                  <a:srgbClr val="0000FF"/>
                </a:solidFill>
                <a:latin typeface="Times New Roman" panose="02020603050405020304" pitchFamily="18" charset="0"/>
              </a:rPr>
              <a:t>+Allocation</a:t>
            </a:r>
            <a:r>
              <a:rPr kumimoji="1" lang="zh-CN" altLang="en-US" dirty="0">
                <a:solidFill>
                  <a:srgbClr val="0000FF"/>
                </a:solidFill>
                <a:latin typeface="Times New Roman" panose="02020603050405020304" pitchFamily="18" charset="0"/>
              </a:rPr>
              <a:t>［</a:t>
            </a:r>
            <a:r>
              <a:rPr kumimoji="1" lang="en-US" altLang="zh-CN" dirty="0" err="1">
                <a:solidFill>
                  <a:srgbClr val="0000FF"/>
                </a:solidFill>
                <a:latin typeface="Times New Roman" panose="02020603050405020304" pitchFamily="18" charset="0"/>
              </a:rPr>
              <a:t>i,j</a:t>
            </a:r>
            <a:r>
              <a:rPr kumimoji="1" lang="zh-CN" altLang="en-US" dirty="0">
                <a:solidFill>
                  <a:srgbClr val="0000FF"/>
                </a:solidFill>
                <a:latin typeface="Times New Roman" panose="02020603050405020304" pitchFamily="18" charset="0"/>
              </a:rPr>
              <a:t>］</a:t>
            </a:r>
            <a:r>
              <a:rPr kumimoji="1" lang="en-US" altLang="zh-CN" dirty="0">
                <a:solidFill>
                  <a:srgbClr val="0000FF"/>
                </a:solidFill>
                <a:latin typeface="Times New Roman" panose="02020603050405020304" pitchFamily="18" charset="0"/>
              </a:rPr>
              <a:t>;</a:t>
            </a:r>
            <a:endParaRPr lang="zh-CN" altLang="en-US" dirty="0">
              <a:latin typeface="Times New Roman" panose="02020603050405020304" pitchFamily="18" charset="0"/>
            </a:endParaRPr>
          </a:p>
        </p:txBody>
      </p:sp>
      <p:sp>
        <p:nvSpPr>
          <p:cNvPr id="7" name="Text Box 4">
            <a:extLst>
              <a:ext uri="{FF2B5EF4-FFF2-40B4-BE49-F238E27FC236}">
                <a16:creationId xmlns:a16="http://schemas.microsoft.com/office/drawing/2014/main" id="{E2DF7635-1757-F052-E507-750C6BCAEACD}"/>
              </a:ext>
            </a:extLst>
          </p:cNvPr>
          <p:cNvSpPr txBox="1">
            <a:spLocks noChangeArrowheads="1"/>
          </p:cNvSpPr>
          <p:nvPr/>
        </p:nvSpPr>
        <p:spPr bwMode="auto">
          <a:xfrm>
            <a:off x="2656379" y="4450061"/>
            <a:ext cx="1584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just" eaLnBrk="1" hangingPunct="1">
              <a:spcAft>
                <a:spcPts val="600"/>
              </a:spcAft>
            </a:pPr>
            <a:r>
              <a:rPr kumimoji="1" lang="en-US" altLang="zh-CN" dirty="0">
                <a:solidFill>
                  <a:srgbClr val="0000FF"/>
                </a:solidFill>
                <a:latin typeface="Times New Roman" panose="02020603050405020304" pitchFamily="18" charset="0"/>
              </a:rPr>
              <a:t>true;</a:t>
            </a:r>
            <a:endParaRPr kumimoji="1" lang="zh-CN" altLang="en-US" dirty="0">
              <a:solidFill>
                <a:srgbClr val="0000FF"/>
              </a:solidFill>
              <a:latin typeface="Times New Roman" panose="02020603050405020304" pitchFamily="18" charset="0"/>
            </a:endParaRPr>
          </a:p>
        </p:txBody>
      </p:sp>
    </p:spTree>
    <p:extLst>
      <p:ext uri="{BB962C8B-B14F-4D97-AF65-F5344CB8AC3E}">
        <p14:creationId xmlns:p14="http://schemas.microsoft.com/office/powerpoint/2010/main" val="6058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in)">
                                      <p:cBhvr>
                                        <p:cTn id="7" dur="500"/>
                                        <p:tgtEl>
                                          <p:spTgt spid="2">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ox(in)">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ox(in)">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box(in)">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box(in)">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box(in)">
                                      <p:cBhvr>
                                        <p:cTn id="30" dur="500"/>
                                        <p:tgtEl>
                                          <p:spTgt spid="2">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box(in)">
                                      <p:cBhvr>
                                        <p:cTn id="35" dur="500"/>
                                        <p:tgtEl>
                                          <p:spTgt spid="6">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7">
                                            <p:txEl>
                                              <p:pRg st="0" end="0"/>
                                            </p:txEl>
                                          </p:spTgt>
                                        </p:tgtEl>
                                        <p:attrNameLst>
                                          <p:attrName>style.visibility</p:attrName>
                                        </p:attrNameLst>
                                      </p:cBhvr>
                                      <p:to>
                                        <p:strVal val="visible"/>
                                      </p:to>
                                    </p:set>
                                    <p:animEffect transition="in" filter="box(in)">
                                      <p:cBhvr>
                                        <p:cTn id="40" dur="500"/>
                                        <p:tgtEl>
                                          <p:spTgt spid="7">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2">
                                            <p:txEl>
                                              <p:pRg st="6" end="6"/>
                                            </p:txEl>
                                          </p:spTgt>
                                        </p:tgtEl>
                                        <p:attrNameLst>
                                          <p:attrName>style.visibility</p:attrName>
                                        </p:attrNameLst>
                                      </p:cBhvr>
                                      <p:to>
                                        <p:strVal val="visible"/>
                                      </p:to>
                                    </p:set>
                                    <p:animEffect transition="in" filter="box(in)">
                                      <p:cBhvr>
                                        <p:cTn id="45" dur="500"/>
                                        <p:tgtEl>
                                          <p:spTgt spid="2">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nodeType="clickEffect">
                                  <p:stCondLst>
                                    <p:cond delay="0"/>
                                  </p:stCondLst>
                                  <p:childTnLst>
                                    <p:set>
                                      <p:cBhvr>
                                        <p:cTn id="49" dur="1" fill="hold">
                                          <p:stCondLst>
                                            <p:cond delay="0"/>
                                          </p:stCondLst>
                                        </p:cTn>
                                        <p:tgtEl>
                                          <p:spTgt spid="2">
                                            <p:txEl>
                                              <p:pRg st="7" end="7"/>
                                            </p:txEl>
                                          </p:spTgt>
                                        </p:tgtEl>
                                        <p:attrNameLst>
                                          <p:attrName>style.visibility</p:attrName>
                                        </p:attrNameLst>
                                      </p:cBhvr>
                                      <p:to>
                                        <p:strVal val="visible"/>
                                      </p:to>
                                    </p:set>
                                    <p:animEffect transition="in" filter="box(in)">
                                      <p:cBhvr>
                                        <p:cTn id="50"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086BAD3-7A7F-4DA0-AC6F-0FA8C7FFA847}"/>
              </a:ext>
            </a:extLst>
          </p:cNvPr>
          <p:cNvSpPr txBox="1">
            <a:spLocks noChangeArrowheads="1"/>
          </p:cNvSpPr>
          <p:nvPr/>
        </p:nvSpPr>
        <p:spPr bwMode="auto">
          <a:xfrm>
            <a:off x="1021354" y="2261477"/>
            <a:ext cx="7235746" cy="2931005"/>
          </a:xfrm>
          <a:prstGeom prst="rect">
            <a:avLst/>
          </a:prstGeom>
          <a:noFill/>
          <a:ln w="9525">
            <a:noFill/>
            <a:miter lim="800000"/>
            <a:headEnd/>
            <a:tailEnd/>
          </a:ln>
          <a:effectLst>
            <a:outerShdw dist="35921" dir="2700000" algn="ctr" rotWithShape="0">
              <a:srgbClr val="FFFFFF">
                <a:alpha val="73000"/>
              </a:srgbClr>
            </a:outerShdw>
          </a:effectLst>
        </p:spPr>
        <p:txBody>
          <a:bodyPr vert="horz" wrap="square" lIns="68580" tIns="34290" rIns="68580" bIns="34290" numCol="1" anchor="ctr" anchorCtr="0" compatLnSpc="1">
            <a:prstTxWarp prst="textNoShape">
              <a:avLst/>
            </a:prstTxWarp>
          </a:bodyPr>
          <a:lst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ea typeface="MS PGothic" pitchFamily="34" charset="-128"/>
              </a:defRPr>
            </a:lvl2pPr>
            <a:lvl3pPr algn="l" rtl="0" eaLnBrk="0" fontAlgn="base" hangingPunct="0">
              <a:spcBef>
                <a:spcPct val="0"/>
              </a:spcBef>
              <a:spcAft>
                <a:spcPct val="0"/>
              </a:spcAft>
              <a:defRPr sz="4400" b="1">
                <a:solidFill>
                  <a:schemeClr val="tx2"/>
                </a:solidFill>
                <a:latin typeface="Arial" charset="0"/>
                <a:ea typeface="MS PGothic" pitchFamily="34" charset="-128"/>
              </a:defRPr>
            </a:lvl3pPr>
            <a:lvl4pPr algn="l" rtl="0" eaLnBrk="0" fontAlgn="base" hangingPunct="0">
              <a:spcBef>
                <a:spcPct val="0"/>
              </a:spcBef>
              <a:spcAft>
                <a:spcPct val="0"/>
              </a:spcAft>
              <a:defRPr sz="4400" b="1">
                <a:solidFill>
                  <a:schemeClr val="tx2"/>
                </a:solidFill>
                <a:latin typeface="Arial" charset="0"/>
                <a:ea typeface="MS PGothic" pitchFamily="34" charset="-128"/>
              </a:defRPr>
            </a:lvl4pPr>
            <a:lvl5pPr algn="l" rtl="0" eaLnBrk="0" fontAlgn="base" hangingPunct="0">
              <a:spcBef>
                <a:spcPct val="0"/>
              </a:spcBef>
              <a:spcAft>
                <a:spcPct val="0"/>
              </a:spcAft>
              <a:defRPr sz="4400" b="1">
                <a:solidFill>
                  <a:schemeClr val="tx2"/>
                </a:solidFill>
                <a:latin typeface="Arial" charset="0"/>
                <a:ea typeface="MS PGothic" pitchFamily="34" charset="-128"/>
              </a:defRPr>
            </a:lvl5pPr>
            <a:lvl6pPr marL="457200" algn="l" rtl="0" eaLnBrk="0" fontAlgn="base" hangingPunct="0">
              <a:spcBef>
                <a:spcPct val="0"/>
              </a:spcBef>
              <a:spcAft>
                <a:spcPct val="0"/>
              </a:spcAft>
              <a:defRPr sz="4400" b="1">
                <a:solidFill>
                  <a:schemeClr val="tx2"/>
                </a:solidFill>
                <a:latin typeface="Arial" charset="0"/>
                <a:ea typeface="MS PGothic" pitchFamily="34" charset="-128"/>
              </a:defRPr>
            </a:lvl6pPr>
            <a:lvl7pPr marL="914400" algn="l" rtl="0" eaLnBrk="0" fontAlgn="base" hangingPunct="0">
              <a:spcBef>
                <a:spcPct val="0"/>
              </a:spcBef>
              <a:spcAft>
                <a:spcPct val="0"/>
              </a:spcAft>
              <a:defRPr sz="4400" b="1">
                <a:solidFill>
                  <a:schemeClr val="tx2"/>
                </a:solidFill>
                <a:latin typeface="Arial" charset="0"/>
                <a:ea typeface="MS PGothic" pitchFamily="34" charset="-128"/>
              </a:defRPr>
            </a:lvl7pPr>
            <a:lvl8pPr marL="1371600" algn="l" rtl="0" eaLnBrk="0" fontAlgn="base" hangingPunct="0">
              <a:spcBef>
                <a:spcPct val="0"/>
              </a:spcBef>
              <a:spcAft>
                <a:spcPct val="0"/>
              </a:spcAft>
              <a:defRPr sz="4400" b="1">
                <a:solidFill>
                  <a:schemeClr val="tx2"/>
                </a:solidFill>
                <a:latin typeface="Arial" charset="0"/>
                <a:ea typeface="MS PGothic" pitchFamily="34" charset="-128"/>
              </a:defRPr>
            </a:lvl8pPr>
            <a:lvl9pPr marL="1828800" algn="l" rtl="0" eaLnBrk="0" fontAlgn="base" hangingPunct="0">
              <a:spcBef>
                <a:spcPct val="0"/>
              </a:spcBef>
              <a:spcAft>
                <a:spcPct val="0"/>
              </a:spcAft>
              <a:defRPr sz="4400" b="1">
                <a:solidFill>
                  <a:schemeClr val="tx2"/>
                </a:solidFill>
                <a:latin typeface="Arial" charset="0"/>
                <a:ea typeface="MS PGothic" pitchFamily="34" charset="-128"/>
              </a:defRPr>
            </a:lvl9pPr>
          </a:lstStyle>
          <a:p>
            <a:pPr marL="342892" indent="-342892" eaLnBrk="1" hangingPunct="1">
              <a:lnSpc>
                <a:spcPct val="150000"/>
              </a:lnSpc>
              <a:buSzPct val="85000"/>
              <a:buFont typeface="+mj-lt"/>
              <a:buAutoNum type="arabicPeriod"/>
              <a:defRPr/>
            </a:pPr>
            <a:r>
              <a:rPr lang="zh-CN" altLang="en-US" sz="2400" kern="0" dirty="0">
                <a:solidFill>
                  <a:schemeClr val="tx1">
                    <a:lumMod val="75000"/>
                    <a:lumOff val="25000"/>
                  </a:schemeClr>
                </a:solidFill>
                <a:latin typeface="微软雅黑" pitchFamily="34" charset="-122"/>
                <a:ea typeface="微软雅黑" pitchFamily="34" charset="-122"/>
                <a:sym typeface="Wingdings 2" pitchFamily="18" charset="2"/>
              </a:rPr>
              <a:t>什么是死锁？产生死锁的原因和必要条件是什么？</a:t>
            </a:r>
            <a:endParaRPr lang="en-US" altLang="zh-CN" sz="2400" kern="0" dirty="0">
              <a:solidFill>
                <a:schemeClr val="tx1">
                  <a:lumMod val="75000"/>
                  <a:lumOff val="25000"/>
                </a:schemeClr>
              </a:solidFill>
              <a:latin typeface="微软雅黑" pitchFamily="34" charset="-122"/>
              <a:ea typeface="微软雅黑" pitchFamily="34" charset="-122"/>
              <a:sym typeface="Wingdings 2" pitchFamily="18" charset="2"/>
            </a:endParaRPr>
          </a:p>
          <a:p>
            <a:pPr marL="342892" indent="-342892" eaLnBrk="1" hangingPunct="1">
              <a:lnSpc>
                <a:spcPct val="150000"/>
              </a:lnSpc>
              <a:buSzPct val="85000"/>
              <a:buFont typeface="+mj-lt"/>
              <a:buAutoNum type="arabicPeriod"/>
              <a:defRPr/>
            </a:pPr>
            <a:r>
              <a:rPr lang="zh-CN" altLang="en-US" sz="2400" kern="0" dirty="0">
                <a:solidFill>
                  <a:schemeClr val="tx1">
                    <a:lumMod val="75000"/>
                    <a:lumOff val="25000"/>
                  </a:schemeClr>
                </a:solidFill>
                <a:latin typeface="微软雅黑" pitchFamily="34" charset="-122"/>
                <a:ea typeface="微软雅黑" pitchFamily="34" charset="-122"/>
                <a:sym typeface="Wingdings 2" pitchFamily="18" charset="2"/>
              </a:rPr>
              <a:t>预防死锁有哪几种办法？各有什么缺点？</a:t>
            </a:r>
            <a:endParaRPr lang="en-US" altLang="zh-CN" sz="2400" kern="0" dirty="0">
              <a:solidFill>
                <a:schemeClr val="tx1">
                  <a:lumMod val="75000"/>
                  <a:lumOff val="25000"/>
                </a:schemeClr>
              </a:solidFill>
              <a:latin typeface="微软雅黑" pitchFamily="34" charset="-122"/>
              <a:ea typeface="微软雅黑" pitchFamily="34" charset="-122"/>
              <a:sym typeface="Wingdings 2" pitchFamily="18" charset="2"/>
            </a:endParaRPr>
          </a:p>
          <a:p>
            <a:pPr marL="342892" indent="-342892" eaLnBrk="1" hangingPunct="1">
              <a:lnSpc>
                <a:spcPct val="150000"/>
              </a:lnSpc>
              <a:buSzPct val="85000"/>
              <a:buFont typeface="+mj-lt"/>
              <a:buAutoNum type="arabicPeriod"/>
              <a:defRPr/>
            </a:pPr>
            <a:r>
              <a:rPr lang="zh-CN" altLang="en-US" sz="2400" kern="0" dirty="0">
                <a:solidFill>
                  <a:schemeClr val="tx1">
                    <a:lumMod val="75000"/>
                    <a:lumOff val="25000"/>
                  </a:schemeClr>
                </a:solidFill>
                <a:latin typeface="微软雅黑" pitchFamily="34" charset="-122"/>
                <a:ea typeface="微软雅黑" pitchFamily="34" charset="-122"/>
                <a:sym typeface="Wingdings 2" pitchFamily="18" charset="2"/>
              </a:rPr>
              <a:t>什么是安全状态？</a:t>
            </a:r>
            <a:endParaRPr lang="en-US" altLang="zh-CN" sz="2400" kern="0" dirty="0">
              <a:solidFill>
                <a:schemeClr val="tx1">
                  <a:lumMod val="75000"/>
                  <a:lumOff val="25000"/>
                </a:schemeClr>
              </a:solidFill>
              <a:latin typeface="微软雅黑" pitchFamily="34" charset="-122"/>
              <a:ea typeface="微软雅黑" pitchFamily="34" charset="-122"/>
              <a:sym typeface="Wingdings 2" pitchFamily="18" charset="2"/>
            </a:endParaRPr>
          </a:p>
          <a:p>
            <a:pPr marL="342892" indent="-342892" eaLnBrk="1" hangingPunct="1">
              <a:lnSpc>
                <a:spcPct val="150000"/>
              </a:lnSpc>
              <a:buSzPct val="85000"/>
              <a:buFont typeface="+mj-lt"/>
              <a:buAutoNum type="arabicPeriod"/>
              <a:defRPr/>
            </a:pPr>
            <a:r>
              <a:rPr lang="zh-CN" altLang="en-US" sz="2400" kern="0" dirty="0">
                <a:solidFill>
                  <a:schemeClr val="tx1">
                    <a:lumMod val="75000"/>
                    <a:lumOff val="25000"/>
                  </a:schemeClr>
                </a:solidFill>
                <a:latin typeface="微软雅黑" pitchFamily="34" charset="-122"/>
                <a:ea typeface="微软雅黑" pitchFamily="34" charset="-122"/>
                <a:sym typeface="Wingdings 2" pitchFamily="18" charset="2"/>
              </a:rPr>
              <a:t>银行家算法相关的数据结构及含义？</a:t>
            </a:r>
            <a:endParaRPr lang="en-US" altLang="zh-CN" sz="2400" kern="0" dirty="0">
              <a:solidFill>
                <a:schemeClr val="tx1">
                  <a:lumMod val="75000"/>
                  <a:lumOff val="25000"/>
                </a:schemeClr>
              </a:solidFill>
              <a:latin typeface="微软雅黑" pitchFamily="34" charset="-122"/>
              <a:ea typeface="微软雅黑" pitchFamily="34" charset="-122"/>
              <a:sym typeface="Wingdings 2" pitchFamily="18" charset="2"/>
            </a:endParaRPr>
          </a:p>
          <a:p>
            <a:pPr marL="342892" indent="-342892" eaLnBrk="1" hangingPunct="1">
              <a:lnSpc>
                <a:spcPct val="150000"/>
              </a:lnSpc>
              <a:buSzPct val="85000"/>
              <a:buFont typeface="+mj-lt"/>
              <a:buAutoNum type="arabicPeriod"/>
              <a:defRPr/>
            </a:pPr>
            <a:r>
              <a:rPr lang="zh-CN" altLang="en-US" sz="2400" kern="0" dirty="0">
                <a:solidFill>
                  <a:schemeClr val="tx1">
                    <a:lumMod val="75000"/>
                    <a:lumOff val="25000"/>
                  </a:schemeClr>
                </a:solidFill>
                <a:latin typeface="微软雅黑" pitchFamily="34" charset="-122"/>
                <a:ea typeface="微软雅黑" pitchFamily="34" charset="-122"/>
                <a:sym typeface="Wingdings 2" pitchFamily="18" charset="2"/>
              </a:rPr>
              <a:t>银行间算法的思路是怎样的？</a:t>
            </a:r>
            <a:endParaRPr lang="en-US" altLang="zh-CN" sz="2400" kern="0" dirty="0">
              <a:solidFill>
                <a:schemeClr val="tx1">
                  <a:lumMod val="75000"/>
                  <a:lumOff val="25000"/>
                </a:schemeClr>
              </a:solidFill>
              <a:latin typeface="微软雅黑" pitchFamily="34" charset="-122"/>
              <a:ea typeface="微软雅黑" pitchFamily="34" charset="-122"/>
              <a:sym typeface="Wingdings 2" pitchFamily="18" charset="2"/>
            </a:endParaRPr>
          </a:p>
          <a:p>
            <a:pPr marL="342892" indent="-342892" eaLnBrk="1" hangingPunct="1">
              <a:lnSpc>
                <a:spcPct val="150000"/>
              </a:lnSpc>
              <a:buSzPct val="85000"/>
              <a:buFont typeface="+mj-lt"/>
              <a:buAutoNum type="arabicPeriod"/>
              <a:defRPr/>
            </a:pPr>
            <a:r>
              <a:rPr lang="zh-CN" altLang="en-US" sz="2400" kern="0" dirty="0">
                <a:solidFill>
                  <a:schemeClr val="tx1">
                    <a:lumMod val="75000"/>
                    <a:lumOff val="25000"/>
                  </a:schemeClr>
                </a:solidFill>
                <a:latin typeface="微软雅黑" pitchFamily="34" charset="-122"/>
                <a:ea typeface="微软雅黑" pitchFamily="34" charset="-122"/>
                <a:sym typeface="Wingdings 2" pitchFamily="18" charset="2"/>
              </a:rPr>
              <a:t>安全性算法的思路是怎样的？</a:t>
            </a:r>
            <a:endParaRPr lang="zh-CN" altLang="en-US" sz="2400" kern="0" dirty="0">
              <a:solidFill>
                <a:schemeClr val="tx1">
                  <a:lumMod val="75000"/>
                  <a:lumOff val="25000"/>
                </a:schemeClr>
              </a:solidFill>
              <a:latin typeface="微软雅黑" pitchFamily="34" charset="-122"/>
              <a:ea typeface="微软雅黑" pitchFamily="34" charset="-122"/>
            </a:endParaRPr>
          </a:p>
        </p:txBody>
      </p:sp>
      <p:sp>
        <p:nvSpPr>
          <p:cNvPr id="5" name="圆角矩形 10">
            <a:extLst>
              <a:ext uri="{FF2B5EF4-FFF2-40B4-BE49-F238E27FC236}">
                <a16:creationId xmlns:a16="http://schemas.microsoft.com/office/drawing/2014/main" id="{F9EEE047-7AB5-4CA0-AAA2-301A85152D5E}"/>
              </a:ext>
            </a:extLst>
          </p:cNvPr>
          <p:cNvSpPr/>
          <p:nvPr/>
        </p:nvSpPr>
        <p:spPr>
          <a:xfrm>
            <a:off x="2383357" y="1298571"/>
            <a:ext cx="3456385" cy="676889"/>
          </a:xfrm>
          <a:prstGeom prst="roundRect">
            <a:avLst/>
          </a:prstGeom>
          <a:solidFill>
            <a:srgbClr val="0070C0"/>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200" dirty="0"/>
          </a:p>
        </p:txBody>
      </p:sp>
      <p:sp>
        <p:nvSpPr>
          <p:cNvPr id="6" name="文本框 5">
            <a:extLst>
              <a:ext uri="{FF2B5EF4-FFF2-40B4-BE49-F238E27FC236}">
                <a16:creationId xmlns:a16="http://schemas.microsoft.com/office/drawing/2014/main" id="{BE83D907-CA00-46D7-A280-7E71F121544F}"/>
              </a:ext>
            </a:extLst>
          </p:cNvPr>
          <p:cNvSpPr txBox="1">
            <a:spLocks noChangeArrowheads="1"/>
          </p:cNvSpPr>
          <p:nvPr/>
        </p:nvSpPr>
        <p:spPr bwMode="auto">
          <a:xfrm>
            <a:off x="2688157" y="1267209"/>
            <a:ext cx="2846784" cy="67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0"/>
              </a:spcBef>
              <a:buFontTx/>
              <a:buNone/>
            </a:pPr>
            <a:r>
              <a:rPr lang="zh-CN" altLang="en-US" dirty="0">
                <a:solidFill>
                  <a:schemeClr val="bg1"/>
                </a:solidFill>
                <a:latin typeface="微软雅黑" panose="020B0503020204020204" pitchFamily="34" charset="-122"/>
                <a:ea typeface="微软雅黑" panose="020B0503020204020204" pitchFamily="34" charset="-122"/>
              </a:rPr>
              <a:t>前期知识回顾</a:t>
            </a:r>
          </a:p>
        </p:txBody>
      </p:sp>
      <p:sp>
        <p:nvSpPr>
          <p:cNvPr id="2" name="标题 1">
            <a:extLst>
              <a:ext uri="{FF2B5EF4-FFF2-40B4-BE49-F238E27FC236}">
                <a16:creationId xmlns:a16="http://schemas.microsoft.com/office/drawing/2014/main" id="{74A45BBB-2C1C-EEF3-88E8-65BDEACCC95A}"/>
              </a:ext>
            </a:extLst>
          </p:cNvPr>
          <p:cNvSpPr txBox="1">
            <a:spLocks/>
          </p:cNvSpPr>
          <p:nvPr/>
        </p:nvSpPr>
        <p:spPr>
          <a:xfrm>
            <a:off x="1637884" y="35662"/>
            <a:ext cx="7886700" cy="864684"/>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4400" b="1" dirty="0">
                <a:solidFill>
                  <a:srgbClr val="FF0000"/>
                </a:solidFill>
              </a:rPr>
              <a:t>4.5</a:t>
            </a:r>
            <a:r>
              <a:rPr lang="zh-CN" altLang="en-US" sz="4400" b="1" dirty="0">
                <a:solidFill>
                  <a:srgbClr val="FF0000"/>
                </a:solidFill>
              </a:rPr>
              <a:t>死锁避免</a:t>
            </a:r>
            <a:endParaRPr lang="zh-CN" altLang="en-US" b="1" dirty="0"/>
          </a:p>
        </p:txBody>
      </p:sp>
    </p:spTree>
    <p:extLst>
      <p:ext uri="{BB962C8B-B14F-4D97-AF65-F5344CB8AC3E}">
        <p14:creationId xmlns:p14="http://schemas.microsoft.com/office/powerpoint/2010/main" val="339879286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5" name="Text Box 3"/>
          <p:cNvSpPr txBox="1">
            <a:spLocks noChangeArrowheads="1"/>
          </p:cNvSpPr>
          <p:nvPr/>
        </p:nvSpPr>
        <p:spPr bwMode="auto">
          <a:xfrm>
            <a:off x="835024" y="1105656"/>
            <a:ext cx="7182798" cy="1379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50000"/>
              </a:spcBef>
            </a:pPr>
            <a:r>
              <a:rPr kumimoji="1" lang="zh-CN" altLang="en-US" sz="2400" dirty="0">
                <a:solidFill>
                  <a:srgbClr val="C00000"/>
                </a:solidFill>
                <a:latin typeface="Times New Roman" panose="02020603050405020304" pitchFamily="18" charset="0"/>
              </a:rPr>
              <a:t>例</a:t>
            </a:r>
            <a:r>
              <a:rPr kumimoji="1" lang="en-US" altLang="zh-CN" sz="2400" dirty="0">
                <a:solidFill>
                  <a:srgbClr val="C00000"/>
                </a:solidFill>
                <a:latin typeface="Times New Roman" panose="02020603050405020304" pitchFamily="18" charset="0"/>
              </a:rPr>
              <a:t>1</a:t>
            </a:r>
            <a:r>
              <a:rPr kumimoji="1" lang="zh-CN" altLang="en-US" sz="2400" dirty="0">
                <a:solidFill>
                  <a:srgbClr val="C00000"/>
                </a:solidFill>
                <a:latin typeface="Times New Roman" panose="02020603050405020304" pitchFamily="18" charset="0"/>
              </a:rPr>
              <a:t>：</a:t>
            </a:r>
            <a:r>
              <a:rPr kumimoji="1" lang="en-US" altLang="zh-CN" sz="2400" dirty="0">
                <a:solidFill>
                  <a:srgbClr val="C00000"/>
                </a:solidFill>
                <a:latin typeface="Times New Roman" panose="02020603050405020304" pitchFamily="18" charset="0"/>
              </a:rPr>
              <a:t> </a:t>
            </a:r>
            <a:r>
              <a:rPr kumimoji="1" lang="zh-CN" altLang="en-US" sz="2400" dirty="0">
                <a:latin typeface="Times New Roman" panose="02020603050405020304" pitchFamily="18" charset="0"/>
              </a:rPr>
              <a:t>假定系统中有五个进程｛</a:t>
            </a:r>
            <a:r>
              <a:rPr kumimoji="1" lang="en-US" altLang="zh-CN" sz="2400" dirty="0">
                <a:latin typeface="Times New Roman" panose="02020603050405020304" pitchFamily="18" charset="0"/>
              </a:rPr>
              <a:t>P</a:t>
            </a:r>
            <a:r>
              <a:rPr kumimoji="1" lang="en-US" altLang="zh-CN" sz="2400" baseline="-25000" dirty="0">
                <a:latin typeface="Times New Roman" panose="02020603050405020304" pitchFamily="18" charset="0"/>
              </a:rPr>
              <a:t>0</a:t>
            </a:r>
            <a:r>
              <a:rPr kumimoji="1" lang="en-US" altLang="zh-CN" sz="2400" dirty="0">
                <a:latin typeface="Times New Roman" panose="02020603050405020304" pitchFamily="18" charset="0"/>
              </a:rPr>
              <a:t>, P</a:t>
            </a:r>
            <a:r>
              <a:rPr kumimoji="1" lang="en-US" altLang="zh-CN" sz="2400" baseline="-25000" dirty="0">
                <a:latin typeface="Times New Roman" panose="02020603050405020304" pitchFamily="18" charset="0"/>
              </a:rPr>
              <a:t>1</a:t>
            </a:r>
            <a:r>
              <a:rPr kumimoji="1" lang="en-US" altLang="zh-CN" sz="2400" dirty="0">
                <a:latin typeface="Times New Roman" panose="02020603050405020304" pitchFamily="18" charset="0"/>
              </a:rPr>
              <a:t>, P</a:t>
            </a:r>
            <a:r>
              <a:rPr kumimoji="1" lang="en-US" altLang="zh-CN" sz="2400" baseline="-25000" dirty="0">
                <a:latin typeface="Times New Roman" panose="02020603050405020304" pitchFamily="18" charset="0"/>
              </a:rPr>
              <a:t>2</a:t>
            </a:r>
            <a:r>
              <a:rPr kumimoji="1" lang="en-US" altLang="zh-CN" sz="2400" dirty="0">
                <a:latin typeface="Times New Roman" panose="02020603050405020304" pitchFamily="18" charset="0"/>
              </a:rPr>
              <a:t>, P</a:t>
            </a:r>
            <a:r>
              <a:rPr kumimoji="1" lang="en-US" altLang="zh-CN" sz="2400" baseline="-25000" dirty="0">
                <a:latin typeface="Times New Roman" panose="02020603050405020304" pitchFamily="18" charset="0"/>
              </a:rPr>
              <a:t>3</a:t>
            </a:r>
            <a:r>
              <a:rPr kumimoji="1" lang="en-US" altLang="zh-CN" sz="2400" dirty="0">
                <a:latin typeface="Times New Roman" panose="02020603050405020304" pitchFamily="18" charset="0"/>
              </a:rPr>
              <a:t>, P</a:t>
            </a:r>
            <a:r>
              <a:rPr kumimoji="1" lang="en-US" altLang="zh-CN" sz="2400" baseline="-25000" dirty="0">
                <a:latin typeface="Times New Roman" panose="02020603050405020304" pitchFamily="18" charset="0"/>
              </a:rPr>
              <a:t>4</a:t>
            </a:r>
            <a:r>
              <a:rPr kumimoji="1" lang="zh-CN" altLang="en-US" sz="2400" dirty="0">
                <a:latin typeface="Times New Roman" panose="02020603050405020304" pitchFamily="18" charset="0"/>
              </a:rPr>
              <a:t>｝和三类资源｛</a:t>
            </a:r>
            <a:r>
              <a:rPr kumimoji="1" lang="en-US" altLang="zh-CN" sz="2400" dirty="0">
                <a:latin typeface="Times New Roman" panose="02020603050405020304" pitchFamily="18" charset="0"/>
              </a:rPr>
              <a:t>A, B, C</a:t>
            </a:r>
            <a:r>
              <a:rPr kumimoji="1" lang="zh-CN" altLang="en-US" sz="2400" dirty="0">
                <a:latin typeface="Times New Roman" panose="02020603050405020304" pitchFamily="18" charset="0"/>
              </a:rPr>
              <a:t>｝，各种资源的数量分别为</a:t>
            </a:r>
            <a:r>
              <a:rPr kumimoji="1" lang="en-US" altLang="zh-CN" sz="2400" dirty="0">
                <a:latin typeface="Times New Roman" panose="02020603050405020304" pitchFamily="18" charset="0"/>
              </a:rPr>
              <a:t>10</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5</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7</a:t>
            </a:r>
            <a:r>
              <a:rPr kumimoji="1" lang="zh-CN" altLang="en-US" sz="2400" dirty="0">
                <a:latin typeface="Times New Roman" panose="02020603050405020304" pitchFamily="18" charset="0"/>
              </a:rPr>
              <a:t>，在</a:t>
            </a:r>
            <a:r>
              <a:rPr kumimoji="1" lang="en-US" altLang="zh-CN" sz="2400" i="1" dirty="0">
                <a:latin typeface="Times New Roman" panose="02020603050405020304" pitchFamily="18" charset="0"/>
              </a:rPr>
              <a:t>T</a:t>
            </a:r>
            <a:r>
              <a:rPr kumimoji="1" lang="en-US" altLang="zh-CN" sz="2400" baseline="-25000" dirty="0">
                <a:latin typeface="Times New Roman" panose="02020603050405020304" pitchFamily="18" charset="0"/>
              </a:rPr>
              <a:t>0</a:t>
            </a:r>
            <a:r>
              <a:rPr kumimoji="1" lang="zh-CN" altLang="en-US" sz="2400" dirty="0">
                <a:latin typeface="Times New Roman" panose="02020603050405020304" pitchFamily="18" charset="0"/>
              </a:rPr>
              <a:t>时刻的资源分配情况如图所示。 </a:t>
            </a:r>
          </a:p>
        </p:txBody>
      </p:sp>
      <p:sp>
        <p:nvSpPr>
          <p:cNvPr id="315396" name="Text Box 4"/>
          <p:cNvSpPr txBox="1">
            <a:spLocks noChangeArrowheads="1"/>
          </p:cNvSpPr>
          <p:nvPr/>
        </p:nvSpPr>
        <p:spPr bwMode="auto">
          <a:xfrm>
            <a:off x="1320239" y="5957197"/>
            <a:ext cx="5054972" cy="37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zh-CN" altLang="en-US" sz="1800" dirty="0"/>
              <a:t>（</a:t>
            </a:r>
            <a:r>
              <a:rPr kumimoji="1" lang="en-US" altLang="zh-CN" sz="1800" dirty="0"/>
              <a:t>1</a:t>
            </a:r>
            <a:r>
              <a:rPr kumimoji="1" lang="zh-CN" altLang="en-US" sz="1800" dirty="0"/>
              <a:t>）判断</a:t>
            </a:r>
            <a:r>
              <a:rPr kumimoji="1" lang="en-US" altLang="zh-CN" sz="1800" i="1" dirty="0"/>
              <a:t>T</a:t>
            </a:r>
            <a:r>
              <a:rPr kumimoji="1" lang="en-US" altLang="zh-CN" sz="1800" baseline="-25000" dirty="0"/>
              <a:t>0</a:t>
            </a:r>
            <a:r>
              <a:rPr kumimoji="1" lang="zh-CN" altLang="en-US" sz="1800" dirty="0"/>
              <a:t>时刻的安全性；</a:t>
            </a:r>
            <a:endParaRPr kumimoji="1" lang="zh-CN" altLang="en-US" sz="1800" b="0" dirty="0">
              <a:latin typeface="Times New Roman" panose="02020603050405020304" pitchFamily="18" charset="0"/>
            </a:endParaRPr>
          </a:p>
        </p:txBody>
      </p:sp>
      <p:grpSp>
        <p:nvGrpSpPr>
          <p:cNvPr id="2" name="Group 5"/>
          <p:cNvGrpSpPr>
            <a:grpSpLocks/>
          </p:cNvGrpSpPr>
          <p:nvPr/>
        </p:nvGrpSpPr>
        <p:grpSpPr bwMode="auto">
          <a:xfrm>
            <a:off x="457201" y="2658948"/>
            <a:ext cx="8123034" cy="3124502"/>
            <a:chOff x="612" y="1493"/>
            <a:chExt cx="4400" cy="1894"/>
          </a:xfrm>
        </p:grpSpPr>
        <p:grpSp>
          <p:nvGrpSpPr>
            <p:cNvPr id="319496" name="Group 6"/>
            <p:cNvGrpSpPr>
              <a:grpSpLocks/>
            </p:cNvGrpSpPr>
            <p:nvPr/>
          </p:nvGrpSpPr>
          <p:grpSpPr bwMode="auto">
            <a:xfrm>
              <a:off x="696" y="1493"/>
              <a:ext cx="4316" cy="1756"/>
              <a:chOff x="696" y="1493"/>
              <a:chExt cx="4316" cy="1756"/>
            </a:xfrm>
          </p:grpSpPr>
          <p:sp>
            <p:nvSpPr>
              <p:cNvPr id="319504" name="Rectangle 7"/>
              <p:cNvSpPr>
                <a:spLocks noChangeArrowheads="1"/>
              </p:cNvSpPr>
              <p:nvPr/>
            </p:nvSpPr>
            <p:spPr bwMode="auto">
              <a:xfrm>
                <a:off x="3777" y="2010"/>
                <a:ext cx="1235" cy="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en-US" sz="2400"/>
              </a:p>
            </p:txBody>
          </p:sp>
          <p:sp>
            <p:nvSpPr>
              <p:cNvPr id="319505" name="Rectangle 8"/>
              <p:cNvSpPr>
                <a:spLocks noChangeArrowheads="1"/>
              </p:cNvSpPr>
              <p:nvPr/>
            </p:nvSpPr>
            <p:spPr bwMode="auto">
              <a:xfrm>
                <a:off x="3051" y="2010"/>
                <a:ext cx="726" cy="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en-US" sz="2400"/>
              </a:p>
            </p:txBody>
          </p:sp>
          <p:sp>
            <p:nvSpPr>
              <p:cNvPr id="319506" name="Rectangle 9"/>
              <p:cNvSpPr>
                <a:spLocks noChangeArrowheads="1"/>
              </p:cNvSpPr>
              <p:nvPr/>
            </p:nvSpPr>
            <p:spPr bwMode="auto">
              <a:xfrm>
                <a:off x="2199" y="2010"/>
                <a:ext cx="852" cy="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endParaRPr lang="en-US" altLang="zh-CN" sz="2400"/>
              </a:p>
            </p:txBody>
          </p:sp>
          <p:sp>
            <p:nvSpPr>
              <p:cNvPr id="319507" name="Rectangle 10"/>
              <p:cNvSpPr>
                <a:spLocks noChangeArrowheads="1"/>
              </p:cNvSpPr>
              <p:nvPr/>
            </p:nvSpPr>
            <p:spPr bwMode="auto">
              <a:xfrm>
                <a:off x="1338" y="2010"/>
                <a:ext cx="861" cy="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endParaRPr lang="en-US" altLang="zh-CN" sz="2400"/>
              </a:p>
            </p:txBody>
          </p:sp>
          <p:sp>
            <p:nvSpPr>
              <p:cNvPr id="319508" name="Rectangle 11"/>
              <p:cNvSpPr>
                <a:spLocks noChangeArrowheads="1"/>
              </p:cNvSpPr>
              <p:nvPr/>
            </p:nvSpPr>
            <p:spPr bwMode="auto">
              <a:xfrm>
                <a:off x="696" y="2010"/>
                <a:ext cx="642" cy="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endParaRPr lang="en-GB" altLang="zh-CN" sz="2400" baseline="-25000"/>
              </a:p>
              <a:p>
                <a:pPr algn="ctr">
                  <a:spcBef>
                    <a:spcPct val="20000"/>
                  </a:spcBef>
                </a:pPr>
                <a:endParaRPr lang="en-GB" altLang="zh-CN" sz="2400" baseline="-25000"/>
              </a:p>
              <a:p>
                <a:pPr algn="ctr">
                  <a:spcBef>
                    <a:spcPct val="20000"/>
                  </a:spcBef>
                </a:pPr>
                <a:endParaRPr lang="en-GB" altLang="zh-CN" sz="2400" baseline="-25000"/>
              </a:p>
              <a:p>
                <a:pPr algn="ctr">
                  <a:spcBef>
                    <a:spcPct val="20000"/>
                  </a:spcBef>
                </a:pPr>
                <a:endParaRPr lang="en-GB" altLang="zh-CN" sz="2400" baseline="-25000"/>
              </a:p>
              <a:p>
                <a:pPr algn="ctr">
                  <a:spcBef>
                    <a:spcPct val="20000"/>
                  </a:spcBef>
                </a:pPr>
                <a:endParaRPr lang="en-GB" altLang="zh-CN" sz="2400" baseline="-25000"/>
              </a:p>
              <a:p>
                <a:pPr algn="ctr">
                  <a:spcBef>
                    <a:spcPct val="20000"/>
                  </a:spcBef>
                </a:pPr>
                <a:endParaRPr lang="en-GB" altLang="zh-CN" sz="2400" baseline="-25000"/>
              </a:p>
              <a:p>
                <a:pPr algn="ctr">
                  <a:spcBef>
                    <a:spcPct val="20000"/>
                  </a:spcBef>
                </a:pPr>
                <a:endParaRPr lang="en-US" altLang="zh-CN" sz="2400" baseline="-25000"/>
              </a:p>
            </p:txBody>
          </p:sp>
          <p:sp>
            <p:nvSpPr>
              <p:cNvPr id="319509" name="Rectangle 12"/>
              <p:cNvSpPr>
                <a:spLocks noChangeArrowheads="1"/>
              </p:cNvSpPr>
              <p:nvPr/>
            </p:nvSpPr>
            <p:spPr bwMode="auto">
              <a:xfrm>
                <a:off x="3777" y="1742"/>
                <a:ext cx="1235"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r>
                  <a:rPr lang="en-GB" altLang="zh-CN" sz="2400"/>
                  <a:t>A  B  C</a:t>
                </a:r>
                <a:endParaRPr lang="zh-CN" altLang="en-US" sz="2400"/>
              </a:p>
            </p:txBody>
          </p:sp>
          <p:sp>
            <p:nvSpPr>
              <p:cNvPr id="319510" name="Rectangle 13"/>
              <p:cNvSpPr>
                <a:spLocks noChangeArrowheads="1"/>
              </p:cNvSpPr>
              <p:nvPr/>
            </p:nvSpPr>
            <p:spPr bwMode="auto">
              <a:xfrm>
                <a:off x="3051" y="1742"/>
                <a:ext cx="72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r>
                  <a:rPr lang="en-GB" altLang="zh-CN" sz="2400" dirty="0"/>
                  <a:t>A  B  C</a:t>
                </a:r>
                <a:endParaRPr lang="zh-CN" altLang="en-US" sz="2400" dirty="0"/>
              </a:p>
            </p:txBody>
          </p:sp>
          <p:sp>
            <p:nvSpPr>
              <p:cNvPr id="319511" name="Rectangle 14"/>
              <p:cNvSpPr>
                <a:spLocks noChangeArrowheads="1"/>
              </p:cNvSpPr>
              <p:nvPr/>
            </p:nvSpPr>
            <p:spPr bwMode="auto">
              <a:xfrm>
                <a:off x="2199" y="1742"/>
                <a:ext cx="852"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r>
                  <a:rPr lang="en-GB" altLang="zh-CN" sz="2400" dirty="0"/>
                  <a:t>A  B  C</a:t>
                </a:r>
                <a:endParaRPr lang="en-US" altLang="zh-CN" sz="2400" dirty="0"/>
              </a:p>
            </p:txBody>
          </p:sp>
          <p:sp>
            <p:nvSpPr>
              <p:cNvPr id="319512" name="Rectangle 15"/>
              <p:cNvSpPr>
                <a:spLocks noChangeArrowheads="1"/>
              </p:cNvSpPr>
              <p:nvPr/>
            </p:nvSpPr>
            <p:spPr bwMode="auto">
              <a:xfrm>
                <a:off x="1338" y="1742"/>
                <a:ext cx="861"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r>
                  <a:rPr lang="en-GB" altLang="zh-CN" sz="2400"/>
                  <a:t>A  B  C</a:t>
                </a:r>
                <a:endParaRPr lang="en-US" altLang="zh-CN" sz="2400"/>
              </a:p>
            </p:txBody>
          </p:sp>
          <p:sp>
            <p:nvSpPr>
              <p:cNvPr id="319513" name="Rectangle 16"/>
              <p:cNvSpPr>
                <a:spLocks noChangeArrowheads="1"/>
              </p:cNvSpPr>
              <p:nvPr/>
            </p:nvSpPr>
            <p:spPr bwMode="auto">
              <a:xfrm>
                <a:off x="3777" y="1493"/>
                <a:ext cx="1235"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r>
                  <a:rPr lang="en-GB" altLang="zh-CN" sz="2400"/>
                  <a:t>Available</a:t>
                </a:r>
                <a:endParaRPr lang="en-US" altLang="zh-CN" sz="2400"/>
              </a:p>
            </p:txBody>
          </p:sp>
          <p:sp>
            <p:nvSpPr>
              <p:cNvPr id="319514" name="Rectangle 17"/>
              <p:cNvSpPr>
                <a:spLocks noChangeArrowheads="1"/>
              </p:cNvSpPr>
              <p:nvPr/>
            </p:nvSpPr>
            <p:spPr bwMode="auto">
              <a:xfrm>
                <a:off x="3051" y="1493"/>
                <a:ext cx="72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r>
                  <a:rPr lang="en-GB" altLang="zh-CN" sz="2400"/>
                  <a:t>Need</a:t>
                </a:r>
                <a:endParaRPr lang="en-US" altLang="zh-CN" sz="2400"/>
              </a:p>
            </p:txBody>
          </p:sp>
          <p:sp>
            <p:nvSpPr>
              <p:cNvPr id="319515" name="Rectangle 18"/>
              <p:cNvSpPr>
                <a:spLocks noChangeArrowheads="1"/>
              </p:cNvSpPr>
              <p:nvPr/>
            </p:nvSpPr>
            <p:spPr bwMode="auto">
              <a:xfrm>
                <a:off x="2199" y="1493"/>
                <a:ext cx="90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r>
                  <a:rPr lang="en-GB" altLang="zh-CN" sz="2400" dirty="0"/>
                  <a:t>Allocation</a:t>
                </a:r>
                <a:endParaRPr lang="en-US" altLang="zh-CN" sz="2400" dirty="0"/>
              </a:p>
            </p:txBody>
          </p:sp>
          <p:sp>
            <p:nvSpPr>
              <p:cNvPr id="319516" name="Rectangle 19"/>
              <p:cNvSpPr>
                <a:spLocks noChangeArrowheads="1"/>
              </p:cNvSpPr>
              <p:nvPr/>
            </p:nvSpPr>
            <p:spPr bwMode="auto">
              <a:xfrm>
                <a:off x="1338" y="1493"/>
                <a:ext cx="86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r>
                  <a:rPr lang="en-GB" altLang="zh-CN" sz="2400"/>
                  <a:t>Max</a:t>
                </a:r>
                <a:endParaRPr lang="en-US" altLang="zh-CN" sz="2400"/>
              </a:p>
            </p:txBody>
          </p:sp>
          <p:sp>
            <p:nvSpPr>
              <p:cNvPr id="319517" name="Rectangle 20"/>
              <p:cNvSpPr>
                <a:spLocks noChangeArrowheads="1"/>
              </p:cNvSpPr>
              <p:nvPr/>
            </p:nvSpPr>
            <p:spPr bwMode="auto">
              <a:xfrm>
                <a:off x="696" y="1493"/>
                <a:ext cx="64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GB" sz="2400"/>
                  <a:t> </a:t>
                </a:r>
                <a:endParaRPr lang="zh-CN" altLang="en-US" sz="2400"/>
              </a:p>
            </p:txBody>
          </p:sp>
          <p:sp>
            <p:nvSpPr>
              <p:cNvPr id="319518" name="Line 21"/>
              <p:cNvSpPr>
                <a:spLocks noChangeShapeType="1"/>
              </p:cNvSpPr>
              <p:nvPr/>
            </p:nvSpPr>
            <p:spPr bwMode="auto">
              <a:xfrm>
                <a:off x="696" y="1493"/>
                <a:ext cx="4316"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1"/>
              </a:p>
            </p:txBody>
          </p:sp>
          <p:sp>
            <p:nvSpPr>
              <p:cNvPr id="319519" name="Line 22"/>
              <p:cNvSpPr>
                <a:spLocks noChangeShapeType="1"/>
              </p:cNvSpPr>
              <p:nvPr/>
            </p:nvSpPr>
            <p:spPr bwMode="auto">
              <a:xfrm>
                <a:off x="696" y="3249"/>
                <a:ext cx="4316"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1"/>
              </a:p>
            </p:txBody>
          </p:sp>
          <p:sp>
            <p:nvSpPr>
              <p:cNvPr id="319520" name="Line 23"/>
              <p:cNvSpPr>
                <a:spLocks noChangeShapeType="1"/>
              </p:cNvSpPr>
              <p:nvPr/>
            </p:nvSpPr>
            <p:spPr bwMode="auto">
              <a:xfrm>
                <a:off x="696" y="1493"/>
                <a:ext cx="0" cy="175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1"/>
              </a:p>
            </p:txBody>
          </p:sp>
          <p:sp>
            <p:nvSpPr>
              <p:cNvPr id="319521" name="Line 24"/>
              <p:cNvSpPr>
                <a:spLocks noChangeShapeType="1"/>
              </p:cNvSpPr>
              <p:nvPr/>
            </p:nvSpPr>
            <p:spPr bwMode="auto">
              <a:xfrm>
                <a:off x="2199" y="1493"/>
                <a:ext cx="0" cy="17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1"/>
              </a:p>
            </p:txBody>
          </p:sp>
          <p:sp>
            <p:nvSpPr>
              <p:cNvPr id="319522" name="Line 25"/>
              <p:cNvSpPr>
                <a:spLocks noChangeShapeType="1"/>
              </p:cNvSpPr>
              <p:nvPr/>
            </p:nvSpPr>
            <p:spPr bwMode="auto">
              <a:xfrm>
                <a:off x="3088" y="1493"/>
                <a:ext cx="0" cy="17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1"/>
              </a:p>
            </p:txBody>
          </p:sp>
          <p:sp>
            <p:nvSpPr>
              <p:cNvPr id="319523" name="Line 26"/>
              <p:cNvSpPr>
                <a:spLocks noChangeShapeType="1"/>
              </p:cNvSpPr>
              <p:nvPr/>
            </p:nvSpPr>
            <p:spPr bwMode="auto">
              <a:xfrm>
                <a:off x="3777" y="1493"/>
                <a:ext cx="0" cy="17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1"/>
              </a:p>
            </p:txBody>
          </p:sp>
          <p:sp>
            <p:nvSpPr>
              <p:cNvPr id="319524" name="Line 27"/>
              <p:cNvSpPr>
                <a:spLocks noChangeShapeType="1"/>
              </p:cNvSpPr>
              <p:nvPr/>
            </p:nvSpPr>
            <p:spPr bwMode="auto">
              <a:xfrm>
                <a:off x="5012" y="1493"/>
                <a:ext cx="0" cy="175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1"/>
              </a:p>
            </p:txBody>
          </p:sp>
          <p:sp>
            <p:nvSpPr>
              <p:cNvPr id="319525" name="Line 28"/>
              <p:cNvSpPr>
                <a:spLocks noChangeShapeType="1"/>
              </p:cNvSpPr>
              <p:nvPr/>
            </p:nvSpPr>
            <p:spPr bwMode="auto">
              <a:xfrm>
                <a:off x="1338" y="1742"/>
                <a:ext cx="367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1"/>
              </a:p>
            </p:txBody>
          </p:sp>
          <p:sp>
            <p:nvSpPr>
              <p:cNvPr id="319526" name="Line 29"/>
              <p:cNvSpPr>
                <a:spLocks noChangeShapeType="1"/>
              </p:cNvSpPr>
              <p:nvPr/>
            </p:nvSpPr>
            <p:spPr bwMode="auto">
              <a:xfrm>
                <a:off x="696" y="1493"/>
                <a:ext cx="642" cy="517"/>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1"/>
              </a:p>
            </p:txBody>
          </p:sp>
          <p:sp>
            <p:nvSpPr>
              <p:cNvPr id="319527" name="Line 30"/>
              <p:cNvSpPr>
                <a:spLocks noChangeShapeType="1"/>
              </p:cNvSpPr>
              <p:nvPr/>
            </p:nvSpPr>
            <p:spPr bwMode="auto">
              <a:xfrm>
                <a:off x="1338" y="2010"/>
                <a:ext cx="0" cy="12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1"/>
              </a:p>
            </p:txBody>
          </p:sp>
          <p:sp>
            <p:nvSpPr>
              <p:cNvPr id="319528" name="Line 31"/>
              <p:cNvSpPr>
                <a:spLocks noChangeShapeType="1"/>
              </p:cNvSpPr>
              <p:nvPr/>
            </p:nvSpPr>
            <p:spPr bwMode="auto">
              <a:xfrm>
                <a:off x="1338" y="1493"/>
                <a:ext cx="0" cy="51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1"/>
              </a:p>
            </p:txBody>
          </p:sp>
          <p:sp>
            <p:nvSpPr>
              <p:cNvPr id="319529" name="Line 32"/>
              <p:cNvSpPr>
                <a:spLocks noChangeShapeType="1"/>
              </p:cNvSpPr>
              <p:nvPr/>
            </p:nvSpPr>
            <p:spPr bwMode="auto">
              <a:xfrm>
                <a:off x="1338" y="2010"/>
                <a:ext cx="367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1"/>
              </a:p>
            </p:txBody>
          </p:sp>
          <p:sp>
            <p:nvSpPr>
              <p:cNvPr id="319530" name="Line 33"/>
              <p:cNvSpPr>
                <a:spLocks noChangeShapeType="1"/>
              </p:cNvSpPr>
              <p:nvPr/>
            </p:nvSpPr>
            <p:spPr bwMode="auto">
              <a:xfrm>
                <a:off x="696" y="2010"/>
                <a:ext cx="642"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1"/>
              </a:p>
            </p:txBody>
          </p:sp>
        </p:grpSp>
        <p:sp>
          <p:nvSpPr>
            <p:cNvPr id="319497" name="Text Box 34"/>
            <p:cNvSpPr txBox="1">
              <a:spLocks noChangeArrowheads="1"/>
            </p:cNvSpPr>
            <p:nvPr/>
          </p:nvSpPr>
          <p:spPr bwMode="auto">
            <a:xfrm>
              <a:off x="612" y="1770"/>
              <a:ext cx="58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
                  <a:schemeClr val="tx1"/>
                </a:buClr>
              </a:pPr>
              <a:r>
                <a:rPr lang="zh-CN" altLang="en-GB" sz="2400"/>
                <a:t>进程</a:t>
              </a:r>
              <a:endParaRPr lang="zh-CN" altLang="en-US" sz="2400"/>
            </a:p>
          </p:txBody>
        </p:sp>
        <p:sp>
          <p:nvSpPr>
            <p:cNvPr id="319498" name="Text Box 35"/>
            <p:cNvSpPr txBox="1">
              <a:spLocks noChangeArrowheads="1"/>
            </p:cNvSpPr>
            <p:nvPr/>
          </p:nvSpPr>
          <p:spPr bwMode="auto">
            <a:xfrm>
              <a:off x="839" y="1513"/>
              <a:ext cx="58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
                  <a:schemeClr val="tx1"/>
                </a:buClr>
              </a:pPr>
              <a:r>
                <a:rPr lang="zh-CN" altLang="en-GB" sz="2400"/>
                <a:t>资源</a:t>
              </a:r>
              <a:endParaRPr lang="zh-CN" altLang="en-US" sz="2400"/>
            </a:p>
          </p:txBody>
        </p:sp>
        <p:sp>
          <p:nvSpPr>
            <p:cNvPr id="319499" name="Text Box 37"/>
            <p:cNvSpPr txBox="1">
              <a:spLocks noChangeArrowheads="1"/>
            </p:cNvSpPr>
            <p:nvPr/>
          </p:nvSpPr>
          <p:spPr bwMode="auto">
            <a:xfrm>
              <a:off x="2274" y="1992"/>
              <a:ext cx="680" cy="1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buClr>
                  <a:schemeClr val="tx1"/>
                </a:buClr>
              </a:pPr>
              <a:r>
                <a:rPr lang="en-GB" altLang="zh-CN" sz="2400"/>
                <a:t>0  1  0</a:t>
              </a:r>
            </a:p>
            <a:p>
              <a:pPr algn="ctr" eaLnBrk="1" hangingPunct="1">
                <a:lnSpc>
                  <a:spcPct val="110000"/>
                </a:lnSpc>
                <a:buClr>
                  <a:schemeClr val="tx1"/>
                </a:buClr>
              </a:pPr>
              <a:r>
                <a:rPr lang="en-GB" altLang="zh-CN" sz="2400"/>
                <a:t>2  0  0</a:t>
              </a:r>
              <a:endParaRPr lang="zh-CN" altLang="en-GB" sz="2400"/>
            </a:p>
            <a:p>
              <a:pPr algn="ctr" eaLnBrk="1" hangingPunct="1">
                <a:lnSpc>
                  <a:spcPct val="110000"/>
                </a:lnSpc>
                <a:buClr>
                  <a:schemeClr val="tx1"/>
                </a:buClr>
              </a:pPr>
              <a:r>
                <a:rPr lang="en-GB" altLang="zh-CN" sz="2400"/>
                <a:t>3  0  2</a:t>
              </a:r>
              <a:endParaRPr lang="zh-CN" altLang="en-GB" sz="2400"/>
            </a:p>
            <a:p>
              <a:pPr algn="ctr" eaLnBrk="1" hangingPunct="1">
                <a:lnSpc>
                  <a:spcPct val="110000"/>
                </a:lnSpc>
                <a:buClr>
                  <a:schemeClr val="tx1"/>
                </a:buClr>
              </a:pPr>
              <a:r>
                <a:rPr lang="en-GB" altLang="zh-CN" sz="2400"/>
                <a:t>2  1  1</a:t>
              </a:r>
              <a:endParaRPr lang="zh-CN" altLang="en-GB" sz="2400"/>
            </a:p>
            <a:p>
              <a:pPr algn="ctr" eaLnBrk="1" hangingPunct="1">
                <a:lnSpc>
                  <a:spcPct val="110000"/>
                </a:lnSpc>
                <a:buClr>
                  <a:schemeClr val="tx1"/>
                </a:buClr>
              </a:pPr>
              <a:r>
                <a:rPr lang="en-GB" altLang="zh-CN" sz="2400"/>
                <a:t>0  0  2</a:t>
              </a:r>
              <a:endParaRPr lang="zh-CN" altLang="en-US" sz="2400"/>
            </a:p>
          </p:txBody>
        </p:sp>
        <p:sp>
          <p:nvSpPr>
            <p:cNvPr id="319500" name="Text Box 38"/>
            <p:cNvSpPr txBox="1">
              <a:spLocks noChangeArrowheads="1"/>
            </p:cNvSpPr>
            <p:nvPr/>
          </p:nvSpPr>
          <p:spPr bwMode="auto">
            <a:xfrm>
              <a:off x="1303" y="1992"/>
              <a:ext cx="817" cy="1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r" eaLnBrk="1" hangingPunct="1">
                <a:lnSpc>
                  <a:spcPct val="110000"/>
                </a:lnSpc>
                <a:buClr>
                  <a:schemeClr val="tx1"/>
                </a:buClr>
              </a:pPr>
              <a:r>
                <a:rPr lang="en-GB" altLang="zh-CN" sz="2400"/>
                <a:t>7   5   3</a:t>
              </a:r>
            </a:p>
            <a:p>
              <a:pPr algn="r" eaLnBrk="1" hangingPunct="1">
                <a:lnSpc>
                  <a:spcPct val="110000"/>
                </a:lnSpc>
                <a:buClr>
                  <a:schemeClr val="tx1"/>
                </a:buClr>
              </a:pPr>
              <a:r>
                <a:rPr lang="en-GB" altLang="zh-CN" sz="2400"/>
                <a:t>3   2   2</a:t>
              </a:r>
            </a:p>
            <a:p>
              <a:pPr algn="r" eaLnBrk="1" hangingPunct="1">
                <a:lnSpc>
                  <a:spcPct val="110000"/>
                </a:lnSpc>
                <a:buClr>
                  <a:schemeClr val="tx1"/>
                </a:buClr>
              </a:pPr>
              <a:r>
                <a:rPr lang="en-GB" altLang="zh-CN" sz="2400"/>
                <a:t>9   0   2</a:t>
              </a:r>
              <a:endParaRPr lang="zh-CN" altLang="en-GB" sz="2400"/>
            </a:p>
            <a:p>
              <a:pPr algn="r" eaLnBrk="1" hangingPunct="1">
                <a:lnSpc>
                  <a:spcPct val="110000"/>
                </a:lnSpc>
                <a:buClr>
                  <a:schemeClr val="tx1"/>
                </a:buClr>
              </a:pPr>
              <a:r>
                <a:rPr lang="en-GB" altLang="zh-CN" sz="2400"/>
                <a:t>2   2   2</a:t>
              </a:r>
            </a:p>
            <a:p>
              <a:pPr algn="r" eaLnBrk="1" hangingPunct="1">
                <a:lnSpc>
                  <a:spcPct val="110000"/>
                </a:lnSpc>
                <a:buClr>
                  <a:schemeClr val="tx1"/>
                </a:buClr>
              </a:pPr>
              <a:r>
                <a:rPr lang="en-GB" altLang="zh-CN" sz="2400"/>
                <a:t>4   3   3</a:t>
              </a:r>
              <a:endParaRPr lang="zh-CN" altLang="en-US" sz="2400"/>
            </a:p>
          </p:txBody>
        </p:sp>
        <p:sp>
          <p:nvSpPr>
            <p:cNvPr id="319501" name="Text Box 39"/>
            <p:cNvSpPr txBox="1">
              <a:spLocks noChangeArrowheads="1"/>
            </p:cNvSpPr>
            <p:nvPr/>
          </p:nvSpPr>
          <p:spPr bwMode="auto">
            <a:xfrm>
              <a:off x="3050" y="1992"/>
              <a:ext cx="680" cy="1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buClr>
                  <a:schemeClr val="tx1"/>
                </a:buClr>
              </a:pPr>
              <a:r>
                <a:rPr lang="en-GB" altLang="zh-CN" sz="2400"/>
                <a:t>7  4  3</a:t>
              </a:r>
            </a:p>
            <a:p>
              <a:pPr algn="ctr" eaLnBrk="1" hangingPunct="1">
                <a:lnSpc>
                  <a:spcPct val="110000"/>
                </a:lnSpc>
                <a:buClr>
                  <a:schemeClr val="tx1"/>
                </a:buClr>
              </a:pPr>
              <a:r>
                <a:rPr lang="en-GB" altLang="zh-CN" sz="2400"/>
                <a:t>1  2  2</a:t>
              </a:r>
              <a:endParaRPr lang="zh-CN" altLang="en-GB" sz="2400"/>
            </a:p>
            <a:p>
              <a:pPr algn="ctr" eaLnBrk="1" hangingPunct="1">
                <a:lnSpc>
                  <a:spcPct val="110000"/>
                </a:lnSpc>
                <a:buClr>
                  <a:schemeClr val="tx1"/>
                </a:buClr>
              </a:pPr>
              <a:r>
                <a:rPr lang="en-GB" altLang="zh-CN" sz="2400"/>
                <a:t>6  0  0</a:t>
              </a:r>
              <a:endParaRPr lang="zh-CN" altLang="en-GB" sz="2400"/>
            </a:p>
            <a:p>
              <a:pPr algn="ctr" eaLnBrk="1" hangingPunct="1">
                <a:lnSpc>
                  <a:spcPct val="110000"/>
                </a:lnSpc>
                <a:buClr>
                  <a:schemeClr val="tx1"/>
                </a:buClr>
              </a:pPr>
              <a:r>
                <a:rPr lang="en-GB" altLang="zh-CN" sz="2400"/>
                <a:t>0  1  1</a:t>
              </a:r>
              <a:endParaRPr lang="zh-CN" altLang="en-GB" sz="2400"/>
            </a:p>
            <a:p>
              <a:pPr algn="ctr" eaLnBrk="1" hangingPunct="1">
                <a:lnSpc>
                  <a:spcPct val="110000"/>
                </a:lnSpc>
                <a:buClr>
                  <a:schemeClr val="tx1"/>
                </a:buClr>
              </a:pPr>
              <a:r>
                <a:rPr lang="en-GB" altLang="zh-CN" sz="2400"/>
                <a:t>4  3  1</a:t>
              </a:r>
              <a:endParaRPr lang="zh-CN" altLang="en-US" sz="2400"/>
            </a:p>
          </p:txBody>
        </p:sp>
        <p:sp>
          <p:nvSpPr>
            <p:cNvPr id="319502" name="Text Box 40"/>
            <p:cNvSpPr txBox="1">
              <a:spLocks noChangeArrowheads="1"/>
            </p:cNvSpPr>
            <p:nvPr/>
          </p:nvSpPr>
          <p:spPr bwMode="auto">
            <a:xfrm>
              <a:off x="3912" y="2498"/>
              <a:ext cx="817"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r" eaLnBrk="1" hangingPunct="1">
                <a:lnSpc>
                  <a:spcPct val="110000"/>
                </a:lnSpc>
                <a:buClr>
                  <a:schemeClr val="tx1"/>
                </a:buClr>
              </a:pPr>
              <a:r>
                <a:rPr lang="en-GB" altLang="zh-CN" sz="2400" dirty="0"/>
                <a:t> 3   3   2</a:t>
              </a:r>
            </a:p>
            <a:p>
              <a:pPr algn="r" eaLnBrk="1" hangingPunct="1">
                <a:lnSpc>
                  <a:spcPct val="110000"/>
                </a:lnSpc>
                <a:buClr>
                  <a:schemeClr val="tx1"/>
                </a:buClr>
              </a:pPr>
              <a:endParaRPr lang="zh-CN" altLang="en-US" sz="2400" dirty="0"/>
            </a:p>
          </p:txBody>
        </p:sp>
        <p:sp>
          <p:nvSpPr>
            <p:cNvPr id="319503" name="Text Box 41"/>
            <p:cNvSpPr txBox="1">
              <a:spLocks noChangeArrowheads="1"/>
            </p:cNvSpPr>
            <p:nvPr/>
          </p:nvSpPr>
          <p:spPr bwMode="auto">
            <a:xfrm>
              <a:off x="748" y="1992"/>
              <a:ext cx="408" cy="1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buClr>
                  <a:schemeClr val="tx1"/>
                </a:buClr>
              </a:pPr>
              <a:r>
                <a:rPr lang="en-GB" altLang="zh-CN" sz="2400"/>
                <a:t>P</a:t>
              </a:r>
              <a:r>
                <a:rPr lang="en-GB" altLang="zh-CN" sz="2400" baseline="-25000"/>
                <a:t>0</a:t>
              </a:r>
            </a:p>
            <a:p>
              <a:pPr algn="ctr" eaLnBrk="1" hangingPunct="1">
                <a:lnSpc>
                  <a:spcPct val="110000"/>
                </a:lnSpc>
                <a:buClr>
                  <a:schemeClr val="tx1"/>
                </a:buClr>
              </a:pPr>
              <a:r>
                <a:rPr lang="en-GB" altLang="zh-CN" sz="2400"/>
                <a:t>P</a:t>
              </a:r>
              <a:r>
                <a:rPr lang="en-GB" altLang="zh-CN" sz="2400" baseline="-25000"/>
                <a:t>1</a:t>
              </a:r>
            </a:p>
            <a:p>
              <a:pPr algn="ctr" eaLnBrk="1" hangingPunct="1">
                <a:lnSpc>
                  <a:spcPct val="110000"/>
                </a:lnSpc>
                <a:buClr>
                  <a:schemeClr val="tx1"/>
                </a:buClr>
              </a:pPr>
              <a:r>
                <a:rPr lang="en-GB" altLang="zh-CN" sz="2400"/>
                <a:t>P</a:t>
              </a:r>
              <a:r>
                <a:rPr lang="en-GB" altLang="zh-CN" sz="2400" baseline="-25000"/>
                <a:t>2</a:t>
              </a:r>
            </a:p>
            <a:p>
              <a:pPr algn="ctr" eaLnBrk="1" hangingPunct="1">
                <a:lnSpc>
                  <a:spcPct val="110000"/>
                </a:lnSpc>
                <a:buClr>
                  <a:schemeClr val="tx1"/>
                </a:buClr>
              </a:pPr>
              <a:r>
                <a:rPr lang="en-GB" altLang="zh-CN" sz="2400"/>
                <a:t>P</a:t>
              </a:r>
              <a:r>
                <a:rPr lang="en-GB" altLang="zh-CN" sz="2400" baseline="-25000"/>
                <a:t>3</a:t>
              </a:r>
            </a:p>
            <a:p>
              <a:pPr algn="ctr" eaLnBrk="1" hangingPunct="1">
                <a:lnSpc>
                  <a:spcPct val="110000"/>
                </a:lnSpc>
                <a:buClr>
                  <a:schemeClr val="tx1"/>
                </a:buClr>
              </a:pPr>
              <a:r>
                <a:rPr lang="en-GB" altLang="zh-CN" sz="2400"/>
                <a:t>P</a:t>
              </a:r>
              <a:r>
                <a:rPr lang="en-GB" altLang="zh-CN" sz="2400" baseline="-25000"/>
                <a:t>4</a:t>
              </a:r>
              <a:endParaRPr lang="en-US" altLang="zh-CN" sz="2400"/>
            </a:p>
          </p:txBody>
        </p:sp>
      </p:grpSp>
      <p:sp>
        <p:nvSpPr>
          <p:cNvPr id="3" name="标题 1">
            <a:extLst>
              <a:ext uri="{FF2B5EF4-FFF2-40B4-BE49-F238E27FC236}">
                <a16:creationId xmlns:a16="http://schemas.microsoft.com/office/drawing/2014/main" id="{F530147F-F896-6635-630E-A70C13494A65}"/>
              </a:ext>
            </a:extLst>
          </p:cNvPr>
          <p:cNvSpPr txBox="1">
            <a:spLocks/>
          </p:cNvSpPr>
          <p:nvPr/>
        </p:nvSpPr>
        <p:spPr>
          <a:xfrm>
            <a:off x="1637884" y="35662"/>
            <a:ext cx="7886700" cy="864684"/>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4400" b="1" dirty="0">
                <a:solidFill>
                  <a:srgbClr val="FF0000"/>
                </a:solidFill>
              </a:rPr>
              <a:t>4.5.3</a:t>
            </a:r>
            <a:r>
              <a:rPr lang="zh-CN" altLang="en-US" sz="4400" b="1" dirty="0">
                <a:solidFill>
                  <a:srgbClr val="FF0000"/>
                </a:solidFill>
              </a:rPr>
              <a:t>银行家算法举例</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15396"/>
                                        </p:tgtEl>
                                        <p:attrNameLst>
                                          <p:attrName>style.visibility</p:attrName>
                                        </p:attrNameLst>
                                      </p:cBhvr>
                                      <p:to>
                                        <p:strVal val="visible"/>
                                      </p:to>
                                    </p:set>
                                    <p:animEffect transition="in" filter="box(in)">
                                      <p:cBhvr>
                                        <p:cTn id="7" dur="500"/>
                                        <p:tgtEl>
                                          <p:spTgt spid="315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6" name="Text Box 4"/>
          <p:cNvSpPr txBox="1">
            <a:spLocks noChangeArrowheads="1"/>
          </p:cNvSpPr>
          <p:nvPr/>
        </p:nvSpPr>
        <p:spPr bwMode="auto">
          <a:xfrm>
            <a:off x="72392" y="3324603"/>
            <a:ext cx="5054972" cy="37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zh-CN" altLang="en-US" sz="1800" dirty="0">
                <a:solidFill>
                  <a:srgbClr val="FF0000"/>
                </a:solidFill>
              </a:rPr>
              <a:t>（</a:t>
            </a:r>
            <a:r>
              <a:rPr kumimoji="1" lang="en-US" altLang="zh-CN" sz="1800" dirty="0">
                <a:solidFill>
                  <a:srgbClr val="FF0000"/>
                </a:solidFill>
              </a:rPr>
              <a:t>1</a:t>
            </a:r>
            <a:r>
              <a:rPr kumimoji="1" lang="zh-CN" altLang="en-US" sz="1800" dirty="0">
                <a:solidFill>
                  <a:srgbClr val="FF0000"/>
                </a:solidFill>
              </a:rPr>
              <a:t>）判断</a:t>
            </a:r>
            <a:r>
              <a:rPr kumimoji="1" lang="en-US" altLang="zh-CN" sz="1800" i="1" dirty="0">
                <a:solidFill>
                  <a:srgbClr val="FF0000"/>
                </a:solidFill>
              </a:rPr>
              <a:t>T</a:t>
            </a:r>
            <a:r>
              <a:rPr kumimoji="1" lang="en-US" altLang="zh-CN" sz="1800" baseline="-25000" dirty="0">
                <a:solidFill>
                  <a:srgbClr val="FF0000"/>
                </a:solidFill>
              </a:rPr>
              <a:t>0</a:t>
            </a:r>
            <a:r>
              <a:rPr kumimoji="1" lang="zh-CN" altLang="en-US" sz="1800" dirty="0">
                <a:solidFill>
                  <a:srgbClr val="FF0000"/>
                </a:solidFill>
              </a:rPr>
              <a:t>时刻的安全性；</a:t>
            </a:r>
            <a:endParaRPr kumimoji="1" lang="zh-CN" altLang="en-US" sz="1800" b="0" dirty="0">
              <a:solidFill>
                <a:srgbClr val="FF0000"/>
              </a:solidFill>
              <a:latin typeface="Times New Roman" panose="02020603050405020304" pitchFamily="18" charset="0"/>
            </a:endParaRPr>
          </a:p>
        </p:txBody>
      </p:sp>
      <p:grpSp>
        <p:nvGrpSpPr>
          <p:cNvPr id="2" name="Group 5"/>
          <p:cNvGrpSpPr>
            <a:grpSpLocks/>
          </p:cNvGrpSpPr>
          <p:nvPr/>
        </p:nvGrpSpPr>
        <p:grpSpPr bwMode="auto">
          <a:xfrm>
            <a:off x="236432" y="1040841"/>
            <a:ext cx="7665834" cy="2218997"/>
            <a:chOff x="612" y="1493"/>
            <a:chExt cx="4400" cy="1756"/>
          </a:xfrm>
        </p:grpSpPr>
        <p:grpSp>
          <p:nvGrpSpPr>
            <p:cNvPr id="319496" name="Group 6"/>
            <p:cNvGrpSpPr>
              <a:grpSpLocks/>
            </p:cNvGrpSpPr>
            <p:nvPr/>
          </p:nvGrpSpPr>
          <p:grpSpPr bwMode="auto">
            <a:xfrm>
              <a:off x="696" y="1493"/>
              <a:ext cx="4316" cy="1756"/>
              <a:chOff x="696" y="1493"/>
              <a:chExt cx="4316" cy="1756"/>
            </a:xfrm>
          </p:grpSpPr>
          <p:sp>
            <p:nvSpPr>
              <p:cNvPr id="319504" name="Rectangle 7"/>
              <p:cNvSpPr>
                <a:spLocks noChangeArrowheads="1"/>
              </p:cNvSpPr>
              <p:nvPr/>
            </p:nvSpPr>
            <p:spPr bwMode="auto">
              <a:xfrm>
                <a:off x="3777" y="2010"/>
                <a:ext cx="1235" cy="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en-US" sz="1800"/>
              </a:p>
            </p:txBody>
          </p:sp>
          <p:sp>
            <p:nvSpPr>
              <p:cNvPr id="319505" name="Rectangle 8"/>
              <p:cNvSpPr>
                <a:spLocks noChangeArrowheads="1"/>
              </p:cNvSpPr>
              <p:nvPr/>
            </p:nvSpPr>
            <p:spPr bwMode="auto">
              <a:xfrm>
                <a:off x="3051" y="2010"/>
                <a:ext cx="726" cy="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en-US" sz="1800"/>
              </a:p>
            </p:txBody>
          </p:sp>
          <p:sp>
            <p:nvSpPr>
              <p:cNvPr id="319506" name="Rectangle 9"/>
              <p:cNvSpPr>
                <a:spLocks noChangeArrowheads="1"/>
              </p:cNvSpPr>
              <p:nvPr/>
            </p:nvSpPr>
            <p:spPr bwMode="auto">
              <a:xfrm>
                <a:off x="2199" y="2010"/>
                <a:ext cx="852" cy="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endParaRPr lang="en-US" altLang="zh-CN" sz="1800"/>
              </a:p>
            </p:txBody>
          </p:sp>
          <p:sp>
            <p:nvSpPr>
              <p:cNvPr id="319507" name="Rectangle 10"/>
              <p:cNvSpPr>
                <a:spLocks noChangeArrowheads="1"/>
              </p:cNvSpPr>
              <p:nvPr/>
            </p:nvSpPr>
            <p:spPr bwMode="auto">
              <a:xfrm>
                <a:off x="1338" y="2010"/>
                <a:ext cx="861" cy="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endParaRPr lang="en-US" altLang="zh-CN" sz="1800"/>
              </a:p>
            </p:txBody>
          </p:sp>
          <p:sp>
            <p:nvSpPr>
              <p:cNvPr id="319508" name="Rectangle 11"/>
              <p:cNvSpPr>
                <a:spLocks noChangeArrowheads="1"/>
              </p:cNvSpPr>
              <p:nvPr/>
            </p:nvSpPr>
            <p:spPr bwMode="auto">
              <a:xfrm>
                <a:off x="696" y="2010"/>
                <a:ext cx="642" cy="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endParaRPr lang="en-GB" altLang="zh-CN" sz="1800" baseline="-25000"/>
              </a:p>
              <a:p>
                <a:pPr algn="ctr">
                  <a:spcBef>
                    <a:spcPct val="20000"/>
                  </a:spcBef>
                </a:pPr>
                <a:endParaRPr lang="en-GB" altLang="zh-CN" sz="1800" baseline="-25000"/>
              </a:p>
              <a:p>
                <a:pPr algn="ctr">
                  <a:spcBef>
                    <a:spcPct val="20000"/>
                  </a:spcBef>
                </a:pPr>
                <a:endParaRPr lang="en-GB" altLang="zh-CN" sz="1800" baseline="-25000"/>
              </a:p>
              <a:p>
                <a:pPr algn="ctr">
                  <a:spcBef>
                    <a:spcPct val="20000"/>
                  </a:spcBef>
                </a:pPr>
                <a:endParaRPr lang="en-GB" altLang="zh-CN" sz="1800" baseline="-25000"/>
              </a:p>
              <a:p>
                <a:pPr algn="ctr">
                  <a:spcBef>
                    <a:spcPct val="20000"/>
                  </a:spcBef>
                </a:pPr>
                <a:endParaRPr lang="en-GB" altLang="zh-CN" sz="1800" baseline="-25000"/>
              </a:p>
              <a:p>
                <a:pPr algn="ctr">
                  <a:spcBef>
                    <a:spcPct val="20000"/>
                  </a:spcBef>
                </a:pPr>
                <a:endParaRPr lang="en-GB" altLang="zh-CN" sz="1800" baseline="-25000"/>
              </a:p>
              <a:p>
                <a:pPr algn="ctr">
                  <a:spcBef>
                    <a:spcPct val="20000"/>
                  </a:spcBef>
                </a:pPr>
                <a:endParaRPr lang="en-US" altLang="zh-CN" sz="1800" baseline="-25000"/>
              </a:p>
            </p:txBody>
          </p:sp>
          <p:sp>
            <p:nvSpPr>
              <p:cNvPr id="319509" name="Rectangle 12"/>
              <p:cNvSpPr>
                <a:spLocks noChangeArrowheads="1"/>
              </p:cNvSpPr>
              <p:nvPr/>
            </p:nvSpPr>
            <p:spPr bwMode="auto">
              <a:xfrm>
                <a:off x="3777" y="1742"/>
                <a:ext cx="1235"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r>
                  <a:rPr lang="en-GB" altLang="zh-CN" sz="1800"/>
                  <a:t>A  B  C</a:t>
                </a:r>
                <a:endParaRPr lang="zh-CN" altLang="en-US" sz="1800"/>
              </a:p>
            </p:txBody>
          </p:sp>
          <p:sp>
            <p:nvSpPr>
              <p:cNvPr id="319510" name="Rectangle 13"/>
              <p:cNvSpPr>
                <a:spLocks noChangeArrowheads="1"/>
              </p:cNvSpPr>
              <p:nvPr/>
            </p:nvSpPr>
            <p:spPr bwMode="auto">
              <a:xfrm>
                <a:off x="3051" y="1742"/>
                <a:ext cx="72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r>
                  <a:rPr lang="en-GB" altLang="zh-CN" sz="1800" dirty="0"/>
                  <a:t>A  B  C</a:t>
                </a:r>
                <a:endParaRPr lang="zh-CN" altLang="en-US" sz="1800" dirty="0"/>
              </a:p>
            </p:txBody>
          </p:sp>
          <p:sp>
            <p:nvSpPr>
              <p:cNvPr id="319511" name="Rectangle 14"/>
              <p:cNvSpPr>
                <a:spLocks noChangeArrowheads="1"/>
              </p:cNvSpPr>
              <p:nvPr/>
            </p:nvSpPr>
            <p:spPr bwMode="auto">
              <a:xfrm>
                <a:off x="2199" y="1742"/>
                <a:ext cx="852"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r>
                  <a:rPr lang="en-GB" altLang="zh-CN" sz="1800" dirty="0"/>
                  <a:t>A  B  C</a:t>
                </a:r>
                <a:endParaRPr lang="en-US" altLang="zh-CN" sz="1800" dirty="0"/>
              </a:p>
            </p:txBody>
          </p:sp>
          <p:sp>
            <p:nvSpPr>
              <p:cNvPr id="319512" name="Rectangle 15"/>
              <p:cNvSpPr>
                <a:spLocks noChangeArrowheads="1"/>
              </p:cNvSpPr>
              <p:nvPr/>
            </p:nvSpPr>
            <p:spPr bwMode="auto">
              <a:xfrm>
                <a:off x="1338" y="1742"/>
                <a:ext cx="861"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r>
                  <a:rPr lang="en-GB" altLang="zh-CN" sz="1800"/>
                  <a:t>A  B  C</a:t>
                </a:r>
                <a:endParaRPr lang="en-US" altLang="zh-CN" sz="1800"/>
              </a:p>
            </p:txBody>
          </p:sp>
          <p:sp>
            <p:nvSpPr>
              <p:cNvPr id="319513" name="Rectangle 16"/>
              <p:cNvSpPr>
                <a:spLocks noChangeArrowheads="1"/>
              </p:cNvSpPr>
              <p:nvPr/>
            </p:nvSpPr>
            <p:spPr bwMode="auto">
              <a:xfrm>
                <a:off x="3777" y="1493"/>
                <a:ext cx="1235"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r>
                  <a:rPr lang="en-GB" altLang="zh-CN" sz="1800"/>
                  <a:t>Available</a:t>
                </a:r>
                <a:endParaRPr lang="en-US" altLang="zh-CN" sz="1800"/>
              </a:p>
            </p:txBody>
          </p:sp>
          <p:sp>
            <p:nvSpPr>
              <p:cNvPr id="319514" name="Rectangle 17"/>
              <p:cNvSpPr>
                <a:spLocks noChangeArrowheads="1"/>
              </p:cNvSpPr>
              <p:nvPr/>
            </p:nvSpPr>
            <p:spPr bwMode="auto">
              <a:xfrm>
                <a:off x="3051" y="1493"/>
                <a:ext cx="72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r>
                  <a:rPr lang="en-GB" altLang="zh-CN" sz="1800"/>
                  <a:t>Need</a:t>
                </a:r>
                <a:endParaRPr lang="en-US" altLang="zh-CN" sz="1800"/>
              </a:p>
            </p:txBody>
          </p:sp>
          <p:sp>
            <p:nvSpPr>
              <p:cNvPr id="319515" name="Rectangle 18"/>
              <p:cNvSpPr>
                <a:spLocks noChangeArrowheads="1"/>
              </p:cNvSpPr>
              <p:nvPr/>
            </p:nvSpPr>
            <p:spPr bwMode="auto">
              <a:xfrm>
                <a:off x="2199" y="1493"/>
                <a:ext cx="90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r>
                  <a:rPr lang="en-GB" altLang="zh-CN" sz="1800" dirty="0"/>
                  <a:t>Allocation</a:t>
                </a:r>
                <a:endParaRPr lang="en-US" altLang="zh-CN" sz="1800" dirty="0"/>
              </a:p>
            </p:txBody>
          </p:sp>
          <p:sp>
            <p:nvSpPr>
              <p:cNvPr id="319516" name="Rectangle 19"/>
              <p:cNvSpPr>
                <a:spLocks noChangeArrowheads="1"/>
              </p:cNvSpPr>
              <p:nvPr/>
            </p:nvSpPr>
            <p:spPr bwMode="auto">
              <a:xfrm>
                <a:off x="1338" y="1493"/>
                <a:ext cx="86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r>
                  <a:rPr lang="en-GB" altLang="zh-CN" sz="1800"/>
                  <a:t>Max</a:t>
                </a:r>
                <a:endParaRPr lang="en-US" altLang="zh-CN" sz="1800"/>
              </a:p>
            </p:txBody>
          </p:sp>
          <p:sp>
            <p:nvSpPr>
              <p:cNvPr id="319517" name="Rectangle 20"/>
              <p:cNvSpPr>
                <a:spLocks noChangeArrowheads="1"/>
              </p:cNvSpPr>
              <p:nvPr/>
            </p:nvSpPr>
            <p:spPr bwMode="auto">
              <a:xfrm>
                <a:off x="696" y="1493"/>
                <a:ext cx="64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GB" sz="1800"/>
                  <a:t> </a:t>
                </a:r>
                <a:endParaRPr lang="zh-CN" altLang="en-US" sz="1800"/>
              </a:p>
            </p:txBody>
          </p:sp>
          <p:sp>
            <p:nvSpPr>
              <p:cNvPr id="319518" name="Line 21"/>
              <p:cNvSpPr>
                <a:spLocks noChangeShapeType="1"/>
              </p:cNvSpPr>
              <p:nvPr/>
            </p:nvSpPr>
            <p:spPr bwMode="auto">
              <a:xfrm>
                <a:off x="696" y="1493"/>
                <a:ext cx="4316"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400" b="1"/>
              </a:p>
            </p:txBody>
          </p:sp>
          <p:sp>
            <p:nvSpPr>
              <p:cNvPr id="319519" name="Line 22"/>
              <p:cNvSpPr>
                <a:spLocks noChangeShapeType="1"/>
              </p:cNvSpPr>
              <p:nvPr/>
            </p:nvSpPr>
            <p:spPr bwMode="auto">
              <a:xfrm>
                <a:off x="696" y="3249"/>
                <a:ext cx="4316"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b="1"/>
              </a:p>
            </p:txBody>
          </p:sp>
          <p:sp>
            <p:nvSpPr>
              <p:cNvPr id="319520" name="Line 23"/>
              <p:cNvSpPr>
                <a:spLocks noChangeShapeType="1"/>
              </p:cNvSpPr>
              <p:nvPr/>
            </p:nvSpPr>
            <p:spPr bwMode="auto">
              <a:xfrm>
                <a:off x="696" y="1493"/>
                <a:ext cx="0" cy="175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b="1"/>
              </a:p>
            </p:txBody>
          </p:sp>
          <p:sp>
            <p:nvSpPr>
              <p:cNvPr id="319521" name="Line 24"/>
              <p:cNvSpPr>
                <a:spLocks noChangeShapeType="1"/>
              </p:cNvSpPr>
              <p:nvPr/>
            </p:nvSpPr>
            <p:spPr bwMode="auto">
              <a:xfrm>
                <a:off x="2199" y="1493"/>
                <a:ext cx="0" cy="17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b="1"/>
              </a:p>
            </p:txBody>
          </p:sp>
          <p:sp>
            <p:nvSpPr>
              <p:cNvPr id="319522" name="Line 25"/>
              <p:cNvSpPr>
                <a:spLocks noChangeShapeType="1"/>
              </p:cNvSpPr>
              <p:nvPr/>
            </p:nvSpPr>
            <p:spPr bwMode="auto">
              <a:xfrm>
                <a:off x="3088" y="1493"/>
                <a:ext cx="0" cy="17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b="1"/>
              </a:p>
            </p:txBody>
          </p:sp>
          <p:sp>
            <p:nvSpPr>
              <p:cNvPr id="319523" name="Line 26"/>
              <p:cNvSpPr>
                <a:spLocks noChangeShapeType="1"/>
              </p:cNvSpPr>
              <p:nvPr/>
            </p:nvSpPr>
            <p:spPr bwMode="auto">
              <a:xfrm>
                <a:off x="3777" y="1493"/>
                <a:ext cx="0" cy="17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b="1"/>
              </a:p>
            </p:txBody>
          </p:sp>
          <p:sp>
            <p:nvSpPr>
              <p:cNvPr id="319524" name="Line 27"/>
              <p:cNvSpPr>
                <a:spLocks noChangeShapeType="1"/>
              </p:cNvSpPr>
              <p:nvPr/>
            </p:nvSpPr>
            <p:spPr bwMode="auto">
              <a:xfrm>
                <a:off x="5012" y="1493"/>
                <a:ext cx="0" cy="175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b="1"/>
              </a:p>
            </p:txBody>
          </p:sp>
          <p:sp>
            <p:nvSpPr>
              <p:cNvPr id="319525" name="Line 28"/>
              <p:cNvSpPr>
                <a:spLocks noChangeShapeType="1"/>
              </p:cNvSpPr>
              <p:nvPr/>
            </p:nvSpPr>
            <p:spPr bwMode="auto">
              <a:xfrm>
                <a:off x="1338" y="1742"/>
                <a:ext cx="367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b="1"/>
              </a:p>
            </p:txBody>
          </p:sp>
          <p:sp>
            <p:nvSpPr>
              <p:cNvPr id="319526" name="Line 29"/>
              <p:cNvSpPr>
                <a:spLocks noChangeShapeType="1"/>
              </p:cNvSpPr>
              <p:nvPr/>
            </p:nvSpPr>
            <p:spPr bwMode="auto">
              <a:xfrm>
                <a:off x="696" y="1493"/>
                <a:ext cx="642" cy="517"/>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b="1"/>
              </a:p>
            </p:txBody>
          </p:sp>
          <p:sp>
            <p:nvSpPr>
              <p:cNvPr id="319527" name="Line 30"/>
              <p:cNvSpPr>
                <a:spLocks noChangeShapeType="1"/>
              </p:cNvSpPr>
              <p:nvPr/>
            </p:nvSpPr>
            <p:spPr bwMode="auto">
              <a:xfrm>
                <a:off x="1338" y="2010"/>
                <a:ext cx="0" cy="12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b="1"/>
              </a:p>
            </p:txBody>
          </p:sp>
          <p:sp>
            <p:nvSpPr>
              <p:cNvPr id="319528" name="Line 31"/>
              <p:cNvSpPr>
                <a:spLocks noChangeShapeType="1"/>
              </p:cNvSpPr>
              <p:nvPr/>
            </p:nvSpPr>
            <p:spPr bwMode="auto">
              <a:xfrm>
                <a:off x="1338" y="1493"/>
                <a:ext cx="0" cy="51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b="1"/>
              </a:p>
            </p:txBody>
          </p:sp>
          <p:sp>
            <p:nvSpPr>
              <p:cNvPr id="319529" name="Line 32"/>
              <p:cNvSpPr>
                <a:spLocks noChangeShapeType="1"/>
              </p:cNvSpPr>
              <p:nvPr/>
            </p:nvSpPr>
            <p:spPr bwMode="auto">
              <a:xfrm>
                <a:off x="1338" y="2010"/>
                <a:ext cx="367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b="1"/>
              </a:p>
            </p:txBody>
          </p:sp>
          <p:sp>
            <p:nvSpPr>
              <p:cNvPr id="319530" name="Line 33"/>
              <p:cNvSpPr>
                <a:spLocks noChangeShapeType="1"/>
              </p:cNvSpPr>
              <p:nvPr/>
            </p:nvSpPr>
            <p:spPr bwMode="auto">
              <a:xfrm>
                <a:off x="696" y="2010"/>
                <a:ext cx="642"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b="1"/>
              </a:p>
            </p:txBody>
          </p:sp>
        </p:grpSp>
        <p:sp>
          <p:nvSpPr>
            <p:cNvPr id="319497" name="Text Box 34"/>
            <p:cNvSpPr txBox="1">
              <a:spLocks noChangeArrowheads="1"/>
            </p:cNvSpPr>
            <p:nvPr/>
          </p:nvSpPr>
          <p:spPr bwMode="auto">
            <a:xfrm>
              <a:off x="612" y="1770"/>
              <a:ext cx="589"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
                  <a:schemeClr val="tx1"/>
                </a:buClr>
              </a:pPr>
              <a:r>
                <a:rPr lang="zh-CN" altLang="en-GB" sz="1800"/>
                <a:t>进程</a:t>
              </a:r>
              <a:endParaRPr lang="zh-CN" altLang="en-US" sz="1800"/>
            </a:p>
          </p:txBody>
        </p:sp>
        <p:sp>
          <p:nvSpPr>
            <p:cNvPr id="319498" name="Text Box 35"/>
            <p:cNvSpPr txBox="1">
              <a:spLocks noChangeArrowheads="1"/>
            </p:cNvSpPr>
            <p:nvPr/>
          </p:nvSpPr>
          <p:spPr bwMode="auto">
            <a:xfrm>
              <a:off x="839" y="1513"/>
              <a:ext cx="589"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
                  <a:schemeClr val="tx1"/>
                </a:buClr>
              </a:pPr>
              <a:r>
                <a:rPr lang="zh-CN" altLang="en-GB" sz="1800"/>
                <a:t>资源</a:t>
              </a:r>
              <a:endParaRPr lang="zh-CN" altLang="en-US" sz="1800"/>
            </a:p>
          </p:txBody>
        </p:sp>
        <p:sp>
          <p:nvSpPr>
            <p:cNvPr id="319499" name="Text Box 37"/>
            <p:cNvSpPr txBox="1">
              <a:spLocks noChangeArrowheads="1"/>
            </p:cNvSpPr>
            <p:nvPr/>
          </p:nvSpPr>
          <p:spPr bwMode="auto">
            <a:xfrm>
              <a:off x="2274" y="1992"/>
              <a:ext cx="680"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buClr>
                  <a:schemeClr val="tx1"/>
                </a:buClr>
              </a:pPr>
              <a:r>
                <a:rPr lang="en-GB" altLang="zh-CN" sz="1800"/>
                <a:t>0  1  0</a:t>
              </a:r>
            </a:p>
            <a:p>
              <a:pPr algn="ctr" eaLnBrk="1" hangingPunct="1">
                <a:lnSpc>
                  <a:spcPct val="110000"/>
                </a:lnSpc>
                <a:buClr>
                  <a:schemeClr val="tx1"/>
                </a:buClr>
              </a:pPr>
              <a:r>
                <a:rPr lang="en-GB" altLang="zh-CN" sz="1800"/>
                <a:t>2  0  0</a:t>
              </a:r>
              <a:endParaRPr lang="zh-CN" altLang="en-GB" sz="1800"/>
            </a:p>
            <a:p>
              <a:pPr algn="ctr" eaLnBrk="1" hangingPunct="1">
                <a:lnSpc>
                  <a:spcPct val="110000"/>
                </a:lnSpc>
                <a:buClr>
                  <a:schemeClr val="tx1"/>
                </a:buClr>
              </a:pPr>
              <a:r>
                <a:rPr lang="en-GB" altLang="zh-CN" sz="1800"/>
                <a:t>3  0  2</a:t>
              </a:r>
              <a:endParaRPr lang="zh-CN" altLang="en-GB" sz="1800"/>
            </a:p>
            <a:p>
              <a:pPr algn="ctr" eaLnBrk="1" hangingPunct="1">
                <a:lnSpc>
                  <a:spcPct val="110000"/>
                </a:lnSpc>
                <a:buClr>
                  <a:schemeClr val="tx1"/>
                </a:buClr>
              </a:pPr>
              <a:r>
                <a:rPr lang="en-GB" altLang="zh-CN" sz="1800"/>
                <a:t>2  1  1</a:t>
              </a:r>
              <a:endParaRPr lang="zh-CN" altLang="en-GB" sz="1800"/>
            </a:p>
            <a:p>
              <a:pPr algn="ctr" eaLnBrk="1" hangingPunct="1">
                <a:lnSpc>
                  <a:spcPct val="110000"/>
                </a:lnSpc>
                <a:buClr>
                  <a:schemeClr val="tx1"/>
                </a:buClr>
              </a:pPr>
              <a:r>
                <a:rPr lang="en-GB" altLang="zh-CN" sz="1800"/>
                <a:t>0  0  2</a:t>
              </a:r>
              <a:endParaRPr lang="zh-CN" altLang="en-US" sz="1800"/>
            </a:p>
          </p:txBody>
        </p:sp>
        <p:sp>
          <p:nvSpPr>
            <p:cNvPr id="319500" name="Text Box 38"/>
            <p:cNvSpPr txBox="1">
              <a:spLocks noChangeArrowheads="1"/>
            </p:cNvSpPr>
            <p:nvPr/>
          </p:nvSpPr>
          <p:spPr bwMode="auto">
            <a:xfrm>
              <a:off x="1303" y="1992"/>
              <a:ext cx="817"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r" eaLnBrk="1" hangingPunct="1">
                <a:lnSpc>
                  <a:spcPct val="110000"/>
                </a:lnSpc>
                <a:buClr>
                  <a:schemeClr val="tx1"/>
                </a:buClr>
              </a:pPr>
              <a:r>
                <a:rPr lang="en-GB" altLang="zh-CN" sz="1800" dirty="0"/>
                <a:t>7   5   3</a:t>
              </a:r>
            </a:p>
            <a:p>
              <a:pPr algn="r" eaLnBrk="1" hangingPunct="1">
                <a:lnSpc>
                  <a:spcPct val="110000"/>
                </a:lnSpc>
                <a:buClr>
                  <a:schemeClr val="tx1"/>
                </a:buClr>
              </a:pPr>
              <a:r>
                <a:rPr lang="en-GB" altLang="zh-CN" sz="1800" dirty="0"/>
                <a:t>3   2   2</a:t>
              </a:r>
            </a:p>
            <a:p>
              <a:pPr algn="r" eaLnBrk="1" hangingPunct="1">
                <a:lnSpc>
                  <a:spcPct val="110000"/>
                </a:lnSpc>
                <a:buClr>
                  <a:schemeClr val="tx1"/>
                </a:buClr>
              </a:pPr>
              <a:r>
                <a:rPr lang="en-GB" altLang="zh-CN" sz="1800" dirty="0"/>
                <a:t>9   0   2</a:t>
              </a:r>
              <a:endParaRPr lang="zh-CN" altLang="en-GB" sz="1800" dirty="0"/>
            </a:p>
            <a:p>
              <a:pPr algn="r" eaLnBrk="1" hangingPunct="1">
                <a:lnSpc>
                  <a:spcPct val="110000"/>
                </a:lnSpc>
                <a:buClr>
                  <a:schemeClr val="tx1"/>
                </a:buClr>
              </a:pPr>
              <a:r>
                <a:rPr lang="en-GB" altLang="zh-CN" sz="1800" dirty="0"/>
                <a:t>2   2   2</a:t>
              </a:r>
            </a:p>
            <a:p>
              <a:pPr algn="r" eaLnBrk="1" hangingPunct="1">
                <a:lnSpc>
                  <a:spcPct val="110000"/>
                </a:lnSpc>
                <a:buClr>
                  <a:schemeClr val="tx1"/>
                </a:buClr>
              </a:pPr>
              <a:r>
                <a:rPr lang="en-GB" altLang="zh-CN" sz="1800" dirty="0"/>
                <a:t>4   3   3</a:t>
              </a:r>
              <a:endParaRPr lang="zh-CN" altLang="en-US" sz="1800" dirty="0"/>
            </a:p>
          </p:txBody>
        </p:sp>
        <p:sp>
          <p:nvSpPr>
            <p:cNvPr id="319501" name="Text Box 39"/>
            <p:cNvSpPr txBox="1">
              <a:spLocks noChangeArrowheads="1"/>
            </p:cNvSpPr>
            <p:nvPr/>
          </p:nvSpPr>
          <p:spPr bwMode="auto">
            <a:xfrm>
              <a:off x="3050" y="1992"/>
              <a:ext cx="680"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buClr>
                  <a:schemeClr val="tx1"/>
                </a:buClr>
              </a:pPr>
              <a:r>
                <a:rPr lang="en-GB" altLang="zh-CN" sz="1800" dirty="0"/>
                <a:t>7  4  3</a:t>
              </a:r>
            </a:p>
            <a:p>
              <a:pPr algn="ctr" eaLnBrk="1" hangingPunct="1">
                <a:lnSpc>
                  <a:spcPct val="110000"/>
                </a:lnSpc>
                <a:buClr>
                  <a:schemeClr val="tx1"/>
                </a:buClr>
              </a:pPr>
              <a:r>
                <a:rPr lang="en-GB" altLang="zh-CN" sz="1800" dirty="0"/>
                <a:t>1  2  2</a:t>
              </a:r>
              <a:endParaRPr lang="zh-CN" altLang="en-GB" sz="1800" dirty="0"/>
            </a:p>
            <a:p>
              <a:pPr algn="ctr" eaLnBrk="1" hangingPunct="1">
                <a:lnSpc>
                  <a:spcPct val="110000"/>
                </a:lnSpc>
                <a:buClr>
                  <a:schemeClr val="tx1"/>
                </a:buClr>
              </a:pPr>
              <a:r>
                <a:rPr lang="en-GB" altLang="zh-CN" sz="1800" dirty="0"/>
                <a:t>6  0  0</a:t>
              </a:r>
              <a:endParaRPr lang="zh-CN" altLang="en-GB" sz="1800" dirty="0"/>
            </a:p>
            <a:p>
              <a:pPr algn="ctr" eaLnBrk="1" hangingPunct="1">
                <a:lnSpc>
                  <a:spcPct val="110000"/>
                </a:lnSpc>
                <a:buClr>
                  <a:schemeClr val="tx1"/>
                </a:buClr>
              </a:pPr>
              <a:r>
                <a:rPr lang="en-GB" altLang="zh-CN" sz="1800" dirty="0"/>
                <a:t>0  1  1</a:t>
              </a:r>
              <a:endParaRPr lang="zh-CN" altLang="en-GB" sz="1800" dirty="0"/>
            </a:p>
            <a:p>
              <a:pPr algn="ctr" eaLnBrk="1" hangingPunct="1">
                <a:lnSpc>
                  <a:spcPct val="110000"/>
                </a:lnSpc>
                <a:buClr>
                  <a:schemeClr val="tx1"/>
                </a:buClr>
              </a:pPr>
              <a:r>
                <a:rPr lang="en-GB" altLang="zh-CN" sz="1800" dirty="0"/>
                <a:t>4  3  1</a:t>
              </a:r>
              <a:endParaRPr lang="zh-CN" altLang="en-US" sz="1800" dirty="0"/>
            </a:p>
          </p:txBody>
        </p:sp>
        <p:sp>
          <p:nvSpPr>
            <p:cNvPr id="319502" name="Text Box 40"/>
            <p:cNvSpPr txBox="1">
              <a:spLocks noChangeArrowheads="1"/>
            </p:cNvSpPr>
            <p:nvPr/>
          </p:nvSpPr>
          <p:spPr bwMode="auto">
            <a:xfrm>
              <a:off x="3923" y="1992"/>
              <a:ext cx="81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r" eaLnBrk="1" hangingPunct="1">
                <a:lnSpc>
                  <a:spcPct val="110000"/>
                </a:lnSpc>
                <a:buClr>
                  <a:schemeClr val="tx1"/>
                </a:buClr>
              </a:pPr>
              <a:r>
                <a:rPr lang="en-GB" altLang="zh-CN" sz="1800"/>
                <a:t> 3   3   2</a:t>
              </a:r>
            </a:p>
            <a:p>
              <a:pPr algn="r" eaLnBrk="1" hangingPunct="1">
                <a:lnSpc>
                  <a:spcPct val="110000"/>
                </a:lnSpc>
                <a:buClr>
                  <a:schemeClr val="tx1"/>
                </a:buClr>
              </a:pPr>
              <a:endParaRPr lang="zh-CN" altLang="en-US" sz="1800"/>
            </a:p>
          </p:txBody>
        </p:sp>
        <p:sp>
          <p:nvSpPr>
            <p:cNvPr id="319503" name="Text Box 41"/>
            <p:cNvSpPr txBox="1">
              <a:spLocks noChangeArrowheads="1"/>
            </p:cNvSpPr>
            <p:nvPr/>
          </p:nvSpPr>
          <p:spPr bwMode="auto">
            <a:xfrm>
              <a:off x="748" y="1992"/>
              <a:ext cx="408"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buClr>
                  <a:schemeClr val="tx1"/>
                </a:buClr>
              </a:pPr>
              <a:r>
                <a:rPr lang="en-GB" altLang="zh-CN" sz="1800"/>
                <a:t>P</a:t>
              </a:r>
              <a:r>
                <a:rPr lang="en-GB" altLang="zh-CN" sz="1800" baseline="-25000"/>
                <a:t>0</a:t>
              </a:r>
            </a:p>
            <a:p>
              <a:pPr algn="ctr" eaLnBrk="1" hangingPunct="1">
                <a:lnSpc>
                  <a:spcPct val="110000"/>
                </a:lnSpc>
                <a:buClr>
                  <a:schemeClr val="tx1"/>
                </a:buClr>
              </a:pPr>
              <a:r>
                <a:rPr lang="en-GB" altLang="zh-CN" sz="1800"/>
                <a:t>P</a:t>
              </a:r>
              <a:r>
                <a:rPr lang="en-GB" altLang="zh-CN" sz="1800" baseline="-25000"/>
                <a:t>1</a:t>
              </a:r>
            </a:p>
            <a:p>
              <a:pPr algn="ctr" eaLnBrk="1" hangingPunct="1">
                <a:lnSpc>
                  <a:spcPct val="110000"/>
                </a:lnSpc>
                <a:buClr>
                  <a:schemeClr val="tx1"/>
                </a:buClr>
              </a:pPr>
              <a:r>
                <a:rPr lang="en-GB" altLang="zh-CN" sz="1800"/>
                <a:t>P</a:t>
              </a:r>
              <a:r>
                <a:rPr lang="en-GB" altLang="zh-CN" sz="1800" baseline="-25000"/>
                <a:t>2</a:t>
              </a:r>
            </a:p>
            <a:p>
              <a:pPr algn="ctr" eaLnBrk="1" hangingPunct="1">
                <a:lnSpc>
                  <a:spcPct val="110000"/>
                </a:lnSpc>
                <a:buClr>
                  <a:schemeClr val="tx1"/>
                </a:buClr>
              </a:pPr>
              <a:r>
                <a:rPr lang="en-GB" altLang="zh-CN" sz="1800"/>
                <a:t>P</a:t>
              </a:r>
              <a:r>
                <a:rPr lang="en-GB" altLang="zh-CN" sz="1800" baseline="-25000"/>
                <a:t>3</a:t>
              </a:r>
            </a:p>
            <a:p>
              <a:pPr algn="ctr" eaLnBrk="1" hangingPunct="1">
                <a:lnSpc>
                  <a:spcPct val="110000"/>
                </a:lnSpc>
                <a:buClr>
                  <a:schemeClr val="tx1"/>
                </a:buClr>
              </a:pPr>
              <a:r>
                <a:rPr lang="en-GB" altLang="zh-CN" sz="1800"/>
                <a:t>P</a:t>
              </a:r>
              <a:r>
                <a:rPr lang="en-GB" altLang="zh-CN" sz="1800" baseline="-25000"/>
                <a:t>4</a:t>
              </a:r>
              <a:endParaRPr lang="en-US" altLang="zh-CN" sz="1800"/>
            </a:p>
          </p:txBody>
        </p:sp>
      </p:grpSp>
      <p:sp>
        <p:nvSpPr>
          <p:cNvPr id="3" name="标题 1">
            <a:extLst>
              <a:ext uri="{FF2B5EF4-FFF2-40B4-BE49-F238E27FC236}">
                <a16:creationId xmlns:a16="http://schemas.microsoft.com/office/drawing/2014/main" id="{F530147F-F896-6635-630E-A70C13494A65}"/>
              </a:ext>
            </a:extLst>
          </p:cNvPr>
          <p:cNvSpPr txBox="1">
            <a:spLocks/>
          </p:cNvSpPr>
          <p:nvPr/>
        </p:nvSpPr>
        <p:spPr>
          <a:xfrm>
            <a:off x="1637884" y="35662"/>
            <a:ext cx="7886700" cy="864684"/>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4400" b="1" dirty="0">
                <a:solidFill>
                  <a:srgbClr val="FF0000"/>
                </a:solidFill>
              </a:rPr>
              <a:t>4.5.3</a:t>
            </a:r>
            <a:r>
              <a:rPr lang="zh-CN" altLang="en-US" sz="4400" b="1" dirty="0">
                <a:solidFill>
                  <a:srgbClr val="FF0000"/>
                </a:solidFill>
              </a:rPr>
              <a:t>银行家算法举例</a:t>
            </a:r>
            <a:endParaRPr lang="zh-CN" altLang="en-US" b="1" dirty="0"/>
          </a:p>
        </p:txBody>
      </p:sp>
      <p:sp>
        <p:nvSpPr>
          <p:cNvPr id="15" name="圆角矩形标注 48">
            <a:extLst>
              <a:ext uri="{FF2B5EF4-FFF2-40B4-BE49-F238E27FC236}">
                <a16:creationId xmlns:a16="http://schemas.microsoft.com/office/drawing/2014/main" id="{3A76EA8F-87DB-43FB-1D12-0618141BEFE7}"/>
              </a:ext>
            </a:extLst>
          </p:cNvPr>
          <p:cNvSpPr/>
          <p:nvPr/>
        </p:nvSpPr>
        <p:spPr bwMode="auto">
          <a:xfrm>
            <a:off x="5569552" y="2263051"/>
            <a:ext cx="3517719" cy="1368425"/>
          </a:xfrm>
          <a:prstGeom prst="wedgeRoundRectCallout">
            <a:avLst>
              <a:gd name="adj1" fmla="val -44899"/>
              <a:gd name="adj2" fmla="val -70186"/>
              <a:gd name="adj3" fmla="val 16667"/>
            </a:avLst>
          </a:prstGeom>
          <a:solidFill>
            <a:srgbClr val="FF6161">
              <a:lumMod val="60000"/>
              <a:lumOff val="40000"/>
            </a:srgbClr>
          </a:solidFill>
          <a:ln>
            <a:noFill/>
          </a:ln>
          <a:effectLst/>
        </p:spPr>
        <p:txBody>
          <a:body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Arial" charset="0"/>
              </a:rPr>
              <a:t>同时满足两个条件的进程：</a:t>
            </a:r>
            <a:endParaRPr kumimoji="0" lang="en-US" altLang="zh-CN" sz="2000" b="1" i="0" u="none" strike="noStrike" kern="0" cap="none" spc="0" normalizeH="0" baseline="0" noProof="0" dirty="0">
              <a:ln>
                <a:noFill/>
              </a:ln>
              <a:solidFill>
                <a:srgbClr val="000000"/>
              </a:solidFill>
              <a:effectLst/>
              <a:uLnTx/>
              <a:uFillTx/>
              <a:latin typeface="Arial" charset="0"/>
            </a:endParaRPr>
          </a:p>
          <a:p>
            <a:pPr marL="0" marR="0" lvl="0" indent="0" defTabSz="91440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Arial" charset="0"/>
              </a:rPr>
              <a:t>1</a:t>
            </a:r>
            <a:r>
              <a:rPr kumimoji="0" lang="zh-CN" altLang="en-US" sz="2000" b="1" i="0" u="none" strike="noStrike" kern="0" cap="none" spc="0" normalizeH="0" baseline="0" noProof="0" dirty="0">
                <a:ln>
                  <a:noFill/>
                </a:ln>
                <a:solidFill>
                  <a:srgbClr val="000000"/>
                </a:solidFill>
                <a:effectLst/>
                <a:uLnTx/>
                <a:uFillTx/>
                <a:latin typeface="Arial" charset="0"/>
              </a:rPr>
              <a:t>）</a:t>
            </a:r>
            <a:r>
              <a:rPr kumimoji="1" lang="zh-CN" altLang="en-US" sz="2000" b="1" i="0" u="none" strike="noStrike" kern="0" cap="none" spc="0" normalizeH="0" baseline="0" noProof="0" dirty="0">
                <a:ln>
                  <a:noFill/>
                </a:ln>
                <a:solidFill>
                  <a:srgbClr val="0000FF"/>
                </a:solidFill>
                <a:effectLst/>
                <a:uLnTx/>
                <a:uFillTx/>
              </a:rPr>
              <a:t> </a:t>
            </a:r>
            <a:r>
              <a:rPr kumimoji="1" lang="en-US" altLang="zh-CN" sz="2000" b="1" i="0" u="none" strike="noStrike" kern="0" cap="none" spc="0" normalizeH="0" baseline="0" noProof="0" dirty="0">
                <a:ln>
                  <a:noFill/>
                </a:ln>
                <a:solidFill>
                  <a:srgbClr val="0000FF"/>
                </a:solidFill>
                <a:effectLst/>
                <a:uLnTx/>
                <a:uFillTx/>
              </a:rPr>
              <a:t>Finish</a:t>
            </a:r>
            <a:r>
              <a:rPr kumimoji="1" lang="zh-CN" altLang="en-US" sz="2000" b="1" i="0" u="none" strike="noStrike" kern="0" cap="none" spc="0" normalizeH="0" baseline="0" noProof="0" dirty="0">
                <a:ln>
                  <a:noFill/>
                </a:ln>
                <a:solidFill>
                  <a:srgbClr val="0000FF"/>
                </a:solidFill>
                <a:effectLst/>
                <a:uLnTx/>
                <a:uFillTx/>
              </a:rPr>
              <a:t>［</a:t>
            </a:r>
            <a:r>
              <a:rPr kumimoji="1" lang="en-US" altLang="zh-CN" sz="2000" b="1" i="0" u="none" strike="noStrike" kern="0" cap="none" spc="0" normalizeH="0" baseline="0" noProof="0" dirty="0" err="1">
                <a:ln>
                  <a:noFill/>
                </a:ln>
                <a:solidFill>
                  <a:srgbClr val="0000FF"/>
                </a:solidFill>
                <a:effectLst/>
                <a:uLnTx/>
                <a:uFillTx/>
              </a:rPr>
              <a:t>i</a:t>
            </a:r>
            <a:r>
              <a:rPr kumimoji="1" lang="zh-CN" altLang="en-US" sz="2000" b="1" i="0" u="none" strike="noStrike" kern="0" cap="none" spc="0" normalizeH="0" baseline="0" noProof="0" dirty="0">
                <a:ln>
                  <a:noFill/>
                </a:ln>
                <a:solidFill>
                  <a:srgbClr val="0000FF"/>
                </a:solidFill>
                <a:effectLst/>
                <a:uLnTx/>
                <a:uFillTx/>
              </a:rPr>
              <a:t>］</a:t>
            </a:r>
            <a:r>
              <a:rPr kumimoji="1" lang="en-US" altLang="zh-CN" sz="2000" b="1" i="0" u="none" strike="noStrike" kern="0" cap="none" spc="0" normalizeH="0" baseline="0" noProof="0" dirty="0">
                <a:ln>
                  <a:noFill/>
                </a:ln>
                <a:solidFill>
                  <a:srgbClr val="0000FF"/>
                </a:solidFill>
                <a:effectLst/>
                <a:uLnTx/>
                <a:uFillTx/>
              </a:rPr>
              <a:t>=false; </a:t>
            </a:r>
          </a:p>
          <a:p>
            <a:pPr marL="0" marR="0" lvl="0" indent="0" defTabSz="914400" eaLnBrk="0" fontAlgn="base" latinLnBrk="0" hangingPunct="0">
              <a:lnSpc>
                <a:spcPct val="100000"/>
              </a:lnSpc>
              <a:spcBef>
                <a:spcPct val="20000"/>
              </a:spcBef>
              <a:spcAft>
                <a:spcPct val="0"/>
              </a:spcAft>
              <a:buClrTx/>
              <a:buSzTx/>
              <a:buFontTx/>
              <a:buNone/>
              <a:tabLst/>
              <a:defRPr/>
            </a:pPr>
            <a:r>
              <a:rPr kumimoji="1" lang="en-US" altLang="zh-CN" sz="2000" b="1" i="0" u="none" strike="noStrike" kern="0" cap="none" spc="0" normalizeH="0" baseline="0" noProof="0" dirty="0">
                <a:ln>
                  <a:noFill/>
                </a:ln>
                <a:solidFill>
                  <a:srgbClr val="000000"/>
                </a:solidFill>
                <a:effectLst/>
                <a:uLnTx/>
                <a:uFillTx/>
              </a:rPr>
              <a:t>2</a:t>
            </a:r>
            <a:r>
              <a:rPr kumimoji="1" lang="zh-CN" altLang="en-US" sz="2000" b="1" i="0" u="none" strike="noStrike" kern="0" cap="none" spc="0" normalizeH="0" baseline="0" noProof="0" dirty="0">
                <a:ln>
                  <a:noFill/>
                </a:ln>
                <a:solidFill>
                  <a:srgbClr val="000000"/>
                </a:solidFill>
                <a:effectLst/>
                <a:uLnTx/>
                <a:uFillTx/>
              </a:rPr>
              <a:t>）</a:t>
            </a:r>
            <a:r>
              <a:rPr kumimoji="1" lang="en-US" altLang="zh-CN" sz="2000" b="1" i="0" u="none" strike="noStrike" kern="0" cap="none" spc="0" normalizeH="0" baseline="0" noProof="0" dirty="0">
                <a:ln>
                  <a:noFill/>
                </a:ln>
                <a:solidFill>
                  <a:srgbClr val="000000"/>
                </a:solidFill>
                <a:effectLst/>
                <a:uLnTx/>
                <a:uFillTx/>
              </a:rPr>
              <a:t> </a:t>
            </a:r>
            <a:r>
              <a:rPr kumimoji="1" lang="en-US" altLang="zh-CN" sz="2000" b="1" i="0" u="none" strike="noStrike" kern="0" cap="none" spc="0" normalizeH="0" baseline="0" noProof="0" dirty="0">
                <a:ln>
                  <a:noFill/>
                </a:ln>
                <a:solidFill>
                  <a:srgbClr val="0000FF"/>
                </a:solidFill>
                <a:effectLst/>
                <a:uLnTx/>
                <a:uFillTx/>
              </a:rPr>
              <a:t>Need</a:t>
            </a:r>
            <a:r>
              <a:rPr kumimoji="1" lang="zh-CN" altLang="en-US" sz="2000" b="1" i="0" u="none" strike="noStrike" kern="0" cap="none" spc="0" normalizeH="0" baseline="0" noProof="0" dirty="0">
                <a:ln>
                  <a:noFill/>
                </a:ln>
                <a:solidFill>
                  <a:srgbClr val="0000FF"/>
                </a:solidFill>
                <a:effectLst/>
                <a:uLnTx/>
                <a:uFillTx/>
              </a:rPr>
              <a:t>［</a:t>
            </a:r>
            <a:r>
              <a:rPr kumimoji="1" lang="en-US" altLang="zh-CN" sz="2000" b="1" i="0" u="none" strike="noStrike" kern="0" cap="none" spc="0" normalizeH="0" baseline="0" noProof="0" dirty="0" err="1">
                <a:ln>
                  <a:noFill/>
                </a:ln>
                <a:solidFill>
                  <a:srgbClr val="0000FF"/>
                </a:solidFill>
                <a:effectLst/>
                <a:uLnTx/>
                <a:uFillTx/>
              </a:rPr>
              <a:t>i,j</a:t>
            </a:r>
            <a:r>
              <a:rPr kumimoji="1" lang="zh-CN" altLang="en-US" sz="2000" b="1" i="0" u="none" strike="noStrike" kern="0" cap="none" spc="0" normalizeH="0" baseline="0" noProof="0" dirty="0">
                <a:ln>
                  <a:noFill/>
                </a:ln>
                <a:solidFill>
                  <a:srgbClr val="0000FF"/>
                </a:solidFill>
                <a:effectLst/>
                <a:uLnTx/>
                <a:uFillTx/>
              </a:rPr>
              <a:t>］≤</a:t>
            </a:r>
            <a:r>
              <a:rPr kumimoji="1" lang="en-US" altLang="zh-CN" sz="2000" b="1" i="0" u="none" strike="noStrike" kern="0" cap="none" spc="0" normalizeH="0" baseline="0" noProof="0" dirty="0">
                <a:ln>
                  <a:noFill/>
                </a:ln>
                <a:solidFill>
                  <a:srgbClr val="0000FF"/>
                </a:solidFill>
                <a:effectLst/>
                <a:uLnTx/>
                <a:uFillTx/>
              </a:rPr>
              <a:t>Work</a:t>
            </a:r>
            <a:r>
              <a:rPr kumimoji="1" lang="zh-CN" altLang="en-US" sz="2000" b="1" i="0" u="none" strike="noStrike" kern="0" cap="none" spc="0" normalizeH="0" baseline="0" noProof="0" dirty="0">
                <a:ln>
                  <a:noFill/>
                </a:ln>
                <a:solidFill>
                  <a:srgbClr val="0000FF"/>
                </a:solidFill>
                <a:effectLst/>
                <a:uLnTx/>
                <a:uFillTx/>
              </a:rPr>
              <a:t>［</a:t>
            </a:r>
            <a:r>
              <a:rPr kumimoji="1" lang="en-US" altLang="zh-CN" sz="2000" b="1" i="0" u="none" strike="noStrike" kern="0" cap="none" spc="0" normalizeH="0" baseline="0" noProof="0" dirty="0">
                <a:ln>
                  <a:noFill/>
                </a:ln>
                <a:solidFill>
                  <a:srgbClr val="0000FF"/>
                </a:solidFill>
                <a:effectLst/>
                <a:uLnTx/>
                <a:uFillTx/>
              </a:rPr>
              <a:t>j</a:t>
            </a:r>
            <a:r>
              <a:rPr kumimoji="1" lang="zh-CN" altLang="en-US" sz="2000" b="1" i="0" u="none" strike="noStrike" kern="0" cap="none" spc="0" normalizeH="0" baseline="0" noProof="0" dirty="0">
                <a:ln>
                  <a:noFill/>
                </a:ln>
                <a:solidFill>
                  <a:srgbClr val="0000FF"/>
                </a:solidFill>
                <a:effectLst/>
                <a:uLnTx/>
                <a:uFillTx/>
              </a:rPr>
              <a:t>］</a:t>
            </a:r>
            <a:endParaRPr kumimoji="0" lang="zh-CN" altLang="en-US" sz="2000" b="1" i="0" u="none" strike="noStrike" kern="0" cap="none" spc="0" normalizeH="0" baseline="0" noProof="0" dirty="0">
              <a:ln>
                <a:noFill/>
              </a:ln>
              <a:solidFill>
                <a:srgbClr val="000000"/>
              </a:solidFill>
              <a:effectLst/>
              <a:uLnTx/>
              <a:uFillTx/>
              <a:latin typeface="Arial" charset="0"/>
            </a:endParaRPr>
          </a:p>
        </p:txBody>
      </p:sp>
      <p:graphicFrame>
        <p:nvGraphicFramePr>
          <p:cNvPr id="16" name="Group 2">
            <a:extLst>
              <a:ext uri="{FF2B5EF4-FFF2-40B4-BE49-F238E27FC236}">
                <a16:creationId xmlns:a16="http://schemas.microsoft.com/office/drawing/2014/main" id="{6B4FF299-7076-F510-7CC3-948924936ADB}"/>
              </a:ext>
            </a:extLst>
          </p:cNvPr>
          <p:cNvGraphicFramePr>
            <a:graphicFrameLocks/>
          </p:cNvGraphicFramePr>
          <p:nvPr>
            <p:extLst>
              <p:ext uri="{D42A27DB-BD31-4B8C-83A1-F6EECF244321}">
                <p14:modId xmlns:p14="http://schemas.microsoft.com/office/powerpoint/2010/main" val="4142073481"/>
              </p:ext>
            </p:extLst>
          </p:nvPr>
        </p:nvGraphicFramePr>
        <p:xfrm>
          <a:off x="494921" y="3798959"/>
          <a:ext cx="8387822" cy="2845936"/>
        </p:xfrm>
        <a:graphic>
          <a:graphicData uri="http://schemas.openxmlformats.org/drawingml/2006/table">
            <a:tbl>
              <a:tblPr/>
              <a:tblGrid>
                <a:gridCol w="1041321">
                  <a:extLst>
                    <a:ext uri="{9D8B030D-6E8A-4147-A177-3AD203B41FA5}">
                      <a16:colId xmlns:a16="http://schemas.microsoft.com/office/drawing/2014/main" val="20000"/>
                    </a:ext>
                  </a:extLst>
                </a:gridCol>
                <a:gridCol w="1396539">
                  <a:extLst>
                    <a:ext uri="{9D8B030D-6E8A-4147-A177-3AD203B41FA5}">
                      <a16:colId xmlns:a16="http://schemas.microsoft.com/office/drawing/2014/main" val="20001"/>
                    </a:ext>
                  </a:extLst>
                </a:gridCol>
                <a:gridCol w="1251344">
                  <a:extLst>
                    <a:ext uri="{9D8B030D-6E8A-4147-A177-3AD203B41FA5}">
                      <a16:colId xmlns:a16="http://schemas.microsoft.com/office/drawing/2014/main" val="20002"/>
                    </a:ext>
                  </a:extLst>
                </a:gridCol>
                <a:gridCol w="1387312">
                  <a:extLst>
                    <a:ext uri="{9D8B030D-6E8A-4147-A177-3AD203B41FA5}">
                      <a16:colId xmlns:a16="http://schemas.microsoft.com/office/drawing/2014/main" val="20003"/>
                    </a:ext>
                  </a:extLst>
                </a:gridCol>
                <a:gridCol w="2133607">
                  <a:extLst>
                    <a:ext uri="{9D8B030D-6E8A-4147-A177-3AD203B41FA5}">
                      <a16:colId xmlns:a16="http://schemas.microsoft.com/office/drawing/2014/main" val="20004"/>
                    </a:ext>
                  </a:extLst>
                </a:gridCol>
                <a:gridCol w="1177699">
                  <a:extLst>
                    <a:ext uri="{9D8B030D-6E8A-4147-A177-3AD203B41FA5}">
                      <a16:colId xmlns:a16="http://schemas.microsoft.com/office/drawing/2014/main" val="20005"/>
                    </a:ext>
                  </a:extLst>
                </a:gridCol>
              </a:tblGrid>
              <a:tr h="378079">
                <a:tc rowSpan="2">
                  <a:txBody>
                    <a:bodyPr/>
                    <a:lstStyle>
                      <a:lvl1pPr marL="0" algn="l" defTabSz="685800" rtl="0" eaLnBrk="1" latinLnBrk="0" hangingPunct="1">
                        <a:defRPr sz="1350" kern="1200">
                          <a:solidFill>
                            <a:schemeClr val="tx1"/>
                          </a:solidFill>
                          <a:latin typeface="Arial"/>
                          <a:ea typeface="宋体"/>
                        </a:defRPr>
                      </a:lvl1pPr>
                      <a:lvl2pPr marL="342900" algn="l" defTabSz="685800" rtl="0" eaLnBrk="1" latinLnBrk="0" hangingPunct="1">
                        <a:defRPr sz="1350" kern="1200">
                          <a:solidFill>
                            <a:schemeClr val="tx1"/>
                          </a:solidFill>
                          <a:latin typeface="Arial"/>
                          <a:ea typeface="宋体"/>
                        </a:defRPr>
                      </a:lvl2pPr>
                      <a:lvl3pPr marL="685800" algn="l" defTabSz="685800" rtl="0" eaLnBrk="1" latinLnBrk="0" hangingPunct="1">
                        <a:defRPr sz="1350" kern="1200">
                          <a:solidFill>
                            <a:schemeClr val="tx1"/>
                          </a:solidFill>
                          <a:latin typeface="Arial"/>
                          <a:ea typeface="宋体"/>
                        </a:defRPr>
                      </a:lvl3pPr>
                      <a:lvl4pPr marL="1028700" algn="l" defTabSz="685800" rtl="0" eaLnBrk="1" latinLnBrk="0" hangingPunct="1">
                        <a:defRPr sz="1350" kern="1200">
                          <a:solidFill>
                            <a:schemeClr val="tx1"/>
                          </a:solidFill>
                          <a:latin typeface="Arial"/>
                          <a:ea typeface="宋体"/>
                        </a:defRPr>
                      </a:lvl4pPr>
                      <a:lvl5pPr marL="1371600" algn="l" defTabSz="685800" rtl="0" eaLnBrk="1" latinLnBrk="0" hangingPunct="1">
                        <a:defRPr sz="1350" kern="1200">
                          <a:solidFill>
                            <a:schemeClr val="tx1"/>
                          </a:solidFill>
                          <a:latin typeface="Arial"/>
                          <a:ea typeface="宋体"/>
                        </a:defRPr>
                      </a:lvl5pPr>
                      <a:lvl6pPr marL="1714500" algn="l" defTabSz="685800" rtl="0" eaLnBrk="1" latinLnBrk="0" hangingPunct="1">
                        <a:defRPr sz="1350" kern="1200">
                          <a:solidFill>
                            <a:schemeClr val="tx1"/>
                          </a:solidFill>
                          <a:latin typeface="Arial"/>
                          <a:ea typeface="宋体"/>
                        </a:defRPr>
                      </a:lvl6pPr>
                      <a:lvl7pPr marL="2057400" algn="l" defTabSz="685800" rtl="0" eaLnBrk="1" latinLnBrk="0" hangingPunct="1">
                        <a:defRPr sz="1350" kern="1200">
                          <a:solidFill>
                            <a:schemeClr val="tx1"/>
                          </a:solidFill>
                          <a:latin typeface="Arial"/>
                          <a:ea typeface="宋体"/>
                        </a:defRPr>
                      </a:lvl7pPr>
                      <a:lvl8pPr marL="2400300" algn="l" defTabSz="685800" rtl="0" eaLnBrk="1" latinLnBrk="0" hangingPunct="1">
                        <a:defRPr sz="1350" kern="1200">
                          <a:solidFill>
                            <a:schemeClr val="tx1"/>
                          </a:solidFill>
                          <a:latin typeface="Arial"/>
                          <a:ea typeface="宋体"/>
                        </a:defRPr>
                      </a:lvl8pPr>
                      <a:lvl9pPr marL="2743200" algn="l" defTabSz="685800" rtl="0" eaLnBrk="1" latinLnBrk="0" hangingPunct="1">
                        <a:defRPr sz="1350" kern="1200">
                          <a:solidFill>
                            <a:schemeClr val="tx1"/>
                          </a:solidFill>
                          <a:latin typeface="Arial"/>
                          <a:ea typeface="宋体"/>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GB" sz="2800" b="0" i="0" u="none" strike="noStrike" cap="none" normalizeH="0" baseline="0" dirty="0">
                          <a:ln>
                            <a:noFill/>
                          </a:ln>
                          <a:solidFill>
                            <a:schemeClr val="tx1"/>
                          </a:solidFill>
                          <a:effectLst/>
                          <a:latin typeface="Arial" pitchFamily="34" charset="0"/>
                          <a:ea typeface="宋体" pitchFamily="2" charset="-122"/>
                        </a:rPr>
                        <a:t> </a:t>
                      </a:r>
                      <a:endParaRPr kumimoji="0" lang="zh-CN" altLang="en-US" sz="2800" b="0" i="0" u="none" strike="noStrike" cap="none" normalizeH="0" baseline="0" dirty="0">
                        <a:ln>
                          <a:noFill/>
                        </a:ln>
                        <a:solidFill>
                          <a:schemeClr val="tx1"/>
                        </a:solidFill>
                        <a:effectLst/>
                        <a:latin typeface="Arial" pitchFamily="34" charset="0"/>
                        <a:ea typeface="宋体" pitchFamily="2" charset="-122"/>
                      </a:endParaRPr>
                    </a:p>
                  </a:txBody>
                  <a:tcPr marL="91433" marR="91433"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rgbClr val="000000"/>
                      </a:solidFill>
                      <a:prstDash val="solid"/>
                      <a:round/>
                      <a:headEnd type="none" w="med" len="med"/>
                      <a:tailEnd type="none" w="med" len="med"/>
                    </a:lnTlToBr>
                    <a:lnBlToTr>
                      <a:noFill/>
                    </a:lnBlToTr>
                    <a:noFill/>
                  </a:tcPr>
                </a:tc>
                <a:tc>
                  <a:txBody>
                    <a:bodyPr/>
                    <a:lstStyle>
                      <a:lvl1pPr marL="0" algn="l" defTabSz="685800" rtl="0" eaLnBrk="1" latinLnBrk="0" hangingPunct="1">
                        <a:defRPr sz="1350" kern="1200">
                          <a:solidFill>
                            <a:schemeClr val="tx1"/>
                          </a:solidFill>
                          <a:latin typeface="Arial"/>
                          <a:ea typeface="宋体"/>
                        </a:defRPr>
                      </a:lvl1pPr>
                      <a:lvl2pPr marL="342900" algn="l" defTabSz="685800" rtl="0" eaLnBrk="1" latinLnBrk="0" hangingPunct="1">
                        <a:defRPr sz="1350" kern="1200">
                          <a:solidFill>
                            <a:schemeClr val="tx1"/>
                          </a:solidFill>
                          <a:latin typeface="Arial"/>
                          <a:ea typeface="宋体"/>
                        </a:defRPr>
                      </a:lvl2pPr>
                      <a:lvl3pPr marL="685800" algn="l" defTabSz="685800" rtl="0" eaLnBrk="1" latinLnBrk="0" hangingPunct="1">
                        <a:defRPr sz="1350" kern="1200">
                          <a:solidFill>
                            <a:schemeClr val="tx1"/>
                          </a:solidFill>
                          <a:latin typeface="Arial"/>
                          <a:ea typeface="宋体"/>
                        </a:defRPr>
                      </a:lvl3pPr>
                      <a:lvl4pPr marL="1028700" algn="l" defTabSz="685800" rtl="0" eaLnBrk="1" latinLnBrk="0" hangingPunct="1">
                        <a:defRPr sz="1350" kern="1200">
                          <a:solidFill>
                            <a:schemeClr val="tx1"/>
                          </a:solidFill>
                          <a:latin typeface="Arial"/>
                          <a:ea typeface="宋体"/>
                        </a:defRPr>
                      </a:lvl4pPr>
                      <a:lvl5pPr marL="1371600" algn="l" defTabSz="685800" rtl="0" eaLnBrk="1" latinLnBrk="0" hangingPunct="1">
                        <a:defRPr sz="1350" kern="1200">
                          <a:solidFill>
                            <a:schemeClr val="tx1"/>
                          </a:solidFill>
                          <a:latin typeface="Arial"/>
                          <a:ea typeface="宋体"/>
                        </a:defRPr>
                      </a:lvl5pPr>
                      <a:lvl6pPr marL="1714500" algn="l" defTabSz="685800" rtl="0" eaLnBrk="1" latinLnBrk="0" hangingPunct="1">
                        <a:defRPr sz="1350" kern="1200">
                          <a:solidFill>
                            <a:schemeClr val="tx1"/>
                          </a:solidFill>
                          <a:latin typeface="Arial"/>
                          <a:ea typeface="宋体"/>
                        </a:defRPr>
                      </a:lvl6pPr>
                      <a:lvl7pPr marL="2057400" algn="l" defTabSz="685800" rtl="0" eaLnBrk="1" latinLnBrk="0" hangingPunct="1">
                        <a:defRPr sz="1350" kern="1200">
                          <a:solidFill>
                            <a:schemeClr val="tx1"/>
                          </a:solidFill>
                          <a:latin typeface="Arial"/>
                          <a:ea typeface="宋体"/>
                        </a:defRPr>
                      </a:lvl7pPr>
                      <a:lvl8pPr marL="2400300" algn="l" defTabSz="685800" rtl="0" eaLnBrk="1" latinLnBrk="0" hangingPunct="1">
                        <a:defRPr sz="1350" kern="1200">
                          <a:solidFill>
                            <a:schemeClr val="tx1"/>
                          </a:solidFill>
                          <a:latin typeface="Arial"/>
                          <a:ea typeface="宋体"/>
                        </a:defRPr>
                      </a:lvl8pPr>
                      <a:lvl9pPr marL="2743200" algn="l" defTabSz="685800" rtl="0" eaLnBrk="1" latinLnBrk="0" hangingPunct="1">
                        <a:defRPr sz="1350" kern="1200">
                          <a:solidFill>
                            <a:schemeClr val="tx1"/>
                          </a:solidFill>
                          <a:latin typeface="Arial"/>
                          <a:ea typeface="宋体"/>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zh-CN" sz="2000" b="0" i="0" u="none" strike="noStrike" cap="none" normalizeH="0" baseline="0">
                          <a:ln>
                            <a:noFill/>
                          </a:ln>
                          <a:solidFill>
                            <a:schemeClr val="tx1"/>
                          </a:solidFill>
                          <a:effectLst/>
                          <a:latin typeface="Arial" pitchFamily="34" charset="0"/>
                          <a:ea typeface="宋体" pitchFamily="2" charset="-122"/>
                        </a:rPr>
                        <a:t>Work</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marL="91433" marR="91433"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宋体"/>
                        </a:defRPr>
                      </a:lvl1pPr>
                      <a:lvl2pPr marL="342900" algn="l" defTabSz="685800" rtl="0" eaLnBrk="1" latinLnBrk="0" hangingPunct="1">
                        <a:defRPr sz="1350" kern="1200">
                          <a:solidFill>
                            <a:schemeClr val="tx1"/>
                          </a:solidFill>
                          <a:latin typeface="Arial"/>
                          <a:ea typeface="宋体"/>
                        </a:defRPr>
                      </a:lvl2pPr>
                      <a:lvl3pPr marL="685800" algn="l" defTabSz="685800" rtl="0" eaLnBrk="1" latinLnBrk="0" hangingPunct="1">
                        <a:defRPr sz="1350" kern="1200">
                          <a:solidFill>
                            <a:schemeClr val="tx1"/>
                          </a:solidFill>
                          <a:latin typeface="Arial"/>
                          <a:ea typeface="宋体"/>
                        </a:defRPr>
                      </a:lvl3pPr>
                      <a:lvl4pPr marL="1028700" algn="l" defTabSz="685800" rtl="0" eaLnBrk="1" latinLnBrk="0" hangingPunct="1">
                        <a:defRPr sz="1350" kern="1200">
                          <a:solidFill>
                            <a:schemeClr val="tx1"/>
                          </a:solidFill>
                          <a:latin typeface="Arial"/>
                          <a:ea typeface="宋体"/>
                        </a:defRPr>
                      </a:lvl4pPr>
                      <a:lvl5pPr marL="1371600" algn="l" defTabSz="685800" rtl="0" eaLnBrk="1" latinLnBrk="0" hangingPunct="1">
                        <a:defRPr sz="1350" kern="1200">
                          <a:solidFill>
                            <a:schemeClr val="tx1"/>
                          </a:solidFill>
                          <a:latin typeface="Arial"/>
                          <a:ea typeface="宋体"/>
                        </a:defRPr>
                      </a:lvl5pPr>
                      <a:lvl6pPr marL="1714500" algn="l" defTabSz="685800" rtl="0" eaLnBrk="1" latinLnBrk="0" hangingPunct="1">
                        <a:defRPr sz="1350" kern="1200">
                          <a:solidFill>
                            <a:schemeClr val="tx1"/>
                          </a:solidFill>
                          <a:latin typeface="Arial"/>
                          <a:ea typeface="宋体"/>
                        </a:defRPr>
                      </a:lvl6pPr>
                      <a:lvl7pPr marL="2057400" algn="l" defTabSz="685800" rtl="0" eaLnBrk="1" latinLnBrk="0" hangingPunct="1">
                        <a:defRPr sz="1350" kern="1200">
                          <a:solidFill>
                            <a:schemeClr val="tx1"/>
                          </a:solidFill>
                          <a:latin typeface="Arial"/>
                          <a:ea typeface="宋体"/>
                        </a:defRPr>
                      </a:lvl7pPr>
                      <a:lvl8pPr marL="2400300" algn="l" defTabSz="685800" rtl="0" eaLnBrk="1" latinLnBrk="0" hangingPunct="1">
                        <a:defRPr sz="1350" kern="1200">
                          <a:solidFill>
                            <a:schemeClr val="tx1"/>
                          </a:solidFill>
                          <a:latin typeface="Arial"/>
                          <a:ea typeface="宋体"/>
                        </a:defRPr>
                      </a:lvl8pPr>
                      <a:lvl9pPr marL="2743200" algn="l" defTabSz="685800" rtl="0" eaLnBrk="1" latinLnBrk="0" hangingPunct="1">
                        <a:defRPr sz="1350" kern="1200">
                          <a:solidFill>
                            <a:schemeClr val="tx1"/>
                          </a:solidFill>
                          <a:latin typeface="Arial"/>
                          <a:ea typeface="宋体"/>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zh-CN" sz="2000" b="0" i="0" u="none" strike="noStrike" cap="none" normalizeH="0" baseline="0">
                          <a:ln>
                            <a:noFill/>
                          </a:ln>
                          <a:solidFill>
                            <a:schemeClr val="tx1"/>
                          </a:solidFill>
                          <a:effectLst/>
                          <a:latin typeface="Arial" pitchFamily="34" charset="0"/>
                          <a:ea typeface="宋体" pitchFamily="2" charset="-122"/>
                        </a:rPr>
                        <a:t>Need</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marL="91433" marR="91433"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宋体"/>
                        </a:defRPr>
                      </a:lvl1pPr>
                      <a:lvl2pPr marL="342900" algn="l" defTabSz="685800" rtl="0" eaLnBrk="1" latinLnBrk="0" hangingPunct="1">
                        <a:defRPr sz="1350" kern="1200">
                          <a:solidFill>
                            <a:schemeClr val="tx1"/>
                          </a:solidFill>
                          <a:latin typeface="Arial"/>
                          <a:ea typeface="宋体"/>
                        </a:defRPr>
                      </a:lvl2pPr>
                      <a:lvl3pPr marL="685800" algn="l" defTabSz="685800" rtl="0" eaLnBrk="1" latinLnBrk="0" hangingPunct="1">
                        <a:defRPr sz="1350" kern="1200">
                          <a:solidFill>
                            <a:schemeClr val="tx1"/>
                          </a:solidFill>
                          <a:latin typeface="Arial"/>
                          <a:ea typeface="宋体"/>
                        </a:defRPr>
                      </a:lvl3pPr>
                      <a:lvl4pPr marL="1028700" algn="l" defTabSz="685800" rtl="0" eaLnBrk="1" latinLnBrk="0" hangingPunct="1">
                        <a:defRPr sz="1350" kern="1200">
                          <a:solidFill>
                            <a:schemeClr val="tx1"/>
                          </a:solidFill>
                          <a:latin typeface="Arial"/>
                          <a:ea typeface="宋体"/>
                        </a:defRPr>
                      </a:lvl4pPr>
                      <a:lvl5pPr marL="1371600" algn="l" defTabSz="685800" rtl="0" eaLnBrk="1" latinLnBrk="0" hangingPunct="1">
                        <a:defRPr sz="1350" kern="1200">
                          <a:solidFill>
                            <a:schemeClr val="tx1"/>
                          </a:solidFill>
                          <a:latin typeface="Arial"/>
                          <a:ea typeface="宋体"/>
                        </a:defRPr>
                      </a:lvl5pPr>
                      <a:lvl6pPr marL="1714500" algn="l" defTabSz="685800" rtl="0" eaLnBrk="1" latinLnBrk="0" hangingPunct="1">
                        <a:defRPr sz="1350" kern="1200">
                          <a:solidFill>
                            <a:schemeClr val="tx1"/>
                          </a:solidFill>
                          <a:latin typeface="Arial"/>
                          <a:ea typeface="宋体"/>
                        </a:defRPr>
                      </a:lvl6pPr>
                      <a:lvl7pPr marL="2057400" algn="l" defTabSz="685800" rtl="0" eaLnBrk="1" latinLnBrk="0" hangingPunct="1">
                        <a:defRPr sz="1350" kern="1200">
                          <a:solidFill>
                            <a:schemeClr val="tx1"/>
                          </a:solidFill>
                          <a:latin typeface="Arial"/>
                          <a:ea typeface="宋体"/>
                        </a:defRPr>
                      </a:lvl7pPr>
                      <a:lvl8pPr marL="2400300" algn="l" defTabSz="685800" rtl="0" eaLnBrk="1" latinLnBrk="0" hangingPunct="1">
                        <a:defRPr sz="1350" kern="1200">
                          <a:solidFill>
                            <a:schemeClr val="tx1"/>
                          </a:solidFill>
                          <a:latin typeface="Arial"/>
                          <a:ea typeface="宋体"/>
                        </a:defRPr>
                      </a:lvl8pPr>
                      <a:lvl9pPr marL="2743200" algn="l" defTabSz="685800" rtl="0" eaLnBrk="1" latinLnBrk="0" hangingPunct="1">
                        <a:defRPr sz="1350" kern="1200">
                          <a:solidFill>
                            <a:schemeClr val="tx1"/>
                          </a:solidFill>
                          <a:latin typeface="Arial"/>
                          <a:ea typeface="宋体"/>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zh-CN" sz="2000" b="0" i="0" u="none" strike="noStrike" cap="none" normalizeH="0" baseline="0">
                          <a:ln>
                            <a:noFill/>
                          </a:ln>
                          <a:solidFill>
                            <a:schemeClr val="tx1"/>
                          </a:solidFill>
                          <a:effectLst/>
                          <a:latin typeface="Arial" pitchFamily="34" charset="0"/>
                          <a:ea typeface="宋体" pitchFamily="2" charset="-122"/>
                        </a:rPr>
                        <a:t>Allocation</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marL="91433" marR="91433"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宋体"/>
                        </a:defRPr>
                      </a:lvl1pPr>
                      <a:lvl2pPr marL="342900" algn="l" defTabSz="685800" rtl="0" eaLnBrk="1" latinLnBrk="0" hangingPunct="1">
                        <a:defRPr sz="1350" kern="1200">
                          <a:solidFill>
                            <a:schemeClr val="tx1"/>
                          </a:solidFill>
                          <a:latin typeface="Arial"/>
                          <a:ea typeface="宋体"/>
                        </a:defRPr>
                      </a:lvl2pPr>
                      <a:lvl3pPr marL="685800" algn="l" defTabSz="685800" rtl="0" eaLnBrk="1" latinLnBrk="0" hangingPunct="1">
                        <a:defRPr sz="1350" kern="1200">
                          <a:solidFill>
                            <a:schemeClr val="tx1"/>
                          </a:solidFill>
                          <a:latin typeface="Arial"/>
                          <a:ea typeface="宋体"/>
                        </a:defRPr>
                      </a:lvl3pPr>
                      <a:lvl4pPr marL="1028700" algn="l" defTabSz="685800" rtl="0" eaLnBrk="1" latinLnBrk="0" hangingPunct="1">
                        <a:defRPr sz="1350" kern="1200">
                          <a:solidFill>
                            <a:schemeClr val="tx1"/>
                          </a:solidFill>
                          <a:latin typeface="Arial"/>
                          <a:ea typeface="宋体"/>
                        </a:defRPr>
                      </a:lvl4pPr>
                      <a:lvl5pPr marL="1371600" algn="l" defTabSz="685800" rtl="0" eaLnBrk="1" latinLnBrk="0" hangingPunct="1">
                        <a:defRPr sz="1350" kern="1200">
                          <a:solidFill>
                            <a:schemeClr val="tx1"/>
                          </a:solidFill>
                          <a:latin typeface="Arial"/>
                          <a:ea typeface="宋体"/>
                        </a:defRPr>
                      </a:lvl5pPr>
                      <a:lvl6pPr marL="1714500" algn="l" defTabSz="685800" rtl="0" eaLnBrk="1" latinLnBrk="0" hangingPunct="1">
                        <a:defRPr sz="1350" kern="1200">
                          <a:solidFill>
                            <a:schemeClr val="tx1"/>
                          </a:solidFill>
                          <a:latin typeface="Arial"/>
                          <a:ea typeface="宋体"/>
                        </a:defRPr>
                      </a:lvl6pPr>
                      <a:lvl7pPr marL="2057400" algn="l" defTabSz="685800" rtl="0" eaLnBrk="1" latinLnBrk="0" hangingPunct="1">
                        <a:defRPr sz="1350" kern="1200">
                          <a:solidFill>
                            <a:schemeClr val="tx1"/>
                          </a:solidFill>
                          <a:latin typeface="Arial"/>
                          <a:ea typeface="宋体"/>
                        </a:defRPr>
                      </a:lvl7pPr>
                      <a:lvl8pPr marL="2400300" algn="l" defTabSz="685800" rtl="0" eaLnBrk="1" latinLnBrk="0" hangingPunct="1">
                        <a:defRPr sz="1350" kern="1200">
                          <a:solidFill>
                            <a:schemeClr val="tx1"/>
                          </a:solidFill>
                          <a:latin typeface="Arial"/>
                          <a:ea typeface="宋体"/>
                        </a:defRPr>
                      </a:lvl8pPr>
                      <a:lvl9pPr marL="2743200" algn="l" defTabSz="685800" rtl="0" eaLnBrk="1" latinLnBrk="0" hangingPunct="1">
                        <a:defRPr sz="1350" kern="1200">
                          <a:solidFill>
                            <a:schemeClr val="tx1"/>
                          </a:solidFill>
                          <a:latin typeface="Arial"/>
                          <a:ea typeface="宋体"/>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zh-CN" sz="2000" b="0" i="0" u="none" strike="noStrike" cap="none" normalizeH="0" baseline="0" dirty="0" err="1">
                          <a:ln>
                            <a:noFill/>
                          </a:ln>
                          <a:solidFill>
                            <a:schemeClr val="tx1"/>
                          </a:solidFill>
                          <a:effectLst/>
                          <a:latin typeface="Arial" pitchFamily="34" charset="0"/>
                          <a:ea typeface="宋体" pitchFamily="2" charset="-122"/>
                        </a:rPr>
                        <a:t>Work+Allocation</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91433" marR="91433"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marL="0" algn="l" defTabSz="685800" rtl="0" eaLnBrk="1" latinLnBrk="0" hangingPunct="1">
                        <a:defRPr sz="1350" kern="1200">
                          <a:solidFill>
                            <a:schemeClr val="tx1"/>
                          </a:solidFill>
                          <a:latin typeface="Arial"/>
                          <a:ea typeface="宋体"/>
                        </a:defRPr>
                      </a:lvl1pPr>
                      <a:lvl2pPr marL="342900" algn="l" defTabSz="685800" rtl="0" eaLnBrk="1" latinLnBrk="0" hangingPunct="1">
                        <a:defRPr sz="1350" kern="1200">
                          <a:solidFill>
                            <a:schemeClr val="tx1"/>
                          </a:solidFill>
                          <a:latin typeface="Arial"/>
                          <a:ea typeface="宋体"/>
                        </a:defRPr>
                      </a:lvl2pPr>
                      <a:lvl3pPr marL="685800" algn="l" defTabSz="685800" rtl="0" eaLnBrk="1" latinLnBrk="0" hangingPunct="1">
                        <a:defRPr sz="1350" kern="1200">
                          <a:solidFill>
                            <a:schemeClr val="tx1"/>
                          </a:solidFill>
                          <a:latin typeface="Arial"/>
                          <a:ea typeface="宋体"/>
                        </a:defRPr>
                      </a:lvl3pPr>
                      <a:lvl4pPr marL="1028700" algn="l" defTabSz="685800" rtl="0" eaLnBrk="1" latinLnBrk="0" hangingPunct="1">
                        <a:defRPr sz="1350" kern="1200">
                          <a:solidFill>
                            <a:schemeClr val="tx1"/>
                          </a:solidFill>
                          <a:latin typeface="Arial"/>
                          <a:ea typeface="宋体"/>
                        </a:defRPr>
                      </a:lvl4pPr>
                      <a:lvl5pPr marL="1371600" algn="l" defTabSz="685800" rtl="0" eaLnBrk="1" latinLnBrk="0" hangingPunct="1">
                        <a:defRPr sz="1350" kern="1200">
                          <a:solidFill>
                            <a:schemeClr val="tx1"/>
                          </a:solidFill>
                          <a:latin typeface="Arial"/>
                          <a:ea typeface="宋体"/>
                        </a:defRPr>
                      </a:lvl5pPr>
                      <a:lvl6pPr marL="1714500" algn="l" defTabSz="685800" rtl="0" eaLnBrk="1" latinLnBrk="0" hangingPunct="1">
                        <a:defRPr sz="1350" kern="1200">
                          <a:solidFill>
                            <a:schemeClr val="tx1"/>
                          </a:solidFill>
                          <a:latin typeface="Arial"/>
                          <a:ea typeface="宋体"/>
                        </a:defRPr>
                      </a:lvl6pPr>
                      <a:lvl7pPr marL="2057400" algn="l" defTabSz="685800" rtl="0" eaLnBrk="1" latinLnBrk="0" hangingPunct="1">
                        <a:defRPr sz="1350" kern="1200">
                          <a:solidFill>
                            <a:schemeClr val="tx1"/>
                          </a:solidFill>
                          <a:latin typeface="Arial"/>
                          <a:ea typeface="宋体"/>
                        </a:defRPr>
                      </a:lvl7pPr>
                      <a:lvl8pPr marL="2400300" algn="l" defTabSz="685800" rtl="0" eaLnBrk="1" latinLnBrk="0" hangingPunct="1">
                        <a:defRPr sz="1350" kern="1200">
                          <a:solidFill>
                            <a:schemeClr val="tx1"/>
                          </a:solidFill>
                          <a:latin typeface="Arial"/>
                          <a:ea typeface="宋体"/>
                        </a:defRPr>
                      </a:lvl8pPr>
                      <a:lvl9pPr marL="2743200" algn="l" defTabSz="685800" rtl="0" eaLnBrk="1" latinLnBrk="0" hangingPunct="1">
                        <a:defRPr sz="1350" kern="1200">
                          <a:solidFill>
                            <a:schemeClr val="tx1"/>
                          </a:solidFill>
                          <a:latin typeface="Arial"/>
                          <a:ea typeface="宋体"/>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marL="91433" marR="91433"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1700">
                <a:tc vMerge="1">
                  <a:txBody>
                    <a:bodyPr/>
                    <a:lstStyle/>
                    <a:p>
                      <a:endParaRPr lang="zh-CN" altLang="en-US"/>
                    </a:p>
                  </a:txBody>
                  <a:tcPr/>
                </a:tc>
                <a:tc>
                  <a:txBody>
                    <a:bodyPr/>
                    <a:lstStyle>
                      <a:lvl1pPr marL="0" algn="l" defTabSz="685800" rtl="0" eaLnBrk="1" latinLnBrk="0" hangingPunct="1">
                        <a:defRPr sz="1350" kern="1200">
                          <a:solidFill>
                            <a:schemeClr val="tx1"/>
                          </a:solidFill>
                          <a:latin typeface="Arial"/>
                          <a:ea typeface="宋体"/>
                        </a:defRPr>
                      </a:lvl1pPr>
                      <a:lvl2pPr marL="342900" algn="l" defTabSz="685800" rtl="0" eaLnBrk="1" latinLnBrk="0" hangingPunct="1">
                        <a:defRPr sz="1350" kern="1200">
                          <a:solidFill>
                            <a:schemeClr val="tx1"/>
                          </a:solidFill>
                          <a:latin typeface="Arial"/>
                          <a:ea typeface="宋体"/>
                        </a:defRPr>
                      </a:lvl2pPr>
                      <a:lvl3pPr marL="685800" algn="l" defTabSz="685800" rtl="0" eaLnBrk="1" latinLnBrk="0" hangingPunct="1">
                        <a:defRPr sz="1350" kern="1200">
                          <a:solidFill>
                            <a:schemeClr val="tx1"/>
                          </a:solidFill>
                          <a:latin typeface="Arial"/>
                          <a:ea typeface="宋体"/>
                        </a:defRPr>
                      </a:lvl3pPr>
                      <a:lvl4pPr marL="1028700" algn="l" defTabSz="685800" rtl="0" eaLnBrk="1" latinLnBrk="0" hangingPunct="1">
                        <a:defRPr sz="1350" kern="1200">
                          <a:solidFill>
                            <a:schemeClr val="tx1"/>
                          </a:solidFill>
                          <a:latin typeface="Arial"/>
                          <a:ea typeface="宋体"/>
                        </a:defRPr>
                      </a:lvl4pPr>
                      <a:lvl5pPr marL="1371600" algn="l" defTabSz="685800" rtl="0" eaLnBrk="1" latinLnBrk="0" hangingPunct="1">
                        <a:defRPr sz="1350" kern="1200">
                          <a:solidFill>
                            <a:schemeClr val="tx1"/>
                          </a:solidFill>
                          <a:latin typeface="Arial"/>
                          <a:ea typeface="宋体"/>
                        </a:defRPr>
                      </a:lvl5pPr>
                      <a:lvl6pPr marL="1714500" algn="l" defTabSz="685800" rtl="0" eaLnBrk="1" latinLnBrk="0" hangingPunct="1">
                        <a:defRPr sz="1350" kern="1200">
                          <a:solidFill>
                            <a:schemeClr val="tx1"/>
                          </a:solidFill>
                          <a:latin typeface="Arial"/>
                          <a:ea typeface="宋体"/>
                        </a:defRPr>
                      </a:lvl6pPr>
                      <a:lvl7pPr marL="2057400" algn="l" defTabSz="685800" rtl="0" eaLnBrk="1" latinLnBrk="0" hangingPunct="1">
                        <a:defRPr sz="1350" kern="1200">
                          <a:solidFill>
                            <a:schemeClr val="tx1"/>
                          </a:solidFill>
                          <a:latin typeface="Arial"/>
                          <a:ea typeface="宋体"/>
                        </a:defRPr>
                      </a:lvl7pPr>
                      <a:lvl8pPr marL="2400300" algn="l" defTabSz="685800" rtl="0" eaLnBrk="1" latinLnBrk="0" hangingPunct="1">
                        <a:defRPr sz="1350" kern="1200">
                          <a:solidFill>
                            <a:schemeClr val="tx1"/>
                          </a:solidFill>
                          <a:latin typeface="Arial"/>
                          <a:ea typeface="宋体"/>
                        </a:defRPr>
                      </a:lvl8pPr>
                      <a:lvl9pPr marL="2743200" algn="l" defTabSz="685800" rtl="0" eaLnBrk="1" latinLnBrk="0" hangingPunct="1">
                        <a:defRPr sz="1350" kern="1200">
                          <a:solidFill>
                            <a:schemeClr val="tx1"/>
                          </a:solidFill>
                          <a:latin typeface="Arial"/>
                          <a:ea typeface="宋体"/>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zh-CN" sz="2300" b="0" i="0" u="none" strike="noStrike" cap="none" normalizeH="0" baseline="0">
                          <a:ln>
                            <a:noFill/>
                          </a:ln>
                          <a:solidFill>
                            <a:schemeClr val="tx1"/>
                          </a:solidFill>
                          <a:effectLst/>
                          <a:latin typeface="Arial" pitchFamily="34" charset="0"/>
                          <a:ea typeface="宋体" pitchFamily="2" charset="-122"/>
                        </a:rPr>
                        <a:t>A  B  C</a:t>
                      </a:r>
                      <a:endParaRPr kumimoji="0" lang="en-US" altLang="zh-CN" sz="2300" b="0" i="0" u="none" strike="noStrike" cap="none" normalizeH="0" baseline="0">
                        <a:ln>
                          <a:noFill/>
                        </a:ln>
                        <a:solidFill>
                          <a:schemeClr val="tx1"/>
                        </a:solidFill>
                        <a:effectLst/>
                        <a:latin typeface="Arial" pitchFamily="34" charset="0"/>
                        <a:ea typeface="宋体" pitchFamily="2" charset="-122"/>
                      </a:endParaRPr>
                    </a:p>
                  </a:txBody>
                  <a:tcPr marL="91433" marR="91433"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宋体"/>
                        </a:defRPr>
                      </a:lvl1pPr>
                      <a:lvl2pPr marL="342900" algn="l" defTabSz="685800" rtl="0" eaLnBrk="1" latinLnBrk="0" hangingPunct="1">
                        <a:defRPr sz="1350" kern="1200">
                          <a:solidFill>
                            <a:schemeClr val="tx1"/>
                          </a:solidFill>
                          <a:latin typeface="Arial"/>
                          <a:ea typeface="宋体"/>
                        </a:defRPr>
                      </a:lvl2pPr>
                      <a:lvl3pPr marL="685800" algn="l" defTabSz="685800" rtl="0" eaLnBrk="1" latinLnBrk="0" hangingPunct="1">
                        <a:defRPr sz="1350" kern="1200">
                          <a:solidFill>
                            <a:schemeClr val="tx1"/>
                          </a:solidFill>
                          <a:latin typeface="Arial"/>
                          <a:ea typeface="宋体"/>
                        </a:defRPr>
                      </a:lvl3pPr>
                      <a:lvl4pPr marL="1028700" algn="l" defTabSz="685800" rtl="0" eaLnBrk="1" latinLnBrk="0" hangingPunct="1">
                        <a:defRPr sz="1350" kern="1200">
                          <a:solidFill>
                            <a:schemeClr val="tx1"/>
                          </a:solidFill>
                          <a:latin typeface="Arial"/>
                          <a:ea typeface="宋体"/>
                        </a:defRPr>
                      </a:lvl4pPr>
                      <a:lvl5pPr marL="1371600" algn="l" defTabSz="685800" rtl="0" eaLnBrk="1" latinLnBrk="0" hangingPunct="1">
                        <a:defRPr sz="1350" kern="1200">
                          <a:solidFill>
                            <a:schemeClr val="tx1"/>
                          </a:solidFill>
                          <a:latin typeface="Arial"/>
                          <a:ea typeface="宋体"/>
                        </a:defRPr>
                      </a:lvl5pPr>
                      <a:lvl6pPr marL="1714500" algn="l" defTabSz="685800" rtl="0" eaLnBrk="1" latinLnBrk="0" hangingPunct="1">
                        <a:defRPr sz="1350" kern="1200">
                          <a:solidFill>
                            <a:schemeClr val="tx1"/>
                          </a:solidFill>
                          <a:latin typeface="Arial"/>
                          <a:ea typeface="宋体"/>
                        </a:defRPr>
                      </a:lvl6pPr>
                      <a:lvl7pPr marL="2057400" algn="l" defTabSz="685800" rtl="0" eaLnBrk="1" latinLnBrk="0" hangingPunct="1">
                        <a:defRPr sz="1350" kern="1200">
                          <a:solidFill>
                            <a:schemeClr val="tx1"/>
                          </a:solidFill>
                          <a:latin typeface="Arial"/>
                          <a:ea typeface="宋体"/>
                        </a:defRPr>
                      </a:lvl7pPr>
                      <a:lvl8pPr marL="2400300" algn="l" defTabSz="685800" rtl="0" eaLnBrk="1" latinLnBrk="0" hangingPunct="1">
                        <a:defRPr sz="1350" kern="1200">
                          <a:solidFill>
                            <a:schemeClr val="tx1"/>
                          </a:solidFill>
                          <a:latin typeface="Arial"/>
                          <a:ea typeface="宋体"/>
                        </a:defRPr>
                      </a:lvl8pPr>
                      <a:lvl9pPr marL="2743200" algn="l" defTabSz="685800" rtl="0" eaLnBrk="1" latinLnBrk="0" hangingPunct="1">
                        <a:defRPr sz="1350" kern="1200">
                          <a:solidFill>
                            <a:schemeClr val="tx1"/>
                          </a:solidFill>
                          <a:latin typeface="Arial"/>
                          <a:ea typeface="宋体"/>
                        </a:defRPr>
                      </a:lvl9pPr>
                    </a:lstStyle>
                    <a:p>
                      <a:pPr marL="0" marR="0" lvl="0" indent="0" algn="l" defTabSz="914400" rtl="0" eaLnBrk="0" fontAlgn="base" latinLnBrk="0" hangingPunct="0">
                        <a:lnSpc>
                          <a:spcPct val="100000"/>
                        </a:lnSpc>
                        <a:spcBef>
                          <a:spcPts val="0"/>
                        </a:spcBef>
                        <a:spcAft>
                          <a:spcPct val="0"/>
                        </a:spcAft>
                        <a:buClrTx/>
                        <a:buSzTx/>
                        <a:buFontTx/>
                        <a:buNone/>
                        <a:tabLst/>
                      </a:pPr>
                      <a:r>
                        <a:rPr kumimoji="0" lang="en-GB" altLang="zh-CN" sz="2300" b="0" i="0" u="none" strike="noStrike" cap="none" normalizeH="0" baseline="0" dirty="0">
                          <a:ln>
                            <a:noFill/>
                          </a:ln>
                          <a:solidFill>
                            <a:schemeClr val="tx1"/>
                          </a:solidFill>
                          <a:effectLst/>
                          <a:latin typeface="Arial" pitchFamily="34" charset="0"/>
                          <a:ea typeface="宋体" pitchFamily="2" charset="-122"/>
                        </a:rPr>
                        <a:t>A  B  C</a:t>
                      </a:r>
                      <a:endParaRPr kumimoji="0" lang="en-US" altLang="zh-CN" sz="2300" b="0" i="0" u="none" strike="noStrike" cap="none" normalizeH="0" baseline="0" dirty="0">
                        <a:ln>
                          <a:noFill/>
                        </a:ln>
                        <a:solidFill>
                          <a:schemeClr val="tx1"/>
                        </a:solidFill>
                        <a:effectLst/>
                        <a:latin typeface="Arial" pitchFamily="34" charset="0"/>
                        <a:ea typeface="宋体" pitchFamily="2" charset="-122"/>
                      </a:endParaRPr>
                    </a:p>
                  </a:txBody>
                  <a:tcPr marL="91433" marR="91433"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宋体"/>
                        </a:defRPr>
                      </a:lvl1pPr>
                      <a:lvl2pPr marL="342900" algn="l" defTabSz="685800" rtl="0" eaLnBrk="1" latinLnBrk="0" hangingPunct="1">
                        <a:defRPr sz="1350" kern="1200">
                          <a:solidFill>
                            <a:schemeClr val="tx1"/>
                          </a:solidFill>
                          <a:latin typeface="Arial"/>
                          <a:ea typeface="宋体"/>
                        </a:defRPr>
                      </a:lvl2pPr>
                      <a:lvl3pPr marL="685800" algn="l" defTabSz="685800" rtl="0" eaLnBrk="1" latinLnBrk="0" hangingPunct="1">
                        <a:defRPr sz="1350" kern="1200">
                          <a:solidFill>
                            <a:schemeClr val="tx1"/>
                          </a:solidFill>
                          <a:latin typeface="Arial"/>
                          <a:ea typeface="宋体"/>
                        </a:defRPr>
                      </a:lvl3pPr>
                      <a:lvl4pPr marL="1028700" algn="l" defTabSz="685800" rtl="0" eaLnBrk="1" latinLnBrk="0" hangingPunct="1">
                        <a:defRPr sz="1350" kern="1200">
                          <a:solidFill>
                            <a:schemeClr val="tx1"/>
                          </a:solidFill>
                          <a:latin typeface="Arial"/>
                          <a:ea typeface="宋体"/>
                        </a:defRPr>
                      </a:lvl4pPr>
                      <a:lvl5pPr marL="1371600" algn="l" defTabSz="685800" rtl="0" eaLnBrk="1" latinLnBrk="0" hangingPunct="1">
                        <a:defRPr sz="1350" kern="1200">
                          <a:solidFill>
                            <a:schemeClr val="tx1"/>
                          </a:solidFill>
                          <a:latin typeface="Arial"/>
                          <a:ea typeface="宋体"/>
                        </a:defRPr>
                      </a:lvl5pPr>
                      <a:lvl6pPr marL="1714500" algn="l" defTabSz="685800" rtl="0" eaLnBrk="1" latinLnBrk="0" hangingPunct="1">
                        <a:defRPr sz="1350" kern="1200">
                          <a:solidFill>
                            <a:schemeClr val="tx1"/>
                          </a:solidFill>
                          <a:latin typeface="Arial"/>
                          <a:ea typeface="宋体"/>
                        </a:defRPr>
                      </a:lvl6pPr>
                      <a:lvl7pPr marL="2057400" algn="l" defTabSz="685800" rtl="0" eaLnBrk="1" latinLnBrk="0" hangingPunct="1">
                        <a:defRPr sz="1350" kern="1200">
                          <a:solidFill>
                            <a:schemeClr val="tx1"/>
                          </a:solidFill>
                          <a:latin typeface="Arial"/>
                          <a:ea typeface="宋体"/>
                        </a:defRPr>
                      </a:lvl7pPr>
                      <a:lvl8pPr marL="2400300" algn="l" defTabSz="685800" rtl="0" eaLnBrk="1" latinLnBrk="0" hangingPunct="1">
                        <a:defRPr sz="1350" kern="1200">
                          <a:solidFill>
                            <a:schemeClr val="tx1"/>
                          </a:solidFill>
                          <a:latin typeface="Arial"/>
                          <a:ea typeface="宋体"/>
                        </a:defRPr>
                      </a:lvl8pPr>
                      <a:lvl9pPr marL="2743200" algn="l" defTabSz="685800" rtl="0" eaLnBrk="1" latinLnBrk="0" hangingPunct="1">
                        <a:defRPr sz="1350" kern="1200">
                          <a:solidFill>
                            <a:schemeClr val="tx1"/>
                          </a:solidFill>
                          <a:latin typeface="Arial"/>
                          <a:ea typeface="宋体"/>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altLang="zh-CN" sz="2300" b="0" i="0" u="none" strike="noStrike" cap="none" normalizeH="0" baseline="0" dirty="0">
                          <a:ln>
                            <a:noFill/>
                          </a:ln>
                          <a:solidFill>
                            <a:schemeClr val="tx1"/>
                          </a:solidFill>
                          <a:effectLst/>
                          <a:latin typeface="Arial" pitchFamily="34" charset="0"/>
                          <a:ea typeface="宋体" pitchFamily="2" charset="-122"/>
                        </a:rPr>
                        <a:t>A  B  C</a:t>
                      </a:r>
                      <a:endParaRPr kumimoji="0" lang="zh-CN" altLang="en-US" sz="2300" b="0" i="0" u="none" strike="noStrike" cap="none" normalizeH="0" baseline="0" dirty="0">
                        <a:ln>
                          <a:noFill/>
                        </a:ln>
                        <a:solidFill>
                          <a:schemeClr val="tx1"/>
                        </a:solidFill>
                        <a:effectLst/>
                        <a:latin typeface="Arial" pitchFamily="34" charset="0"/>
                        <a:ea typeface="宋体" pitchFamily="2" charset="-122"/>
                      </a:endParaRPr>
                    </a:p>
                  </a:txBody>
                  <a:tcPr marL="91433" marR="91433"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宋体"/>
                        </a:defRPr>
                      </a:lvl1pPr>
                      <a:lvl2pPr marL="342900" algn="l" defTabSz="685800" rtl="0" eaLnBrk="1" latinLnBrk="0" hangingPunct="1">
                        <a:defRPr sz="1350" kern="1200">
                          <a:solidFill>
                            <a:schemeClr val="tx1"/>
                          </a:solidFill>
                          <a:latin typeface="Arial"/>
                          <a:ea typeface="宋体"/>
                        </a:defRPr>
                      </a:lvl2pPr>
                      <a:lvl3pPr marL="685800" algn="l" defTabSz="685800" rtl="0" eaLnBrk="1" latinLnBrk="0" hangingPunct="1">
                        <a:defRPr sz="1350" kern="1200">
                          <a:solidFill>
                            <a:schemeClr val="tx1"/>
                          </a:solidFill>
                          <a:latin typeface="Arial"/>
                          <a:ea typeface="宋体"/>
                        </a:defRPr>
                      </a:lvl3pPr>
                      <a:lvl4pPr marL="1028700" algn="l" defTabSz="685800" rtl="0" eaLnBrk="1" latinLnBrk="0" hangingPunct="1">
                        <a:defRPr sz="1350" kern="1200">
                          <a:solidFill>
                            <a:schemeClr val="tx1"/>
                          </a:solidFill>
                          <a:latin typeface="Arial"/>
                          <a:ea typeface="宋体"/>
                        </a:defRPr>
                      </a:lvl4pPr>
                      <a:lvl5pPr marL="1371600" algn="l" defTabSz="685800" rtl="0" eaLnBrk="1" latinLnBrk="0" hangingPunct="1">
                        <a:defRPr sz="1350" kern="1200">
                          <a:solidFill>
                            <a:schemeClr val="tx1"/>
                          </a:solidFill>
                          <a:latin typeface="Arial"/>
                          <a:ea typeface="宋体"/>
                        </a:defRPr>
                      </a:lvl5pPr>
                      <a:lvl6pPr marL="1714500" algn="l" defTabSz="685800" rtl="0" eaLnBrk="1" latinLnBrk="0" hangingPunct="1">
                        <a:defRPr sz="1350" kern="1200">
                          <a:solidFill>
                            <a:schemeClr val="tx1"/>
                          </a:solidFill>
                          <a:latin typeface="Arial"/>
                          <a:ea typeface="宋体"/>
                        </a:defRPr>
                      </a:lvl6pPr>
                      <a:lvl7pPr marL="2057400" algn="l" defTabSz="685800" rtl="0" eaLnBrk="1" latinLnBrk="0" hangingPunct="1">
                        <a:defRPr sz="1350" kern="1200">
                          <a:solidFill>
                            <a:schemeClr val="tx1"/>
                          </a:solidFill>
                          <a:latin typeface="Arial"/>
                          <a:ea typeface="宋体"/>
                        </a:defRPr>
                      </a:lvl7pPr>
                      <a:lvl8pPr marL="2400300" algn="l" defTabSz="685800" rtl="0" eaLnBrk="1" latinLnBrk="0" hangingPunct="1">
                        <a:defRPr sz="1350" kern="1200">
                          <a:solidFill>
                            <a:schemeClr val="tx1"/>
                          </a:solidFill>
                          <a:latin typeface="Arial"/>
                          <a:ea typeface="宋体"/>
                        </a:defRPr>
                      </a:lvl8pPr>
                      <a:lvl9pPr marL="2743200" algn="l" defTabSz="685800" rtl="0" eaLnBrk="1" latinLnBrk="0" hangingPunct="1">
                        <a:defRPr sz="1350" kern="1200">
                          <a:solidFill>
                            <a:schemeClr val="tx1"/>
                          </a:solidFill>
                          <a:latin typeface="Arial"/>
                          <a:ea typeface="宋体"/>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altLang="zh-CN" sz="2300" b="0" i="0" u="none" strike="noStrike" cap="none" normalizeH="0" baseline="0" dirty="0">
                          <a:ln>
                            <a:noFill/>
                          </a:ln>
                          <a:solidFill>
                            <a:schemeClr val="tx1"/>
                          </a:solidFill>
                          <a:effectLst/>
                          <a:latin typeface="Arial" pitchFamily="34" charset="0"/>
                          <a:ea typeface="宋体" pitchFamily="2" charset="-122"/>
                        </a:rPr>
                        <a:t>  A  B  C</a:t>
                      </a:r>
                      <a:endParaRPr kumimoji="0" lang="zh-CN" altLang="en-US" sz="2300" b="0" i="0" u="none" strike="noStrike" cap="none" normalizeH="0" baseline="0" dirty="0">
                        <a:ln>
                          <a:noFill/>
                        </a:ln>
                        <a:solidFill>
                          <a:schemeClr val="tx1"/>
                        </a:solidFill>
                        <a:effectLst/>
                        <a:latin typeface="Arial" pitchFamily="34" charset="0"/>
                        <a:ea typeface="宋体" pitchFamily="2" charset="-122"/>
                      </a:endParaRPr>
                    </a:p>
                  </a:txBody>
                  <a:tcPr marL="91433" marR="91433"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r h="1915503">
                <a:tc>
                  <a:txBody>
                    <a:bodyPr/>
                    <a:lstStyle>
                      <a:lvl1pPr marL="0" algn="l" defTabSz="685800" rtl="0" eaLnBrk="1" latinLnBrk="0" hangingPunct="1">
                        <a:defRPr sz="1350" kern="1200">
                          <a:solidFill>
                            <a:schemeClr val="tx1"/>
                          </a:solidFill>
                          <a:latin typeface="Arial"/>
                          <a:ea typeface="宋体"/>
                        </a:defRPr>
                      </a:lvl1pPr>
                      <a:lvl2pPr marL="342900" algn="l" defTabSz="685800" rtl="0" eaLnBrk="1" latinLnBrk="0" hangingPunct="1">
                        <a:defRPr sz="1350" kern="1200">
                          <a:solidFill>
                            <a:schemeClr val="tx1"/>
                          </a:solidFill>
                          <a:latin typeface="Arial"/>
                          <a:ea typeface="宋体"/>
                        </a:defRPr>
                      </a:lvl2pPr>
                      <a:lvl3pPr marL="685800" algn="l" defTabSz="685800" rtl="0" eaLnBrk="1" latinLnBrk="0" hangingPunct="1">
                        <a:defRPr sz="1350" kern="1200">
                          <a:solidFill>
                            <a:schemeClr val="tx1"/>
                          </a:solidFill>
                          <a:latin typeface="Arial"/>
                          <a:ea typeface="宋体"/>
                        </a:defRPr>
                      </a:lvl3pPr>
                      <a:lvl4pPr marL="1028700" algn="l" defTabSz="685800" rtl="0" eaLnBrk="1" latinLnBrk="0" hangingPunct="1">
                        <a:defRPr sz="1350" kern="1200">
                          <a:solidFill>
                            <a:schemeClr val="tx1"/>
                          </a:solidFill>
                          <a:latin typeface="Arial"/>
                          <a:ea typeface="宋体"/>
                        </a:defRPr>
                      </a:lvl4pPr>
                      <a:lvl5pPr marL="1371600" algn="l" defTabSz="685800" rtl="0" eaLnBrk="1" latinLnBrk="0" hangingPunct="1">
                        <a:defRPr sz="1350" kern="1200">
                          <a:solidFill>
                            <a:schemeClr val="tx1"/>
                          </a:solidFill>
                          <a:latin typeface="Arial"/>
                          <a:ea typeface="宋体"/>
                        </a:defRPr>
                      </a:lvl5pPr>
                      <a:lvl6pPr marL="1714500" algn="l" defTabSz="685800" rtl="0" eaLnBrk="1" latinLnBrk="0" hangingPunct="1">
                        <a:defRPr sz="1350" kern="1200">
                          <a:solidFill>
                            <a:schemeClr val="tx1"/>
                          </a:solidFill>
                          <a:latin typeface="Arial"/>
                          <a:ea typeface="宋体"/>
                        </a:defRPr>
                      </a:lvl6pPr>
                      <a:lvl7pPr marL="2057400" algn="l" defTabSz="685800" rtl="0" eaLnBrk="1" latinLnBrk="0" hangingPunct="1">
                        <a:defRPr sz="1350" kern="1200">
                          <a:solidFill>
                            <a:schemeClr val="tx1"/>
                          </a:solidFill>
                          <a:latin typeface="Arial"/>
                          <a:ea typeface="宋体"/>
                        </a:defRPr>
                      </a:lvl7pPr>
                      <a:lvl8pPr marL="2400300" algn="l" defTabSz="685800" rtl="0" eaLnBrk="1" latinLnBrk="0" hangingPunct="1">
                        <a:defRPr sz="1350" kern="1200">
                          <a:solidFill>
                            <a:schemeClr val="tx1"/>
                          </a:solidFill>
                          <a:latin typeface="Arial"/>
                          <a:ea typeface="宋体"/>
                        </a:defRPr>
                      </a:lvl8pPr>
                      <a:lvl9pPr marL="2743200" algn="l" defTabSz="685800" rtl="0" eaLnBrk="1" latinLnBrk="0" hangingPunct="1">
                        <a:defRPr sz="1350" kern="1200">
                          <a:solidFill>
                            <a:schemeClr val="tx1"/>
                          </a:solidFill>
                          <a:latin typeface="Arial"/>
                          <a:ea typeface="宋体"/>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altLang="zh-CN" sz="2300" b="0" i="0" u="none" strike="noStrike" cap="none" normalizeH="0" baseline="-25000" dirty="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altLang="zh-CN" sz="2300" b="0" i="0" u="none" strike="noStrike" cap="none" normalizeH="0" baseline="-25000" dirty="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altLang="zh-CN" sz="2300" b="0" i="0" u="none" strike="noStrike" cap="none" normalizeH="0" baseline="-25000" dirty="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altLang="zh-CN" sz="2300" b="0" i="0" u="none" strike="noStrike" cap="none" normalizeH="0" baseline="-25000" dirty="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altLang="zh-CN" sz="2300" b="0" i="0" u="none" strike="noStrike" cap="none" normalizeH="0" baseline="-25000" dirty="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altLang="zh-CN" sz="2300" b="0" i="0" u="none" strike="noStrike" cap="none" normalizeH="0" baseline="-25000" dirty="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zh-CN" sz="2300" b="0" i="0" u="none" strike="noStrike" cap="none" normalizeH="0" baseline="-25000" dirty="0">
                        <a:ln>
                          <a:noFill/>
                        </a:ln>
                        <a:solidFill>
                          <a:schemeClr val="tx1"/>
                        </a:solidFill>
                        <a:effectLst/>
                        <a:latin typeface="Arial" pitchFamily="34" charset="0"/>
                        <a:ea typeface="宋体" pitchFamily="2" charset="-122"/>
                      </a:endParaRPr>
                    </a:p>
                  </a:txBody>
                  <a:tcPr marL="91433" marR="91433"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宋体"/>
                        </a:defRPr>
                      </a:lvl1pPr>
                      <a:lvl2pPr marL="342900" algn="l" defTabSz="685800" rtl="0" eaLnBrk="1" latinLnBrk="0" hangingPunct="1">
                        <a:defRPr sz="1350" kern="1200">
                          <a:solidFill>
                            <a:schemeClr val="tx1"/>
                          </a:solidFill>
                          <a:latin typeface="Arial"/>
                          <a:ea typeface="宋体"/>
                        </a:defRPr>
                      </a:lvl2pPr>
                      <a:lvl3pPr marL="685800" algn="l" defTabSz="685800" rtl="0" eaLnBrk="1" latinLnBrk="0" hangingPunct="1">
                        <a:defRPr sz="1350" kern="1200">
                          <a:solidFill>
                            <a:schemeClr val="tx1"/>
                          </a:solidFill>
                          <a:latin typeface="Arial"/>
                          <a:ea typeface="宋体"/>
                        </a:defRPr>
                      </a:lvl3pPr>
                      <a:lvl4pPr marL="1028700" algn="l" defTabSz="685800" rtl="0" eaLnBrk="1" latinLnBrk="0" hangingPunct="1">
                        <a:defRPr sz="1350" kern="1200">
                          <a:solidFill>
                            <a:schemeClr val="tx1"/>
                          </a:solidFill>
                          <a:latin typeface="Arial"/>
                          <a:ea typeface="宋体"/>
                        </a:defRPr>
                      </a:lvl4pPr>
                      <a:lvl5pPr marL="1371600" algn="l" defTabSz="685800" rtl="0" eaLnBrk="1" latinLnBrk="0" hangingPunct="1">
                        <a:defRPr sz="1350" kern="1200">
                          <a:solidFill>
                            <a:schemeClr val="tx1"/>
                          </a:solidFill>
                          <a:latin typeface="Arial"/>
                          <a:ea typeface="宋体"/>
                        </a:defRPr>
                      </a:lvl5pPr>
                      <a:lvl6pPr marL="1714500" algn="l" defTabSz="685800" rtl="0" eaLnBrk="1" latinLnBrk="0" hangingPunct="1">
                        <a:defRPr sz="1350" kern="1200">
                          <a:solidFill>
                            <a:schemeClr val="tx1"/>
                          </a:solidFill>
                          <a:latin typeface="Arial"/>
                          <a:ea typeface="宋体"/>
                        </a:defRPr>
                      </a:lvl6pPr>
                      <a:lvl7pPr marL="2057400" algn="l" defTabSz="685800" rtl="0" eaLnBrk="1" latinLnBrk="0" hangingPunct="1">
                        <a:defRPr sz="1350" kern="1200">
                          <a:solidFill>
                            <a:schemeClr val="tx1"/>
                          </a:solidFill>
                          <a:latin typeface="Arial"/>
                          <a:ea typeface="宋体"/>
                        </a:defRPr>
                      </a:lvl7pPr>
                      <a:lvl8pPr marL="2400300" algn="l" defTabSz="685800" rtl="0" eaLnBrk="1" latinLnBrk="0" hangingPunct="1">
                        <a:defRPr sz="1350" kern="1200">
                          <a:solidFill>
                            <a:schemeClr val="tx1"/>
                          </a:solidFill>
                          <a:latin typeface="Arial"/>
                          <a:ea typeface="宋体"/>
                        </a:defRPr>
                      </a:lvl8pPr>
                      <a:lvl9pPr marL="2743200" algn="l" defTabSz="685800" rtl="0" eaLnBrk="1" latinLnBrk="0" hangingPunct="1">
                        <a:defRPr sz="1350" kern="1200">
                          <a:solidFill>
                            <a:schemeClr val="tx1"/>
                          </a:solidFill>
                          <a:latin typeface="Arial"/>
                          <a:ea typeface="宋体"/>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zh-CN" sz="2300" b="0" i="0" u="none" strike="noStrike" cap="none" normalizeH="0" baseline="0">
                        <a:ln>
                          <a:noFill/>
                        </a:ln>
                        <a:solidFill>
                          <a:schemeClr val="tx1"/>
                        </a:solidFill>
                        <a:effectLst/>
                        <a:latin typeface="Arial" pitchFamily="34" charset="0"/>
                        <a:ea typeface="宋体" pitchFamily="2" charset="-122"/>
                      </a:endParaRPr>
                    </a:p>
                  </a:txBody>
                  <a:tcPr marL="91433" marR="91433"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宋体"/>
                        </a:defRPr>
                      </a:lvl1pPr>
                      <a:lvl2pPr marL="342900" algn="l" defTabSz="685800" rtl="0" eaLnBrk="1" latinLnBrk="0" hangingPunct="1">
                        <a:defRPr sz="1350" kern="1200">
                          <a:solidFill>
                            <a:schemeClr val="tx1"/>
                          </a:solidFill>
                          <a:latin typeface="Arial"/>
                          <a:ea typeface="宋体"/>
                        </a:defRPr>
                      </a:lvl2pPr>
                      <a:lvl3pPr marL="685800" algn="l" defTabSz="685800" rtl="0" eaLnBrk="1" latinLnBrk="0" hangingPunct="1">
                        <a:defRPr sz="1350" kern="1200">
                          <a:solidFill>
                            <a:schemeClr val="tx1"/>
                          </a:solidFill>
                          <a:latin typeface="Arial"/>
                          <a:ea typeface="宋体"/>
                        </a:defRPr>
                      </a:lvl3pPr>
                      <a:lvl4pPr marL="1028700" algn="l" defTabSz="685800" rtl="0" eaLnBrk="1" latinLnBrk="0" hangingPunct="1">
                        <a:defRPr sz="1350" kern="1200">
                          <a:solidFill>
                            <a:schemeClr val="tx1"/>
                          </a:solidFill>
                          <a:latin typeface="Arial"/>
                          <a:ea typeface="宋体"/>
                        </a:defRPr>
                      </a:lvl4pPr>
                      <a:lvl5pPr marL="1371600" algn="l" defTabSz="685800" rtl="0" eaLnBrk="1" latinLnBrk="0" hangingPunct="1">
                        <a:defRPr sz="1350" kern="1200">
                          <a:solidFill>
                            <a:schemeClr val="tx1"/>
                          </a:solidFill>
                          <a:latin typeface="Arial"/>
                          <a:ea typeface="宋体"/>
                        </a:defRPr>
                      </a:lvl5pPr>
                      <a:lvl6pPr marL="1714500" algn="l" defTabSz="685800" rtl="0" eaLnBrk="1" latinLnBrk="0" hangingPunct="1">
                        <a:defRPr sz="1350" kern="1200">
                          <a:solidFill>
                            <a:schemeClr val="tx1"/>
                          </a:solidFill>
                          <a:latin typeface="Arial"/>
                          <a:ea typeface="宋体"/>
                        </a:defRPr>
                      </a:lvl6pPr>
                      <a:lvl7pPr marL="2057400" algn="l" defTabSz="685800" rtl="0" eaLnBrk="1" latinLnBrk="0" hangingPunct="1">
                        <a:defRPr sz="1350" kern="1200">
                          <a:solidFill>
                            <a:schemeClr val="tx1"/>
                          </a:solidFill>
                          <a:latin typeface="Arial"/>
                          <a:ea typeface="宋体"/>
                        </a:defRPr>
                      </a:lvl7pPr>
                      <a:lvl8pPr marL="2400300" algn="l" defTabSz="685800" rtl="0" eaLnBrk="1" latinLnBrk="0" hangingPunct="1">
                        <a:defRPr sz="1350" kern="1200">
                          <a:solidFill>
                            <a:schemeClr val="tx1"/>
                          </a:solidFill>
                          <a:latin typeface="Arial"/>
                          <a:ea typeface="宋体"/>
                        </a:defRPr>
                      </a:lvl8pPr>
                      <a:lvl9pPr marL="2743200" algn="l" defTabSz="685800" rtl="0" eaLnBrk="1" latinLnBrk="0" hangingPunct="1">
                        <a:defRPr sz="1350" kern="1200">
                          <a:solidFill>
                            <a:schemeClr val="tx1"/>
                          </a:solidFill>
                          <a:latin typeface="Arial"/>
                          <a:ea typeface="宋体"/>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zh-CN" sz="2300" b="0" i="0" u="none" strike="noStrike" cap="none" normalizeH="0" baseline="0">
                        <a:ln>
                          <a:noFill/>
                        </a:ln>
                        <a:solidFill>
                          <a:schemeClr val="tx1"/>
                        </a:solidFill>
                        <a:effectLst/>
                        <a:latin typeface="Arial" pitchFamily="34" charset="0"/>
                        <a:ea typeface="宋体" pitchFamily="2" charset="-122"/>
                      </a:endParaRPr>
                    </a:p>
                  </a:txBody>
                  <a:tcPr marL="91433" marR="91433"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宋体"/>
                        </a:defRPr>
                      </a:lvl1pPr>
                      <a:lvl2pPr marL="342900" algn="l" defTabSz="685800" rtl="0" eaLnBrk="1" latinLnBrk="0" hangingPunct="1">
                        <a:defRPr sz="1350" kern="1200">
                          <a:solidFill>
                            <a:schemeClr val="tx1"/>
                          </a:solidFill>
                          <a:latin typeface="Arial"/>
                          <a:ea typeface="宋体"/>
                        </a:defRPr>
                      </a:lvl2pPr>
                      <a:lvl3pPr marL="685800" algn="l" defTabSz="685800" rtl="0" eaLnBrk="1" latinLnBrk="0" hangingPunct="1">
                        <a:defRPr sz="1350" kern="1200">
                          <a:solidFill>
                            <a:schemeClr val="tx1"/>
                          </a:solidFill>
                          <a:latin typeface="Arial"/>
                          <a:ea typeface="宋体"/>
                        </a:defRPr>
                      </a:lvl3pPr>
                      <a:lvl4pPr marL="1028700" algn="l" defTabSz="685800" rtl="0" eaLnBrk="1" latinLnBrk="0" hangingPunct="1">
                        <a:defRPr sz="1350" kern="1200">
                          <a:solidFill>
                            <a:schemeClr val="tx1"/>
                          </a:solidFill>
                          <a:latin typeface="Arial"/>
                          <a:ea typeface="宋体"/>
                        </a:defRPr>
                      </a:lvl4pPr>
                      <a:lvl5pPr marL="1371600" algn="l" defTabSz="685800" rtl="0" eaLnBrk="1" latinLnBrk="0" hangingPunct="1">
                        <a:defRPr sz="1350" kern="1200">
                          <a:solidFill>
                            <a:schemeClr val="tx1"/>
                          </a:solidFill>
                          <a:latin typeface="Arial"/>
                          <a:ea typeface="宋体"/>
                        </a:defRPr>
                      </a:lvl5pPr>
                      <a:lvl6pPr marL="1714500" algn="l" defTabSz="685800" rtl="0" eaLnBrk="1" latinLnBrk="0" hangingPunct="1">
                        <a:defRPr sz="1350" kern="1200">
                          <a:solidFill>
                            <a:schemeClr val="tx1"/>
                          </a:solidFill>
                          <a:latin typeface="Arial"/>
                          <a:ea typeface="宋体"/>
                        </a:defRPr>
                      </a:lvl6pPr>
                      <a:lvl7pPr marL="2057400" algn="l" defTabSz="685800" rtl="0" eaLnBrk="1" latinLnBrk="0" hangingPunct="1">
                        <a:defRPr sz="1350" kern="1200">
                          <a:solidFill>
                            <a:schemeClr val="tx1"/>
                          </a:solidFill>
                          <a:latin typeface="Arial"/>
                          <a:ea typeface="宋体"/>
                        </a:defRPr>
                      </a:lvl7pPr>
                      <a:lvl8pPr marL="2400300" algn="l" defTabSz="685800" rtl="0" eaLnBrk="1" latinLnBrk="0" hangingPunct="1">
                        <a:defRPr sz="1350" kern="1200">
                          <a:solidFill>
                            <a:schemeClr val="tx1"/>
                          </a:solidFill>
                          <a:latin typeface="Arial"/>
                          <a:ea typeface="宋体"/>
                        </a:defRPr>
                      </a:lvl8pPr>
                      <a:lvl9pPr marL="2743200" algn="l" defTabSz="685800" rtl="0" eaLnBrk="1" latinLnBrk="0" hangingPunct="1">
                        <a:defRPr sz="1350" kern="1200">
                          <a:solidFill>
                            <a:schemeClr val="tx1"/>
                          </a:solidFill>
                          <a:latin typeface="Arial"/>
                          <a:ea typeface="宋体"/>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300" b="0" i="0" u="none" strike="noStrike" cap="none" normalizeH="0" baseline="0">
                        <a:ln>
                          <a:noFill/>
                        </a:ln>
                        <a:solidFill>
                          <a:schemeClr val="tx1"/>
                        </a:solidFill>
                        <a:effectLst/>
                        <a:latin typeface="Arial" pitchFamily="34" charset="0"/>
                        <a:ea typeface="宋体" pitchFamily="2" charset="-122"/>
                      </a:endParaRPr>
                    </a:p>
                  </a:txBody>
                  <a:tcPr marL="91433" marR="91433"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宋体"/>
                        </a:defRPr>
                      </a:lvl1pPr>
                      <a:lvl2pPr marL="342900" algn="l" defTabSz="685800" rtl="0" eaLnBrk="1" latinLnBrk="0" hangingPunct="1">
                        <a:defRPr sz="1350" kern="1200">
                          <a:solidFill>
                            <a:schemeClr val="tx1"/>
                          </a:solidFill>
                          <a:latin typeface="Arial"/>
                          <a:ea typeface="宋体"/>
                        </a:defRPr>
                      </a:lvl2pPr>
                      <a:lvl3pPr marL="685800" algn="l" defTabSz="685800" rtl="0" eaLnBrk="1" latinLnBrk="0" hangingPunct="1">
                        <a:defRPr sz="1350" kern="1200">
                          <a:solidFill>
                            <a:schemeClr val="tx1"/>
                          </a:solidFill>
                          <a:latin typeface="Arial"/>
                          <a:ea typeface="宋体"/>
                        </a:defRPr>
                      </a:lvl3pPr>
                      <a:lvl4pPr marL="1028700" algn="l" defTabSz="685800" rtl="0" eaLnBrk="1" latinLnBrk="0" hangingPunct="1">
                        <a:defRPr sz="1350" kern="1200">
                          <a:solidFill>
                            <a:schemeClr val="tx1"/>
                          </a:solidFill>
                          <a:latin typeface="Arial"/>
                          <a:ea typeface="宋体"/>
                        </a:defRPr>
                      </a:lvl4pPr>
                      <a:lvl5pPr marL="1371600" algn="l" defTabSz="685800" rtl="0" eaLnBrk="1" latinLnBrk="0" hangingPunct="1">
                        <a:defRPr sz="1350" kern="1200">
                          <a:solidFill>
                            <a:schemeClr val="tx1"/>
                          </a:solidFill>
                          <a:latin typeface="Arial"/>
                          <a:ea typeface="宋体"/>
                        </a:defRPr>
                      </a:lvl5pPr>
                      <a:lvl6pPr marL="1714500" algn="l" defTabSz="685800" rtl="0" eaLnBrk="1" latinLnBrk="0" hangingPunct="1">
                        <a:defRPr sz="1350" kern="1200">
                          <a:solidFill>
                            <a:schemeClr val="tx1"/>
                          </a:solidFill>
                          <a:latin typeface="Arial"/>
                          <a:ea typeface="宋体"/>
                        </a:defRPr>
                      </a:lvl6pPr>
                      <a:lvl7pPr marL="2057400" algn="l" defTabSz="685800" rtl="0" eaLnBrk="1" latinLnBrk="0" hangingPunct="1">
                        <a:defRPr sz="1350" kern="1200">
                          <a:solidFill>
                            <a:schemeClr val="tx1"/>
                          </a:solidFill>
                          <a:latin typeface="Arial"/>
                          <a:ea typeface="宋体"/>
                        </a:defRPr>
                      </a:lvl7pPr>
                      <a:lvl8pPr marL="2400300" algn="l" defTabSz="685800" rtl="0" eaLnBrk="1" latinLnBrk="0" hangingPunct="1">
                        <a:defRPr sz="1350" kern="1200">
                          <a:solidFill>
                            <a:schemeClr val="tx1"/>
                          </a:solidFill>
                          <a:latin typeface="Arial"/>
                          <a:ea typeface="宋体"/>
                        </a:defRPr>
                      </a:lvl8pPr>
                      <a:lvl9pPr marL="2743200" algn="l" defTabSz="685800" rtl="0" eaLnBrk="1" latinLnBrk="0" hangingPunct="1">
                        <a:defRPr sz="1350" kern="1200">
                          <a:solidFill>
                            <a:schemeClr val="tx1"/>
                          </a:solidFill>
                          <a:latin typeface="Arial"/>
                          <a:ea typeface="宋体"/>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300" b="0" i="0" u="none" strike="noStrike" cap="none" normalizeH="0" baseline="0" dirty="0">
                        <a:ln>
                          <a:noFill/>
                        </a:ln>
                        <a:solidFill>
                          <a:schemeClr val="tx1"/>
                        </a:solidFill>
                        <a:effectLst/>
                        <a:latin typeface="Arial" pitchFamily="34" charset="0"/>
                        <a:ea typeface="宋体" pitchFamily="2" charset="-122"/>
                      </a:endParaRPr>
                    </a:p>
                  </a:txBody>
                  <a:tcPr marL="91433" marR="91433"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宋体"/>
                        </a:defRPr>
                      </a:lvl1pPr>
                      <a:lvl2pPr marL="342900" algn="l" defTabSz="685800" rtl="0" eaLnBrk="1" latinLnBrk="0" hangingPunct="1">
                        <a:defRPr sz="1350" kern="1200">
                          <a:solidFill>
                            <a:schemeClr val="tx1"/>
                          </a:solidFill>
                          <a:latin typeface="Arial"/>
                          <a:ea typeface="宋体"/>
                        </a:defRPr>
                      </a:lvl2pPr>
                      <a:lvl3pPr marL="685800" algn="l" defTabSz="685800" rtl="0" eaLnBrk="1" latinLnBrk="0" hangingPunct="1">
                        <a:defRPr sz="1350" kern="1200">
                          <a:solidFill>
                            <a:schemeClr val="tx1"/>
                          </a:solidFill>
                          <a:latin typeface="Arial"/>
                          <a:ea typeface="宋体"/>
                        </a:defRPr>
                      </a:lvl3pPr>
                      <a:lvl4pPr marL="1028700" algn="l" defTabSz="685800" rtl="0" eaLnBrk="1" latinLnBrk="0" hangingPunct="1">
                        <a:defRPr sz="1350" kern="1200">
                          <a:solidFill>
                            <a:schemeClr val="tx1"/>
                          </a:solidFill>
                          <a:latin typeface="Arial"/>
                          <a:ea typeface="宋体"/>
                        </a:defRPr>
                      </a:lvl4pPr>
                      <a:lvl5pPr marL="1371600" algn="l" defTabSz="685800" rtl="0" eaLnBrk="1" latinLnBrk="0" hangingPunct="1">
                        <a:defRPr sz="1350" kern="1200">
                          <a:solidFill>
                            <a:schemeClr val="tx1"/>
                          </a:solidFill>
                          <a:latin typeface="Arial"/>
                          <a:ea typeface="宋体"/>
                        </a:defRPr>
                      </a:lvl5pPr>
                      <a:lvl6pPr marL="1714500" algn="l" defTabSz="685800" rtl="0" eaLnBrk="1" latinLnBrk="0" hangingPunct="1">
                        <a:defRPr sz="1350" kern="1200">
                          <a:solidFill>
                            <a:schemeClr val="tx1"/>
                          </a:solidFill>
                          <a:latin typeface="Arial"/>
                          <a:ea typeface="宋体"/>
                        </a:defRPr>
                      </a:lvl6pPr>
                      <a:lvl7pPr marL="2057400" algn="l" defTabSz="685800" rtl="0" eaLnBrk="1" latinLnBrk="0" hangingPunct="1">
                        <a:defRPr sz="1350" kern="1200">
                          <a:solidFill>
                            <a:schemeClr val="tx1"/>
                          </a:solidFill>
                          <a:latin typeface="Arial"/>
                          <a:ea typeface="宋体"/>
                        </a:defRPr>
                      </a:lvl7pPr>
                      <a:lvl8pPr marL="2400300" algn="l" defTabSz="685800" rtl="0" eaLnBrk="1" latinLnBrk="0" hangingPunct="1">
                        <a:defRPr sz="1350" kern="1200">
                          <a:solidFill>
                            <a:schemeClr val="tx1"/>
                          </a:solidFill>
                          <a:latin typeface="Arial"/>
                          <a:ea typeface="宋体"/>
                        </a:defRPr>
                      </a:lvl8pPr>
                      <a:lvl9pPr marL="2743200" algn="l" defTabSz="685800" rtl="0" eaLnBrk="1" latinLnBrk="0" hangingPunct="1">
                        <a:defRPr sz="1350" kern="1200">
                          <a:solidFill>
                            <a:schemeClr val="tx1"/>
                          </a:solidFill>
                          <a:latin typeface="Arial"/>
                          <a:ea typeface="宋体"/>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300" b="0" i="0" u="none" strike="noStrike" cap="none" normalizeH="0" baseline="0" dirty="0">
                        <a:ln>
                          <a:noFill/>
                        </a:ln>
                        <a:solidFill>
                          <a:schemeClr val="tx1"/>
                        </a:solidFill>
                        <a:effectLst/>
                        <a:latin typeface="Arial" pitchFamily="34" charset="0"/>
                        <a:ea typeface="宋体" pitchFamily="2" charset="-122"/>
                      </a:endParaRPr>
                    </a:p>
                  </a:txBody>
                  <a:tcPr marL="91433" marR="91433"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7" name="Text Box 33">
            <a:extLst>
              <a:ext uri="{FF2B5EF4-FFF2-40B4-BE49-F238E27FC236}">
                <a16:creationId xmlns:a16="http://schemas.microsoft.com/office/drawing/2014/main" id="{77DB4B82-F25A-C20F-7EB5-1F3947276167}"/>
              </a:ext>
            </a:extLst>
          </p:cNvPr>
          <p:cNvSpPr txBox="1">
            <a:spLocks noChangeArrowheads="1"/>
          </p:cNvSpPr>
          <p:nvPr/>
        </p:nvSpPr>
        <p:spPr bwMode="auto">
          <a:xfrm>
            <a:off x="470486" y="4303782"/>
            <a:ext cx="9231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
                <a:srgbClr val="000000"/>
              </a:buClr>
              <a:buSzTx/>
              <a:buFontTx/>
              <a:buNone/>
              <a:tabLst/>
              <a:defRPr/>
            </a:pPr>
            <a:r>
              <a:rPr kumimoji="0" lang="zh-CN" altLang="en-GB"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进程</a:t>
            </a: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8" name="Text Box 34">
            <a:extLst>
              <a:ext uri="{FF2B5EF4-FFF2-40B4-BE49-F238E27FC236}">
                <a16:creationId xmlns:a16="http://schemas.microsoft.com/office/drawing/2014/main" id="{8BC00C4D-533B-2BCC-04E5-781DB179C5C5}"/>
              </a:ext>
            </a:extLst>
          </p:cNvPr>
          <p:cNvSpPr txBox="1">
            <a:spLocks noChangeArrowheads="1"/>
          </p:cNvSpPr>
          <p:nvPr/>
        </p:nvSpPr>
        <p:spPr bwMode="auto">
          <a:xfrm>
            <a:off x="712012" y="3829122"/>
            <a:ext cx="9230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
                <a:srgbClr val="000000"/>
              </a:buClr>
              <a:buSzTx/>
              <a:buFontTx/>
              <a:buNone/>
              <a:tabLst/>
              <a:defRPr/>
            </a:pPr>
            <a:r>
              <a:rPr kumimoji="0" lang="zh-CN" altLang="en-GB" sz="1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资源</a:t>
            </a:r>
            <a:endParaRPr kumimoji="0" lang="zh-CN" altLang="en-US" sz="1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19" name="Text Box 36">
            <a:extLst>
              <a:ext uri="{FF2B5EF4-FFF2-40B4-BE49-F238E27FC236}">
                <a16:creationId xmlns:a16="http://schemas.microsoft.com/office/drawing/2014/main" id="{53FD26B7-FDC3-6ACD-10D6-E9031A5D0978}"/>
              </a:ext>
            </a:extLst>
          </p:cNvPr>
          <p:cNvSpPr txBox="1">
            <a:spLocks noChangeArrowheads="1"/>
          </p:cNvSpPr>
          <p:nvPr/>
        </p:nvSpPr>
        <p:spPr bwMode="auto">
          <a:xfrm>
            <a:off x="2989849" y="4676847"/>
            <a:ext cx="1065717" cy="1959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4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1  2  2</a:t>
            </a: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0  1  1</a:t>
            </a:r>
            <a:endParaRPr kumimoji="0" lang="zh-CN" altLang="en-GB" sz="24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7  4  3</a:t>
            </a:r>
            <a:endParaRPr kumimoji="0" lang="zh-CN" altLang="en-GB" sz="24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6  0  0</a:t>
            </a:r>
            <a:endParaRPr kumimoji="0" lang="zh-CN" altLang="en-GB" sz="24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4  3  1</a:t>
            </a:r>
            <a:endParaRPr kumimoji="0" lang="zh-CN" altLang="en-US" sz="24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20" name="Text Box 37">
            <a:extLst>
              <a:ext uri="{FF2B5EF4-FFF2-40B4-BE49-F238E27FC236}">
                <a16:creationId xmlns:a16="http://schemas.microsoft.com/office/drawing/2014/main" id="{50FEF594-9D08-8B20-20BF-8FCC8994BC34}"/>
              </a:ext>
            </a:extLst>
          </p:cNvPr>
          <p:cNvSpPr txBox="1">
            <a:spLocks noChangeArrowheads="1"/>
          </p:cNvSpPr>
          <p:nvPr/>
        </p:nvSpPr>
        <p:spPr bwMode="auto">
          <a:xfrm>
            <a:off x="1575386" y="4676845"/>
            <a:ext cx="1280428" cy="1925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3   3   2</a:t>
            </a:r>
          </a:p>
          <a:p>
            <a:pPr marL="0" marR="0" lvl="0" indent="0" algn="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5   3   2</a:t>
            </a:r>
          </a:p>
          <a:p>
            <a:pPr marL="0" marR="0" lvl="0" indent="0" algn="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7   4   3</a:t>
            </a:r>
            <a:endParaRPr kumimoji="0" lang="zh-CN" altLang="en-GB" sz="22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0" marR="0" lvl="0" indent="0" algn="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7   5   3</a:t>
            </a:r>
            <a:endParaRPr kumimoji="0" lang="zh-CN" altLang="en-GB" sz="22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0" marR="0" lvl="0" indent="0" algn="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10   5   5</a:t>
            </a:r>
            <a:endParaRPr kumimoji="0" lang="zh-CN" altLang="en-US" sz="22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21" name="Text Box 38">
            <a:extLst>
              <a:ext uri="{FF2B5EF4-FFF2-40B4-BE49-F238E27FC236}">
                <a16:creationId xmlns:a16="http://schemas.microsoft.com/office/drawing/2014/main" id="{413B50B0-D830-7973-D316-60391D007C91}"/>
              </a:ext>
            </a:extLst>
          </p:cNvPr>
          <p:cNvSpPr txBox="1">
            <a:spLocks noChangeArrowheads="1"/>
          </p:cNvSpPr>
          <p:nvPr/>
        </p:nvSpPr>
        <p:spPr bwMode="auto">
          <a:xfrm>
            <a:off x="4286836" y="4676847"/>
            <a:ext cx="1065717" cy="1959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4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2  0  0</a:t>
            </a: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2  1  1</a:t>
            </a:r>
            <a:endParaRPr kumimoji="0" lang="zh-CN" altLang="en-GB" sz="24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0  1  0</a:t>
            </a:r>
            <a:endParaRPr kumimoji="0" lang="zh-CN" altLang="en-GB" sz="24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3  0  2</a:t>
            </a:r>
            <a:endParaRPr kumimoji="0" lang="zh-CN" altLang="en-GB" sz="24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0  </a:t>
            </a:r>
            <a:r>
              <a:rPr lang="en-GB" altLang="zh-CN" sz="2200" b="0" kern="0" dirty="0">
                <a:solidFill>
                  <a:srgbClr val="000000"/>
                </a:solidFill>
              </a:rPr>
              <a:t>0</a:t>
            </a:r>
            <a:r>
              <a:rPr kumimoji="0" lang="en-GB" altLang="zh-CN" sz="22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2</a:t>
            </a:r>
            <a:endParaRPr kumimoji="0" lang="zh-CN" altLang="en-US" sz="24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22" name="Text Box 39">
            <a:extLst>
              <a:ext uri="{FF2B5EF4-FFF2-40B4-BE49-F238E27FC236}">
                <a16:creationId xmlns:a16="http://schemas.microsoft.com/office/drawing/2014/main" id="{986CE272-BA87-7D67-1E78-081BDEA7AAA4}"/>
              </a:ext>
            </a:extLst>
          </p:cNvPr>
          <p:cNvSpPr txBox="1">
            <a:spLocks noChangeArrowheads="1"/>
          </p:cNvSpPr>
          <p:nvPr/>
        </p:nvSpPr>
        <p:spPr bwMode="auto">
          <a:xfrm>
            <a:off x="5726700" y="4676845"/>
            <a:ext cx="1280427" cy="1925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5   3   2</a:t>
            </a:r>
          </a:p>
          <a:p>
            <a:pPr marL="0" marR="0" lvl="0" indent="0" algn="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7   4   3</a:t>
            </a:r>
            <a:endParaRPr kumimoji="0" lang="zh-CN" altLang="en-GB" sz="22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0" marR="0" lvl="0" indent="0" algn="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7   5   3</a:t>
            </a:r>
            <a:endParaRPr kumimoji="0" lang="zh-CN" altLang="en-GB" sz="22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0" marR="0" lvl="0" indent="0" algn="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10   5   </a:t>
            </a:r>
            <a:r>
              <a:rPr kumimoji="0" lang="en-US" altLang="zh-CN" sz="22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5</a:t>
            </a:r>
            <a:endParaRPr kumimoji="0" lang="zh-CN" altLang="en-US" sz="22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0" marR="0" lvl="0" indent="0" algn="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10   5   7</a:t>
            </a:r>
            <a:endParaRPr kumimoji="0" lang="zh-CN" altLang="en-US" sz="22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23" name="Text Box 40">
            <a:extLst>
              <a:ext uri="{FF2B5EF4-FFF2-40B4-BE49-F238E27FC236}">
                <a16:creationId xmlns:a16="http://schemas.microsoft.com/office/drawing/2014/main" id="{04F8B2E2-35A3-B164-7097-525C5C112684}"/>
              </a:ext>
            </a:extLst>
          </p:cNvPr>
          <p:cNvSpPr txBox="1">
            <a:spLocks noChangeArrowheads="1"/>
          </p:cNvSpPr>
          <p:nvPr/>
        </p:nvSpPr>
        <p:spPr bwMode="auto">
          <a:xfrm>
            <a:off x="686386" y="4627634"/>
            <a:ext cx="639430" cy="1925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P</a:t>
            </a:r>
            <a:r>
              <a:rPr kumimoji="0" lang="en-GB" altLang="zh-CN" sz="2200" b="0" i="0"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rPr>
              <a:t>1</a:t>
            </a: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P</a:t>
            </a:r>
            <a:r>
              <a:rPr kumimoji="0" lang="en-GB" altLang="zh-CN" sz="2200" b="0" i="0"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rPr>
              <a:t>3</a:t>
            </a: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P</a:t>
            </a:r>
            <a:r>
              <a:rPr kumimoji="0" lang="en-GB" altLang="zh-CN" sz="2200" b="0" i="0"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rPr>
              <a:t>0</a:t>
            </a: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P</a:t>
            </a:r>
            <a:r>
              <a:rPr kumimoji="0" lang="en-GB" altLang="zh-CN" sz="2200" b="0" i="0"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rPr>
              <a:t>2</a:t>
            </a: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P</a:t>
            </a:r>
            <a:r>
              <a:rPr kumimoji="0" lang="en-GB" altLang="zh-CN" sz="2200" b="0" i="0"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rPr>
              <a:t>4</a:t>
            </a:r>
            <a:endParaRPr kumimoji="0"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24" name="Text Box 41">
            <a:extLst>
              <a:ext uri="{FF2B5EF4-FFF2-40B4-BE49-F238E27FC236}">
                <a16:creationId xmlns:a16="http://schemas.microsoft.com/office/drawing/2014/main" id="{FF6A3800-F448-F77D-60AA-EEF9A14B99F5}"/>
              </a:ext>
            </a:extLst>
          </p:cNvPr>
          <p:cNvSpPr txBox="1">
            <a:spLocks noChangeArrowheads="1"/>
          </p:cNvSpPr>
          <p:nvPr/>
        </p:nvSpPr>
        <p:spPr bwMode="auto">
          <a:xfrm>
            <a:off x="7839662" y="4676845"/>
            <a:ext cx="782049" cy="1925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true</a:t>
            </a:r>
          </a:p>
          <a:p>
            <a:pPr marL="0" marR="0" lvl="0" indent="0" algn="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true</a:t>
            </a:r>
          </a:p>
          <a:p>
            <a:pPr marL="0" marR="0" lvl="0" indent="0" algn="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true</a:t>
            </a:r>
          </a:p>
          <a:p>
            <a:pPr marL="0" marR="0" lvl="0" indent="0" algn="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true</a:t>
            </a:r>
          </a:p>
          <a:p>
            <a:pPr marL="0" marR="0" lvl="0" indent="0" algn="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true</a:t>
            </a:r>
            <a:endParaRPr kumimoji="0" lang="zh-CN" altLang="en-GB"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5" name="Text Box 42">
            <a:extLst>
              <a:ext uri="{FF2B5EF4-FFF2-40B4-BE49-F238E27FC236}">
                <a16:creationId xmlns:a16="http://schemas.microsoft.com/office/drawing/2014/main" id="{3BA5117B-9A05-B8DF-5F7C-3DB7C9E27398}"/>
              </a:ext>
            </a:extLst>
          </p:cNvPr>
          <p:cNvSpPr txBox="1">
            <a:spLocks noChangeArrowheads="1"/>
          </p:cNvSpPr>
          <p:nvPr/>
        </p:nvSpPr>
        <p:spPr bwMode="auto">
          <a:xfrm>
            <a:off x="7839787" y="4070420"/>
            <a:ext cx="9951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
                <a:srgbClr val="000000"/>
              </a:buClr>
              <a:buSzTx/>
              <a:buFontTx/>
              <a:buNone/>
              <a:tabLst/>
              <a:defRPr/>
            </a:pPr>
            <a:r>
              <a:rPr kumimoji="0" lang="en-GB" altLang="zh-CN"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Finish</a:t>
            </a:r>
            <a:endParaRPr kumimoji="0" lang="en-US" altLang="zh-CN"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27" name="Text Box 80">
            <a:extLst>
              <a:ext uri="{FF2B5EF4-FFF2-40B4-BE49-F238E27FC236}">
                <a16:creationId xmlns:a16="http://schemas.microsoft.com/office/drawing/2014/main" id="{A4D7F7B2-A3F1-6B6B-28BA-8F233903C60C}"/>
              </a:ext>
            </a:extLst>
          </p:cNvPr>
          <p:cNvSpPr txBox="1">
            <a:spLocks noChangeArrowheads="1"/>
          </p:cNvSpPr>
          <p:nvPr/>
        </p:nvSpPr>
        <p:spPr bwMode="auto">
          <a:xfrm>
            <a:off x="382780" y="3592029"/>
            <a:ext cx="8569325" cy="430213"/>
          </a:xfrm>
          <a:prstGeom prst="rect">
            <a:avLst/>
          </a:prstGeom>
          <a:solidFill>
            <a:schemeClr val="accent2">
              <a:lumMod val="60000"/>
              <a:lumOff val="40000"/>
            </a:schemeClr>
          </a:solidFill>
          <a:ln>
            <a:noFill/>
          </a:ln>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
                <a:srgbClr val="000000"/>
              </a:buClr>
              <a:buSzTx/>
              <a:buFontTx/>
              <a:buNone/>
              <a:tabLst/>
              <a:defRPr/>
            </a:pPr>
            <a:r>
              <a:rPr kumimoji="0" lang="zh-CN" altLang="en-GB"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由于</a:t>
            </a:r>
            <a:r>
              <a:rPr kumimoji="0" lang="en-GB"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T</a:t>
            </a:r>
            <a:r>
              <a:rPr kumimoji="0" lang="en-GB" altLang="zh-CN" sz="2200" b="1" i="0"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rPr>
              <a:t>0</a:t>
            </a:r>
            <a:r>
              <a:rPr kumimoji="0" lang="zh-CN" altLang="en-GB"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时刻存在安全序列</a:t>
            </a:r>
            <a:r>
              <a:rPr kumimoji="0" lang="en-GB" altLang="zh-CN" sz="2200" b="1" i="0" u="none" strike="noStrike" kern="0" cap="none" spc="0" normalizeH="0" baseline="0" noProof="0" dirty="0">
                <a:ln>
                  <a:noFill/>
                </a:ln>
                <a:solidFill>
                  <a:srgbClr val="FF6161"/>
                </a:solidFill>
                <a:effectLst/>
                <a:uLnTx/>
                <a:uFillTx/>
                <a:latin typeface="Arial" panose="020B0604020202020204" pitchFamily="34" charset="0"/>
                <a:ea typeface="宋体" panose="02010600030101010101" pitchFamily="2" charset="-122"/>
              </a:rPr>
              <a:t>{P</a:t>
            </a:r>
            <a:r>
              <a:rPr kumimoji="0" lang="en-GB" altLang="zh-CN" sz="2200" b="1" i="0" u="none" strike="noStrike" kern="0" cap="none" spc="0" normalizeH="0" baseline="-25000" noProof="0" dirty="0">
                <a:ln>
                  <a:noFill/>
                </a:ln>
                <a:solidFill>
                  <a:srgbClr val="FF6161"/>
                </a:solidFill>
                <a:effectLst/>
                <a:uLnTx/>
                <a:uFillTx/>
                <a:latin typeface="Arial" panose="020B0604020202020204" pitchFamily="34" charset="0"/>
                <a:ea typeface="宋体" panose="02010600030101010101" pitchFamily="2" charset="-122"/>
              </a:rPr>
              <a:t>1</a:t>
            </a:r>
            <a:r>
              <a:rPr kumimoji="0" lang="en-GB" altLang="zh-CN" sz="2200" b="1" i="0" u="none" strike="noStrike" kern="0" cap="none" spc="0" normalizeH="0" baseline="0" noProof="0" dirty="0">
                <a:ln>
                  <a:noFill/>
                </a:ln>
                <a:solidFill>
                  <a:srgbClr val="FF6161"/>
                </a:solidFill>
                <a:effectLst/>
                <a:uLnTx/>
                <a:uFillTx/>
                <a:latin typeface="Arial" panose="020B0604020202020204" pitchFamily="34" charset="0"/>
                <a:ea typeface="宋体" panose="02010600030101010101" pitchFamily="2" charset="-122"/>
              </a:rPr>
              <a:t>, P</a:t>
            </a:r>
            <a:r>
              <a:rPr kumimoji="0" lang="en-GB" altLang="zh-CN" sz="2200" b="1" i="0" u="none" strike="noStrike" kern="0" cap="none" spc="0" normalizeH="0" baseline="-25000" noProof="0" dirty="0">
                <a:ln>
                  <a:noFill/>
                </a:ln>
                <a:solidFill>
                  <a:srgbClr val="FF6161"/>
                </a:solidFill>
                <a:effectLst/>
                <a:uLnTx/>
                <a:uFillTx/>
                <a:latin typeface="Arial" panose="020B0604020202020204" pitchFamily="34" charset="0"/>
                <a:ea typeface="宋体" panose="02010600030101010101" pitchFamily="2" charset="-122"/>
              </a:rPr>
              <a:t>3</a:t>
            </a:r>
            <a:r>
              <a:rPr kumimoji="0" lang="en-GB" altLang="zh-CN" sz="2200" b="1" i="0" u="none" strike="noStrike" kern="0" cap="none" spc="0" normalizeH="0" baseline="0" noProof="0" dirty="0">
                <a:ln>
                  <a:noFill/>
                </a:ln>
                <a:solidFill>
                  <a:srgbClr val="FF6161"/>
                </a:solidFill>
                <a:effectLst/>
                <a:uLnTx/>
                <a:uFillTx/>
                <a:latin typeface="Arial" panose="020B0604020202020204" pitchFamily="34" charset="0"/>
                <a:ea typeface="宋体" panose="02010600030101010101" pitchFamily="2" charset="-122"/>
              </a:rPr>
              <a:t>,</a:t>
            </a:r>
            <a:r>
              <a:rPr kumimoji="0" lang="en-GB" altLang="zh-CN" sz="2200" b="1" i="0" u="none" strike="noStrike" kern="0" cap="none" spc="0" normalizeH="0" baseline="-25000" noProof="0" dirty="0">
                <a:ln>
                  <a:noFill/>
                </a:ln>
                <a:solidFill>
                  <a:srgbClr val="FF6161"/>
                </a:solidFill>
                <a:effectLst/>
                <a:uLnTx/>
                <a:uFillTx/>
                <a:latin typeface="Arial" panose="020B0604020202020204" pitchFamily="34" charset="0"/>
                <a:ea typeface="宋体" panose="02010600030101010101" pitchFamily="2" charset="-122"/>
              </a:rPr>
              <a:t> </a:t>
            </a:r>
            <a:r>
              <a:rPr kumimoji="0" lang="en-GB" altLang="zh-CN" sz="2200" b="1" i="0" u="none" strike="noStrike" kern="0" cap="none" spc="0" normalizeH="0" baseline="0" noProof="0" dirty="0">
                <a:ln>
                  <a:noFill/>
                </a:ln>
                <a:solidFill>
                  <a:srgbClr val="FF6161"/>
                </a:solidFill>
                <a:effectLst/>
                <a:uLnTx/>
                <a:uFillTx/>
                <a:latin typeface="Arial" panose="020B0604020202020204" pitchFamily="34" charset="0"/>
                <a:ea typeface="宋体" panose="02010600030101010101" pitchFamily="2" charset="-122"/>
              </a:rPr>
              <a:t>P</a:t>
            </a:r>
            <a:r>
              <a:rPr kumimoji="0" lang="en-GB" altLang="zh-CN" sz="2200" b="1" i="0" u="none" strike="noStrike" kern="0" cap="none" spc="0" normalizeH="0" baseline="-25000" noProof="0" dirty="0">
                <a:ln>
                  <a:noFill/>
                </a:ln>
                <a:solidFill>
                  <a:srgbClr val="FF6161"/>
                </a:solidFill>
                <a:effectLst/>
                <a:uLnTx/>
                <a:uFillTx/>
                <a:latin typeface="Arial" panose="020B0604020202020204" pitchFamily="34" charset="0"/>
                <a:ea typeface="宋体" panose="02010600030101010101" pitchFamily="2" charset="-122"/>
              </a:rPr>
              <a:t>0</a:t>
            </a:r>
            <a:r>
              <a:rPr kumimoji="0" lang="en-GB" altLang="zh-CN" sz="2200" b="1" i="0" u="none" strike="noStrike" kern="0" cap="none" spc="0" normalizeH="0" baseline="0" noProof="0" dirty="0">
                <a:ln>
                  <a:noFill/>
                </a:ln>
                <a:solidFill>
                  <a:srgbClr val="FF6161"/>
                </a:solidFill>
                <a:effectLst/>
                <a:uLnTx/>
                <a:uFillTx/>
                <a:latin typeface="Arial" panose="020B0604020202020204" pitchFamily="34" charset="0"/>
                <a:ea typeface="宋体" panose="02010600030101010101" pitchFamily="2" charset="-122"/>
              </a:rPr>
              <a:t>,</a:t>
            </a:r>
            <a:r>
              <a:rPr kumimoji="0" lang="en-GB" altLang="zh-CN" sz="2200" b="1" i="0" u="none" strike="noStrike" kern="0" cap="none" spc="0" normalizeH="0" baseline="-25000" noProof="0" dirty="0">
                <a:ln>
                  <a:noFill/>
                </a:ln>
                <a:solidFill>
                  <a:srgbClr val="FF6161"/>
                </a:solidFill>
                <a:effectLst/>
                <a:uLnTx/>
                <a:uFillTx/>
                <a:latin typeface="Arial" panose="020B0604020202020204" pitchFamily="34" charset="0"/>
                <a:ea typeface="宋体" panose="02010600030101010101" pitchFamily="2" charset="-122"/>
              </a:rPr>
              <a:t> </a:t>
            </a:r>
            <a:r>
              <a:rPr kumimoji="0" lang="en-GB" altLang="zh-CN" sz="2200" b="1" i="0" u="none" strike="noStrike" kern="0" cap="none" spc="0" normalizeH="0" baseline="0" noProof="0" dirty="0">
                <a:ln>
                  <a:noFill/>
                </a:ln>
                <a:solidFill>
                  <a:srgbClr val="FF6161"/>
                </a:solidFill>
                <a:effectLst/>
                <a:uLnTx/>
                <a:uFillTx/>
                <a:latin typeface="Arial" panose="020B0604020202020204" pitchFamily="34" charset="0"/>
                <a:ea typeface="宋体" panose="02010600030101010101" pitchFamily="2" charset="-122"/>
              </a:rPr>
              <a:t>P</a:t>
            </a:r>
            <a:r>
              <a:rPr kumimoji="0" lang="en-GB" altLang="zh-CN" sz="2200" b="1" i="0" u="none" strike="noStrike" kern="0" cap="none" spc="0" normalizeH="0" baseline="-25000" noProof="0" dirty="0">
                <a:ln>
                  <a:noFill/>
                </a:ln>
                <a:solidFill>
                  <a:srgbClr val="FF6161"/>
                </a:solidFill>
                <a:effectLst/>
                <a:uLnTx/>
                <a:uFillTx/>
                <a:latin typeface="Arial" panose="020B0604020202020204" pitchFamily="34" charset="0"/>
                <a:ea typeface="宋体" panose="02010600030101010101" pitchFamily="2" charset="-122"/>
              </a:rPr>
              <a:t>2</a:t>
            </a:r>
            <a:r>
              <a:rPr kumimoji="0" lang="en-GB" altLang="zh-CN" sz="2200" b="1" i="0" u="none" strike="noStrike" kern="0" cap="none" spc="0" normalizeH="0" baseline="0" noProof="0" dirty="0">
                <a:ln>
                  <a:noFill/>
                </a:ln>
                <a:solidFill>
                  <a:srgbClr val="FF6161"/>
                </a:solidFill>
                <a:effectLst/>
                <a:uLnTx/>
                <a:uFillTx/>
                <a:latin typeface="Arial" panose="020B0604020202020204" pitchFamily="34" charset="0"/>
                <a:ea typeface="宋体" panose="02010600030101010101" pitchFamily="2" charset="-122"/>
              </a:rPr>
              <a:t>,</a:t>
            </a:r>
            <a:r>
              <a:rPr kumimoji="0" lang="en-GB" altLang="zh-CN" sz="2200" b="1" i="0" u="none" strike="noStrike" kern="0" cap="none" spc="0" normalizeH="0" baseline="-25000" noProof="0" dirty="0">
                <a:ln>
                  <a:noFill/>
                </a:ln>
                <a:solidFill>
                  <a:srgbClr val="FF6161"/>
                </a:solidFill>
                <a:effectLst/>
                <a:uLnTx/>
                <a:uFillTx/>
                <a:latin typeface="Arial" panose="020B0604020202020204" pitchFamily="34" charset="0"/>
                <a:ea typeface="宋体" panose="02010600030101010101" pitchFamily="2" charset="-122"/>
              </a:rPr>
              <a:t> </a:t>
            </a:r>
            <a:r>
              <a:rPr kumimoji="0" lang="en-GB" altLang="zh-CN" sz="2200" b="1" i="0" u="none" strike="noStrike" kern="0" cap="none" spc="0" normalizeH="0" baseline="0" noProof="0" dirty="0">
                <a:ln>
                  <a:noFill/>
                </a:ln>
                <a:solidFill>
                  <a:srgbClr val="FF6161"/>
                </a:solidFill>
                <a:effectLst/>
                <a:uLnTx/>
                <a:uFillTx/>
                <a:latin typeface="Arial" panose="020B0604020202020204" pitchFamily="34" charset="0"/>
                <a:ea typeface="宋体" panose="02010600030101010101" pitchFamily="2" charset="-122"/>
              </a:rPr>
              <a:t>P</a:t>
            </a:r>
            <a:r>
              <a:rPr kumimoji="0" lang="en-GB" altLang="zh-CN" sz="2200" b="1" i="0" u="none" strike="noStrike" kern="0" cap="none" spc="0" normalizeH="0" baseline="-25000" noProof="0" dirty="0">
                <a:ln>
                  <a:noFill/>
                </a:ln>
                <a:solidFill>
                  <a:srgbClr val="FF6161"/>
                </a:solidFill>
                <a:effectLst/>
                <a:uLnTx/>
                <a:uFillTx/>
                <a:latin typeface="Arial" panose="020B0604020202020204" pitchFamily="34" charset="0"/>
                <a:ea typeface="宋体" panose="02010600030101010101" pitchFamily="2" charset="-122"/>
              </a:rPr>
              <a:t>4</a:t>
            </a:r>
            <a:r>
              <a:rPr kumimoji="0" lang="en-GB" altLang="zh-CN" sz="2200" b="1" i="0" u="none" strike="noStrike" kern="0" cap="none" spc="0" normalizeH="0" baseline="0" noProof="0" dirty="0">
                <a:ln>
                  <a:noFill/>
                </a:ln>
                <a:solidFill>
                  <a:srgbClr val="FF6161"/>
                </a:solidFill>
                <a:effectLst/>
                <a:uLnTx/>
                <a:uFillTx/>
                <a:latin typeface="Arial" panose="020B0604020202020204" pitchFamily="34" charset="0"/>
                <a:ea typeface="宋体" panose="02010600030101010101" pitchFamily="2" charset="-122"/>
              </a:rPr>
              <a:t>},</a:t>
            </a:r>
            <a:r>
              <a:rPr kumimoji="0" lang="zh-CN" altLang="en-GB"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故此时系统是安全的。</a:t>
            </a:r>
            <a:endParaRPr kumimoji="0"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6169955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15396"/>
                                        </p:tgtEl>
                                        <p:attrNameLst>
                                          <p:attrName>style.visibility</p:attrName>
                                        </p:attrNameLst>
                                      </p:cBhvr>
                                      <p:to>
                                        <p:strVal val="visible"/>
                                      </p:to>
                                    </p:set>
                                    <p:animEffect transition="in" filter="box(in)">
                                      <p:cBhvr>
                                        <p:cTn id="7" dur="500"/>
                                        <p:tgtEl>
                                          <p:spTgt spid="31539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box(in)">
                                      <p:cBhvr>
                                        <p:cTn id="12" dur="500"/>
                                        <p:tgtEl>
                                          <p:spTgt spid="2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ox(in)">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3">
                                            <p:txEl>
                                              <p:pRg st="0" end="0"/>
                                            </p:txEl>
                                          </p:spTgt>
                                        </p:tgtEl>
                                        <p:attrNameLst>
                                          <p:attrName>style.visibility</p:attrName>
                                        </p:attrNameLst>
                                      </p:cBhvr>
                                      <p:to>
                                        <p:strVal val="visible"/>
                                      </p:to>
                                    </p:set>
                                    <p:animEffect transition="in" filter="box(in)">
                                      <p:cBhvr>
                                        <p:cTn id="22" dur="500"/>
                                        <p:tgtEl>
                                          <p:spTgt spid="23">
                                            <p:txEl>
                                              <p:pRg st="0" end="0"/>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19">
                                            <p:txEl>
                                              <p:pRg st="0" end="0"/>
                                            </p:txEl>
                                          </p:spTgt>
                                        </p:tgtEl>
                                        <p:attrNameLst>
                                          <p:attrName>style.visibility</p:attrName>
                                        </p:attrNameLst>
                                      </p:cBhvr>
                                      <p:to>
                                        <p:strVal val="visible"/>
                                      </p:to>
                                    </p:set>
                                    <p:animEffect transition="in" filter="box(in)">
                                      <p:cBhvr>
                                        <p:cTn id="25" dur="500"/>
                                        <p:tgtEl>
                                          <p:spTgt spid="19">
                                            <p:txEl>
                                              <p:pRg st="0" end="0"/>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21">
                                            <p:txEl>
                                              <p:pRg st="0" end="0"/>
                                            </p:txEl>
                                          </p:spTgt>
                                        </p:tgtEl>
                                        <p:attrNameLst>
                                          <p:attrName>style.visibility</p:attrName>
                                        </p:attrNameLst>
                                      </p:cBhvr>
                                      <p:to>
                                        <p:strVal val="visible"/>
                                      </p:to>
                                    </p:set>
                                    <p:animEffect transition="in" filter="box(in)">
                                      <p:cBhvr>
                                        <p:cTn id="28" dur="500"/>
                                        <p:tgtEl>
                                          <p:spTgt spid="21">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22">
                                            <p:txEl>
                                              <p:pRg st="0" end="0"/>
                                            </p:txEl>
                                          </p:spTgt>
                                        </p:tgtEl>
                                        <p:attrNameLst>
                                          <p:attrName>style.visibility</p:attrName>
                                        </p:attrNameLst>
                                      </p:cBhvr>
                                      <p:to>
                                        <p:strVal val="visible"/>
                                      </p:to>
                                    </p:set>
                                    <p:animEffect transition="in" filter="box(in)">
                                      <p:cBhvr>
                                        <p:cTn id="33" dur="500"/>
                                        <p:tgtEl>
                                          <p:spTgt spid="22">
                                            <p:txEl>
                                              <p:pRg st="0" end="0"/>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24">
                                            <p:txEl>
                                              <p:pRg st="0" end="0"/>
                                            </p:txEl>
                                          </p:spTgt>
                                        </p:tgtEl>
                                        <p:attrNameLst>
                                          <p:attrName>style.visibility</p:attrName>
                                        </p:attrNameLst>
                                      </p:cBhvr>
                                      <p:to>
                                        <p:strVal val="visible"/>
                                      </p:to>
                                    </p:set>
                                    <p:animEffect transition="in" filter="box(in)">
                                      <p:cBhvr>
                                        <p:cTn id="36" dur="500"/>
                                        <p:tgtEl>
                                          <p:spTgt spid="24">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20">
                                            <p:txEl>
                                              <p:pRg st="1" end="1"/>
                                            </p:txEl>
                                          </p:spTgt>
                                        </p:tgtEl>
                                        <p:attrNameLst>
                                          <p:attrName>style.visibility</p:attrName>
                                        </p:attrNameLst>
                                      </p:cBhvr>
                                      <p:to>
                                        <p:strVal val="visible"/>
                                      </p:to>
                                    </p:set>
                                    <p:animEffect transition="in" filter="box(in)">
                                      <p:cBhvr>
                                        <p:cTn id="41" dur="500"/>
                                        <p:tgtEl>
                                          <p:spTgt spid="20">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nodeType="clickEffect">
                                  <p:stCondLst>
                                    <p:cond delay="0"/>
                                  </p:stCondLst>
                                  <p:childTnLst>
                                    <p:set>
                                      <p:cBhvr>
                                        <p:cTn id="45" dur="1" fill="hold">
                                          <p:stCondLst>
                                            <p:cond delay="0"/>
                                          </p:stCondLst>
                                        </p:cTn>
                                        <p:tgtEl>
                                          <p:spTgt spid="23">
                                            <p:txEl>
                                              <p:pRg st="1" end="1"/>
                                            </p:txEl>
                                          </p:spTgt>
                                        </p:tgtEl>
                                        <p:attrNameLst>
                                          <p:attrName>style.visibility</p:attrName>
                                        </p:attrNameLst>
                                      </p:cBhvr>
                                      <p:to>
                                        <p:strVal val="visible"/>
                                      </p:to>
                                    </p:set>
                                    <p:animEffect transition="in" filter="box(in)">
                                      <p:cBhvr>
                                        <p:cTn id="46" dur="500"/>
                                        <p:tgtEl>
                                          <p:spTgt spid="23">
                                            <p:txEl>
                                              <p:pRg st="1" end="1"/>
                                            </p:txEl>
                                          </p:spTgt>
                                        </p:tgtEl>
                                      </p:cBhvr>
                                    </p:animEffect>
                                  </p:childTnLst>
                                </p:cTn>
                              </p:par>
                              <p:par>
                                <p:cTn id="47" presetID="4" presetClass="entr" presetSubtype="16" fill="hold" nodeType="withEffect">
                                  <p:stCondLst>
                                    <p:cond delay="0"/>
                                  </p:stCondLst>
                                  <p:childTnLst>
                                    <p:set>
                                      <p:cBhvr>
                                        <p:cTn id="48" dur="1" fill="hold">
                                          <p:stCondLst>
                                            <p:cond delay="0"/>
                                          </p:stCondLst>
                                        </p:cTn>
                                        <p:tgtEl>
                                          <p:spTgt spid="19">
                                            <p:txEl>
                                              <p:pRg st="1" end="1"/>
                                            </p:txEl>
                                          </p:spTgt>
                                        </p:tgtEl>
                                        <p:attrNameLst>
                                          <p:attrName>style.visibility</p:attrName>
                                        </p:attrNameLst>
                                      </p:cBhvr>
                                      <p:to>
                                        <p:strVal val="visible"/>
                                      </p:to>
                                    </p:set>
                                    <p:animEffect transition="in" filter="box(in)">
                                      <p:cBhvr>
                                        <p:cTn id="49" dur="500"/>
                                        <p:tgtEl>
                                          <p:spTgt spid="19">
                                            <p:txEl>
                                              <p:pRg st="1" end="1"/>
                                            </p:txEl>
                                          </p:spTgt>
                                        </p:tgtEl>
                                      </p:cBhvr>
                                    </p:animEffect>
                                  </p:childTnLst>
                                </p:cTn>
                              </p:par>
                              <p:par>
                                <p:cTn id="50" presetID="4" presetClass="entr" presetSubtype="16" fill="hold" nodeType="withEffect">
                                  <p:stCondLst>
                                    <p:cond delay="0"/>
                                  </p:stCondLst>
                                  <p:childTnLst>
                                    <p:set>
                                      <p:cBhvr>
                                        <p:cTn id="51" dur="1" fill="hold">
                                          <p:stCondLst>
                                            <p:cond delay="0"/>
                                          </p:stCondLst>
                                        </p:cTn>
                                        <p:tgtEl>
                                          <p:spTgt spid="21">
                                            <p:txEl>
                                              <p:pRg st="1" end="1"/>
                                            </p:txEl>
                                          </p:spTgt>
                                        </p:tgtEl>
                                        <p:attrNameLst>
                                          <p:attrName>style.visibility</p:attrName>
                                        </p:attrNameLst>
                                      </p:cBhvr>
                                      <p:to>
                                        <p:strVal val="visible"/>
                                      </p:to>
                                    </p:set>
                                    <p:animEffect transition="in" filter="box(in)">
                                      <p:cBhvr>
                                        <p:cTn id="52" dur="500"/>
                                        <p:tgtEl>
                                          <p:spTgt spid="21">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22">
                                            <p:txEl>
                                              <p:pRg st="1" end="1"/>
                                            </p:txEl>
                                          </p:spTgt>
                                        </p:tgtEl>
                                        <p:attrNameLst>
                                          <p:attrName>style.visibility</p:attrName>
                                        </p:attrNameLst>
                                      </p:cBhvr>
                                      <p:to>
                                        <p:strVal val="visible"/>
                                      </p:to>
                                    </p:set>
                                    <p:animEffect transition="in" filter="box(in)">
                                      <p:cBhvr>
                                        <p:cTn id="57" dur="500"/>
                                        <p:tgtEl>
                                          <p:spTgt spid="22">
                                            <p:txEl>
                                              <p:pRg st="1" end="1"/>
                                            </p:txEl>
                                          </p:spTgt>
                                        </p:tgtEl>
                                      </p:cBhvr>
                                    </p:animEffect>
                                  </p:childTnLst>
                                </p:cTn>
                              </p:par>
                              <p:par>
                                <p:cTn id="58" presetID="4" presetClass="entr" presetSubtype="16" fill="hold" nodeType="withEffect">
                                  <p:stCondLst>
                                    <p:cond delay="0"/>
                                  </p:stCondLst>
                                  <p:childTnLst>
                                    <p:set>
                                      <p:cBhvr>
                                        <p:cTn id="59" dur="1" fill="hold">
                                          <p:stCondLst>
                                            <p:cond delay="0"/>
                                          </p:stCondLst>
                                        </p:cTn>
                                        <p:tgtEl>
                                          <p:spTgt spid="24">
                                            <p:txEl>
                                              <p:pRg st="1" end="1"/>
                                            </p:txEl>
                                          </p:spTgt>
                                        </p:tgtEl>
                                        <p:attrNameLst>
                                          <p:attrName>style.visibility</p:attrName>
                                        </p:attrNameLst>
                                      </p:cBhvr>
                                      <p:to>
                                        <p:strVal val="visible"/>
                                      </p:to>
                                    </p:set>
                                    <p:animEffect transition="in" filter="box(in)">
                                      <p:cBhvr>
                                        <p:cTn id="60" dur="500"/>
                                        <p:tgtEl>
                                          <p:spTgt spid="24">
                                            <p:txEl>
                                              <p:pRg st="1" end="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nodeType="clickEffect">
                                  <p:stCondLst>
                                    <p:cond delay="0"/>
                                  </p:stCondLst>
                                  <p:childTnLst>
                                    <p:set>
                                      <p:cBhvr>
                                        <p:cTn id="64" dur="1" fill="hold">
                                          <p:stCondLst>
                                            <p:cond delay="0"/>
                                          </p:stCondLst>
                                        </p:cTn>
                                        <p:tgtEl>
                                          <p:spTgt spid="20">
                                            <p:txEl>
                                              <p:pRg st="2" end="2"/>
                                            </p:txEl>
                                          </p:spTgt>
                                        </p:tgtEl>
                                        <p:attrNameLst>
                                          <p:attrName>style.visibility</p:attrName>
                                        </p:attrNameLst>
                                      </p:cBhvr>
                                      <p:to>
                                        <p:strVal val="visible"/>
                                      </p:to>
                                    </p:set>
                                    <p:animEffect transition="in" filter="box(in)">
                                      <p:cBhvr>
                                        <p:cTn id="65" dur="500"/>
                                        <p:tgtEl>
                                          <p:spTgt spid="20">
                                            <p:txEl>
                                              <p:pRg st="2" end="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ntr" presetSubtype="16" fill="hold" nodeType="clickEffect">
                                  <p:stCondLst>
                                    <p:cond delay="0"/>
                                  </p:stCondLst>
                                  <p:childTnLst>
                                    <p:set>
                                      <p:cBhvr>
                                        <p:cTn id="69" dur="1" fill="hold">
                                          <p:stCondLst>
                                            <p:cond delay="0"/>
                                          </p:stCondLst>
                                        </p:cTn>
                                        <p:tgtEl>
                                          <p:spTgt spid="23">
                                            <p:txEl>
                                              <p:pRg st="2" end="2"/>
                                            </p:txEl>
                                          </p:spTgt>
                                        </p:tgtEl>
                                        <p:attrNameLst>
                                          <p:attrName>style.visibility</p:attrName>
                                        </p:attrNameLst>
                                      </p:cBhvr>
                                      <p:to>
                                        <p:strVal val="visible"/>
                                      </p:to>
                                    </p:set>
                                    <p:animEffect transition="in" filter="box(in)">
                                      <p:cBhvr>
                                        <p:cTn id="70" dur="500"/>
                                        <p:tgtEl>
                                          <p:spTgt spid="23">
                                            <p:txEl>
                                              <p:pRg st="2" end="2"/>
                                            </p:txEl>
                                          </p:spTgt>
                                        </p:tgtEl>
                                      </p:cBhvr>
                                    </p:animEffect>
                                  </p:childTnLst>
                                </p:cTn>
                              </p:par>
                              <p:par>
                                <p:cTn id="71" presetID="4" presetClass="entr" presetSubtype="16" fill="hold" nodeType="withEffect">
                                  <p:stCondLst>
                                    <p:cond delay="0"/>
                                  </p:stCondLst>
                                  <p:childTnLst>
                                    <p:set>
                                      <p:cBhvr>
                                        <p:cTn id="72" dur="1" fill="hold">
                                          <p:stCondLst>
                                            <p:cond delay="0"/>
                                          </p:stCondLst>
                                        </p:cTn>
                                        <p:tgtEl>
                                          <p:spTgt spid="19">
                                            <p:txEl>
                                              <p:pRg st="2" end="2"/>
                                            </p:txEl>
                                          </p:spTgt>
                                        </p:tgtEl>
                                        <p:attrNameLst>
                                          <p:attrName>style.visibility</p:attrName>
                                        </p:attrNameLst>
                                      </p:cBhvr>
                                      <p:to>
                                        <p:strVal val="visible"/>
                                      </p:to>
                                    </p:set>
                                    <p:animEffect transition="in" filter="box(in)">
                                      <p:cBhvr>
                                        <p:cTn id="73" dur="500"/>
                                        <p:tgtEl>
                                          <p:spTgt spid="19">
                                            <p:txEl>
                                              <p:pRg st="2" end="2"/>
                                            </p:txEl>
                                          </p:spTgt>
                                        </p:tgtEl>
                                      </p:cBhvr>
                                    </p:animEffect>
                                  </p:childTnLst>
                                </p:cTn>
                              </p:par>
                              <p:par>
                                <p:cTn id="74" presetID="4" presetClass="entr" presetSubtype="16" fill="hold" nodeType="withEffect">
                                  <p:stCondLst>
                                    <p:cond delay="0"/>
                                  </p:stCondLst>
                                  <p:childTnLst>
                                    <p:set>
                                      <p:cBhvr>
                                        <p:cTn id="75" dur="1" fill="hold">
                                          <p:stCondLst>
                                            <p:cond delay="0"/>
                                          </p:stCondLst>
                                        </p:cTn>
                                        <p:tgtEl>
                                          <p:spTgt spid="21">
                                            <p:txEl>
                                              <p:pRg st="2" end="2"/>
                                            </p:txEl>
                                          </p:spTgt>
                                        </p:tgtEl>
                                        <p:attrNameLst>
                                          <p:attrName>style.visibility</p:attrName>
                                        </p:attrNameLst>
                                      </p:cBhvr>
                                      <p:to>
                                        <p:strVal val="visible"/>
                                      </p:to>
                                    </p:set>
                                    <p:animEffect transition="in" filter="box(in)">
                                      <p:cBhvr>
                                        <p:cTn id="76" dur="500"/>
                                        <p:tgtEl>
                                          <p:spTgt spid="21">
                                            <p:txEl>
                                              <p:pRg st="2" end="2"/>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4" presetClass="entr" presetSubtype="16" fill="hold" nodeType="clickEffect">
                                  <p:stCondLst>
                                    <p:cond delay="0"/>
                                  </p:stCondLst>
                                  <p:childTnLst>
                                    <p:set>
                                      <p:cBhvr>
                                        <p:cTn id="80" dur="1" fill="hold">
                                          <p:stCondLst>
                                            <p:cond delay="0"/>
                                          </p:stCondLst>
                                        </p:cTn>
                                        <p:tgtEl>
                                          <p:spTgt spid="22">
                                            <p:txEl>
                                              <p:pRg st="2" end="2"/>
                                            </p:txEl>
                                          </p:spTgt>
                                        </p:tgtEl>
                                        <p:attrNameLst>
                                          <p:attrName>style.visibility</p:attrName>
                                        </p:attrNameLst>
                                      </p:cBhvr>
                                      <p:to>
                                        <p:strVal val="visible"/>
                                      </p:to>
                                    </p:set>
                                    <p:animEffect transition="in" filter="box(in)">
                                      <p:cBhvr>
                                        <p:cTn id="81" dur="500"/>
                                        <p:tgtEl>
                                          <p:spTgt spid="22">
                                            <p:txEl>
                                              <p:pRg st="2" end="2"/>
                                            </p:txEl>
                                          </p:spTgt>
                                        </p:tgtEl>
                                      </p:cBhvr>
                                    </p:animEffect>
                                  </p:childTnLst>
                                </p:cTn>
                              </p:par>
                              <p:par>
                                <p:cTn id="82" presetID="4" presetClass="entr" presetSubtype="16" fill="hold" nodeType="withEffect">
                                  <p:stCondLst>
                                    <p:cond delay="0"/>
                                  </p:stCondLst>
                                  <p:childTnLst>
                                    <p:set>
                                      <p:cBhvr>
                                        <p:cTn id="83" dur="1" fill="hold">
                                          <p:stCondLst>
                                            <p:cond delay="0"/>
                                          </p:stCondLst>
                                        </p:cTn>
                                        <p:tgtEl>
                                          <p:spTgt spid="24">
                                            <p:txEl>
                                              <p:pRg st="2" end="2"/>
                                            </p:txEl>
                                          </p:spTgt>
                                        </p:tgtEl>
                                        <p:attrNameLst>
                                          <p:attrName>style.visibility</p:attrName>
                                        </p:attrNameLst>
                                      </p:cBhvr>
                                      <p:to>
                                        <p:strVal val="visible"/>
                                      </p:to>
                                    </p:set>
                                    <p:animEffect transition="in" filter="box(in)">
                                      <p:cBhvr>
                                        <p:cTn id="84" dur="500"/>
                                        <p:tgtEl>
                                          <p:spTgt spid="24">
                                            <p:txEl>
                                              <p:pRg st="2" end="2"/>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4" presetClass="entr" presetSubtype="16" fill="hold" nodeType="clickEffect">
                                  <p:stCondLst>
                                    <p:cond delay="0"/>
                                  </p:stCondLst>
                                  <p:childTnLst>
                                    <p:set>
                                      <p:cBhvr>
                                        <p:cTn id="88" dur="1" fill="hold">
                                          <p:stCondLst>
                                            <p:cond delay="0"/>
                                          </p:stCondLst>
                                        </p:cTn>
                                        <p:tgtEl>
                                          <p:spTgt spid="20">
                                            <p:txEl>
                                              <p:pRg st="3" end="3"/>
                                            </p:txEl>
                                          </p:spTgt>
                                        </p:tgtEl>
                                        <p:attrNameLst>
                                          <p:attrName>style.visibility</p:attrName>
                                        </p:attrNameLst>
                                      </p:cBhvr>
                                      <p:to>
                                        <p:strVal val="visible"/>
                                      </p:to>
                                    </p:set>
                                    <p:animEffect transition="in" filter="box(in)">
                                      <p:cBhvr>
                                        <p:cTn id="89" dur="500"/>
                                        <p:tgtEl>
                                          <p:spTgt spid="20">
                                            <p:txEl>
                                              <p:pRg st="3" end="3"/>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4" presetClass="entr" presetSubtype="16" fill="hold" nodeType="clickEffect">
                                  <p:stCondLst>
                                    <p:cond delay="0"/>
                                  </p:stCondLst>
                                  <p:childTnLst>
                                    <p:set>
                                      <p:cBhvr>
                                        <p:cTn id="93" dur="1" fill="hold">
                                          <p:stCondLst>
                                            <p:cond delay="0"/>
                                          </p:stCondLst>
                                        </p:cTn>
                                        <p:tgtEl>
                                          <p:spTgt spid="23">
                                            <p:txEl>
                                              <p:pRg st="3" end="3"/>
                                            </p:txEl>
                                          </p:spTgt>
                                        </p:tgtEl>
                                        <p:attrNameLst>
                                          <p:attrName>style.visibility</p:attrName>
                                        </p:attrNameLst>
                                      </p:cBhvr>
                                      <p:to>
                                        <p:strVal val="visible"/>
                                      </p:to>
                                    </p:set>
                                    <p:animEffect transition="in" filter="box(in)">
                                      <p:cBhvr>
                                        <p:cTn id="94" dur="500"/>
                                        <p:tgtEl>
                                          <p:spTgt spid="23">
                                            <p:txEl>
                                              <p:pRg st="3" end="3"/>
                                            </p:txEl>
                                          </p:spTgt>
                                        </p:tgtEl>
                                      </p:cBhvr>
                                    </p:animEffect>
                                  </p:childTnLst>
                                </p:cTn>
                              </p:par>
                              <p:par>
                                <p:cTn id="95" presetID="4" presetClass="entr" presetSubtype="16" fill="hold" nodeType="withEffect">
                                  <p:stCondLst>
                                    <p:cond delay="0"/>
                                  </p:stCondLst>
                                  <p:childTnLst>
                                    <p:set>
                                      <p:cBhvr>
                                        <p:cTn id="96" dur="1" fill="hold">
                                          <p:stCondLst>
                                            <p:cond delay="0"/>
                                          </p:stCondLst>
                                        </p:cTn>
                                        <p:tgtEl>
                                          <p:spTgt spid="19">
                                            <p:txEl>
                                              <p:pRg st="3" end="3"/>
                                            </p:txEl>
                                          </p:spTgt>
                                        </p:tgtEl>
                                        <p:attrNameLst>
                                          <p:attrName>style.visibility</p:attrName>
                                        </p:attrNameLst>
                                      </p:cBhvr>
                                      <p:to>
                                        <p:strVal val="visible"/>
                                      </p:to>
                                    </p:set>
                                    <p:animEffect transition="in" filter="box(in)">
                                      <p:cBhvr>
                                        <p:cTn id="97" dur="500"/>
                                        <p:tgtEl>
                                          <p:spTgt spid="19">
                                            <p:txEl>
                                              <p:pRg st="3" end="3"/>
                                            </p:txEl>
                                          </p:spTgt>
                                        </p:tgtEl>
                                      </p:cBhvr>
                                    </p:animEffect>
                                  </p:childTnLst>
                                </p:cTn>
                              </p:par>
                              <p:par>
                                <p:cTn id="98" presetID="4" presetClass="entr" presetSubtype="16" fill="hold" nodeType="withEffect">
                                  <p:stCondLst>
                                    <p:cond delay="0"/>
                                  </p:stCondLst>
                                  <p:childTnLst>
                                    <p:set>
                                      <p:cBhvr>
                                        <p:cTn id="99" dur="1" fill="hold">
                                          <p:stCondLst>
                                            <p:cond delay="0"/>
                                          </p:stCondLst>
                                        </p:cTn>
                                        <p:tgtEl>
                                          <p:spTgt spid="21">
                                            <p:txEl>
                                              <p:pRg st="3" end="3"/>
                                            </p:txEl>
                                          </p:spTgt>
                                        </p:tgtEl>
                                        <p:attrNameLst>
                                          <p:attrName>style.visibility</p:attrName>
                                        </p:attrNameLst>
                                      </p:cBhvr>
                                      <p:to>
                                        <p:strVal val="visible"/>
                                      </p:to>
                                    </p:set>
                                    <p:animEffect transition="in" filter="box(in)">
                                      <p:cBhvr>
                                        <p:cTn id="100" dur="500"/>
                                        <p:tgtEl>
                                          <p:spTgt spid="21">
                                            <p:txEl>
                                              <p:pRg st="3" end="3"/>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4" presetClass="entr" presetSubtype="16" fill="hold" nodeType="clickEffect">
                                  <p:stCondLst>
                                    <p:cond delay="0"/>
                                  </p:stCondLst>
                                  <p:childTnLst>
                                    <p:set>
                                      <p:cBhvr>
                                        <p:cTn id="104" dur="1" fill="hold">
                                          <p:stCondLst>
                                            <p:cond delay="0"/>
                                          </p:stCondLst>
                                        </p:cTn>
                                        <p:tgtEl>
                                          <p:spTgt spid="22">
                                            <p:txEl>
                                              <p:pRg st="3" end="3"/>
                                            </p:txEl>
                                          </p:spTgt>
                                        </p:tgtEl>
                                        <p:attrNameLst>
                                          <p:attrName>style.visibility</p:attrName>
                                        </p:attrNameLst>
                                      </p:cBhvr>
                                      <p:to>
                                        <p:strVal val="visible"/>
                                      </p:to>
                                    </p:set>
                                    <p:animEffect transition="in" filter="box(in)">
                                      <p:cBhvr>
                                        <p:cTn id="105" dur="500"/>
                                        <p:tgtEl>
                                          <p:spTgt spid="22">
                                            <p:txEl>
                                              <p:pRg st="3" end="3"/>
                                            </p:txEl>
                                          </p:spTgt>
                                        </p:tgtEl>
                                      </p:cBhvr>
                                    </p:animEffect>
                                  </p:childTnLst>
                                </p:cTn>
                              </p:par>
                              <p:par>
                                <p:cTn id="106" presetID="4" presetClass="entr" presetSubtype="16" fill="hold" nodeType="withEffect">
                                  <p:stCondLst>
                                    <p:cond delay="0"/>
                                  </p:stCondLst>
                                  <p:childTnLst>
                                    <p:set>
                                      <p:cBhvr>
                                        <p:cTn id="107" dur="1" fill="hold">
                                          <p:stCondLst>
                                            <p:cond delay="0"/>
                                          </p:stCondLst>
                                        </p:cTn>
                                        <p:tgtEl>
                                          <p:spTgt spid="24">
                                            <p:txEl>
                                              <p:pRg st="3" end="3"/>
                                            </p:txEl>
                                          </p:spTgt>
                                        </p:tgtEl>
                                        <p:attrNameLst>
                                          <p:attrName>style.visibility</p:attrName>
                                        </p:attrNameLst>
                                      </p:cBhvr>
                                      <p:to>
                                        <p:strVal val="visible"/>
                                      </p:to>
                                    </p:set>
                                    <p:animEffect transition="in" filter="box(in)">
                                      <p:cBhvr>
                                        <p:cTn id="108" dur="500"/>
                                        <p:tgtEl>
                                          <p:spTgt spid="24">
                                            <p:txEl>
                                              <p:pRg st="3" end="3"/>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4" presetClass="entr" presetSubtype="16" fill="hold" nodeType="clickEffect">
                                  <p:stCondLst>
                                    <p:cond delay="0"/>
                                  </p:stCondLst>
                                  <p:childTnLst>
                                    <p:set>
                                      <p:cBhvr>
                                        <p:cTn id="112" dur="1" fill="hold">
                                          <p:stCondLst>
                                            <p:cond delay="0"/>
                                          </p:stCondLst>
                                        </p:cTn>
                                        <p:tgtEl>
                                          <p:spTgt spid="20">
                                            <p:txEl>
                                              <p:pRg st="4" end="4"/>
                                            </p:txEl>
                                          </p:spTgt>
                                        </p:tgtEl>
                                        <p:attrNameLst>
                                          <p:attrName>style.visibility</p:attrName>
                                        </p:attrNameLst>
                                      </p:cBhvr>
                                      <p:to>
                                        <p:strVal val="visible"/>
                                      </p:to>
                                    </p:set>
                                    <p:animEffect transition="in" filter="box(in)">
                                      <p:cBhvr>
                                        <p:cTn id="113" dur="500"/>
                                        <p:tgtEl>
                                          <p:spTgt spid="20">
                                            <p:txEl>
                                              <p:pRg st="4" end="4"/>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4" presetClass="entr" presetSubtype="16" fill="hold" nodeType="clickEffect">
                                  <p:stCondLst>
                                    <p:cond delay="0"/>
                                  </p:stCondLst>
                                  <p:childTnLst>
                                    <p:set>
                                      <p:cBhvr>
                                        <p:cTn id="117" dur="1" fill="hold">
                                          <p:stCondLst>
                                            <p:cond delay="0"/>
                                          </p:stCondLst>
                                        </p:cTn>
                                        <p:tgtEl>
                                          <p:spTgt spid="23">
                                            <p:txEl>
                                              <p:pRg st="4" end="4"/>
                                            </p:txEl>
                                          </p:spTgt>
                                        </p:tgtEl>
                                        <p:attrNameLst>
                                          <p:attrName>style.visibility</p:attrName>
                                        </p:attrNameLst>
                                      </p:cBhvr>
                                      <p:to>
                                        <p:strVal val="visible"/>
                                      </p:to>
                                    </p:set>
                                    <p:animEffect transition="in" filter="box(in)">
                                      <p:cBhvr>
                                        <p:cTn id="118" dur="500"/>
                                        <p:tgtEl>
                                          <p:spTgt spid="23">
                                            <p:txEl>
                                              <p:pRg st="4" end="4"/>
                                            </p:txEl>
                                          </p:spTgt>
                                        </p:tgtEl>
                                      </p:cBhvr>
                                    </p:animEffect>
                                  </p:childTnLst>
                                </p:cTn>
                              </p:par>
                              <p:par>
                                <p:cTn id="119" presetID="4" presetClass="entr" presetSubtype="16" fill="hold" nodeType="withEffect">
                                  <p:stCondLst>
                                    <p:cond delay="0"/>
                                  </p:stCondLst>
                                  <p:childTnLst>
                                    <p:set>
                                      <p:cBhvr>
                                        <p:cTn id="120" dur="1" fill="hold">
                                          <p:stCondLst>
                                            <p:cond delay="0"/>
                                          </p:stCondLst>
                                        </p:cTn>
                                        <p:tgtEl>
                                          <p:spTgt spid="19">
                                            <p:txEl>
                                              <p:pRg st="4" end="4"/>
                                            </p:txEl>
                                          </p:spTgt>
                                        </p:tgtEl>
                                        <p:attrNameLst>
                                          <p:attrName>style.visibility</p:attrName>
                                        </p:attrNameLst>
                                      </p:cBhvr>
                                      <p:to>
                                        <p:strVal val="visible"/>
                                      </p:to>
                                    </p:set>
                                    <p:animEffect transition="in" filter="box(in)">
                                      <p:cBhvr>
                                        <p:cTn id="121" dur="500"/>
                                        <p:tgtEl>
                                          <p:spTgt spid="19">
                                            <p:txEl>
                                              <p:pRg st="4" end="4"/>
                                            </p:txEl>
                                          </p:spTgt>
                                        </p:tgtEl>
                                      </p:cBhvr>
                                    </p:animEffect>
                                  </p:childTnLst>
                                </p:cTn>
                              </p:par>
                              <p:par>
                                <p:cTn id="122" presetID="4" presetClass="entr" presetSubtype="16" fill="hold" nodeType="withEffect">
                                  <p:stCondLst>
                                    <p:cond delay="0"/>
                                  </p:stCondLst>
                                  <p:childTnLst>
                                    <p:set>
                                      <p:cBhvr>
                                        <p:cTn id="123" dur="1" fill="hold">
                                          <p:stCondLst>
                                            <p:cond delay="0"/>
                                          </p:stCondLst>
                                        </p:cTn>
                                        <p:tgtEl>
                                          <p:spTgt spid="21">
                                            <p:txEl>
                                              <p:pRg st="4" end="4"/>
                                            </p:txEl>
                                          </p:spTgt>
                                        </p:tgtEl>
                                        <p:attrNameLst>
                                          <p:attrName>style.visibility</p:attrName>
                                        </p:attrNameLst>
                                      </p:cBhvr>
                                      <p:to>
                                        <p:strVal val="visible"/>
                                      </p:to>
                                    </p:set>
                                    <p:animEffect transition="in" filter="box(in)">
                                      <p:cBhvr>
                                        <p:cTn id="124" dur="500"/>
                                        <p:tgtEl>
                                          <p:spTgt spid="21">
                                            <p:txEl>
                                              <p:pRg st="4" end="4"/>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4" presetClass="entr" presetSubtype="16" fill="hold" nodeType="clickEffect">
                                  <p:stCondLst>
                                    <p:cond delay="0"/>
                                  </p:stCondLst>
                                  <p:childTnLst>
                                    <p:set>
                                      <p:cBhvr>
                                        <p:cTn id="128" dur="1" fill="hold">
                                          <p:stCondLst>
                                            <p:cond delay="0"/>
                                          </p:stCondLst>
                                        </p:cTn>
                                        <p:tgtEl>
                                          <p:spTgt spid="22">
                                            <p:txEl>
                                              <p:pRg st="4" end="4"/>
                                            </p:txEl>
                                          </p:spTgt>
                                        </p:tgtEl>
                                        <p:attrNameLst>
                                          <p:attrName>style.visibility</p:attrName>
                                        </p:attrNameLst>
                                      </p:cBhvr>
                                      <p:to>
                                        <p:strVal val="visible"/>
                                      </p:to>
                                    </p:set>
                                    <p:animEffect transition="in" filter="box(in)">
                                      <p:cBhvr>
                                        <p:cTn id="129" dur="500"/>
                                        <p:tgtEl>
                                          <p:spTgt spid="22">
                                            <p:txEl>
                                              <p:pRg st="4" end="4"/>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4" presetClass="entr" presetSubtype="16" fill="hold" nodeType="clickEffect">
                                  <p:stCondLst>
                                    <p:cond delay="0"/>
                                  </p:stCondLst>
                                  <p:childTnLst>
                                    <p:set>
                                      <p:cBhvr>
                                        <p:cTn id="133" dur="1" fill="hold">
                                          <p:stCondLst>
                                            <p:cond delay="0"/>
                                          </p:stCondLst>
                                        </p:cTn>
                                        <p:tgtEl>
                                          <p:spTgt spid="24">
                                            <p:txEl>
                                              <p:pRg st="4" end="4"/>
                                            </p:txEl>
                                          </p:spTgt>
                                        </p:tgtEl>
                                        <p:attrNameLst>
                                          <p:attrName>style.visibility</p:attrName>
                                        </p:attrNameLst>
                                      </p:cBhvr>
                                      <p:to>
                                        <p:strVal val="visible"/>
                                      </p:to>
                                    </p:set>
                                    <p:animEffect transition="in" filter="box(in)">
                                      <p:cBhvr>
                                        <p:cTn id="134" dur="500"/>
                                        <p:tgtEl>
                                          <p:spTgt spid="24">
                                            <p:txEl>
                                              <p:pRg st="4" end="4"/>
                                            </p:txEl>
                                          </p:spTgt>
                                        </p:tgtEl>
                                      </p:cBhvr>
                                    </p:animEffect>
                                  </p:childTnLst>
                                </p:cTn>
                              </p:par>
                            </p:childTnLst>
                          </p:cTn>
                        </p:par>
                      </p:childTnLst>
                    </p:cTn>
                  </p:par>
                  <p:par>
                    <p:cTn id="135" fill="hold">
                      <p:stCondLst>
                        <p:cond delay="indefinite"/>
                      </p:stCondLst>
                      <p:childTnLst>
                        <p:par>
                          <p:cTn id="136" fill="hold">
                            <p:stCondLst>
                              <p:cond delay="0"/>
                            </p:stCondLst>
                            <p:childTnLst>
                              <p:par>
                                <p:cTn id="137" presetID="12" presetClass="entr" presetSubtype="4" fill="hold" grpId="0" nodeType="clickEffect">
                                  <p:stCondLst>
                                    <p:cond delay="0"/>
                                  </p:stCondLst>
                                  <p:childTnLst>
                                    <p:set>
                                      <p:cBhvr>
                                        <p:cTn id="138" dur="1" fill="hold">
                                          <p:stCondLst>
                                            <p:cond delay="0"/>
                                          </p:stCondLst>
                                        </p:cTn>
                                        <p:tgtEl>
                                          <p:spTgt spid="27"/>
                                        </p:tgtEl>
                                        <p:attrNameLst>
                                          <p:attrName>style.visibility</p:attrName>
                                        </p:attrNameLst>
                                      </p:cBhvr>
                                      <p:to>
                                        <p:strVal val="visible"/>
                                      </p:to>
                                    </p:set>
                                    <p:animEffect transition="in" filter="slide(fromBottom)">
                                      <p:cBhvr>
                                        <p:cTn id="13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6" grpId="0"/>
      <p:bldP spid="15" grpId="0" animBg="1"/>
      <p:bldP spid="2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F530147F-F896-6635-630E-A70C13494A65}"/>
              </a:ext>
            </a:extLst>
          </p:cNvPr>
          <p:cNvSpPr txBox="1">
            <a:spLocks/>
          </p:cNvSpPr>
          <p:nvPr/>
        </p:nvSpPr>
        <p:spPr>
          <a:xfrm>
            <a:off x="1637884" y="35662"/>
            <a:ext cx="7886700" cy="864684"/>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4400" b="1" dirty="0">
                <a:solidFill>
                  <a:srgbClr val="FF0000"/>
                </a:solidFill>
              </a:rPr>
              <a:t>4.5.3</a:t>
            </a:r>
            <a:r>
              <a:rPr lang="zh-CN" altLang="en-US" sz="4400" b="1" dirty="0">
                <a:solidFill>
                  <a:srgbClr val="FF0000"/>
                </a:solidFill>
              </a:rPr>
              <a:t>银行家算法举例</a:t>
            </a:r>
            <a:endParaRPr lang="zh-CN" altLang="en-US" b="1" dirty="0"/>
          </a:p>
        </p:txBody>
      </p:sp>
      <p:grpSp>
        <p:nvGrpSpPr>
          <p:cNvPr id="4" name="Group 2">
            <a:extLst>
              <a:ext uri="{FF2B5EF4-FFF2-40B4-BE49-F238E27FC236}">
                <a16:creationId xmlns:a16="http://schemas.microsoft.com/office/drawing/2014/main" id="{184DA0BC-AE22-4130-5393-287E1F323FA2}"/>
              </a:ext>
            </a:extLst>
          </p:cNvPr>
          <p:cNvGrpSpPr>
            <a:grpSpLocks/>
          </p:cNvGrpSpPr>
          <p:nvPr/>
        </p:nvGrpSpPr>
        <p:grpSpPr bwMode="auto">
          <a:xfrm>
            <a:off x="551877" y="1032557"/>
            <a:ext cx="6985000" cy="2860675"/>
            <a:chOff x="612" y="1447"/>
            <a:chExt cx="4400" cy="1802"/>
          </a:xfrm>
        </p:grpSpPr>
        <p:grpSp>
          <p:nvGrpSpPr>
            <p:cNvPr id="5" name="Group 3">
              <a:extLst>
                <a:ext uri="{FF2B5EF4-FFF2-40B4-BE49-F238E27FC236}">
                  <a16:creationId xmlns:a16="http://schemas.microsoft.com/office/drawing/2014/main" id="{AE6311FC-1E19-CE6E-136E-FC7CC11843E9}"/>
                </a:ext>
              </a:extLst>
            </p:cNvPr>
            <p:cNvGrpSpPr>
              <a:grpSpLocks/>
            </p:cNvGrpSpPr>
            <p:nvPr/>
          </p:nvGrpSpPr>
          <p:grpSpPr bwMode="auto">
            <a:xfrm>
              <a:off x="696" y="1493"/>
              <a:ext cx="4316" cy="1756"/>
              <a:chOff x="696" y="1493"/>
              <a:chExt cx="4316" cy="1756"/>
            </a:xfrm>
          </p:grpSpPr>
          <p:sp>
            <p:nvSpPr>
              <p:cNvPr id="14" name="Rectangle 4">
                <a:extLst>
                  <a:ext uri="{FF2B5EF4-FFF2-40B4-BE49-F238E27FC236}">
                    <a16:creationId xmlns:a16="http://schemas.microsoft.com/office/drawing/2014/main" id="{989E60E9-FCE6-6C96-47CE-9C4E4A6DF431}"/>
                  </a:ext>
                </a:extLst>
              </p:cNvPr>
              <p:cNvSpPr>
                <a:spLocks noChangeArrowheads="1"/>
              </p:cNvSpPr>
              <p:nvPr/>
            </p:nvSpPr>
            <p:spPr bwMode="auto">
              <a:xfrm>
                <a:off x="3777" y="2010"/>
                <a:ext cx="1235" cy="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20000"/>
                  </a:spcBef>
                  <a:spcAft>
                    <a:spcPct val="0"/>
                  </a:spcAft>
                  <a:buClrTx/>
                  <a:buSzTx/>
                  <a:buFontTx/>
                  <a:buNone/>
                  <a:tabLst/>
                  <a:defRPr/>
                </a:pPr>
                <a:endParaRPr kumimoji="0" lang="zh-CN" altLang="en-US"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6" name="Rectangle 5">
                <a:extLst>
                  <a:ext uri="{FF2B5EF4-FFF2-40B4-BE49-F238E27FC236}">
                    <a16:creationId xmlns:a16="http://schemas.microsoft.com/office/drawing/2014/main" id="{21E6FF2A-70E2-BFF6-4F1B-505E95B5C42A}"/>
                  </a:ext>
                </a:extLst>
              </p:cNvPr>
              <p:cNvSpPr>
                <a:spLocks noChangeArrowheads="1"/>
              </p:cNvSpPr>
              <p:nvPr/>
            </p:nvSpPr>
            <p:spPr bwMode="auto">
              <a:xfrm>
                <a:off x="3051" y="2010"/>
                <a:ext cx="726" cy="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20000"/>
                  </a:spcBef>
                  <a:spcAft>
                    <a:spcPct val="0"/>
                  </a:spcAft>
                  <a:buClrTx/>
                  <a:buSzTx/>
                  <a:buFontTx/>
                  <a:buNone/>
                  <a:tabLst/>
                  <a:defRPr/>
                </a:pPr>
                <a:endParaRPr kumimoji="0" lang="zh-CN" altLang="en-US"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8" name="Rectangle 6">
                <a:extLst>
                  <a:ext uri="{FF2B5EF4-FFF2-40B4-BE49-F238E27FC236}">
                    <a16:creationId xmlns:a16="http://schemas.microsoft.com/office/drawing/2014/main" id="{4B09D528-4D13-749E-E551-2FFFB591FFE1}"/>
                  </a:ext>
                </a:extLst>
              </p:cNvPr>
              <p:cNvSpPr>
                <a:spLocks noChangeArrowheads="1"/>
              </p:cNvSpPr>
              <p:nvPr/>
            </p:nvSpPr>
            <p:spPr bwMode="auto">
              <a:xfrm>
                <a:off x="2199" y="2010"/>
                <a:ext cx="852" cy="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20000"/>
                  </a:spcBef>
                  <a:spcAft>
                    <a:spcPct val="0"/>
                  </a:spcAft>
                  <a:buClrTx/>
                  <a:buSzTx/>
                  <a:buFontTx/>
                  <a:buNone/>
                  <a:tabLst/>
                  <a:defRPr/>
                </a:pPr>
                <a:endParaRPr kumimoji="0" lang="en-US"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9" name="Rectangle 7">
                <a:extLst>
                  <a:ext uri="{FF2B5EF4-FFF2-40B4-BE49-F238E27FC236}">
                    <a16:creationId xmlns:a16="http://schemas.microsoft.com/office/drawing/2014/main" id="{9E011FBE-3D57-5B74-28C6-AD6581DD2F28}"/>
                  </a:ext>
                </a:extLst>
              </p:cNvPr>
              <p:cNvSpPr>
                <a:spLocks noChangeArrowheads="1"/>
              </p:cNvSpPr>
              <p:nvPr/>
            </p:nvSpPr>
            <p:spPr bwMode="auto">
              <a:xfrm>
                <a:off x="1338" y="2010"/>
                <a:ext cx="861" cy="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20000"/>
                  </a:spcBef>
                  <a:spcAft>
                    <a:spcPct val="0"/>
                  </a:spcAft>
                  <a:buClrTx/>
                  <a:buSzTx/>
                  <a:buFontTx/>
                  <a:buNone/>
                  <a:tabLst/>
                  <a:defRPr/>
                </a:pPr>
                <a:endParaRPr kumimoji="0" lang="en-US"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0" name="Rectangle 8">
                <a:extLst>
                  <a:ext uri="{FF2B5EF4-FFF2-40B4-BE49-F238E27FC236}">
                    <a16:creationId xmlns:a16="http://schemas.microsoft.com/office/drawing/2014/main" id="{C4CE2444-9760-9DDC-874A-CD207B09861F}"/>
                  </a:ext>
                </a:extLst>
              </p:cNvPr>
              <p:cNvSpPr>
                <a:spLocks noChangeArrowheads="1"/>
              </p:cNvSpPr>
              <p:nvPr/>
            </p:nvSpPr>
            <p:spPr bwMode="auto">
              <a:xfrm>
                <a:off x="696" y="2010"/>
                <a:ext cx="642" cy="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20000"/>
                  </a:spcBef>
                  <a:spcAft>
                    <a:spcPct val="0"/>
                  </a:spcAft>
                  <a:buClrTx/>
                  <a:buSzTx/>
                  <a:buFontTx/>
                  <a:buNone/>
                  <a:tabLst/>
                  <a:defRPr/>
                </a:pPr>
                <a:endParaRPr kumimoji="0" lang="en-GB" altLang="zh-CN" sz="22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0" fontAlgn="base" latinLnBrk="0" hangingPunct="0">
                  <a:lnSpc>
                    <a:spcPct val="100000"/>
                  </a:lnSpc>
                  <a:spcBef>
                    <a:spcPct val="20000"/>
                  </a:spcBef>
                  <a:spcAft>
                    <a:spcPct val="0"/>
                  </a:spcAft>
                  <a:buClrTx/>
                  <a:buSzTx/>
                  <a:buFontTx/>
                  <a:buNone/>
                  <a:tabLst/>
                  <a:defRPr/>
                </a:pPr>
                <a:endParaRPr kumimoji="0" lang="en-GB" altLang="zh-CN" sz="22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0" fontAlgn="base" latinLnBrk="0" hangingPunct="0">
                  <a:lnSpc>
                    <a:spcPct val="100000"/>
                  </a:lnSpc>
                  <a:spcBef>
                    <a:spcPct val="20000"/>
                  </a:spcBef>
                  <a:spcAft>
                    <a:spcPct val="0"/>
                  </a:spcAft>
                  <a:buClrTx/>
                  <a:buSzTx/>
                  <a:buFontTx/>
                  <a:buNone/>
                  <a:tabLst/>
                  <a:defRPr/>
                </a:pPr>
                <a:endParaRPr kumimoji="0" lang="en-GB" altLang="zh-CN" sz="22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0" fontAlgn="base" latinLnBrk="0" hangingPunct="0">
                  <a:lnSpc>
                    <a:spcPct val="100000"/>
                  </a:lnSpc>
                  <a:spcBef>
                    <a:spcPct val="20000"/>
                  </a:spcBef>
                  <a:spcAft>
                    <a:spcPct val="0"/>
                  </a:spcAft>
                  <a:buClrTx/>
                  <a:buSzTx/>
                  <a:buFontTx/>
                  <a:buNone/>
                  <a:tabLst/>
                  <a:defRPr/>
                </a:pPr>
                <a:endParaRPr kumimoji="0" lang="en-GB" altLang="zh-CN" sz="22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0" fontAlgn="base" latinLnBrk="0" hangingPunct="0">
                  <a:lnSpc>
                    <a:spcPct val="100000"/>
                  </a:lnSpc>
                  <a:spcBef>
                    <a:spcPct val="20000"/>
                  </a:spcBef>
                  <a:spcAft>
                    <a:spcPct val="0"/>
                  </a:spcAft>
                  <a:buClrTx/>
                  <a:buSzTx/>
                  <a:buFontTx/>
                  <a:buNone/>
                  <a:tabLst/>
                  <a:defRPr/>
                </a:pPr>
                <a:endParaRPr kumimoji="0" lang="en-GB" altLang="zh-CN" sz="22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0" fontAlgn="base" latinLnBrk="0" hangingPunct="0">
                  <a:lnSpc>
                    <a:spcPct val="100000"/>
                  </a:lnSpc>
                  <a:spcBef>
                    <a:spcPct val="20000"/>
                  </a:spcBef>
                  <a:spcAft>
                    <a:spcPct val="0"/>
                  </a:spcAft>
                  <a:buClrTx/>
                  <a:buSzTx/>
                  <a:buFontTx/>
                  <a:buNone/>
                  <a:tabLst/>
                  <a:defRPr/>
                </a:pPr>
                <a:endParaRPr kumimoji="0" lang="en-GB" altLang="zh-CN" sz="22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0" fontAlgn="base" latinLnBrk="0" hangingPunct="0">
                  <a:lnSpc>
                    <a:spcPct val="100000"/>
                  </a:lnSpc>
                  <a:spcBef>
                    <a:spcPct val="20000"/>
                  </a:spcBef>
                  <a:spcAft>
                    <a:spcPct val="0"/>
                  </a:spcAft>
                  <a:buClrTx/>
                  <a:buSzTx/>
                  <a:buFontTx/>
                  <a:buNone/>
                  <a:tabLst/>
                  <a:defRPr/>
                </a:pPr>
                <a:endParaRPr kumimoji="0" lang="en-US" altLang="zh-CN" sz="22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1" name="Rectangle 9">
                <a:extLst>
                  <a:ext uri="{FF2B5EF4-FFF2-40B4-BE49-F238E27FC236}">
                    <a16:creationId xmlns:a16="http://schemas.microsoft.com/office/drawing/2014/main" id="{67B2BB20-E586-AD56-EAC4-A1CC5E558F2B}"/>
                  </a:ext>
                </a:extLst>
              </p:cNvPr>
              <p:cNvSpPr>
                <a:spLocks noChangeArrowheads="1"/>
              </p:cNvSpPr>
              <p:nvPr/>
            </p:nvSpPr>
            <p:spPr bwMode="auto">
              <a:xfrm>
                <a:off x="3777" y="1742"/>
                <a:ext cx="1235"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20000"/>
                  </a:spcBef>
                  <a:spcAft>
                    <a:spcPct val="0"/>
                  </a:spcAft>
                  <a:buClrTx/>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  B  C</a:t>
                </a:r>
                <a:endParaRPr kumimoji="0" lang="zh-CN" altLang="en-US"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2" name="Rectangle 10">
                <a:extLst>
                  <a:ext uri="{FF2B5EF4-FFF2-40B4-BE49-F238E27FC236}">
                    <a16:creationId xmlns:a16="http://schemas.microsoft.com/office/drawing/2014/main" id="{E5F633D4-DD03-D16D-4E49-7C052BF3B107}"/>
                  </a:ext>
                </a:extLst>
              </p:cNvPr>
              <p:cNvSpPr>
                <a:spLocks noChangeArrowheads="1"/>
              </p:cNvSpPr>
              <p:nvPr/>
            </p:nvSpPr>
            <p:spPr bwMode="auto">
              <a:xfrm>
                <a:off x="3051" y="1742"/>
                <a:ext cx="72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20000"/>
                  </a:spcBef>
                  <a:spcAft>
                    <a:spcPct val="0"/>
                  </a:spcAft>
                  <a:buClrTx/>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  B  C</a:t>
                </a:r>
                <a:endParaRPr kumimoji="0" lang="zh-CN" altLang="en-US"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3" name="Rectangle 11">
                <a:extLst>
                  <a:ext uri="{FF2B5EF4-FFF2-40B4-BE49-F238E27FC236}">
                    <a16:creationId xmlns:a16="http://schemas.microsoft.com/office/drawing/2014/main" id="{4C067044-E0A6-9E5F-38AE-2E8539D646CA}"/>
                  </a:ext>
                </a:extLst>
              </p:cNvPr>
              <p:cNvSpPr>
                <a:spLocks noChangeArrowheads="1"/>
              </p:cNvSpPr>
              <p:nvPr/>
            </p:nvSpPr>
            <p:spPr bwMode="auto">
              <a:xfrm>
                <a:off x="2199" y="1742"/>
                <a:ext cx="852"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20000"/>
                  </a:spcBef>
                  <a:spcAft>
                    <a:spcPct val="0"/>
                  </a:spcAft>
                  <a:buClrTx/>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  B  C</a:t>
                </a:r>
                <a:endParaRPr kumimoji="0" lang="en-US"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4" name="Rectangle 12">
                <a:extLst>
                  <a:ext uri="{FF2B5EF4-FFF2-40B4-BE49-F238E27FC236}">
                    <a16:creationId xmlns:a16="http://schemas.microsoft.com/office/drawing/2014/main" id="{6296F803-0C62-6290-16EE-473770440132}"/>
                  </a:ext>
                </a:extLst>
              </p:cNvPr>
              <p:cNvSpPr>
                <a:spLocks noChangeArrowheads="1"/>
              </p:cNvSpPr>
              <p:nvPr/>
            </p:nvSpPr>
            <p:spPr bwMode="auto">
              <a:xfrm>
                <a:off x="1338" y="1742"/>
                <a:ext cx="861"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20000"/>
                  </a:spcBef>
                  <a:spcAft>
                    <a:spcPct val="0"/>
                  </a:spcAft>
                  <a:buClrTx/>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  B  C</a:t>
                </a:r>
                <a:endParaRPr kumimoji="0" lang="en-US"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5" name="Rectangle 13">
                <a:extLst>
                  <a:ext uri="{FF2B5EF4-FFF2-40B4-BE49-F238E27FC236}">
                    <a16:creationId xmlns:a16="http://schemas.microsoft.com/office/drawing/2014/main" id="{AF24C6DF-36EC-2E58-59D6-F50F786B0268}"/>
                  </a:ext>
                </a:extLst>
              </p:cNvPr>
              <p:cNvSpPr>
                <a:spLocks noChangeArrowheads="1"/>
              </p:cNvSpPr>
              <p:nvPr/>
            </p:nvSpPr>
            <p:spPr bwMode="auto">
              <a:xfrm>
                <a:off x="3777" y="1493"/>
                <a:ext cx="1235"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20000"/>
                  </a:spcBef>
                  <a:spcAft>
                    <a:spcPct val="0"/>
                  </a:spcAft>
                  <a:buClrTx/>
                  <a:buSzTx/>
                  <a:buFontTx/>
                  <a:buNone/>
                  <a:tabLst/>
                  <a:defRPr/>
                </a:pPr>
                <a:r>
                  <a:rPr kumimoji="0" lang="en-GB" altLang="zh-CN"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Available</a:t>
                </a:r>
                <a:endParaRPr kumimoji="0" lang="en-US" altLang="zh-CN"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6" name="Rectangle 14">
                <a:extLst>
                  <a:ext uri="{FF2B5EF4-FFF2-40B4-BE49-F238E27FC236}">
                    <a16:creationId xmlns:a16="http://schemas.microsoft.com/office/drawing/2014/main" id="{9082ABD2-2F30-A09D-28BF-375FDAA79CB1}"/>
                  </a:ext>
                </a:extLst>
              </p:cNvPr>
              <p:cNvSpPr>
                <a:spLocks noChangeArrowheads="1"/>
              </p:cNvSpPr>
              <p:nvPr/>
            </p:nvSpPr>
            <p:spPr bwMode="auto">
              <a:xfrm>
                <a:off x="3051" y="1493"/>
                <a:ext cx="72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20000"/>
                  </a:spcBef>
                  <a:spcAft>
                    <a:spcPct val="0"/>
                  </a:spcAft>
                  <a:buClrTx/>
                  <a:buSzTx/>
                  <a:buFontTx/>
                  <a:buNone/>
                  <a:tabLst/>
                  <a:defRPr/>
                </a:pPr>
                <a:r>
                  <a:rPr kumimoji="0" lang="en-GB" altLang="zh-CN"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Need</a:t>
                </a:r>
                <a:endParaRPr kumimoji="0" lang="en-US" altLang="zh-CN"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7" name="Rectangle 15">
                <a:extLst>
                  <a:ext uri="{FF2B5EF4-FFF2-40B4-BE49-F238E27FC236}">
                    <a16:creationId xmlns:a16="http://schemas.microsoft.com/office/drawing/2014/main" id="{C3486A75-39F4-480E-9986-A7E4773A5F8C}"/>
                  </a:ext>
                </a:extLst>
              </p:cNvPr>
              <p:cNvSpPr>
                <a:spLocks noChangeArrowheads="1"/>
              </p:cNvSpPr>
              <p:nvPr/>
            </p:nvSpPr>
            <p:spPr bwMode="auto">
              <a:xfrm>
                <a:off x="2199" y="1493"/>
                <a:ext cx="85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20000"/>
                  </a:spcBef>
                  <a:spcAft>
                    <a:spcPct val="0"/>
                  </a:spcAft>
                  <a:buClrTx/>
                  <a:buSzTx/>
                  <a:buFontTx/>
                  <a:buNone/>
                  <a:tabLst/>
                  <a:defRPr/>
                </a:pPr>
                <a:r>
                  <a:rPr kumimoji="0" lang="en-GB" altLang="zh-CN"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Allocation</a:t>
                </a:r>
                <a:endParaRPr kumimoji="0" lang="en-US" altLang="zh-CN"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8" name="Rectangle 16">
                <a:extLst>
                  <a:ext uri="{FF2B5EF4-FFF2-40B4-BE49-F238E27FC236}">
                    <a16:creationId xmlns:a16="http://schemas.microsoft.com/office/drawing/2014/main" id="{E28C8607-CF80-A880-4590-EA1584E3A9CA}"/>
                  </a:ext>
                </a:extLst>
              </p:cNvPr>
              <p:cNvSpPr>
                <a:spLocks noChangeArrowheads="1"/>
              </p:cNvSpPr>
              <p:nvPr/>
            </p:nvSpPr>
            <p:spPr bwMode="auto">
              <a:xfrm>
                <a:off x="1338" y="1493"/>
                <a:ext cx="86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20000"/>
                  </a:spcBef>
                  <a:spcAft>
                    <a:spcPct val="0"/>
                  </a:spcAft>
                  <a:buClrTx/>
                  <a:buSzTx/>
                  <a:buFontTx/>
                  <a:buNone/>
                  <a:tabLst/>
                  <a:defRPr/>
                </a:pPr>
                <a:r>
                  <a:rPr kumimoji="0" lang="en-GB" altLang="zh-CN"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Max</a:t>
                </a:r>
                <a:endParaRPr kumimoji="0" lang="en-US" altLang="zh-CN"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9" name="Rectangle 17">
                <a:extLst>
                  <a:ext uri="{FF2B5EF4-FFF2-40B4-BE49-F238E27FC236}">
                    <a16:creationId xmlns:a16="http://schemas.microsoft.com/office/drawing/2014/main" id="{27CE18B6-AFB2-1F20-67BB-D8589FD69FF4}"/>
                  </a:ext>
                </a:extLst>
              </p:cNvPr>
              <p:cNvSpPr>
                <a:spLocks noChangeArrowheads="1"/>
              </p:cNvSpPr>
              <p:nvPr/>
            </p:nvSpPr>
            <p:spPr bwMode="auto">
              <a:xfrm>
                <a:off x="696" y="1493"/>
                <a:ext cx="64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20000"/>
                  </a:spcBef>
                  <a:spcAft>
                    <a:spcPct val="0"/>
                  </a:spcAft>
                  <a:buClrTx/>
                  <a:buSzTx/>
                  <a:buFontTx/>
                  <a:buNone/>
                  <a:tabLst/>
                  <a:defRPr/>
                </a:pPr>
                <a:r>
                  <a:rPr kumimoji="0" lang="zh-CN" altLang="en-GB"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endParaRPr kumimoji="0" lang="zh-CN" altLang="en-US"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40" name="Line 18">
                <a:extLst>
                  <a:ext uri="{FF2B5EF4-FFF2-40B4-BE49-F238E27FC236}">
                    <a16:creationId xmlns:a16="http://schemas.microsoft.com/office/drawing/2014/main" id="{C6B4F81C-706C-04C5-5238-15E0048EA3FC}"/>
                  </a:ext>
                </a:extLst>
              </p:cNvPr>
              <p:cNvSpPr>
                <a:spLocks noChangeShapeType="1"/>
              </p:cNvSpPr>
              <p:nvPr/>
            </p:nvSpPr>
            <p:spPr bwMode="auto">
              <a:xfrm>
                <a:off x="696" y="1493"/>
                <a:ext cx="4316"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1" name="Line 19">
                <a:extLst>
                  <a:ext uri="{FF2B5EF4-FFF2-40B4-BE49-F238E27FC236}">
                    <a16:creationId xmlns:a16="http://schemas.microsoft.com/office/drawing/2014/main" id="{74B34A5A-FCC0-61A2-5511-4E966C8A84BF}"/>
                  </a:ext>
                </a:extLst>
              </p:cNvPr>
              <p:cNvSpPr>
                <a:spLocks noChangeShapeType="1"/>
              </p:cNvSpPr>
              <p:nvPr/>
            </p:nvSpPr>
            <p:spPr bwMode="auto">
              <a:xfrm>
                <a:off x="696" y="3249"/>
                <a:ext cx="4316"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2" name="Line 20">
                <a:extLst>
                  <a:ext uri="{FF2B5EF4-FFF2-40B4-BE49-F238E27FC236}">
                    <a16:creationId xmlns:a16="http://schemas.microsoft.com/office/drawing/2014/main" id="{C5CD2160-891B-146A-7891-72C4388BC7BF}"/>
                  </a:ext>
                </a:extLst>
              </p:cNvPr>
              <p:cNvSpPr>
                <a:spLocks noChangeShapeType="1"/>
              </p:cNvSpPr>
              <p:nvPr/>
            </p:nvSpPr>
            <p:spPr bwMode="auto">
              <a:xfrm>
                <a:off x="696" y="1493"/>
                <a:ext cx="0" cy="1756"/>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3" name="Line 21">
                <a:extLst>
                  <a:ext uri="{FF2B5EF4-FFF2-40B4-BE49-F238E27FC236}">
                    <a16:creationId xmlns:a16="http://schemas.microsoft.com/office/drawing/2014/main" id="{B2654C68-2CA1-C074-0288-12656B6F1F5E}"/>
                  </a:ext>
                </a:extLst>
              </p:cNvPr>
              <p:cNvSpPr>
                <a:spLocks noChangeShapeType="1"/>
              </p:cNvSpPr>
              <p:nvPr/>
            </p:nvSpPr>
            <p:spPr bwMode="auto">
              <a:xfrm>
                <a:off x="2199" y="1493"/>
                <a:ext cx="0" cy="17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4" name="Line 22">
                <a:extLst>
                  <a:ext uri="{FF2B5EF4-FFF2-40B4-BE49-F238E27FC236}">
                    <a16:creationId xmlns:a16="http://schemas.microsoft.com/office/drawing/2014/main" id="{77CB641F-EAD8-6EC9-5F72-4CA6C6A9BDBF}"/>
                  </a:ext>
                </a:extLst>
              </p:cNvPr>
              <p:cNvSpPr>
                <a:spLocks noChangeShapeType="1"/>
              </p:cNvSpPr>
              <p:nvPr/>
            </p:nvSpPr>
            <p:spPr bwMode="auto">
              <a:xfrm>
                <a:off x="3051" y="1493"/>
                <a:ext cx="0" cy="17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5" name="Line 23">
                <a:extLst>
                  <a:ext uri="{FF2B5EF4-FFF2-40B4-BE49-F238E27FC236}">
                    <a16:creationId xmlns:a16="http://schemas.microsoft.com/office/drawing/2014/main" id="{CDE7B163-E425-EC52-85EB-B74FABE644AC}"/>
                  </a:ext>
                </a:extLst>
              </p:cNvPr>
              <p:cNvSpPr>
                <a:spLocks noChangeShapeType="1"/>
              </p:cNvSpPr>
              <p:nvPr/>
            </p:nvSpPr>
            <p:spPr bwMode="auto">
              <a:xfrm>
                <a:off x="3777" y="1493"/>
                <a:ext cx="0" cy="17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6" name="Line 24">
                <a:extLst>
                  <a:ext uri="{FF2B5EF4-FFF2-40B4-BE49-F238E27FC236}">
                    <a16:creationId xmlns:a16="http://schemas.microsoft.com/office/drawing/2014/main" id="{3E95EE81-FC23-9CB7-A4CB-A45DC6682594}"/>
                  </a:ext>
                </a:extLst>
              </p:cNvPr>
              <p:cNvSpPr>
                <a:spLocks noChangeShapeType="1"/>
              </p:cNvSpPr>
              <p:nvPr/>
            </p:nvSpPr>
            <p:spPr bwMode="auto">
              <a:xfrm>
                <a:off x="5012" y="1493"/>
                <a:ext cx="0" cy="1756"/>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7" name="Line 25">
                <a:extLst>
                  <a:ext uri="{FF2B5EF4-FFF2-40B4-BE49-F238E27FC236}">
                    <a16:creationId xmlns:a16="http://schemas.microsoft.com/office/drawing/2014/main" id="{76603743-11EA-1693-BDD9-FE64C0721379}"/>
                  </a:ext>
                </a:extLst>
              </p:cNvPr>
              <p:cNvSpPr>
                <a:spLocks noChangeShapeType="1"/>
              </p:cNvSpPr>
              <p:nvPr/>
            </p:nvSpPr>
            <p:spPr bwMode="auto">
              <a:xfrm>
                <a:off x="1338" y="1742"/>
                <a:ext cx="367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8" name="Line 26">
                <a:extLst>
                  <a:ext uri="{FF2B5EF4-FFF2-40B4-BE49-F238E27FC236}">
                    <a16:creationId xmlns:a16="http://schemas.microsoft.com/office/drawing/2014/main" id="{9E3B3F4A-178E-C197-446E-C5FF0B4A46E2}"/>
                  </a:ext>
                </a:extLst>
              </p:cNvPr>
              <p:cNvSpPr>
                <a:spLocks noChangeShapeType="1"/>
              </p:cNvSpPr>
              <p:nvPr/>
            </p:nvSpPr>
            <p:spPr bwMode="auto">
              <a:xfrm>
                <a:off x="696" y="1493"/>
                <a:ext cx="642" cy="517"/>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9" name="Line 27">
                <a:extLst>
                  <a:ext uri="{FF2B5EF4-FFF2-40B4-BE49-F238E27FC236}">
                    <a16:creationId xmlns:a16="http://schemas.microsoft.com/office/drawing/2014/main" id="{46E3A4BA-6389-3157-C682-EBBF49760FD1}"/>
                  </a:ext>
                </a:extLst>
              </p:cNvPr>
              <p:cNvSpPr>
                <a:spLocks noChangeShapeType="1"/>
              </p:cNvSpPr>
              <p:nvPr/>
            </p:nvSpPr>
            <p:spPr bwMode="auto">
              <a:xfrm>
                <a:off x="1338" y="2010"/>
                <a:ext cx="0" cy="123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0" name="Line 28">
                <a:extLst>
                  <a:ext uri="{FF2B5EF4-FFF2-40B4-BE49-F238E27FC236}">
                    <a16:creationId xmlns:a16="http://schemas.microsoft.com/office/drawing/2014/main" id="{9C8D3E51-D1C2-B6FD-CF8D-8938D758AB0D}"/>
                  </a:ext>
                </a:extLst>
              </p:cNvPr>
              <p:cNvSpPr>
                <a:spLocks noChangeShapeType="1"/>
              </p:cNvSpPr>
              <p:nvPr/>
            </p:nvSpPr>
            <p:spPr bwMode="auto">
              <a:xfrm>
                <a:off x="1338" y="1493"/>
                <a:ext cx="0" cy="517"/>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1" name="Line 29">
                <a:extLst>
                  <a:ext uri="{FF2B5EF4-FFF2-40B4-BE49-F238E27FC236}">
                    <a16:creationId xmlns:a16="http://schemas.microsoft.com/office/drawing/2014/main" id="{6D7553B9-1BFD-576D-A6B2-98E5CD6427C9}"/>
                  </a:ext>
                </a:extLst>
              </p:cNvPr>
              <p:cNvSpPr>
                <a:spLocks noChangeShapeType="1"/>
              </p:cNvSpPr>
              <p:nvPr/>
            </p:nvSpPr>
            <p:spPr bwMode="auto">
              <a:xfrm>
                <a:off x="1338" y="2010"/>
                <a:ext cx="367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2" name="Line 30">
                <a:extLst>
                  <a:ext uri="{FF2B5EF4-FFF2-40B4-BE49-F238E27FC236}">
                    <a16:creationId xmlns:a16="http://schemas.microsoft.com/office/drawing/2014/main" id="{D4FB52C2-9642-8B8A-53FC-F18EC1ADCAE0}"/>
                  </a:ext>
                </a:extLst>
              </p:cNvPr>
              <p:cNvSpPr>
                <a:spLocks noChangeShapeType="1"/>
              </p:cNvSpPr>
              <p:nvPr/>
            </p:nvSpPr>
            <p:spPr bwMode="auto">
              <a:xfrm>
                <a:off x="696" y="2010"/>
                <a:ext cx="642"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6" name="Text Box 31">
              <a:extLst>
                <a:ext uri="{FF2B5EF4-FFF2-40B4-BE49-F238E27FC236}">
                  <a16:creationId xmlns:a16="http://schemas.microsoft.com/office/drawing/2014/main" id="{62F5AEA5-09DA-1025-9218-DBE20A41ECD3}"/>
                </a:ext>
              </a:extLst>
            </p:cNvPr>
            <p:cNvSpPr txBox="1">
              <a:spLocks noChangeArrowheads="1"/>
            </p:cNvSpPr>
            <p:nvPr/>
          </p:nvSpPr>
          <p:spPr bwMode="auto">
            <a:xfrm>
              <a:off x="612" y="1770"/>
              <a:ext cx="58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
                  <a:srgbClr val="000000"/>
                </a:buClr>
                <a:buSzTx/>
                <a:buFontTx/>
                <a:buNone/>
                <a:tabLst/>
                <a:defRPr/>
              </a:pPr>
              <a:r>
                <a:rPr kumimoji="0" lang="zh-CN" altLang="en-GB"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进程</a:t>
              </a: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7" name="Text Box 32">
              <a:extLst>
                <a:ext uri="{FF2B5EF4-FFF2-40B4-BE49-F238E27FC236}">
                  <a16:creationId xmlns:a16="http://schemas.microsoft.com/office/drawing/2014/main" id="{6550CA84-423D-362C-D3BE-89FCA5FE589D}"/>
                </a:ext>
              </a:extLst>
            </p:cNvPr>
            <p:cNvSpPr txBox="1">
              <a:spLocks noChangeArrowheads="1"/>
            </p:cNvSpPr>
            <p:nvPr/>
          </p:nvSpPr>
          <p:spPr bwMode="auto">
            <a:xfrm>
              <a:off x="723" y="1447"/>
              <a:ext cx="5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
                  <a:srgbClr val="000000"/>
                </a:buClr>
                <a:buSzTx/>
                <a:buFontTx/>
                <a:buNone/>
                <a:tabLst/>
                <a:defRPr/>
              </a:pPr>
              <a:r>
                <a:rPr kumimoji="0" lang="zh-CN" altLang="en-GB"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资源</a:t>
              </a: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8" name="Text Box 33">
              <a:extLst>
                <a:ext uri="{FF2B5EF4-FFF2-40B4-BE49-F238E27FC236}">
                  <a16:creationId xmlns:a16="http://schemas.microsoft.com/office/drawing/2014/main" id="{E75CD317-9E1B-FA3C-CF09-71D3196D33C6}"/>
                </a:ext>
              </a:extLst>
            </p:cNvPr>
            <p:cNvSpPr txBox="1">
              <a:spLocks noChangeArrowheads="1"/>
            </p:cNvSpPr>
            <p:nvPr/>
          </p:nvSpPr>
          <p:spPr bwMode="auto">
            <a:xfrm>
              <a:off x="890" y="1595"/>
              <a:ext cx="5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
                  <a:srgbClr val="000000"/>
                </a:buClr>
                <a:buSzTx/>
                <a:buFontTx/>
                <a:buNone/>
                <a:tabLst/>
                <a:defRPr/>
              </a:pPr>
              <a:r>
                <a:rPr kumimoji="0" lang="zh-CN" altLang="en-GB"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情况</a:t>
              </a: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9" name="Text Box 34">
              <a:extLst>
                <a:ext uri="{FF2B5EF4-FFF2-40B4-BE49-F238E27FC236}">
                  <a16:creationId xmlns:a16="http://schemas.microsoft.com/office/drawing/2014/main" id="{03538F65-FC92-56E6-93B7-D9EB316EB710}"/>
                </a:ext>
              </a:extLst>
            </p:cNvPr>
            <p:cNvSpPr txBox="1">
              <a:spLocks noChangeArrowheads="1"/>
            </p:cNvSpPr>
            <p:nvPr/>
          </p:nvSpPr>
          <p:spPr bwMode="auto">
            <a:xfrm>
              <a:off x="2274" y="1992"/>
              <a:ext cx="680" cy="1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0  1  0</a:t>
              </a: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2  0  0</a:t>
              </a:r>
              <a:endParaRPr kumimoji="0" lang="zh-CN" altLang="en-GB"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3  0  2</a:t>
              </a:r>
              <a:endParaRPr kumimoji="0" lang="zh-CN" altLang="en-GB"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2  1  1</a:t>
              </a:r>
              <a:endParaRPr kumimoji="0" lang="zh-CN" altLang="en-GB"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0  0  2</a:t>
              </a:r>
              <a:endPar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0" name="Text Box 35">
              <a:extLst>
                <a:ext uri="{FF2B5EF4-FFF2-40B4-BE49-F238E27FC236}">
                  <a16:creationId xmlns:a16="http://schemas.microsoft.com/office/drawing/2014/main" id="{DAE25B80-FEC5-B4ED-78B6-107AA618E6BB}"/>
                </a:ext>
              </a:extLst>
            </p:cNvPr>
            <p:cNvSpPr txBox="1">
              <a:spLocks noChangeArrowheads="1"/>
            </p:cNvSpPr>
            <p:nvPr/>
          </p:nvSpPr>
          <p:spPr bwMode="auto">
            <a:xfrm>
              <a:off x="1303" y="1992"/>
              <a:ext cx="817" cy="1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7   5   3</a:t>
              </a:r>
            </a:p>
            <a:p>
              <a:pPr marL="0" marR="0" lvl="0" indent="0" algn="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3   2   2</a:t>
              </a:r>
            </a:p>
            <a:p>
              <a:pPr marL="0" marR="0" lvl="0" indent="0" algn="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9   0   2</a:t>
              </a:r>
              <a:endParaRPr kumimoji="0" lang="zh-CN" altLang="en-GB"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2   2   2</a:t>
              </a:r>
            </a:p>
            <a:p>
              <a:pPr marL="0" marR="0" lvl="0" indent="0" algn="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4   3   3</a:t>
              </a:r>
              <a:endParaRPr kumimoji="0" lang="zh-CN" altLang="en-US"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1" name="Text Box 36">
              <a:extLst>
                <a:ext uri="{FF2B5EF4-FFF2-40B4-BE49-F238E27FC236}">
                  <a16:creationId xmlns:a16="http://schemas.microsoft.com/office/drawing/2014/main" id="{D7B81935-C78A-4B87-45A0-E5CD9CC0EA39}"/>
                </a:ext>
              </a:extLst>
            </p:cNvPr>
            <p:cNvSpPr txBox="1">
              <a:spLocks noChangeArrowheads="1"/>
            </p:cNvSpPr>
            <p:nvPr/>
          </p:nvSpPr>
          <p:spPr bwMode="auto">
            <a:xfrm>
              <a:off x="3050" y="1992"/>
              <a:ext cx="680" cy="1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7  4  3</a:t>
              </a: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1  2  2</a:t>
              </a:r>
              <a:endParaRPr kumimoji="0" lang="zh-CN" altLang="en-GB"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6  0  0</a:t>
              </a:r>
              <a:endParaRPr kumimoji="0" lang="zh-CN" altLang="en-GB"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0  1  1</a:t>
              </a:r>
              <a:endParaRPr kumimoji="0" lang="zh-CN" altLang="en-GB"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4  3  1</a:t>
              </a:r>
              <a:endPar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2" name="Text Box 37">
              <a:extLst>
                <a:ext uri="{FF2B5EF4-FFF2-40B4-BE49-F238E27FC236}">
                  <a16:creationId xmlns:a16="http://schemas.microsoft.com/office/drawing/2014/main" id="{434AAD6C-2A86-AF74-BFE3-C48888099692}"/>
                </a:ext>
              </a:extLst>
            </p:cNvPr>
            <p:cNvSpPr txBox="1">
              <a:spLocks noChangeArrowheads="1"/>
            </p:cNvSpPr>
            <p:nvPr/>
          </p:nvSpPr>
          <p:spPr bwMode="auto">
            <a:xfrm>
              <a:off x="3923" y="1992"/>
              <a:ext cx="817"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3   3   2</a:t>
              </a:r>
            </a:p>
            <a:p>
              <a:pPr marL="0" marR="0" lvl="0" indent="0" algn="r" defTabSz="914400" eaLnBrk="1" fontAlgn="base" latinLnBrk="0" hangingPunct="1">
                <a:lnSpc>
                  <a:spcPct val="110000"/>
                </a:lnSpc>
                <a:spcBef>
                  <a:spcPct val="0"/>
                </a:spcBef>
                <a:spcAft>
                  <a:spcPct val="0"/>
                </a:spcAft>
                <a:buClr>
                  <a:srgbClr val="000000"/>
                </a:buClr>
                <a:buSzTx/>
                <a:buFontTx/>
                <a:buNone/>
                <a:tabLst/>
                <a:defRPr/>
              </a:pPr>
              <a:endParaRPr kumimoji="0" lang="zh-CN" altLang="en-US"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3" name="Text Box 38">
              <a:extLst>
                <a:ext uri="{FF2B5EF4-FFF2-40B4-BE49-F238E27FC236}">
                  <a16:creationId xmlns:a16="http://schemas.microsoft.com/office/drawing/2014/main" id="{169D257F-6B4A-70D0-BAD1-1BB3B60B36B7}"/>
                </a:ext>
              </a:extLst>
            </p:cNvPr>
            <p:cNvSpPr txBox="1">
              <a:spLocks noChangeArrowheads="1"/>
            </p:cNvSpPr>
            <p:nvPr/>
          </p:nvSpPr>
          <p:spPr bwMode="auto">
            <a:xfrm>
              <a:off x="748" y="1992"/>
              <a:ext cx="408" cy="1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a:t>
              </a:r>
              <a:r>
                <a:rPr kumimoji="0" lang="en-GB" altLang="zh-CN" sz="22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0</a:t>
              </a: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a:t>
              </a:r>
              <a:r>
                <a:rPr kumimoji="0" lang="en-GB" altLang="zh-CN" sz="22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1</a:t>
              </a: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a:t>
              </a:r>
              <a:r>
                <a:rPr kumimoji="0" lang="en-GB" altLang="zh-CN" sz="22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2</a:t>
              </a: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a:t>
              </a:r>
              <a:r>
                <a:rPr kumimoji="0" lang="en-GB" altLang="zh-CN" sz="22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3</a:t>
              </a: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a:t>
              </a:r>
              <a:r>
                <a:rPr kumimoji="0" lang="en-GB" altLang="zh-CN" sz="22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4</a:t>
              </a:r>
              <a:endParaRPr kumimoji="0" lang="en-US" altLang="zh-CN" sz="22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pSp>
      <p:sp>
        <p:nvSpPr>
          <p:cNvPr id="53" name="Text Box 39">
            <a:extLst>
              <a:ext uri="{FF2B5EF4-FFF2-40B4-BE49-F238E27FC236}">
                <a16:creationId xmlns:a16="http://schemas.microsoft.com/office/drawing/2014/main" id="{2DC18806-6C8C-6796-2718-4A3D488392E0}"/>
              </a:ext>
            </a:extLst>
          </p:cNvPr>
          <p:cNvSpPr txBox="1">
            <a:spLocks noChangeArrowheads="1"/>
          </p:cNvSpPr>
          <p:nvPr/>
        </p:nvSpPr>
        <p:spPr bwMode="auto">
          <a:xfrm>
            <a:off x="335532" y="4115059"/>
            <a:ext cx="6913463"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
                <a:srgbClr val="000000"/>
              </a:buClr>
              <a:buSzTx/>
              <a:buFontTx/>
              <a:buNone/>
              <a:tabLst/>
              <a:defRPr/>
            </a:pP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2</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）当</a:t>
            </a:r>
            <a:r>
              <a:rPr kumimoji="1"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P</a:t>
            </a:r>
            <a:r>
              <a:rPr kumimoji="1" lang="en-US" altLang="zh-CN" sz="2200" b="1" i="0"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rPr>
              <a:t>1</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请求资源：</a:t>
            </a:r>
            <a:r>
              <a:rPr kumimoji="1"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Request</a:t>
            </a:r>
            <a:r>
              <a:rPr kumimoji="1" lang="en-US" altLang="zh-CN" sz="2200" b="1" i="0"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rPr>
              <a:t>1</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1</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0</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2</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）时：</a:t>
            </a:r>
          </a:p>
          <a:p>
            <a:pPr marL="0" marR="0" lvl="0" indent="0" defTabSz="914400" eaLnBrk="1" fontAlgn="base" latinLnBrk="0" hangingPunct="1">
              <a:lnSpc>
                <a:spcPct val="100000"/>
              </a:lnSpc>
              <a:spcBef>
                <a:spcPct val="50000"/>
              </a:spcBef>
              <a:spcAft>
                <a:spcPct val="0"/>
              </a:spcAft>
              <a:buClr>
                <a:srgbClr val="000000"/>
              </a:buClr>
              <a:buSzTx/>
              <a:buFontTx/>
              <a:buNone/>
              <a:tabLst/>
              <a:defRPr/>
            </a:pP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① </a:t>
            </a:r>
            <a:r>
              <a:rPr kumimoji="1"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Request</a:t>
            </a:r>
            <a:r>
              <a:rPr kumimoji="1" lang="en-US" altLang="zh-CN" sz="2200" b="1" i="0"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rPr>
              <a:t>1</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1</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0</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2</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t>
            </a:r>
            <a:r>
              <a:rPr kumimoji="1"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Need</a:t>
            </a:r>
            <a:r>
              <a:rPr kumimoji="1" lang="en-US" altLang="zh-CN" sz="2200" b="1" i="0"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rPr>
              <a:t>1 </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1</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2</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2</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p>
          <a:p>
            <a:pPr marL="0" marR="0" lvl="0" indent="0" defTabSz="914400" eaLnBrk="1" fontAlgn="base" latinLnBrk="0" hangingPunct="1">
              <a:lnSpc>
                <a:spcPct val="100000"/>
              </a:lnSpc>
              <a:spcBef>
                <a:spcPct val="50000"/>
              </a:spcBef>
              <a:spcAft>
                <a:spcPct val="0"/>
              </a:spcAft>
              <a:buClr>
                <a:srgbClr val="000000"/>
              </a:buClr>
              <a:buSzTx/>
              <a:buFontTx/>
              <a:buNone/>
              <a:tabLst/>
              <a:defRPr/>
            </a:pP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② </a:t>
            </a:r>
            <a:r>
              <a:rPr kumimoji="1"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Request</a:t>
            </a:r>
            <a:r>
              <a:rPr kumimoji="1" lang="en-US" altLang="zh-CN" sz="2200" b="1" i="0"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rPr>
              <a:t>1</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1</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0</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2</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t>
            </a:r>
            <a:r>
              <a:rPr kumimoji="1"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Available</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3</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3</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2</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p>
          <a:p>
            <a:pPr marL="0" marR="0" lvl="0" indent="0" defTabSz="914400" eaLnBrk="1" fontAlgn="base" latinLnBrk="0" hangingPunct="1">
              <a:lnSpc>
                <a:spcPct val="100000"/>
              </a:lnSpc>
              <a:spcBef>
                <a:spcPct val="50000"/>
              </a:spcBef>
              <a:spcAft>
                <a:spcPct val="0"/>
              </a:spcAft>
              <a:buClr>
                <a:srgbClr val="000000"/>
              </a:buClr>
              <a:buSzTx/>
              <a:buFontTx/>
              <a:buNone/>
              <a:tabLst/>
              <a:defRPr/>
            </a:pP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③试分配资源后，修改数据结构。</a:t>
            </a:r>
          </a:p>
          <a:p>
            <a:pPr marL="0" marR="0" lvl="0" indent="0" defTabSz="914400" eaLnBrk="1" fontAlgn="base" latinLnBrk="0" hangingPunct="1">
              <a:lnSpc>
                <a:spcPct val="100000"/>
              </a:lnSpc>
              <a:spcBef>
                <a:spcPct val="50000"/>
              </a:spcBef>
              <a:spcAft>
                <a:spcPct val="0"/>
              </a:spcAft>
              <a:buClr>
                <a:srgbClr val="000000"/>
              </a:buClr>
              <a:buSzTx/>
              <a:buFontTx/>
              <a:buNone/>
              <a:tabLst/>
              <a:defRPr/>
            </a:pP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④对试分配后状态进行安全性检查：      </a:t>
            </a:r>
          </a:p>
        </p:txBody>
      </p:sp>
      <p:grpSp>
        <p:nvGrpSpPr>
          <p:cNvPr id="54" name="Group 40">
            <a:extLst>
              <a:ext uri="{FF2B5EF4-FFF2-40B4-BE49-F238E27FC236}">
                <a16:creationId xmlns:a16="http://schemas.microsoft.com/office/drawing/2014/main" id="{B4E94AAB-A083-0654-4D37-7A03B4ED5DC5}"/>
              </a:ext>
            </a:extLst>
          </p:cNvPr>
          <p:cNvGrpSpPr>
            <a:grpSpLocks/>
          </p:cNvGrpSpPr>
          <p:nvPr/>
        </p:nvGrpSpPr>
        <p:grpSpPr bwMode="auto">
          <a:xfrm>
            <a:off x="3072828" y="2329543"/>
            <a:ext cx="4175125" cy="869950"/>
            <a:chOff x="1792" y="845"/>
            <a:chExt cx="2630" cy="548"/>
          </a:xfrm>
        </p:grpSpPr>
        <p:sp>
          <p:nvSpPr>
            <p:cNvPr id="55" name="Text Box 41">
              <a:extLst>
                <a:ext uri="{FF2B5EF4-FFF2-40B4-BE49-F238E27FC236}">
                  <a16:creationId xmlns:a16="http://schemas.microsoft.com/office/drawing/2014/main" id="{5088F755-92DE-5BF6-5830-591BBDD37FA3}"/>
                </a:ext>
              </a:extLst>
            </p:cNvPr>
            <p:cNvSpPr txBox="1">
              <a:spLocks noChangeArrowheads="1"/>
            </p:cNvSpPr>
            <p:nvPr/>
          </p:nvSpPr>
          <p:spPr bwMode="auto">
            <a:xfrm>
              <a:off x="1792" y="1120"/>
              <a:ext cx="816" cy="271"/>
            </a:xfrm>
            <a:prstGeom prst="rect">
              <a:avLst/>
            </a:prstGeom>
            <a:solidFill>
              <a:srgbClr val="C7F0FD"/>
            </a:solidFill>
            <a:ln w="19050" algn="ctr">
              <a:solidFill>
                <a:srgbClr val="808080"/>
              </a:solidFill>
              <a:miter lim="800000"/>
              <a:headEnd/>
              <a:tailEnd/>
            </a:ln>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3, 0, 2</a:t>
              </a:r>
              <a:endParaRPr kumimoji="0" lang="zh-CN" altLang="en-US" sz="2200" b="0"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endParaRPr>
            </a:p>
          </p:txBody>
        </p:sp>
        <p:sp>
          <p:nvSpPr>
            <p:cNvPr id="56" name="Text Box 42">
              <a:extLst>
                <a:ext uri="{FF2B5EF4-FFF2-40B4-BE49-F238E27FC236}">
                  <a16:creationId xmlns:a16="http://schemas.microsoft.com/office/drawing/2014/main" id="{976842EB-2D92-47D3-EDD7-14DFC98DBA9F}"/>
                </a:ext>
              </a:extLst>
            </p:cNvPr>
            <p:cNvSpPr txBox="1">
              <a:spLocks noChangeArrowheads="1"/>
            </p:cNvSpPr>
            <p:nvPr/>
          </p:nvSpPr>
          <p:spPr bwMode="auto">
            <a:xfrm>
              <a:off x="2608" y="1122"/>
              <a:ext cx="816" cy="271"/>
            </a:xfrm>
            <a:prstGeom prst="rect">
              <a:avLst/>
            </a:prstGeom>
            <a:solidFill>
              <a:srgbClr val="C7F0FD"/>
            </a:solidFill>
            <a:ln w="19050" algn="ctr">
              <a:solidFill>
                <a:srgbClr val="808080"/>
              </a:solidFill>
              <a:miter lim="800000"/>
              <a:headEnd/>
              <a:tailEnd/>
            </a:ln>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0, 2, 0</a:t>
              </a:r>
              <a:endParaRPr kumimoji="0" lang="zh-CN" altLang="en-US" sz="2200" b="0"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endParaRPr>
            </a:p>
          </p:txBody>
        </p:sp>
        <p:sp>
          <p:nvSpPr>
            <p:cNvPr id="57" name="Text Box 43">
              <a:extLst>
                <a:ext uri="{FF2B5EF4-FFF2-40B4-BE49-F238E27FC236}">
                  <a16:creationId xmlns:a16="http://schemas.microsoft.com/office/drawing/2014/main" id="{E49F4759-FCBA-A9B2-620A-425C22372C2C}"/>
                </a:ext>
              </a:extLst>
            </p:cNvPr>
            <p:cNvSpPr txBox="1">
              <a:spLocks noChangeArrowheads="1"/>
            </p:cNvSpPr>
            <p:nvPr/>
          </p:nvSpPr>
          <p:spPr bwMode="auto">
            <a:xfrm>
              <a:off x="3606" y="845"/>
              <a:ext cx="816" cy="271"/>
            </a:xfrm>
            <a:prstGeom prst="rect">
              <a:avLst/>
            </a:prstGeom>
            <a:solidFill>
              <a:srgbClr val="C7F0FD"/>
            </a:solidFill>
            <a:ln w="19050" algn="ctr">
              <a:solidFill>
                <a:srgbClr val="808080"/>
              </a:solidFill>
              <a:miter lim="800000"/>
              <a:headEnd/>
              <a:tailEnd/>
            </a:ln>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2, 3, 0</a:t>
              </a:r>
              <a:endParaRPr kumimoji="0" lang="zh-CN" altLang="en-US" sz="2200" b="0"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endParaRPr>
            </a:p>
          </p:txBody>
        </p:sp>
      </p:grpSp>
      <p:sp>
        <p:nvSpPr>
          <p:cNvPr id="58" name="椭圆形标注 44">
            <a:extLst>
              <a:ext uri="{FF2B5EF4-FFF2-40B4-BE49-F238E27FC236}">
                <a16:creationId xmlns:a16="http://schemas.microsoft.com/office/drawing/2014/main" id="{74590BDA-E3D4-CB22-5CD7-AEACEB2D99E2}"/>
              </a:ext>
            </a:extLst>
          </p:cNvPr>
          <p:cNvSpPr/>
          <p:nvPr/>
        </p:nvSpPr>
        <p:spPr bwMode="auto">
          <a:xfrm>
            <a:off x="5974355" y="2964768"/>
            <a:ext cx="3167907" cy="1393328"/>
          </a:xfrm>
          <a:prstGeom prst="wedgeEllipseCallout">
            <a:avLst>
              <a:gd name="adj1" fmla="val -55766"/>
              <a:gd name="adj2" fmla="val -61132"/>
            </a:avLst>
          </a:prstGeom>
          <a:solidFill>
            <a:srgbClr val="FF6161">
              <a:lumMod val="40000"/>
              <a:lumOff val="60000"/>
            </a:srgbClr>
          </a:solidFill>
          <a:ln>
            <a:noFill/>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ts val="0"/>
              </a:spcBef>
              <a:spcAft>
                <a:spcPct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Arial" charset="0"/>
              </a:rPr>
              <a:t>大家算一下新状态是否安全？如果安全，给出安全序列</a:t>
            </a:r>
          </a:p>
        </p:txBody>
      </p:sp>
    </p:spTree>
    <p:extLst>
      <p:ext uri="{BB962C8B-B14F-4D97-AF65-F5344CB8AC3E}">
        <p14:creationId xmlns:p14="http://schemas.microsoft.com/office/powerpoint/2010/main" val="314472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slide(fromBottom)">
                                      <p:cBhvr>
                                        <p:cTn id="7" dur="500"/>
                                        <p:tgtEl>
                                          <p:spTgt spid="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3">
                                            <p:txEl>
                                              <p:pRg st="1" end="1"/>
                                            </p:txEl>
                                          </p:spTgt>
                                        </p:tgtEl>
                                        <p:attrNameLst>
                                          <p:attrName>style.visibility</p:attrName>
                                        </p:attrNameLst>
                                      </p:cBhvr>
                                      <p:to>
                                        <p:strVal val="visible"/>
                                      </p:to>
                                    </p:set>
                                    <p:animEffect transition="in" filter="slide(fromBottom)">
                                      <p:cBhvr>
                                        <p:cTn id="12" dur="500"/>
                                        <p:tgtEl>
                                          <p:spTgt spid="5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3">
                                            <p:txEl>
                                              <p:pRg st="2" end="2"/>
                                            </p:txEl>
                                          </p:spTgt>
                                        </p:tgtEl>
                                        <p:attrNameLst>
                                          <p:attrName>style.visibility</p:attrName>
                                        </p:attrNameLst>
                                      </p:cBhvr>
                                      <p:to>
                                        <p:strVal val="visible"/>
                                      </p:to>
                                    </p:set>
                                    <p:animEffect transition="in" filter="slide(fromBottom)">
                                      <p:cBhvr>
                                        <p:cTn id="17" dur="500"/>
                                        <p:tgtEl>
                                          <p:spTgt spid="5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3">
                                            <p:txEl>
                                              <p:pRg st="3" end="3"/>
                                            </p:txEl>
                                          </p:spTgt>
                                        </p:tgtEl>
                                        <p:attrNameLst>
                                          <p:attrName>style.visibility</p:attrName>
                                        </p:attrNameLst>
                                      </p:cBhvr>
                                      <p:to>
                                        <p:strVal val="visible"/>
                                      </p:to>
                                    </p:set>
                                    <p:animEffect transition="in" filter="slide(fromBottom)">
                                      <p:cBhvr>
                                        <p:cTn id="22" dur="500"/>
                                        <p:tgtEl>
                                          <p:spTgt spid="5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box(in)">
                                      <p:cBhvr>
                                        <p:cTn id="27" dur="500"/>
                                        <p:tgtEl>
                                          <p:spTgt spid="54"/>
                                        </p:tgtEl>
                                      </p:cBhvr>
                                    </p:animEffect>
                                  </p:childTnLst>
                                </p:cTn>
                              </p:par>
                            </p:childTnLst>
                          </p:cTn>
                        </p:par>
                      </p:childTnLst>
                    </p:cTn>
                  </p:par>
                  <p:par>
                    <p:cTn id="28" fill="hold">
                      <p:stCondLst>
                        <p:cond delay="indefinite"/>
                      </p:stCondLst>
                      <p:childTnLst>
                        <p:par>
                          <p:cTn id="29" fill="hold">
                            <p:stCondLst>
                              <p:cond delay="0"/>
                            </p:stCondLst>
                            <p:childTnLst>
                              <p:par>
                                <p:cTn id="30" presetID="0" presetClass="path" presetSubtype="0" accel="50000" decel="50000" fill="hold" nodeType="clickEffect">
                                  <p:stCondLst>
                                    <p:cond delay="0"/>
                                  </p:stCondLst>
                                  <p:childTnLst>
                                    <p:animMotion origin="layout" path="M 2.77778E-7 0.00903 L 2.77778E-7 -0.06458 " pathEditMode="relative" rAng="0" ptsTypes="AA">
                                      <p:cBhvr>
                                        <p:cTn id="31" dur="2000" fill="hold"/>
                                        <p:tgtEl>
                                          <p:spTgt spid="54"/>
                                        </p:tgtEl>
                                        <p:attrNameLst>
                                          <p:attrName>ppt_x</p:attrName>
                                          <p:attrName>ppt_y</p:attrName>
                                        </p:attrNameLst>
                                      </p:cBhvr>
                                      <p:rCtr x="0" y="-3681"/>
                                    </p:animMotion>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53">
                                            <p:txEl>
                                              <p:pRg st="4" end="4"/>
                                            </p:txEl>
                                          </p:spTgt>
                                        </p:tgtEl>
                                        <p:attrNameLst>
                                          <p:attrName>style.visibility</p:attrName>
                                        </p:attrNameLst>
                                      </p:cBhvr>
                                      <p:to>
                                        <p:strVal val="visible"/>
                                      </p:to>
                                    </p:set>
                                    <p:animEffect transition="in" filter="slide(fromBottom)">
                                      <p:cBhvr>
                                        <p:cTn id="36" dur="500"/>
                                        <p:tgtEl>
                                          <p:spTgt spid="5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allAtOnce"/>
      <p:bldP spid="5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8009B-F472-4D0D-D492-F60F9F4EE000}"/>
              </a:ext>
            </a:extLst>
          </p:cNvPr>
          <p:cNvSpPr>
            <a:spLocks noGrp="1"/>
          </p:cNvSpPr>
          <p:nvPr>
            <p:ph type="title"/>
          </p:nvPr>
        </p:nvSpPr>
        <p:spPr/>
        <p:txBody>
          <a:bodyPr/>
          <a:lstStyle/>
          <a:p>
            <a:r>
              <a:rPr lang="zh-CN" altLang="en-US" dirty="0">
                <a:solidFill>
                  <a:srgbClr val="FF0000"/>
                </a:solidFill>
              </a:rPr>
              <a:t>进程死锁</a:t>
            </a:r>
          </a:p>
        </p:txBody>
      </p:sp>
      <p:sp>
        <p:nvSpPr>
          <p:cNvPr id="3" name="内容占位符 2">
            <a:extLst>
              <a:ext uri="{FF2B5EF4-FFF2-40B4-BE49-F238E27FC236}">
                <a16:creationId xmlns:a16="http://schemas.microsoft.com/office/drawing/2014/main" id="{5E687A87-2B12-2046-E243-1AEB37EF583E}"/>
              </a:ext>
            </a:extLst>
          </p:cNvPr>
          <p:cNvSpPr>
            <a:spLocks noGrp="1"/>
          </p:cNvSpPr>
          <p:nvPr>
            <p:ph idx="1"/>
          </p:nvPr>
        </p:nvSpPr>
        <p:spPr>
          <a:xfrm>
            <a:off x="628650" y="2006600"/>
            <a:ext cx="7886700" cy="4351338"/>
          </a:xfrm>
        </p:spPr>
        <p:txBody>
          <a:bodyPr>
            <a:normAutofit/>
          </a:bodyPr>
          <a:lstStyle/>
          <a:p>
            <a:pPr marL="0" indent="0">
              <a:lnSpc>
                <a:spcPct val="90000"/>
              </a:lnSpc>
              <a:spcBef>
                <a:spcPct val="50000"/>
              </a:spcBef>
              <a:buSzPct val="85000"/>
              <a:buNone/>
              <a:defRPr/>
            </a:pPr>
            <a:r>
              <a:rPr kumimoji="1" lang="en-US" altLang="zh-CN" sz="2800" dirty="0">
                <a:latin typeface="+mn-ea"/>
                <a:ea typeface="+mn-ea"/>
                <a:sym typeface="Wingdings 2" pitchFamily="18" charset="2"/>
              </a:rPr>
              <a:t>1.</a:t>
            </a:r>
            <a:r>
              <a:rPr kumimoji="1" lang="zh-CN" altLang="en-US" sz="2800" dirty="0">
                <a:latin typeface="+mn-ea"/>
                <a:ea typeface="+mn-ea"/>
                <a:sym typeface="Wingdings 2" pitchFamily="18" charset="2"/>
              </a:rPr>
              <a:t>什么是死锁并举例说明</a:t>
            </a:r>
            <a:endParaRPr kumimoji="1" lang="en-US" altLang="zh-CN" sz="2800" dirty="0">
              <a:latin typeface="+mn-ea"/>
              <a:ea typeface="+mn-ea"/>
              <a:sym typeface="Wingdings 2" pitchFamily="18" charset="2"/>
            </a:endParaRPr>
          </a:p>
          <a:p>
            <a:pPr marL="0" indent="0">
              <a:lnSpc>
                <a:spcPct val="90000"/>
              </a:lnSpc>
              <a:spcBef>
                <a:spcPct val="50000"/>
              </a:spcBef>
              <a:buSzPct val="85000"/>
              <a:buNone/>
              <a:defRPr/>
            </a:pPr>
            <a:r>
              <a:rPr kumimoji="1" lang="en-US" altLang="zh-CN" sz="2800" dirty="0">
                <a:latin typeface="+mn-ea"/>
                <a:ea typeface="+mn-ea"/>
                <a:sym typeface="Wingdings 2" pitchFamily="18" charset="2"/>
              </a:rPr>
              <a:t>2.</a:t>
            </a:r>
            <a:r>
              <a:rPr kumimoji="1" lang="zh-CN" altLang="en-US" sz="2800" dirty="0">
                <a:latin typeface="+mn-ea"/>
                <a:ea typeface="+mn-ea"/>
                <a:sym typeface="Wingdings 2" pitchFamily="18" charset="2"/>
              </a:rPr>
              <a:t>分析产生死锁的原因：</a:t>
            </a:r>
            <a:endParaRPr kumimoji="1" lang="en-US" altLang="zh-CN" sz="2800" dirty="0">
              <a:latin typeface="+mn-ea"/>
              <a:ea typeface="+mn-ea"/>
              <a:sym typeface="Wingdings 2" pitchFamily="18" charset="2"/>
            </a:endParaRPr>
          </a:p>
          <a:p>
            <a:pPr marL="0" indent="0">
              <a:lnSpc>
                <a:spcPct val="90000"/>
              </a:lnSpc>
              <a:spcBef>
                <a:spcPct val="50000"/>
              </a:spcBef>
              <a:buSzPct val="85000"/>
              <a:buNone/>
              <a:defRPr/>
            </a:pPr>
            <a:r>
              <a:rPr kumimoji="1" lang="zh-CN" altLang="en-US" sz="2800" dirty="0">
                <a:latin typeface="+mn-ea"/>
                <a:ea typeface="+mn-ea"/>
                <a:sym typeface="Wingdings 2" pitchFamily="18" charset="2"/>
              </a:rPr>
              <a:t>（</a:t>
            </a:r>
            <a:r>
              <a:rPr kumimoji="1" lang="en-US" altLang="zh-CN" sz="2800" dirty="0">
                <a:latin typeface="+mn-ea"/>
                <a:ea typeface="+mn-ea"/>
                <a:sym typeface="Wingdings 2" pitchFamily="18" charset="2"/>
              </a:rPr>
              <a:t>1</a:t>
            </a:r>
            <a:r>
              <a:rPr kumimoji="1" lang="zh-CN" altLang="en-US" sz="2800" dirty="0">
                <a:latin typeface="+mn-ea"/>
                <a:ea typeface="+mn-ea"/>
                <a:sym typeface="Wingdings 2" pitchFamily="18" charset="2"/>
              </a:rPr>
              <a:t>）竞争资源</a:t>
            </a:r>
            <a:endParaRPr kumimoji="1" lang="en-US" altLang="zh-CN" sz="2800" dirty="0">
              <a:latin typeface="+mn-ea"/>
              <a:ea typeface="+mn-ea"/>
              <a:sym typeface="Wingdings 2" pitchFamily="18" charset="2"/>
            </a:endParaRPr>
          </a:p>
          <a:p>
            <a:pPr marL="0" indent="0">
              <a:lnSpc>
                <a:spcPct val="90000"/>
              </a:lnSpc>
              <a:spcBef>
                <a:spcPct val="50000"/>
              </a:spcBef>
              <a:buSzPct val="85000"/>
              <a:buNone/>
              <a:defRPr/>
            </a:pPr>
            <a:r>
              <a:rPr kumimoji="1" lang="zh-CN" altLang="en-US" sz="2800" dirty="0">
                <a:latin typeface="+mn-ea"/>
                <a:ea typeface="+mn-ea"/>
                <a:sym typeface="Wingdings 2" pitchFamily="18" charset="2"/>
              </a:rPr>
              <a:t>（</a:t>
            </a:r>
            <a:r>
              <a:rPr kumimoji="1" lang="en-US" altLang="zh-CN" sz="2800" dirty="0">
                <a:latin typeface="+mn-ea"/>
                <a:ea typeface="+mn-ea"/>
                <a:sym typeface="Wingdings 2" pitchFamily="18" charset="2"/>
              </a:rPr>
              <a:t>2</a:t>
            </a:r>
            <a:r>
              <a:rPr kumimoji="1" lang="zh-CN" altLang="en-US" sz="2800" dirty="0">
                <a:latin typeface="+mn-ea"/>
                <a:ea typeface="+mn-ea"/>
                <a:sym typeface="Wingdings 2" pitchFamily="18" charset="2"/>
              </a:rPr>
              <a:t>）进程推进顺序非法</a:t>
            </a:r>
            <a:endParaRPr kumimoji="1" lang="en-US" altLang="zh-CN" sz="2800" dirty="0">
              <a:latin typeface="+mn-ea"/>
              <a:ea typeface="+mn-ea"/>
              <a:sym typeface="Wingdings 2" pitchFamily="18" charset="2"/>
            </a:endParaRPr>
          </a:p>
          <a:p>
            <a:pPr marL="0" indent="0">
              <a:lnSpc>
                <a:spcPct val="90000"/>
              </a:lnSpc>
              <a:spcBef>
                <a:spcPct val="50000"/>
              </a:spcBef>
              <a:buSzPct val="85000"/>
              <a:buNone/>
              <a:defRPr/>
            </a:pPr>
            <a:r>
              <a:rPr kumimoji="1" lang="en-US" altLang="zh-CN" sz="2800" dirty="0">
                <a:latin typeface="+mn-ea"/>
                <a:ea typeface="+mn-ea"/>
                <a:sym typeface="Wingdings 2" pitchFamily="18" charset="2"/>
              </a:rPr>
              <a:t>3.</a:t>
            </a:r>
            <a:r>
              <a:rPr kumimoji="1" lang="zh-CN" altLang="en-US" sz="2800" dirty="0">
                <a:latin typeface="+mn-ea"/>
                <a:ea typeface="+mn-ea"/>
                <a:sym typeface="Wingdings 2" pitchFamily="18" charset="2"/>
              </a:rPr>
              <a:t>分析说明产生死锁的必要条件</a:t>
            </a:r>
            <a:endParaRPr kumimoji="1" lang="en-US" altLang="zh-CN" sz="2800" dirty="0">
              <a:latin typeface="+mn-ea"/>
              <a:ea typeface="+mn-ea"/>
              <a:sym typeface="Wingdings 2" pitchFamily="18" charset="2"/>
            </a:endParaRPr>
          </a:p>
          <a:p>
            <a:pPr marL="0" indent="0">
              <a:lnSpc>
                <a:spcPct val="90000"/>
              </a:lnSpc>
              <a:spcBef>
                <a:spcPct val="50000"/>
              </a:spcBef>
              <a:buSzPct val="85000"/>
              <a:buNone/>
              <a:defRPr/>
            </a:pPr>
            <a:r>
              <a:rPr kumimoji="1" lang="en-US" altLang="zh-CN" sz="2800" dirty="0">
                <a:latin typeface="+mn-ea"/>
                <a:ea typeface="+mn-ea"/>
                <a:sym typeface="Wingdings 2" pitchFamily="18" charset="2"/>
              </a:rPr>
              <a:t>4.</a:t>
            </a:r>
            <a:r>
              <a:rPr kumimoji="1" lang="zh-CN" altLang="en-US" sz="2800" dirty="0">
                <a:latin typeface="+mn-ea"/>
                <a:ea typeface="+mn-ea"/>
                <a:sym typeface="Wingdings 2" pitchFamily="18" charset="2"/>
              </a:rPr>
              <a:t>说明处理死锁的基本方法</a:t>
            </a:r>
            <a:endParaRPr lang="zh-CN" altLang="en-US" sz="2800" dirty="0"/>
          </a:p>
        </p:txBody>
      </p:sp>
      <p:sp>
        <p:nvSpPr>
          <p:cNvPr id="9" name="文本框 8">
            <a:extLst>
              <a:ext uri="{FF2B5EF4-FFF2-40B4-BE49-F238E27FC236}">
                <a16:creationId xmlns:a16="http://schemas.microsoft.com/office/drawing/2014/main" id="{B6F2B05D-7C33-A2AD-CF1F-78FC42D292E1}"/>
              </a:ext>
            </a:extLst>
          </p:cNvPr>
          <p:cNvSpPr txBox="1"/>
          <p:nvPr/>
        </p:nvSpPr>
        <p:spPr>
          <a:xfrm>
            <a:off x="628650" y="1025525"/>
            <a:ext cx="5384800" cy="584775"/>
          </a:xfrm>
          <a:prstGeom prst="rect">
            <a:avLst/>
          </a:prstGeom>
          <a:noFill/>
        </p:spPr>
        <p:txBody>
          <a:bodyPr wrap="square" rtlCol="0">
            <a:spAutoFit/>
          </a:bodyPr>
          <a:lstStyle/>
          <a:p>
            <a:r>
              <a:rPr lang="en-US" altLang="zh-CN" sz="3200" b="1" dirty="0">
                <a:solidFill>
                  <a:srgbClr val="FF0000"/>
                </a:solidFill>
              </a:rPr>
              <a:t>4.3 </a:t>
            </a:r>
            <a:r>
              <a:rPr lang="zh-CN" altLang="en-US" sz="3200" b="1" dirty="0">
                <a:solidFill>
                  <a:srgbClr val="FF0000"/>
                </a:solidFill>
              </a:rPr>
              <a:t>死锁的基本概念</a:t>
            </a:r>
          </a:p>
        </p:txBody>
      </p:sp>
    </p:spTree>
    <p:extLst>
      <p:ext uri="{BB962C8B-B14F-4D97-AF65-F5344CB8AC3E}">
        <p14:creationId xmlns:p14="http://schemas.microsoft.com/office/powerpoint/2010/main" val="1682179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F530147F-F896-6635-630E-A70C13494A65}"/>
              </a:ext>
            </a:extLst>
          </p:cNvPr>
          <p:cNvSpPr txBox="1">
            <a:spLocks/>
          </p:cNvSpPr>
          <p:nvPr/>
        </p:nvSpPr>
        <p:spPr>
          <a:xfrm>
            <a:off x="1637884" y="35662"/>
            <a:ext cx="7886700" cy="864684"/>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4400" b="1" dirty="0">
                <a:solidFill>
                  <a:srgbClr val="FF0000"/>
                </a:solidFill>
              </a:rPr>
              <a:t>4.5.3</a:t>
            </a:r>
            <a:r>
              <a:rPr lang="zh-CN" altLang="en-US" sz="4400" b="1" dirty="0">
                <a:solidFill>
                  <a:srgbClr val="FF0000"/>
                </a:solidFill>
              </a:rPr>
              <a:t>银行家算法举例</a:t>
            </a:r>
            <a:endParaRPr lang="zh-CN" altLang="en-US" b="1" dirty="0"/>
          </a:p>
        </p:txBody>
      </p:sp>
      <p:graphicFrame>
        <p:nvGraphicFramePr>
          <p:cNvPr id="2" name="Group 2">
            <a:extLst>
              <a:ext uri="{FF2B5EF4-FFF2-40B4-BE49-F238E27FC236}">
                <a16:creationId xmlns:a16="http://schemas.microsoft.com/office/drawing/2014/main" id="{A66D2DF2-DFFF-CF3E-02B8-1ED9502D5801}"/>
              </a:ext>
            </a:extLst>
          </p:cNvPr>
          <p:cNvGraphicFramePr>
            <a:graphicFrameLocks/>
          </p:cNvGraphicFramePr>
          <p:nvPr>
            <p:extLst>
              <p:ext uri="{D42A27DB-BD31-4B8C-83A1-F6EECF244321}">
                <p14:modId xmlns:p14="http://schemas.microsoft.com/office/powerpoint/2010/main" val="3273958662"/>
              </p:ext>
            </p:extLst>
          </p:nvPr>
        </p:nvGraphicFramePr>
        <p:xfrm>
          <a:off x="613727" y="3619423"/>
          <a:ext cx="7916545" cy="2845930"/>
        </p:xfrm>
        <a:graphic>
          <a:graphicData uri="http://schemas.openxmlformats.org/drawingml/2006/table">
            <a:tbl>
              <a:tblPr/>
              <a:tblGrid>
                <a:gridCol w="1017298">
                  <a:extLst>
                    <a:ext uri="{9D8B030D-6E8A-4147-A177-3AD203B41FA5}">
                      <a16:colId xmlns:a16="http://schemas.microsoft.com/office/drawing/2014/main" val="20000"/>
                    </a:ext>
                  </a:extLst>
                </a:gridCol>
                <a:gridCol w="1221164">
                  <a:extLst>
                    <a:ext uri="{9D8B030D-6E8A-4147-A177-3AD203B41FA5}">
                      <a16:colId xmlns:a16="http://schemas.microsoft.com/office/drawing/2014/main" val="20001"/>
                    </a:ext>
                  </a:extLst>
                </a:gridCol>
                <a:gridCol w="1222253">
                  <a:extLst>
                    <a:ext uri="{9D8B030D-6E8A-4147-A177-3AD203B41FA5}">
                      <a16:colId xmlns:a16="http://schemas.microsoft.com/office/drawing/2014/main" val="20002"/>
                    </a:ext>
                  </a:extLst>
                </a:gridCol>
                <a:gridCol w="1293015">
                  <a:extLst>
                    <a:ext uri="{9D8B030D-6E8A-4147-A177-3AD203B41FA5}">
                      <a16:colId xmlns:a16="http://schemas.microsoft.com/office/drawing/2014/main" val="20003"/>
                    </a:ext>
                  </a:extLst>
                </a:gridCol>
                <a:gridCol w="2085303">
                  <a:extLst>
                    <a:ext uri="{9D8B030D-6E8A-4147-A177-3AD203B41FA5}">
                      <a16:colId xmlns:a16="http://schemas.microsoft.com/office/drawing/2014/main" val="20004"/>
                    </a:ext>
                  </a:extLst>
                </a:gridCol>
                <a:gridCol w="1077512">
                  <a:extLst>
                    <a:ext uri="{9D8B030D-6E8A-4147-A177-3AD203B41FA5}">
                      <a16:colId xmlns:a16="http://schemas.microsoft.com/office/drawing/2014/main" val="20005"/>
                    </a:ext>
                  </a:extLst>
                </a:gridCol>
              </a:tblGrid>
              <a:tr h="390814">
                <a:tc row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GB" sz="2800" b="0" i="0" u="none" strike="noStrike" cap="none" normalizeH="0" baseline="0" dirty="0">
                          <a:ln>
                            <a:noFill/>
                          </a:ln>
                          <a:solidFill>
                            <a:schemeClr val="tx1"/>
                          </a:solidFill>
                          <a:effectLst/>
                          <a:latin typeface="Arial" pitchFamily="34" charset="0"/>
                          <a:ea typeface="宋体" pitchFamily="2" charset="-122"/>
                        </a:rPr>
                        <a:t> </a:t>
                      </a:r>
                      <a:endParaRPr kumimoji="0" lang="zh-CN" altLang="en-US" sz="2800" b="0" i="0" u="none" strike="noStrike" cap="none" normalizeH="0" baseline="0" dirty="0">
                        <a:ln>
                          <a:noFill/>
                        </a:ln>
                        <a:solidFill>
                          <a:schemeClr val="tx1"/>
                        </a:solidFill>
                        <a:effectLst/>
                        <a:latin typeface="Arial" pitchFamily="34" charset="0"/>
                        <a:ea typeface="宋体" pitchFamily="2" charset="-122"/>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zh-CN" sz="2000" b="0" i="0" u="none" strike="noStrike" cap="none" normalizeH="0" baseline="0" dirty="0">
                          <a:ln>
                            <a:noFill/>
                          </a:ln>
                          <a:solidFill>
                            <a:schemeClr val="tx1"/>
                          </a:solidFill>
                          <a:effectLst/>
                          <a:latin typeface="Arial" pitchFamily="34" charset="0"/>
                          <a:ea typeface="宋体" pitchFamily="2" charset="-122"/>
                        </a:rPr>
                        <a:t>Work</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zh-CN" sz="2000" b="0" i="0" u="none" strike="noStrike" cap="none" normalizeH="0" baseline="0">
                          <a:ln>
                            <a:noFill/>
                          </a:ln>
                          <a:solidFill>
                            <a:schemeClr val="tx1"/>
                          </a:solidFill>
                          <a:effectLst/>
                          <a:latin typeface="Arial" pitchFamily="34" charset="0"/>
                          <a:ea typeface="宋体" pitchFamily="2" charset="-122"/>
                        </a:rPr>
                        <a:t>Need</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zh-CN" sz="2000" b="0" i="0" u="none" strike="noStrike" cap="none" normalizeH="0" baseline="0">
                          <a:ln>
                            <a:noFill/>
                          </a:ln>
                          <a:solidFill>
                            <a:schemeClr val="tx1"/>
                          </a:solidFill>
                          <a:effectLst/>
                          <a:latin typeface="Arial" pitchFamily="34" charset="0"/>
                          <a:ea typeface="宋体" pitchFamily="2" charset="-122"/>
                        </a:rPr>
                        <a:t>Allocation</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zh-CN" sz="2000" b="0" i="0" u="none" strike="noStrike" cap="none" normalizeH="0" baseline="0">
                          <a:ln>
                            <a:noFill/>
                          </a:ln>
                          <a:solidFill>
                            <a:schemeClr val="tx1"/>
                          </a:solidFill>
                          <a:effectLst/>
                          <a:latin typeface="Arial" pitchFamily="34" charset="0"/>
                          <a:ea typeface="宋体" pitchFamily="2" charset="-122"/>
                        </a:rPr>
                        <a:t>Work+Allocation</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5904">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zh-CN" sz="2300" b="0" i="0" u="none" strike="noStrike" cap="none" normalizeH="0" baseline="0" dirty="0">
                          <a:ln>
                            <a:noFill/>
                          </a:ln>
                          <a:solidFill>
                            <a:schemeClr val="tx1"/>
                          </a:solidFill>
                          <a:effectLst/>
                          <a:latin typeface="Arial" pitchFamily="34" charset="0"/>
                          <a:ea typeface="宋体" pitchFamily="2" charset="-122"/>
                        </a:rPr>
                        <a:t>A  B  C</a:t>
                      </a:r>
                      <a:endParaRPr kumimoji="0" lang="en-US" altLang="zh-CN" sz="2300" b="0" i="0" u="none" strike="noStrike" cap="none" normalizeH="0" baseline="0" dirty="0">
                        <a:ln>
                          <a:noFill/>
                        </a:ln>
                        <a:solidFill>
                          <a:schemeClr val="tx1"/>
                        </a:solidFill>
                        <a:effectLst/>
                        <a:latin typeface="Arial" pitchFamily="34" charset="0"/>
                        <a:ea typeface="宋体" pitchFamily="2" charset="-122"/>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zh-CN" sz="2300" b="0" i="0" u="none" strike="noStrike" cap="none" normalizeH="0" baseline="0" dirty="0">
                          <a:ln>
                            <a:noFill/>
                          </a:ln>
                          <a:solidFill>
                            <a:schemeClr val="tx1"/>
                          </a:solidFill>
                          <a:effectLst/>
                          <a:latin typeface="Arial" pitchFamily="34" charset="0"/>
                          <a:ea typeface="宋体" pitchFamily="2" charset="-122"/>
                        </a:rPr>
                        <a:t>A  B  C</a:t>
                      </a:r>
                      <a:endParaRPr kumimoji="0" lang="en-US" altLang="zh-CN" sz="2300" b="0" i="0" u="none" strike="noStrike" cap="none" normalizeH="0" baseline="0" dirty="0">
                        <a:ln>
                          <a:noFill/>
                        </a:ln>
                        <a:solidFill>
                          <a:schemeClr val="tx1"/>
                        </a:solidFill>
                        <a:effectLst/>
                        <a:latin typeface="Arial" pitchFamily="34" charset="0"/>
                        <a:ea typeface="宋体" pitchFamily="2" charset="-122"/>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zh-CN" sz="2300" b="0" i="0" u="none" strike="noStrike" cap="none" normalizeH="0" baseline="0">
                          <a:ln>
                            <a:noFill/>
                          </a:ln>
                          <a:solidFill>
                            <a:schemeClr val="tx1"/>
                          </a:solidFill>
                          <a:effectLst/>
                          <a:latin typeface="Arial" pitchFamily="34" charset="0"/>
                          <a:ea typeface="宋体" pitchFamily="2" charset="-122"/>
                        </a:rPr>
                        <a:t>A  B  C</a:t>
                      </a:r>
                      <a:endParaRPr kumimoji="0" lang="zh-CN" altLang="en-US" sz="2300" b="0" i="0" u="none" strike="noStrike" cap="none" normalizeH="0" baseline="0">
                        <a:ln>
                          <a:noFill/>
                        </a:ln>
                        <a:solidFill>
                          <a:schemeClr val="tx1"/>
                        </a:solidFill>
                        <a:effectLst/>
                        <a:latin typeface="Arial" pitchFamily="34" charset="0"/>
                        <a:ea typeface="宋体" pitchFamily="2" charset="-122"/>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altLang="zh-CN" sz="2300" b="0" i="0" u="none" strike="noStrike" cap="none" normalizeH="0" baseline="0">
                          <a:ln>
                            <a:noFill/>
                          </a:ln>
                          <a:solidFill>
                            <a:schemeClr val="tx1"/>
                          </a:solidFill>
                          <a:effectLst/>
                          <a:latin typeface="Arial" pitchFamily="34" charset="0"/>
                          <a:ea typeface="宋体" pitchFamily="2" charset="-122"/>
                        </a:rPr>
                        <a:t>A  B  C</a:t>
                      </a:r>
                      <a:endParaRPr kumimoji="0" lang="zh-CN" altLang="en-US" sz="2300" b="0" i="0" u="none" strike="noStrike" cap="none" normalizeH="0" baseline="0">
                        <a:ln>
                          <a:noFill/>
                        </a:ln>
                        <a:solidFill>
                          <a:schemeClr val="tx1"/>
                        </a:solidFill>
                        <a:effectLst/>
                        <a:latin typeface="Arial" pitchFamily="34" charset="0"/>
                        <a:ea typeface="宋体" pitchFamily="2" charset="-122"/>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r h="197997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altLang="zh-CN" sz="2300" b="0" i="0" u="none" strike="noStrike" cap="none" normalizeH="0" baseline="-2500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altLang="zh-CN" sz="2300" b="0" i="0" u="none" strike="noStrike" cap="none" normalizeH="0" baseline="-2500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altLang="zh-CN" sz="2300" b="0" i="0" u="none" strike="noStrike" cap="none" normalizeH="0" baseline="-2500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altLang="zh-CN" sz="2300" b="0" i="0" u="none" strike="noStrike" cap="none" normalizeH="0" baseline="-2500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altLang="zh-CN" sz="2300" b="0" i="0" u="none" strike="noStrike" cap="none" normalizeH="0" baseline="-2500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altLang="zh-CN" sz="2300" b="0" i="0" u="none" strike="noStrike" cap="none" normalizeH="0" baseline="-2500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zh-CN" sz="2300" b="0" i="0" u="none" strike="noStrike" cap="none" normalizeH="0" baseline="-25000">
                        <a:ln>
                          <a:noFill/>
                        </a:ln>
                        <a:solidFill>
                          <a:schemeClr val="tx1"/>
                        </a:solidFill>
                        <a:effectLst/>
                        <a:latin typeface="Arial" pitchFamily="34" charset="0"/>
                        <a:ea typeface="宋体" pitchFamily="2" charset="-122"/>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zh-CN" sz="2300" b="0" i="0" u="none" strike="noStrike" cap="none" normalizeH="0" baseline="0">
                        <a:ln>
                          <a:noFill/>
                        </a:ln>
                        <a:solidFill>
                          <a:schemeClr val="tx1"/>
                        </a:solidFill>
                        <a:effectLst/>
                        <a:latin typeface="Arial" pitchFamily="34" charset="0"/>
                        <a:ea typeface="宋体" pitchFamily="2" charset="-122"/>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zh-CN" sz="2300" b="0" i="0" u="none" strike="noStrike" cap="none" normalizeH="0" baseline="0">
                        <a:ln>
                          <a:noFill/>
                        </a:ln>
                        <a:solidFill>
                          <a:schemeClr val="tx1"/>
                        </a:solidFill>
                        <a:effectLst/>
                        <a:latin typeface="Arial" pitchFamily="34" charset="0"/>
                        <a:ea typeface="宋体" pitchFamily="2" charset="-122"/>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300" b="0" i="0" u="none" strike="noStrike" cap="none" normalizeH="0" baseline="0" dirty="0">
                        <a:ln>
                          <a:noFill/>
                        </a:ln>
                        <a:solidFill>
                          <a:schemeClr val="tx1"/>
                        </a:solidFill>
                        <a:effectLst/>
                        <a:latin typeface="Arial" pitchFamily="34" charset="0"/>
                        <a:ea typeface="宋体" pitchFamily="2" charset="-122"/>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300" b="0" i="0" u="none" strike="noStrike" cap="none" normalizeH="0" baseline="0" dirty="0">
                        <a:ln>
                          <a:noFill/>
                        </a:ln>
                        <a:solidFill>
                          <a:schemeClr val="tx1"/>
                        </a:solidFill>
                        <a:effectLst/>
                        <a:latin typeface="Arial" pitchFamily="34" charset="0"/>
                        <a:ea typeface="宋体" pitchFamily="2" charset="-122"/>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300" b="0" i="0" u="none" strike="noStrike" cap="none" normalizeH="0" baseline="0" dirty="0">
                        <a:ln>
                          <a:noFill/>
                        </a:ln>
                        <a:solidFill>
                          <a:schemeClr val="tx1"/>
                        </a:solidFill>
                        <a:effectLst/>
                        <a:latin typeface="Arial" pitchFamily="34" charset="0"/>
                        <a:ea typeface="宋体" pitchFamily="2" charset="-122"/>
                      </a:endParaRPr>
                    </a:p>
                  </a:txBody>
                  <a:tcPr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5" name="Text Box 33">
            <a:extLst>
              <a:ext uri="{FF2B5EF4-FFF2-40B4-BE49-F238E27FC236}">
                <a16:creationId xmlns:a16="http://schemas.microsoft.com/office/drawing/2014/main" id="{A6F11FC4-4828-E4CC-411B-10A8EC094631}"/>
              </a:ext>
            </a:extLst>
          </p:cNvPr>
          <p:cNvSpPr txBox="1">
            <a:spLocks noChangeArrowheads="1"/>
          </p:cNvSpPr>
          <p:nvPr/>
        </p:nvSpPr>
        <p:spPr bwMode="auto">
          <a:xfrm>
            <a:off x="535694" y="4091405"/>
            <a:ext cx="935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
                <a:schemeClr val="tx1"/>
              </a:buClr>
            </a:pPr>
            <a:r>
              <a:rPr lang="zh-CN" altLang="en-GB"/>
              <a:t>进程</a:t>
            </a:r>
            <a:endParaRPr lang="zh-CN" altLang="en-US"/>
          </a:p>
        </p:txBody>
      </p:sp>
      <p:sp>
        <p:nvSpPr>
          <p:cNvPr id="16" name="Text Box 34">
            <a:extLst>
              <a:ext uri="{FF2B5EF4-FFF2-40B4-BE49-F238E27FC236}">
                <a16:creationId xmlns:a16="http://schemas.microsoft.com/office/drawing/2014/main" id="{EA0673AB-248A-9468-A519-0C7A7723DA0F}"/>
              </a:ext>
            </a:extLst>
          </p:cNvPr>
          <p:cNvSpPr txBox="1">
            <a:spLocks noChangeArrowheads="1"/>
          </p:cNvSpPr>
          <p:nvPr/>
        </p:nvSpPr>
        <p:spPr bwMode="auto">
          <a:xfrm>
            <a:off x="711908" y="3578642"/>
            <a:ext cx="935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
                <a:schemeClr val="tx1"/>
              </a:buClr>
            </a:pPr>
            <a:r>
              <a:rPr lang="zh-CN" altLang="en-GB" sz="1800"/>
              <a:t>资源</a:t>
            </a:r>
            <a:endParaRPr lang="zh-CN" altLang="en-US" sz="1800"/>
          </a:p>
        </p:txBody>
      </p:sp>
      <p:sp>
        <p:nvSpPr>
          <p:cNvPr id="17" name="Text Box 35">
            <a:extLst>
              <a:ext uri="{FF2B5EF4-FFF2-40B4-BE49-F238E27FC236}">
                <a16:creationId xmlns:a16="http://schemas.microsoft.com/office/drawing/2014/main" id="{5409E23B-70F5-9AFA-2F25-2EC255D1DB9E}"/>
              </a:ext>
            </a:extLst>
          </p:cNvPr>
          <p:cNvSpPr txBox="1">
            <a:spLocks noChangeArrowheads="1"/>
          </p:cNvSpPr>
          <p:nvPr/>
        </p:nvSpPr>
        <p:spPr bwMode="auto">
          <a:xfrm>
            <a:off x="977019" y="3813592"/>
            <a:ext cx="935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
                <a:schemeClr val="tx1"/>
              </a:buClr>
            </a:pPr>
            <a:r>
              <a:rPr lang="zh-CN" altLang="en-GB" sz="1800"/>
              <a:t>情况</a:t>
            </a:r>
            <a:endParaRPr lang="zh-CN" altLang="en-US" sz="1800"/>
          </a:p>
        </p:txBody>
      </p:sp>
      <p:sp>
        <p:nvSpPr>
          <p:cNvPr id="18" name="Text Box 36">
            <a:extLst>
              <a:ext uri="{FF2B5EF4-FFF2-40B4-BE49-F238E27FC236}">
                <a16:creationId xmlns:a16="http://schemas.microsoft.com/office/drawing/2014/main" id="{58BF1AB3-9C1E-45D5-9D03-C85B31EA11F5}"/>
              </a:ext>
            </a:extLst>
          </p:cNvPr>
          <p:cNvSpPr txBox="1">
            <a:spLocks noChangeArrowheads="1"/>
          </p:cNvSpPr>
          <p:nvPr/>
        </p:nvSpPr>
        <p:spPr bwMode="auto">
          <a:xfrm>
            <a:off x="2980234" y="4444058"/>
            <a:ext cx="10795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buClr>
                <a:schemeClr val="tx1"/>
              </a:buClr>
            </a:pPr>
            <a:r>
              <a:rPr lang="en-GB" altLang="zh-CN" sz="2400" b="0" dirty="0"/>
              <a:t>0  2  0</a:t>
            </a:r>
          </a:p>
          <a:p>
            <a:pPr algn="ctr" eaLnBrk="1" hangingPunct="1">
              <a:buClr>
                <a:schemeClr val="tx1"/>
              </a:buClr>
            </a:pPr>
            <a:r>
              <a:rPr lang="en-GB" altLang="zh-CN" sz="2200" b="0" dirty="0"/>
              <a:t>0  1  1</a:t>
            </a:r>
            <a:endParaRPr lang="zh-CN" altLang="en-GB" sz="2400" b="0" dirty="0"/>
          </a:p>
          <a:p>
            <a:pPr algn="ctr" eaLnBrk="1" hangingPunct="1">
              <a:buClr>
                <a:schemeClr val="tx1"/>
              </a:buClr>
            </a:pPr>
            <a:r>
              <a:rPr lang="en-GB" altLang="zh-CN" sz="2200" b="0" dirty="0"/>
              <a:t>4  3  1</a:t>
            </a:r>
            <a:endParaRPr lang="zh-CN" altLang="en-GB" sz="2400" b="0" dirty="0"/>
          </a:p>
          <a:p>
            <a:pPr algn="ctr" eaLnBrk="1" hangingPunct="1">
              <a:buClr>
                <a:schemeClr val="tx1"/>
              </a:buClr>
            </a:pPr>
            <a:r>
              <a:rPr lang="en-GB" altLang="zh-CN" sz="2200" b="0" dirty="0"/>
              <a:t>6  0  0</a:t>
            </a:r>
            <a:endParaRPr lang="zh-CN" altLang="en-GB" sz="2400" b="0" dirty="0"/>
          </a:p>
          <a:p>
            <a:pPr algn="ctr" eaLnBrk="1" hangingPunct="1">
              <a:buClr>
                <a:schemeClr val="tx1"/>
              </a:buClr>
            </a:pPr>
            <a:r>
              <a:rPr lang="en-GB" altLang="zh-CN" sz="2200" b="0" dirty="0"/>
              <a:t>7  4  3</a:t>
            </a:r>
            <a:endParaRPr lang="zh-CN" altLang="en-US" sz="2400" b="0" dirty="0"/>
          </a:p>
        </p:txBody>
      </p:sp>
      <p:sp>
        <p:nvSpPr>
          <p:cNvPr id="19" name="Text Box 37">
            <a:extLst>
              <a:ext uri="{FF2B5EF4-FFF2-40B4-BE49-F238E27FC236}">
                <a16:creationId xmlns:a16="http://schemas.microsoft.com/office/drawing/2014/main" id="{E118DD89-5F9C-9B1B-EFEE-657AA421E503}"/>
              </a:ext>
            </a:extLst>
          </p:cNvPr>
          <p:cNvSpPr txBox="1">
            <a:spLocks noChangeArrowheads="1"/>
          </p:cNvSpPr>
          <p:nvPr/>
        </p:nvSpPr>
        <p:spPr bwMode="auto">
          <a:xfrm>
            <a:off x="1558044" y="4453194"/>
            <a:ext cx="129698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r" eaLnBrk="1" hangingPunct="1">
              <a:buClr>
                <a:schemeClr val="tx1"/>
              </a:buClr>
            </a:pPr>
            <a:r>
              <a:rPr lang="en-GB" altLang="zh-CN" sz="2200" b="0" dirty="0"/>
              <a:t>2   3   0</a:t>
            </a:r>
          </a:p>
          <a:p>
            <a:pPr algn="r" eaLnBrk="1" hangingPunct="1">
              <a:buClr>
                <a:schemeClr val="tx1"/>
              </a:buClr>
            </a:pPr>
            <a:r>
              <a:rPr lang="en-GB" altLang="zh-CN" sz="2200" b="0" dirty="0"/>
              <a:t>5   3   2</a:t>
            </a:r>
          </a:p>
          <a:p>
            <a:pPr algn="r" eaLnBrk="1" hangingPunct="1">
              <a:buClr>
                <a:schemeClr val="tx1"/>
              </a:buClr>
            </a:pPr>
            <a:r>
              <a:rPr lang="en-GB" altLang="zh-CN" sz="2200" b="0" dirty="0"/>
              <a:t>7   4   3</a:t>
            </a:r>
            <a:endParaRPr lang="zh-CN" altLang="en-GB" sz="2200" b="0" dirty="0"/>
          </a:p>
          <a:p>
            <a:pPr algn="r" eaLnBrk="1" hangingPunct="1">
              <a:buClr>
                <a:schemeClr val="tx1"/>
              </a:buClr>
            </a:pPr>
            <a:r>
              <a:rPr lang="en-GB" altLang="zh-CN" sz="2200" b="0" dirty="0"/>
              <a:t>7   4   5</a:t>
            </a:r>
            <a:endParaRPr lang="zh-CN" altLang="en-GB" sz="2200" b="0" dirty="0"/>
          </a:p>
          <a:p>
            <a:pPr algn="r" eaLnBrk="1" hangingPunct="1">
              <a:buClr>
                <a:schemeClr val="tx1"/>
              </a:buClr>
            </a:pPr>
            <a:r>
              <a:rPr lang="en-GB" altLang="zh-CN" sz="2200" b="0" dirty="0"/>
              <a:t>10   4   7</a:t>
            </a:r>
            <a:endParaRPr lang="zh-CN" altLang="en-US" sz="2200" b="0" dirty="0"/>
          </a:p>
        </p:txBody>
      </p:sp>
      <p:sp>
        <p:nvSpPr>
          <p:cNvPr id="20" name="Text Box 38">
            <a:extLst>
              <a:ext uri="{FF2B5EF4-FFF2-40B4-BE49-F238E27FC236}">
                <a16:creationId xmlns:a16="http://schemas.microsoft.com/office/drawing/2014/main" id="{844B8FAD-AEE6-AD3B-C649-975B47B265EA}"/>
              </a:ext>
            </a:extLst>
          </p:cNvPr>
          <p:cNvSpPr txBox="1">
            <a:spLocks noChangeArrowheads="1"/>
          </p:cNvSpPr>
          <p:nvPr/>
        </p:nvSpPr>
        <p:spPr bwMode="auto">
          <a:xfrm>
            <a:off x="4190190" y="4419796"/>
            <a:ext cx="10795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buClr>
                <a:schemeClr val="tx1"/>
              </a:buClr>
            </a:pPr>
            <a:r>
              <a:rPr lang="en-GB" altLang="zh-CN" sz="2400" b="0" dirty="0"/>
              <a:t>3  0  2</a:t>
            </a:r>
          </a:p>
          <a:p>
            <a:pPr algn="ctr" eaLnBrk="1" hangingPunct="1">
              <a:buClr>
                <a:schemeClr val="tx1"/>
              </a:buClr>
            </a:pPr>
            <a:r>
              <a:rPr lang="en-GB" altLang="zh-CN" sz="2200" b="0" dirty="0"/>
              <a:t>2  1  1</a:t>
            </a:r>
            <a:endParaRPr lang="zh-CN" altLang="en-GB" sz="2400" b="0" dirty="0"/>
          </a:p>
          <a:p>
            <a:pPr algn="ctr" eaLnBrk="1" hangingPunct="1">
              <a:buClr>
                <a:schemeClr val="tx1"/>
              </a:buClr>
            </a:pPr>
            <a:r>
              <a:rPr lang="en-GB" altLang="zh-CN" sz="2200" b="0" dirty="0"/>
              <a:t>0  0  2</a:t>
            </a:r>
            <a:endParaRPr lang="zh-CN" altLang="en-GB" sz="2400" b="0" dirty="0"/>
          </a:p>
          <a:p>
            <a:pPr algn="ctr" eaLnBrk="1" hangingPunct="1">
              <a:buClr>
                <a:schemeClr val="tx1"/>
              </a:buClr>
            </a:pPr>
            <a:r>
              <a:rPr lang="en-GB" altLang="zh-CN" sz="2200" b="0" dirty="0"/>
              <a:t>3  0  2</a:t>
            </a:r>
            <a:endParaRPr lang="zh-CN" altLang="en-GB" sz="2400" b="0" dirty="0"/>
          </a:p>
          <a:p>
            <a:pPr algn="ctr" eaLnBrk="1" hangingPunct="1">
              <a:buClr>
                <a:schemeClr val="tx1"/>
              </a:buClr>
            </a:pPr>
            <a:r>
              <a:rPr lang="en-GB" altLang="zh-CN" sz="2200" b="0" dirty="0"/>
              <a:t>0  1  0</a:t>
            </a:r>
            <a:endParaRPr lang="zh-CN" altLang="en-US" sz="2400" b="0" dirty="0"/>
          </a:p>
        </p:txBody>
      </p:sp>
      <p:sp>
        <p:nvSpPr>
          <p:cNvPr id="21" name="Text Box 39">
            <a:extLst>
              <a:ext uri="{FF2B5EF4-FFF2-40B4-BE49-F238E27FC236}">
                <a16:creationId xmlns:a16="http://schemas.microsoft.com/office/drawing/2014/main" id="{03B12438-2C16-5571-29C9-D7AEA9E71E46}"/>
              </a:ext>
            </a:extLst>
          </p:cNvPr>
          <p:cNvSpPr txBox="1">
            <a:spLocks noChangeArrowheads="1"/>
          </p:cNvSpPr>
          <p:nvPr/>
        </p:nvSpPr>
        <p:spPr bwMode="auto">
          <a:xfrm>
            <a:off x="5710979" y="4453194"/>
            <a:ext cx="1296988"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r" eaLnBrk="1" hangingPunct="1">
              <a:buClr>
                <a:schemeClr val="tx1"/>
              </a:buClr>
            </a:pPr>
            <a:r>
              <a:rPr lang="en-GB" altLang="zh-CN" sz="2200" b="0" dirty="0"/>
              <a:t> 5   3   2</a:t>
            </a:r>
          </a:p>
          <a:p>
            <a:pPr algn="r" eaLnBrk="1" hangingPunct="1">
              <a:buClr>
                <a:schemeClr val="tx1"/>
              </a:buClr>
            </a:pPr>
            <a:r>
              <a:rPr lang="en-GB" altLang="zh-CN" sz="2200" b="0" dirty="0"/>
              <a:t>7   4   3</a:t>
            </a:r>
            <a:endParaRPr lang="zh-CN" altLang="en-GB" sz="2200" b="0" dirty="0"/>
          </a:p>
          <a:p>
            <a:pPr algn="r" eaLnBrk="1" hangingPunct="1">
              <a:buClr>
                <a:schemeClr val="tx1"/>
              </a:buClr>
            </a:pPr>
            <a:r>
              <a:rPr lang="en-GB" altLang="zh-CN" sz="2200" b="0" dirty="0"/>
              <a:t>7   4   5</a:t>
            </a:r>
            <a:endParaRPr lang="zh-CN" altLang="en-GB" sz="2200" b="0" dirty="0"/>
          </a:p>
          <a:p>
            <a:pPr algn="r" eaLnBrk="1" hangingPunct="1">
              <a:buClr>
                <a:schemeClr val="tx1"/>
              </a:buClr>
            </a:pPr>
            <a:r>
              <a:rPr lang="en-GB" altLang="zh-CN" sz="2200" b="0" dirty="0"/>
              <a:t>10   4   7</a:t>
            </a:r>
            <a:endParaRPr lang="zh-CN" altLang="en-US" sz="2200" b="0" dirty="0"/>
          </a:p>
          <a:p>
            <a:pPr algn="r" eaLnBrk="1" hangingPunct="1">
              <a:buClr>
                <a:schemeClr val="tx1"/>
              </a:buClr>
            </a:pPr>
            <a:r>
              <a:rPr lang="en-GB" altLang="zh-CN" sz="2200" b="0" dirty="0"/>
              <a:t>10   5   7</a:t>
            </a:r>
            <a:endParaRPr lang="zh-CN" altLang="en-US" sz="2200" b="0" dirty="0"/>
          </a:p>
        </p:txBody>
      </p:sp>
      <p:sp>
        <p:nvSpPr>
          <p:cNvPr id="22" name="Text Box 40">
            <a:extLst>
              <a:ext uri="{FF2B5EF4-FFF2-40B4-BE49-F238E27FC236}">
                <a16:creationId xmlns:a16="http://schemas.microsoft.com/office/drawing/2014/main" id="{7D2A406E-57A4-D05B-FF25-FF6C633FFE94}"/>
              </a:ext>
            </a:extLst>
          </p:cNvPr>
          <p:cNvSpPr txBox="1">
            <a:spLocks noChangeArrowheads="1"/>
          </p:cNvSpPr>
          <p:nvPr/>
        </p:nvSpPr>
        <p:spPr bwMode="auto">
          <a:xfrm>
            <a:off x="679363" y="4444058"/>
            <a:ext cx="64770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buClr>
                <a:schemeClr val="tx1"/>
              </a:buClr>
            </a:pPr>
            <a:r>
              <a:rPr lang="en-GB" altLang="zh-CN" sz="2200" b="0"/>
              <a:t>P</a:t>
            </a:r>
            <a:r>
              <a:rPr lang="en-GB" altLang="zh-CN" sz="2200" b="0" baseline="-25000"/>
              <a:t>1</a:t>
            </a:r>
          </a:p>
          <a:p>
            <a:pPr algn="ctr" eaLnBrk="1" hangingPunct="1">
              <a:buClr>
                <a:schemeClr val="tx1"/>
              </a:buClr>
            </a:pPr>
            <a:r>
              <a:rPr lang="en-GB" altLang="zh-CN" sz="2200" b="0"/>
              <a:t>P</a:t>
            </a:r>
            <a:r>
              <a:rPr lang="en-GB" altLang="zh-CN" sz="2200" b="0" baseline="-25000"/>
              <a:t>3</a:t>
            </a:r>
          </a:p>
          <a:p>
            <a:pPr algn="ctr" eaLnBrk="1" hangingPunct="1">
              <a:buClr>
                <a:schemeClr val="tx1"/>
              </a:buClr>
            </a:pPr>
            <a:r>
              <a:rPr lang="en-GB" altLang="zh-CN" sz="2200" b="0"/>
              <a:t>P</a:t>
            </a:r>
            <a:r>
              <a:rPr lang="en-GB" altLang="zh-CN" sz="2200" b="0" baseline="-25000"/>
              <a:t>4</a:t>
            </a:r>
          </a:p>
          <a:p>
            <a:pPr algn="ctr" eaLnBrk="1" hangingPunct="1">
              <a:buClr>
                <a:schemeClr val="tx1"/>
              </a:buClr>
            </a:pPr>
            <a:r>
              <a:rPr lang="en-GB" altLang="zh-CN" sz="2200" b="0"/>
              <a:t>P</a:t>
            </a:r>
            <a:r>
              <a:rPr lang="en-GB" altLang="zh-CN" sz="2200" b="0" baseline="-25000"/>
              <a:t>2</a:t>
            </a:r>
          </a:p>
          <a:p>
            <a:pPr algn="ctr" eaLnBrk="1" hangingPunct="1">
              <a:buClr>
                <a:schemeClr val="tx1"/>
              </a:buClr>
            </a:pPr>
            <a:r>
              <a:rPr lang="en-GB" altLang="zh-CN" sz="2200" b="0"/>
              <a:t>P</a:t>
            </a:r>
            <a:r>
              <a:rPr lang="en-GB" altLang="zh-CN" sz="2200" b="0" baseline="-25000"/>
              <a:t>0</a:t>
            </a:r>
            <a:endParaRPr lang="en-US" altLang="zh-CN" sz="2200"/>
          </a:p>
        </p:txBody>
      </p:sp>
      <p:sp>
        <p:nvSpPr>
          <p:cNvPr id="23" name="Text Box 41">
            <a:extLst>
              <a:ext uri="{FF2B5EF4-FFF2-40B4-BE49-F238E27FC236}">
                <a16:creationId xmlns:a16="http://schemas.microsoft.com/office/drawing/2014/main" id="{AD808B79-C428-0D0A-8703-591C242A7E5E}"/>
              </a:ext>
            </a:extLst>
          </p:cNvPr>
          <p:cNvSpPr txBox="1">
            <a:spLocks noChangeArrowheads="1"/>
          </p:cNvSpPr>
          <p:nvPr/>
        </p:nvSpPr>
        <p:spPr bwMode="auto">
          <a:xfrm>
            <a:off x="7472480" y="4428120"/>
            <a:ext cx="792162"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r" eaLnBrk="1" hangingPunct="1">
              <a:buClr>
                <a:schemeClr val="tx1"/>
              </a:buClr>
            </a:pPr>
            <a:r>
              <a:rPr lang="en-GB" altLang="zh-CN" sz="2200" b="0" dirty="0"/>
              <a:t> true</a:t>
            </a:r>
          </a:p>
          <a:p>
            <a:pPr algn="r" eaLnBrk="1" hangingPunct="1">
              <a:buClr>
                <a:schemeClr val="tx1"/>
              </a:buClr>
            </a:pPr>
            <a:r>
              <a:rPr lang="en-GB" altLang="zh-CN" sz="2200" b="0" dirty="0"/>
              <a:t>true</a:t>
            </a:r>
          </a:p>
          <a:p>
            <a:pPr algn="r" eaLnBrk="1" hangingPunct="1">
              <a:buClr>
                <a:schemeClr val="tx1"/>
              </a:buClr>
            </a:pPr>
            <a:r>
              <a:rPr lang="en-GB" altLang="zh-CN" sz="2200" b="0" dirty="0"/>
              <a:t>true</a:t>
            </a:r>
          </a:p>
          <a:p>
            <a:pPr algn="r" eaLnBrk="1" hangingPunct="1">
              <a:buClr>
                <a:schemeClr val="tx1"/>
              </a:buClr>
            </a:pPr>
            <a:r>
              <a:rPr lang="en-GB" altLang="zh-CN" sz="2200" b="0" dirty="0"/>
              <a:t>true</a:t>
            </a:r>
          </a:p>
          <a:p>
            <a:pPr algn="r" eaLnBrk="1" hangingPunct="1">
              <a:buClr>
                <a:schemeClr val="tx1"/>
              </a:buClr>
            </a:pPr>
            <a:r>
              <a:rPr lang="en-GB" altLang="zh-CN" sz="2200" b="0" dirty="0"/>
              <a:t>true</a:t>
            </a:r>
            <a:endParaRPr lang="zh-CN" altLang="en-GB" sz="2200" b="0" dirty="0"/>
          </a:p>
        </p:txBody>
      </p:sp>
      <p:sp>
        <p:nvSpPr>
          <p:cNvPr id="24" name="Text Box 42">
            <a:extLst>
              <a:ext uri="{FF2B5EF4-FFF2-40B4-BE49-F238E27FC236}">
                <a16:creationId xmlns:a16="http://schemas.microsoft.com/office/drawing/2014/main" id="{9E3CB8F7-85D1-6397-577E-831E815BB750}"/>
              </a:ext>
            </a:extLst>
          </p:cNvPr>
          <p:cNvSpPr txBox="1">
            <a:spLocks noChangeArrowheads="1"/>
          </p:cNvSpPr>
          <p:nvPr/>
        </p:nvSpPr>
        <p:spPr bwMode="auto">
          <a:xfrm>
            <a:off x="7568320" y="3837405"/>
            <a:ext cx="1008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
                <a:schemeClr val="tx1"/>
              </a:buClr>
            </a:pPr>
            <a:r>
              <a:rPr lang="en-GB" altLang="zh-CN"/>
              <a:t>Finish</a:t>
            </a:r>
            <a:endParaRPr lang="en-US" altLang="zh-CN"/>
          </a:p>
        </p:txBody>
      </p:sp>
      <p:grpSp>
        <p:nvGrpSpPr>
          <p:cNvPr id="25" name="Group 43">
            <a:extLst>
              <a:ext uri="{FF2B5EF4-FFF2-40B4-BE49-F238E27FC236}">
                <a16:creationId xmlns:a16="http://schemas.microsoft.com/office/drawing/2014/main" id="{7129AFE7-6058-84DC-FA25-831FB2AF2C77}"/>
              </a:ext>
            </a:extLst>
          </p:cNvPr>
          <p:cNvGrpSpPr>
            <a:grpSpLocks/>
          </p:cNvGrpSpPr>
          <p:nvPr/>
        </p:nvGrpSpPr>
        <p:grpSpPr bwMode="auto">
          <a:xfrm>
            <a:off x="809696" y="900347"/>
            <a:ext cx="6985000" cy="2651392"/>
            <a:chOff x="612" y="1447"/>
            <a:chExt cx="4400" cy="1802"/>
          </a:xfrm>
        </p:grpSpPr>
        <p:grpSp>
          <p:nvGrpSpPr>
            <p:cNvPr id="27" name="Group 44">
              <a:extLst>
                <a:ext uri="{FF2B5EF4-FFF2-40B4-BE49-F238E27FC236}">
                  <a16:creationId xmlns:a16="http://schemas.microsoft.com/office/drawing/2014/main" id="{BBF6DC13-8409-A407-D600-02E6DBA0215A}"/>
                </a:ext>
              </a:extLst>
            </p:cNvPr>
            <p:cNvGrpSpPr>
              <a:grpSpLocks/>
            </p:cNvGrpSpPr>
            <p:nvPr/>
          </p:nvGrpSpPr>
          <p:grpSpPr bwMode="auto">
            <a:xfrm>
              <a:off x="696" y="1493"/>
              <a:ext cx="4316" cy="1756"/>
              <a:chOff x="696" y="1493"/>
              <a:chExt cx="4316" cy="1756"/>
            </a:xfrm>
          </p:grpSpPr>
          <p:sp>
            <p:nvSpPr>
              <p:cNvPr id="67" name="Rectangle 45">
                <a:extLst>
                  <a:ext uri="{FF2B5EF4-FFF2-40B4-BE49-F238E27FC236}">
                    <a16:creationId xmlns:a16="http://schemas.microsoft.com/office/drawing/2014/main" id="{662B99F9-6504-6622-323B-A464FC22A8CA}"/>
                  </a:ext>
                </a:extLst>
              </p:cNvPr>
              <p:cNvSpPr>
                <a:spLocks noChangeArrowheads="1"/>
              </p:cNvSpPr>
              <p:nvPr/>
            </p:nvSpPr>
            <p:spPr bwMode="auto">
              <a:xfrm>
                <a:off x="3777" y="2010"/>
                <a:ext cx="1235" cy="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en-US" sz="2200" b="0"/>
              </a:p>
            </p:txBody>
          </p:sp>
          <p:sp>
            <p:nvSpPr>
              <p:cNvPr id="68" name="Rectangle 46">
                <a:extLst>
                  <a:ext uri="{FF2B5EF4-FFF2-40B4-BE49-F238E27FC236}">
                    <a16:creationId xmlns:a16="http://schemas.microsoft.com/office/drawing/2014/main" id="{9FB5545E-E118-1109-C155-DDD0DB49D16A}"/>
                  </a:ext>
                </a:extLst>
              </p:cNvPr>
              <p:cNvSpPr>
                <a:spLocks noChangeArrowheads="1"/>
              </p:cNvSpPr>
              <p:nvPr/>
            </p:nvSpPr>
            <p:spPr bwMode="auto">
              <a:xfrm>
                <a:off x="3051" y="2010"/>
                <a:ext cx="726" cy="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en-US" sz="2200" b="0"/>
              </a:p>
            </p:txBody>
          </p:sp>
          <p:sp>
            <p:nvSpPr>
              <p:cNvPr id="69" name="Rectangle 47">
                <a:extLst>
                  <a:ext uri="{FF2B5EF4-FFF2-40B4-BE49-F238E27FC236}">
                    <a16:creationId xmlns:a16="http://schemas.microsoft.com/office/drawing/2014/main" id="{8A369E50-A411-ED38-8796-7E8E42EDA0B5}"/>
                  </a:ext>
                </a:extLst>
              </p:cNvPr>
              <p:cNvSpPr>
                <a:spLocks noChangeArrowheads="1"/>
              </p:cNvSpPr>
              <p:nvPr/>
            </p:nvSpPr>
            <p:spPr bwMode="auto">
              <a:xfrm>
                <a:off x="2199" y="2010"/>
                <a:ext cx="852" cy="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endParaRPr lang="en-US" altLang="zh-CN" sz="2200" b="0"/>
              </a:p>
            </p:txBody>
          </p:sp>
          <p:sp>
            <p:nvSpPr>
              <p:cNvPr id="70" name="Rectangle 48">
                <a:extLst>
                  <a:ext uri="{FF2B5EF4-FFF2-40B4-BE49-F238E27FC236}">
                    <a16:creationId xmlns:a16="http://schemas.microsoft.com/office/drawing/2014/main" id="{C751311B-FDEE-5F95-CDAF-761590429C69}"/>
                  </a:ext>
                </a:extLst>
              </p:cNvPr>
              <p:cNvSpPr>
                <a:spLocks noChangeArrowheads="1"/>
              </p:cNvSpPr>
              <p:nvPr/>
            </p:nvSpPr>
            <p:spPr bwMode="auto">
              <a:xfrm>
                <a:off x="1338" y="2010"/>
                <a:ext cx="861" cy="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endParaRPr lang="en-US" altLang="zh-CN" sz="2200" b="0"/>
              </a:p>
            </p:txBody>
          </p:sp>
          <p:sp>
            <p:nvSpPr>
              <p:cNvPr id="71" name="Rectangle 49">
                <a:extLst>
                  <a:ext uri="{FF2B5EF4-FFF2-40B4-BE49-F238E27FC236}">
                    <a16:creationId xmlns:a16="http://schemas.microsoft.com/office/drawing/2014/main" id="{D32D6C2F-3FB2-9CD2-15EB-330226AFA77E}"/>
                  </a:ext>
                </a:extLst>
              </p:cNvPr>
              <p:cNvSpPr>
                <a:spLocks noChangeArrowheads="1"/>
              </p:cNvSpPr>
              <p:nvPr/>
            </p:nvSpPr>
            <p:spPr bwMode="auto">
              <a:xfrm>
                <a:off x="696" y="2010"/>
                <a:ext cx="642" cy="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endParaRPr lang="en-GB" altLang="zh-CN" sz="2200" b="0" baseline="-25000"/>
              </a:p>
              <a:p>
                <a:pPr algn="ctr">
                  <a:spcBef>
                    <a:spcPct val="20000"/>
                  </a:spcBef>
                </a:pPr>
                <a:endParaRPr lang="en-GB" altLang="zh-CN" sz="2200" b="0" baseline="-25000"/>
              </a:p>
              <a:p>
                <a:pPr algn="ctr">
                  <a:spcBef>
                    <a:spcPct val="20000"/>
                  </a:spcBef>
                </a:pPr>
                <a:endParaRPr lang="en-GB" altLang="zh-CN" sz="2200" b="0" baseline="-25000"/>
              </a:p>
              <a:p>
                <a:pPr algn="ctr">
                  <a:spcBef>
                    <a:spcPct val="20000"/>
                  </a:spcBef>
                </a:pPr>
                <a:endParaRPr lang="en-GB" altLang="zh-CN" sz="2200" b="0" baseline="-25000"/>
              </a:p>
              <a:p>
                <a:pPr algn="ctr">
                  <a:spcBef>
                    <a:spcPct val="20000"/>
                  </a:spcBef>
                </a:pPr>
                <a:endParaRPr lang="en-GB" altLang="zh-CN" sz="2200" b="0" baseline="-25000"/>
              </a:p>
              <a:p>
                <a:pPr algn="ctr">
                  <a:spcBef>
                    <a:spcPct val="20000"/>
                  </a:spcBef>
                </a:pPr>
                <a:endParaRPr lang="en-GB" altLang="zh-CN" sz="2200" b="0" baseline="-25000"/>
              </a:p>
              <a:p>
                <a:pPr algn="ctr">
                  <a:spcBef>
                    <a:spcPct val="20000"/>
                  </a:spcBef>
                </a:pPr>
                <a:endParaRPr lang="en-US" altLang="zh-CN" sz="2200" b="0" baseline="-25000"/>
              </a:p>
            </p:txBody>
          </p:sp>
          <p:sp>
            <p:nvSpPr>
              <p:cNvPr id="72" name="Rectangle 50">
                <a:extLst>
                  <a:ext uri="{FF2B5EF4-FFF2-40B4-BE49-F238E27FC236}">
                    <a16:creationId xmlns:a16="http://schemas.microsoft.com/office/drawing/2014/main" id="{BD20C7A3-8F80-F349-06EF-35E798BBB10D}"/>
                  </a:ext>
                </a:extLst>
              </p:cNvPr>
              <p:cNvSpPr>
                <a:spLocks noChangeArrowheads="1"/>
              </p:cNvSpPr>
              <p:nvPr/>
            </p:nvSpPr>
            <p:spPr bwMode="auto">
              <a:xfrm>
                <a:off x="3777" y="1742"/>
                <a:ext cx="1235"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r>
                  <a:rPr lang="en-GB" altLang="zh-CN" sz="2200" b="0"/>
                  <a:t>A  B  C</a:t>
                </a:r>
                <a:endParaRPr lang="zh-CN" altLang="en-US" sz="2200" b="0"/>
              </a:p>
            </p:txBody>
          </p:sp>
          <p:sp>
            <p:nvSpPr>
              <p:cNvPr id="73" name="Rectangle 51">
                <a:extLst>
                  <a:ext uri="{FF2B5EF4-FFF2-40B4-BE49-F238E27FC236}">
                    <a16:creationId xmlns:a16="http://schemas.microsoft.com/office/drawing/2014/main" id="{8FA7649C-6073-7B62-C158-210BADF454C0}"/>
                  </a:ext>
                </a:extLst>
              </p:cNvPr>
              <p:cNvSpPr>
                <a:spLocks noChangeArrowheads="1"/>
              </p:cNvSpPr>
              <p:nvPr/>
            </p:nvSpPr>
            <p:spPr bwMode="auto">
              <a:xfrm>
                <a:off x="3051" y="1742"/>
                <a:ext cx="72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r>
                  <a:rPr lang="en-GB" altLang="zh-CN" sz="2200" b="0"/>
                  <a:t>A  B  C</a:t>
                </a:r>
                <a:endParaRPr lang="zh-CN" altLang="en-US" sz="2200" b="0"/>
              </a:p>
            </p:txBody>
          </p:sp>
          <p:sp>
            <p:nvSpPr>
              <p:cNvPr id="74" name="Rectangle 52">
                <a:extLst>
                  <a:ext uri="{FF2B5EF4-FFF2-40B4-BE49-F238E27FC236}">
                    <a16:creationId xmlns:a16="http://schemas.microsoft.com/office/drawing/2014/main" id="{01D6AF33-F87D-EDCD-14C7-E1C95AA870C7}"/>
                  </a:ext>
                </a:extLst>
              </p:cNvPr>
              <p:cNvSpPr>
                <a:spLocks noChangeArrowheads="1"/>
              </p:cNvSpPr>
              <p:nvPr/>
            </p:nvSpPr>
            <p:spPr bwMode="auto">
              <a:xfrm>
                <a:off x="2199" y="1742"/>
                <a:ext cx="852"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r>
                  <a:rPr lang="en-GB" altLang="zh-CN" sz="2200" b="0"/>
                  <a:t>A  B  C</a:t>
                </a:r>
                <a:endParaRPr lang="en-US" altLang="zh-CN" sz="2200" b="0"/>
              </a:p>
            </p:txBody>
          </p:sp>
          <p:sp>
            <p:nvSpPr>
              <p:cNvPr id="75" name="Rectangle 53">
                <a:extLst>
                  <a:ext uri="{FF2B5EF4-FFF2-40B4-BE49-F238E27FC236}">
                    <a16:creationId xmlns:a16="http://schemas.microsoft.com/office/drawing/2014/main" id="{4A5DBFC8-9B8D-B4F6-5830-3DF445D635B9}"/>
                  </a:ext>
                </a:extLst>
              </p:cNvPr>
              <p:cNvSpPr>
                <a:spLocks noChangeArrowheads="1"/>
              </p:cNvSpPr>
              <p:nvPr/>
            </p:nvSpPr>
            <p:spPr bwMode="auto">
              <a:xfrm>
                <a:off x="1338" y="1742"/>
                <a:ext cx="861"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r>
                  <a:rPr lang="en-GB" altLang="zh-CN" sz="2200" b="0"/>
                  <a:t>A  B  C</a:t>
                </a:r>
                <a:endParaRPr lang="en-US" altLang="zh-CN" sz="2200" b="0"/>
              </a:p>
            </p:txBody>
          </p:sp>
          <p:sp>
            <p:nvSpPr>
              <p:cNvPr id="76" name="Rectangle 54">
                <a:extLst>
                  <a:ext uri="{FF2B5EF4-FFF2-40B4-BE49-F238E27FC236}">
                    <a16:creationId xmlns:a16="http://schemas.microsoft.com/office/drawing/2014/main" id="{9DE109C0-4D6E-0525-E3E8-B2251FBCBBAA}"/>
                  </a:ext>
                </a:extLst>
              </p:cNvPr>
              <p:cNvSpPr>
                <a:spLocks noChangeArrowheads="1"/>
              </p:cNvSpPr>
              <p:nvPr/>
            </p:nvSpPr>
            <p:spPr bwMode="auto">
              <a:xfrm>
                <a:off x="3777" y="1493"/>
                <a:ext cx="1235"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r>
                  <a:rPr lang="en-GB" altLang="zh-CN" b="0"/>
                  <a:t>Available</a:t>
                </a:r>
                <a:endParaRPr lang="en-US" altLang="zh-CN" b="0"/>
              </a:p>
            </p:txBody>
          </p:sp>
          <p:sp>
            <p:nvSpPr>
              <p:cNvPr id="77" name="Rectangle 55">
                <a:extLst>
                  <a:ext uri="{FF2B5EF4-FFF2-40B4-BE49-F238E27FC236}">
                    <a16:creationId xmlns:a16="http://schemas.microsoft.com/office/drawing/2014/main" id="{666A93A6-0C8E-B921-C7CD-C791D21528F0}"/>
                  </a:ext>
                </a:extLst>
              </p:cNvPr>
              <p:cNvSpPr>
                <a:spLocks noChangeArrowheads="1"/>
              </p:cNvSpPr>
              <p:nvPr/>
            </p:nvSpPr>
            <p:spPr bwMode="auto">
              <a:xfrm>
                <a:off x="3051" y="1493"/>
                <a:ext cx="72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r>
                  <a:rPr lang="en-GB" altLang="zh-CN" b="0"/>
                  <a:t>Need</a:t>
                </a:r>
                <a:endParaRPr lang="en-US" altLang="zh-CN" b="0"/>
              </a:p>
            </p:txBody>
          </p:sp>
          <p:sp>
            <p:nvSpPr>
              <p:cNvPr id="78" name="Rectangle 56">
                <a:extLst>
                  <a:ext uri="{FF2B5EF4-FFF2-40B4-BE49-F238E27FC236}">
                    <a16:creationId xmlns:a16="http://schemas.microsoft.com/office/drawing/2014/main" id="{F1BF5D6E-D7F1-D752-5B42-52D3F1DFEA78}"/>
                  </a:ext>
                </a:extLst>
              </p:cNvPr>
              <p:cNvSpPr>
                <a:spLocks noChangeArrowheads="1"/>
              </p:cNvSpPr>
              <p:nvPr/>
            </p:nvSpPr>
            <p:spPr bwMode="auto">
              <a:xfrm>
                <a:off x="2199" y="1493"/>
                <a:ext cx="85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r>
                  <a:rPr lang="en-GB" altLang="zh-CN" b="0"/>
                  <a:t>Allocation</a:t>
                </a:r>
                <a:endParaRPr lang="en-US" altLang="zh-CN" b="0"/>
              </a:p>
            </p:txBody>
          </p:sp>
          <p:sp>
            <p:nvSpPr>
              <p:cNvPr id="79" name="Rectangle 57">
                <a:extLst>
                  <a:ext uri="{FF2B5EF4-FFF2-40B4-BE49-F238E27FC236}">
                    <a16:creationId xmlns:a16="http://schemas.microsoft.com/office/drawing/2014/main" id="{9C70826F-2AA0-77AE-91B4-0813D736797C}"/>
                  </a:ext>
                </a:extLst>
              </p:cNvPr>
              <p:cNvSpPr>
                <a:spLocks noChangeArrowheads="1"/>
              </p:cNvSpPr>
              <p:nvPr/>
            </p:nvSpPr>
            <p:spPr bwMode="auto">
              <a:xfrm>
                <a:off x="1338" y="1493"/>
                <a:ext cx="86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r>
                  <a:rPr lang="en-GB" altLang="zh-CN" b="0"/>
                  <a:t>Max</a:t>
                </a:r>
                <a:endParaRPr lang="en-US" altLang="zh-CN" b="0"/>
              </a:p>
            </p:txBody>
          </p:sp>
          <p:sp>
            <p:nvSpPr>
              <p:cNvPr id="80" name="Rectangle 58">
                <a:extLst>
                  <a:ext uri="{FF2B5EF4-FFF2-40B4-BE49-F238E27FC236}">
                    <a16:creationId xmlns:a16="http://schemas.microsoft.com/office/drawing/2014/main" id="{C5920B30-87AF-BA67-4239-8138F243BDE4}"/>
                  </a:ext>
                </a:extLst>
              </p:cNvPr>
              <p:cNvSpPr>
                <a:spLocks noChangeArrowheads="1"/>
              </p:cNvSpPr>
              <p:nvPr/>
            </p:nvSpPr>
            <p:spPr bwMode="auto">
              <a:xfrm>
                <a:off x="696" y="1493"/>
                <a:ext cx="64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GB" sz="2800" b="0"/>
                  <a:t> </a:t>
                </a:r>
                <a:endParaRPr lang="zh-CN" altLang="en-US" sz="2800" b="0"/>
              </a:p>
            </p:txBody>
          </p:sp>
          <p:sp>
            <p:nvSpPr>
              <p:cNvPr id="81" name="Line 59">
                <a:extLst>
                  <a:ext uri="{FF2B5EF4-FFF2-40B4-BE49-F238E27FC236}">
                    <a16:creationId xmlns:a16="http://schemas.microsoft.com/office/drawing/2014/main" id="{F039CC26-4265-42D9-9BB1-4F1AB320F4A9}"/>
                  </a:ext>
                </a:extLst>
              </p:cNvPr>
              <p:cNvSpPr>
                <a:spLocks noChangeShapeType="1"/>
              </p:cNvSpPr>
              <p:nvPr/>
            </p:nvSpPr>
            <p:spPr bwMode="auto">
              <a:xfrm>
                <a:off x="696" y="1493"/>
                <a:ext cx="4316"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 name="Line 60">
                <a:extLst>
                  <a:ext uri="{FF2B5EF4-FFF2-40B4-BE49-F238E27FC236}">
                    <a16:creationId xmlns:a16="http://schemas.microsoft.com/office/drawing/2014/main" id="{9BB29D3E-D45F-CD89-51EE-FFC60FFC22B7}"/>
                  </a:ext>
                </a:extLst>
              </p:cNvPr>
              <p:cNvSpPr>
                <a:spLocks noChangeShapeType="1"/>
              </p:cNvSpPr>
              <p:nvPr/>
            </p:nvSpPr>
            <p:spPr bwMode="auto">
              <a:xfrm>
                <a:off x="696" y="3249"/>
                <a:ext cx="4316"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 name="Line 61">
                <a:extLst>
                  <a:ext uri="{FF2B5EF4-FFF2-40B4-BE49-F238E27FC236}">
                    <a16:creationId xmlns:a16="http://schemas.microsoft.com/office/drawing/2014/main" id="{7E428998-C09B-FE81-292A-910AAA85BA9F}"/>
                  </a:ext>
                </a:extLst>
              </p:cNvPr>
              <p:cNvSpPr>
                <a:spLocks noChangeShapeType="1"/>
              </p:cNvSpPr>
              <p:nvPr/>
            </p:nvSpPr>
            <p:spPr bwMode="auto">
              <a:xfrm>
                <a:off x="696" y="1493"/>
                <a:ext cx="0" cy="175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 name="Line 62">
                <a:extLst>
                  <a:ext uri="{FF2B5EF4-FFF2-40B4-BE49-F238E27FC236}">
                    <a16:creationId xmlns:a16="http://schemas.microsoft.com/office/drawing/2014/main" id="{AC8C8224-4EEC-BB9A-8746-84C229D0BB2B}"/>
                  </a:ext>
                </a:extLst>
              </p:cNvPr>
              <p:cNvSpPr>
                <a:spLocks noChangeShapeType="1"/>
              </p:cNvSpPr>
              <p:nvPr/>
            </p:nvSpPr>
            <p:spPr bwMode="auto">
              <a:xfrm>
                <a:off x="2199" y="1493"/>
                <a:ext cx="0" cy="17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Line 63">
                <a:extLst>
                  <a:ext uri="{FF2B5EF4-FFF2-40B4-BE49-F238E27FC236}">
                    <a16:creationId xmlns:a16="http://schemas.microsoft.com/office/drawing/2014/main" id="{AD71A807-2494-5973-C9B7-E0AF36378A8C}"/>
                  </a:ext>
                </a:extLst>
              </p:cNvPr>
              <p:cNvSpPr>
                <a:spLocks noChangeShapeType="1"/>
              </p:cNvSpPr>
              <p:nvPr/>
            </p:nvSpPr>
            <p:spPr bwMode="auto">
              <a:xfrm>
                <a:off x="3051" y="1493"/>
                <a:ext cx="0" cy="17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 name="Line 64">
                <a:extLst>
                  <a:ext uri="{FF2B5EF4-FFF2-40B4-BE49-F238E27FC236}">
                    <a16:creationId xmlns:a16="http://schemas.microsoft.com/office/drawing/2014/main" id="{35B6E243-5BCF-E20C-D12F-E5B57151B719}"/>
                  </a:ext>
                </a:extLst>
              </p:cNvPr>
              <p:cNvSpPr>
                <a:spLocks noChangeShapeType="1"/>
              </p:cNvSpPr>
              <p:nvPr/>
            </p:nvSpPr>
            <p:spPr bwMode="auto">
              <a:xfrm>
                <a:off x="3777" y="1493"/>
                <a:ext cx="0" cy="17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 name="Line 65">
                <a:extLst>
                  <a:ext uri="{FF2B5EF4-FFF2-40B4-BE49-F238E27FC236}">
                    <a16:creationId xmlns:a16="http://schemas.microsoft.com/office/drawing/2014/main" id="{5C3AD340-B6F2-900E-5203-B217B689E099}"/>
                  </a:ext>
                </a:extLst>
              </p:cNvPr>
              <p:cNvSpPr>
                <a:spLocks noChangeShapeType="1"/>
              </p:cNvSpPr>
              <p:nvPr/>
            </p:nvSpPr>
            <p:spPr bwMode="auto">
              <a:xfrm>
                <a:off x="5012" y="1493"/>
                <a:ext cx="0" cy="1756"/>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 name="Line 66">
                <a:extLst>
                  <a:ext uri="{FF2B5EF4-FFF2-40B4-BE49-F238E27FC236}">
                    <a16:creationId xmlns:a16="http://schemas.microsoft.com/office/drawing/2014/main" id="{16EA4CFB-E3C7-9917-4F2A-A584C035184C}"/>
                  </a:ext>
                </a:extLst>
              </p:cNvPr>
              <p:cNvSpPr>
                <a:spLocks noChangeShapeType="1"/>
              </p:cNvSpPr>
              <p:nvPr/>
            </p:nvSpPr>
            <p:spPr bwMode="auto">
              <a:xfrm>
                <a:off x="1338" y="1742"/>
                <a:ext cx="367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 name="Line 67">
                <a:extLst>
                  <a:ext uri="{FF2B5EF4-FFF2-40B4-BE49-F238E27FC236}">
                    <a16:creationId xmlns:a16="http://schemas.microsoft.com/office/drawing/2014/main" id="{815D134F-D517-79C4-F489-BECAB13290B7}"/>
                  </a:ext>
                </a:extLst>
              </p:cNvPr>
              <p:cNvSpPr>
                <a:spLocks noChangeShapeType="1"/>
              </p:cNvSpPr>
              <p:nvPr/>
            </p:nvSpPr>
            <p:spPr bwMode="auto">
              <a:xfrm>
                <a:off x="696" y="1493"/>
                <a:ext cx="642" cy="517"/>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 name="Line 68">
                <a:extLst>
                  <a:ext uri="{FF2B5EF4-FFF2-40B4-BE49-F238E27FC236}">
                    <a16:creationId xmlns:a16="http://schemas.microsoft.com/office/drawing/2014/main" id="{92606203-2B79-008B-EDF8-2C7FC2B86F81}"/>
                  </a:ext>
                </a:extLst>
              </p:cNvPr>
              <p:cNvSpPr>
                <a:spLocks noChangeShapeType="1"/>
              </p:cNvSpPr>
              <p:nvPr/>
            </p:nvSpPr>
            <p:spPr bwMode="auto">
              <a:xfrm>
                <a:off x="1338" y="2010"/>
                <a:ext cx="0" cy="12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 name="Line 69">
                <a:extLst>
                  <a:ext uri="{FF2B5EF4-FFF2-40B4-BE49-F238E27FC236}">
                    <a16:creationId xmlns:a16="http://schemas.microsoft.com/office/drawing/2014/main" id="{43AF4C63-3A00-9F2A-AC49-5EFC8B721818}"/>
                  </a:ext>
                </a:extLst>
              </p:cNvPr>
              <p:cNvSpPr>
                <a:spLocks noChangeShapeType="1"/>
              </p:cNvSpPr>
              <p:nvPr/>
            </p:nvSpPr>
            <p:spPr bwMode="auto">
              <a:xfrm>
                <a:off x="1338" y="1493"/>
                <a:ext cx="0" cy="51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 name="Line 70">
                <a:extLst>
                  <a:ext uri="{FF2B5EF4-FFF2-40B4-BE49-F238E27FC236}">
                    <a16:creationId xmlns:a16="http://schemas.microsoft.com/office/drawing/2014/main" id="{9CE9ED7E-E019-6A4F-B6F2-09F453F683E4}"/>
                  </a:ext>
                </a:extLst>
              </p:cNvPr>
              <p:cNvSpPr>
                <a:spLocks noChangeShapeType="1"/>
              </p:cNvSpPr>
              <p:nvPr/>
            </p:nvSpPr>
            <p:spPr bwMode="auto">
              <a:xfrm>
                <a:off x="1338" y="2010"/>
                <a:ext cx="367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 name="Line 71">
                <a:extLst>
                  <a:ext uri="{FF2B5EF4-FFF2-40B4-BE49-F238E27FC236}">
                    <a16:creationId xmlns:a16="http://schemas.microsoft.com/office/drawing/2014/main" id="{F6EE4DE6-7E43-01DF-1971-D185206EAF5A}"/>
                  </a:ext>
                </a:extLst>
              </p:cNvPr>
              <p:cNvSpPr>
                <a:spLocks noChangeShapeType="1"/>
              </p:cNvSpPr>
              <p:nvPr/>
            </p:nvSpPr>
            <p:spPr bwMode="auto">
              <a:xfrm>
                <a:off x="696" y="2010"/>
                <a:ext cx="642"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9" name="Text Box 72">
              <a:extLst>
                <a:ext uri="{FF2B5EF4-FFF2-40B4-BE49-F238E27FC236}">
                  <a16:creationId xmlns:a16="http://schemas.microsoft.com/office/drawing/2014/main" id="{E309F6B9-45ED-D773-ACCD-370B77ECEB93}"/>
                </a:ext>
              </a:extLst>
            </p:cNvPr>
            <p:cNvSpPr txBox="1">
              <a:spLocks noChangeArrowheads="1"/>
            </p:cNvSpPr>
            <p:nvPr/>
          </p:nvSpPr>
          <p:spPr bwMode="auto">
            <a:xfrm>
              <a:off x="612" y="1770"/>
              <a:ext cx="58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
                  <a:schemeClr val="tx1"/>
                </a:buClr>
              </a:pPr>
              <a:r>
                <a:rPr lang="zh-CN" altLang="en-GB"/>
                <a:t>进程</a:t>
              </a:r>
              <a:endParaRPr lang="zh-CN" altLang="en-US"/>
            </a:p>
          </p:txBody>
        </p:sp>
        <p:sp>
          <p:nvSpPr>
            <p:cNvPr id="60" name="Text Box 73">
              <a:extLst>
                <a:ext uri="{FF2B5EF4-FFF2-40B4-BE49-F238E27FC236}">
                  <a16:creationId xmlns:a16="http://schemas.microsoft.com/office/drawing/2014/main" id="{EA37581D-53CD-9384-2B92-C6243639257E}"/>
                </a:ext>
              </a:extLst>
            </p:cNvPr>
            <p:cNvSpPr txBox="1">
              <a:spLocks noChangeArrowheads="1"/>
            </p:cNvSpPr>
            <p:nvPr/>
          </p:nvSpPr>
          <p:spPr bwMode="auto">
            <a:xfrm>
              <a:off x="723" y="1447"/>
              <a:ext cx="5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
                  <a:schemeClr val="tx1"/>
                </a:buClr>
              </a:pPr>
              <a:r>
                <a:rPr lang="zh-CN" altLang="en-GB" sz="1800"/>
                <a:t>资源</a:t>
              </a:r>
              <a:endParaRPr lang="zh-CN" altLang="en-US" sz="1800"/>
            </a:p>
          </p:txBody>
        </p:sp>
        <p:sp>
          <p:nvSpPr>
            <p:cNvPr id="61" name="Text Box 74">
              <a:extLst>
                <a:ext uri="{FF2B5EF4-FFF2-40B4-BE49-F238E27FC236}">
                  <a16:creationId xmlns:a16="http://schemas.microsoft.com/office/drawing/2014/main" id="{BB54235B-1BD9-5D1B-D8D9-D2F47A07AC18}"/>
                </a:ext>
              </a:extLst>
            </p:cNvPr>
            <p:cNvSpPr txBox="1">
              <a:spLocks noChangeArrowheads="1"/>
            </p:cNvSpPr>
            <p:nvPr/>
          </p:nvSpPr>
          <p:spPr bwMode="auto">
            <a:xfrm>
              <a:off x="890" y="1595"/>
              <a:ext cx="5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
                  <a:schemeClr val="tx1"/>
                </a:buClr>
              </a:pPr>
              <a:r>
                <a:rPr lang="zh-CN" altLang="en-GB" sz="1800"/>
                <a:t>情况</a:t>
              </a:r>
              <a:endParaRPr lang="zh-CN" altLang="en-US" sz="1800"/>
            </a:p>
          </p:txBody>
        </p:sp>
        <p:sp>
          <p:nvSpPr>
            <p:cNvPr id="62" name="Text Box 75">
              <a:extLst>
                <a:ext uri="{FF2B5EF4-FFF2-40B4-BE49-F238E27FC236}">
                  <a16:creationId xmlns:a16="http://schemas.microsoft.com/office/drawing/2014/main" id="{C136A250-4B33-8D61-9275-9754847ADE8A}"/>
                </a:ext>
              </a:extLst>
            </p:cNvPr>
            <p:cNvSpPr txBox="1">
              <a:spLocks noChangeArrowheads="1"/>
            </p:cNvSpPr>
            <p:nvPr/>
          </p:nvSpPr>
          <p:spPr bwMode="auto">
            <a:xfrm>
              <a:off x="2274" y="1992"/>
              <a:ext cx="680" cy="1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buClr>
                  <a:schemeClr val="tx1"/>
                </a:buClr>
              </a:pPr>
              <a:r>
                <a:rPr lang="en-GB" altLang="zh-CN" sz="2400" b="0" dirty="0"/>
                <a:t>0  1  0</a:t>
              </a:r>
            </a:p>
            <a:p>
              <a:pPr algn="ctr" eaLnBrk="1" hangingPunct="1">
                <a:lnSpc>
                  <a:spcPct val="110000"/>
                </a:lnSpc>
                <a:buClr>
                  <a:schemeClr val="tx1"/>
                </a:buClr>
              </a:pPr>
              <a:r>
                <a:rPr lang="en-GB" altLang="zh-CN" sz="2200" dirty="0">
                  <a:solidFill>
                    <a:schemeClr val="tx2"/>
                  </a:solidFill>
                </a:rPr>
                <a:t>3  0  2</a:t>
              </a:r>
              <a:endParaRPr lang="zh-CN" altLang="en-GB" sz="2400" dirty="0">
                <a:solidFill>
                  <a:schemeClr val="tx2"/>
                </a:solidFill>
              </a:endParaRPr>
            </a:p>
            <a:p>
              <a:pPr algn="ctr" eaLnBrk="1" hangingPunct="1">
                <a:lnSpc>
                  <a:spcPct val="110000"/>
                </a:lnSpc>
                <a:buClr>
                  <a:schemeClr val="tx1"/>
                </a:buClr>
              </a:pPr>
              <a:r>
                <a:rPr lang="en-GB" altLang="zh-CN" sz="2200" b="0" dirty="0"/>
                <a:t>3  0  2</a:t>
              </a:r>
              <a:endParaRPr lang="zh-CN" altLang="en-GB" sz="2400" b="0" dirty="0"/>
            </a:p>
            <a:p>
              <a:pPr algn="ctr" eaLnBrk="1" hangingPunct="1">
                <a:lnSpc>
                  <a:spcPct val="110000"/>
                </a:lnSpc>
                <a:buClr>
                  <a:schemeClr val="tx1"/>
                </a:buClr>
              </a:pPr>
              <a:r>
                <a:rPr lang="en-GB" altLang="zh-CN" sz="2200" b="0" dirty="0"/>
                <a:t>2  1  1</a:t>
              </a:r>
              <a:endParaRPr lang="zh-CN" altLang="en-GB" sz="2400" b="0" dirty="0"/>
            </a:p>
            <a:p>
              <a:pPr algn="ctr" eaLnBrk="1" hangingPunct="1">
                <a:lnSpc>
                  <a:spcPct val="110000"/>
                </a:lnSpc>
                <a:buClr>
                  <a:schemeClr val="tx1"/>
                </a:buClr>
              </a:pPr>
              <a:r>
                <a:rPr lang="en-GB" altLang="zh-CN" sz="2200" b="0" dirty="0"/>
                <a:t>0  0  2</a:t>
              </a:r>
              <a:endParaRPr lang="zh-CN" altLang="en-US" sz="2400" b="0" dirty="0"/>
            </a:p>
          </p:txBody>
        </p:sp>
        <p:sp>
          <p:nvSpPr>
            <p:cNvPr id="63" name="Text Box 76">
              <a:extLst>
                <a:ext uri="{FF2B5EF4-FFF2-40B4-BE49-F238E27FC236}">
                  <a16:creationId xmlns:a16="http://schemas.microsoft.com/office/drawing/2014/main" id="{C11460DE-9869-3BE3-6615-F2FBFE6E2265}"/>
                </a:ext>
              </a:extLst>
            </p:cNvPr>
            <p:cNvSpPr txBox="1">
              <a:spLocks noChangeArrowheads="1"/>
            </p:cNvSpPr>
            <p:nvPr/>
          </p:nvSpPr>
          <p:spPr bwMode="auto">
            <a:xfrm>
              <a:off x="1303" y="1992"/>
              <a:ext cx="817" cy="1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r" eaLnBrk="1" hangingPunct="1">
                <a:lnSpc>
                  <a:spcPct val="110000"/>
                </a:lnSpc>
                <a:buClr>
                  <a:schemeClr val="tx1"/>
                </a:buClr>
              </a:pPr>
              <a:r>
                <a:rPr lang="en-GB" altLang="zh-CN" sz="2200" b="0"/>
                <a:t>7   5   3</a:t>
              </a:r>
            </a:p>
            <a:p>
              <a:pPr algn="r" eaLnBrk="1" hangingPunct="1">
                <a:lnSpc>
                  <a:spcPct val="110000"/>
                </a:lnSpc>
                <a:buClr>
                  <a:schemeClr val="tx1"/>
                </a:buClr>
              </a:pPr>
              <a:r>
                <a:rPr lang="en-GB" altLang="zh-CN" sz="2200" b="0"/>
                <a:t>3   2   2</a:t>
              </a:r>
            </a:p>
            <a:p>
              <a:pPr algn="r" eaLnBrk="1" hangingPunct="1">
                <a:lnSpc>
                  <a:spcPct val="110000"/>
                </a:lnSpc>
                <a:buClr>
                  <a:schemeClr val="tx1"/>
                </a:buClr>
              </a:pPr>
              <a:r>
                <a:rPr lang="en-GB" altLang="zh-CN" sz="2200" b="0"/>
                <a:t>9   0   2</a:t>
              </a:r>
              <a:endParaRPr lang="zh-CN" altLang="en-GB" sz="2200" b="0"/>
            </a:p>
            <a:p>
              <a:pPr algn="r" eaLnBrk="1" hangingPunct="1">
                <a:lnSpc>
                  <a:spcPct val="110000"/>
                </a:lnSpc>
                <a:buClr>
                  <a:schemeClr val="tx1"/>
                </a:buClr>
              </a:pPr>
              <a:r>
                <a:rPr lang="en-GB" altLang="zh-CN" sz="2200" b="0"/>
                <a:t>2   2   2</a:t>
              </a:r>
            </a:p>
            <a:p>
              <a:pPr algn="r" eaLnBrk="1" hangingPunct="1">
                <a:lnSpc>
                  <a:spcPct val="110000"/>
                </a:lnSpc>
                <a:buClr>
                  <a:schemeClr val="tx1"/>
                </a:buClr>
              </a:pPr>
              <a:r>
                <a:rPr lang="en-GB" altLang="zh-CN" sz="2200" b="0"/>
                <a:t>4   3   3</a:t>
              </a:r>
              <a:endParaRPr lang="zh-CN" altLang="en-US" sz="2200" b="0"/>
            </a:p>
          </p:txBody>
        </p:sp>
        <p:sp>
          <p:nvSpPr>
            <p:cNvPr id="64" name="Text Box 77">
              <a:extLst>
                <a:ext uri="{FF2B5EF4-FFF2-40B4-BE49-F238E27FC236}">
                  <a16:creationId xmlns:a16="http://schemas.microsoft.com/office/drawing/2014/main" id="{39225732-5F5E-102A-246B-F85614D6331F}"/>
                </a:ext>
              </a:extLst>
            </p:cNvPr>
            <p:cNvSpPr txBox="1">
              <a:spLocks noChangeArrowheads="1"/>
            </p:cNvSpPr>
            <p:nvPr/>
          </p:nvSpPr>
          <p:spPr bwMode="auto">
            <a:xfrm>
              <a:off x="3050" y="1992"/>
              <a:ext cx="680" cy="1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buClr>
                  <a:schemeClr val="tx1"/>
                </a:buClr>
              </a:pPr>
              <a:r>
                <a:rPr lang="en-GB" altLang="zh-CN" sz="2400" b="0" dirty="0"/>
                <a:t>7  4  3</a:t>
              </a:r>
            </a:p>
            <a:p>
              <a:pPr algn="ctr" eaLnBrk="1" hangingPunct="1">
                <a:lnSpc>
                  <a:spcPct val="110000"/>
                </a:lnSpc>
                <a:buClr>
                  <a:schemeClr val="tx1"/>
                </a:buClr>
              </a:pPr>
              <a:r>
                <a:rPr lang="en-GB" altLang="zh-CN" sz="2200" dirty="0">
                  <a:solidFill>
                    <a:schemeClr val="tx2"/>
                  </a:solidFill>
                </a:rPr>
                <a:t>0  2  0</a:t>
              </a:r>
              <a:endParaRPr lang="zh-CN" altLang="en-GB" sz="2400" dirty="0">
                <a:solidFill>
                  <a:schemeClr val="tx2"/>
                </a:solidFill>
              </a:endParaRPr>
            </a:p>
            <a:p>
              <a:pPr algn="ctr" eaLnBrk="1" hangingPunct="1">
                <a:lnSpc>
                  <a:spcPct val="110000"/>
                </a:lnSpc>
                <a:buClr>
                  <a:schemeClr val="tx1"/>
                </a:buClr>
              </a:pPr>
              <a:r>
                <a:rPr lang="en-GB" altLang="zh-CN" sz="2200" b="0" dirty="0"/>
                <a:t>6  0  0</a:t>
              </a:r>
              <a:endParaRPr lang="zh-CN" altLang="en-GB" sz="2400" b="0" dirty="0"/>
            </a:p>
            <a:p>
              <a:pPr algn="ctr" eaLnBrk="1" hangingPunct="1">
                <a:lnSpc>
                  <a:spcPct val="110000"/>
                </a:lnSpc>
                <a:buClr>
                  <a:schemeClr val="tx1"/>
                </a:buClr>
              </a:pPr>
              <a:r>
                <a:rPr lang="en-GB" altLang="zh-CN" sz="2200" b="0" dirty="0"/>
                <a:t>0  1  1</a:t>
              </a:r>
              <a:endParaRPr lang="zh-CN" altLang="en-GB" sz="2400" b="0" dirty="0"/>
            </a:p>
            <a:p>
              <a:pPr algn="ctr" eaLnBrk="1" hangingPunct="1">
                <a:lnSpc>
                  <a:spcPct val="110000"/>
                </a:lnSpc>
                <a:buClr>
                  <a:schemeClr val="tx1"/>
                </a:buClr>
              </a:pPr>
              <a:r>
                <a:rPr lang="en-GB" altLang="zh-CN" sz="2200" b="0" dirty="0"/>
                <a:t>4  3  1</a:t>
              </a:r>
              <a:endParaRPr lang="zh-CN" altLang="en-US" sz="2400" b="0" dirty="0"/>
            </a:p>
          </p:txBody>
        </p:sp>
        <p:sp>
          <p:nvSpPr>
            <p:cNvPr id="65" name="Text Box 78">
              <a:extLst>
                <a:ext uri="{FF2B5EF4-FFF2-40B4-BE49-F238E27FC236}">
                  <a16:creationId xmlns:a16="http://schemas.microsoft.com/office/drawing/2014/main" id="{9A2221C0-6541-C24F-EB19-7302A617F4EC}"/>
                </a:ext>
              </a:extLst>
            </p:cNvPr>
            <p:cNvSpPr txBox="1">
              <a:spLocks noChangeArrowheads="1"/>
            </p:cNvSpPr>
            <p:nvPr/>
          </p:nvSpPr>
          <p:spPr bwMode="auto">
            <a:xfrm>
              <a:off x="3923" y="1992"/>
              <a:ext cx="817"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r" eaLnBrk="1" hangingPunct="1">
                <a:lnSpc>
                  <a:spcPct val="110000"/>
                </a:lnSpc>
                <a:buClr>
                  <a:schemeClr val="tx1"/>
                </a:buClr>
              </a:pPr>
              <a:r>
                <a:rPr lang="en-GB" altLang="zh-CN" sz="2200" b="0"/>
                <a:t> </a:t>
              </a:r>
              <a:r>
                <a:rPr lang="en-GB" altLang="zh-CN" sz="2200">
                  <a:solidFill>
                    <a:schemeClr val="tx2"/>
                  </a:solidFill>
                </a:rPr>
                <a:t>2   3   0</a:t>
              </a:r>
            </a:p>
            <a:p>
              <a:pPr algn="r" eaLnBrk="1" hangingPunct="1">
                <a:lnSpc>
                  <a:spcPct val="110000"/>
                </a:lnSpc>
                <a:buClr>
                  <a:schemeClr val="tx1"/>
                </a:buClr>
              </a:pPr>
              <a:endParaRPr lang="zh-CN" altLang="en-US" sz="2200" b="0"/>
            </a:p>
          </p:txBody>
        </p:sp>
        <p:sp>
          <p:nvSpPr>
            <p:cNvPr id="66" name="Text Box 79">
              <a:extLst>
                <a:ext uri="{FF2B5EF4-FFF2-40B4-BE49-F238E27FC236}">
                  <a16:creationId xmlns:a16="http://schemas.microsoft.com/office/drawing/2014/main" id="{7FEDEA63-B511-7929-70F2-27ECF22DE503}"/>
                </a:ext>
              </a:extLst>
            </p:cNvPr>
            <p:cNvSpPr txBox="1">
              <a:spLocks noChangeArrowheads="1"/>
            </p:cNvSpPr>
            <p:nvPr/>
          </p:nvSpPr>
          <p:spPr bwMode="auto">
            <a:xfrm>
              <a:off x="748" y="1992"/>
              <a:ext cx="408" cy="1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buClr>
                  <a:schemeClr val="tx1"/>
                </a:buClr>
              </a:pPr>
              <a:r>
                <a:rPr lang="en-GB" altLang="zh-CN" sz="2200" b="0"/>
                <a:t>P</a:t>
              </a:r>
              <a:r>
                <a:rPr lang="en-GB" altLang="zh-CN" sz="2200" b="0" baseline="-25000"/>
                <a:t>0</a:t>
              </a:r>
            </a:p>
            <a:p>
              <a:pPr algn="ctr" eaLnBrk="1" hangingPunct="1">
                <a:lnSpc>
                  <a:spcPct val="110000"/>
                </a:lnSpc>
                <a:buClr>
                  <a:schemeClr val="tx1"/>
                </a:buClr>
              </a:pPr>
              <a:r>
                <a:rPr lang="en-GB" altLang="zh-CN" sz="2200" b="0"/>
                <a:t>P</a:t>
              </a:r>
              <a:r>
                <a:rPr lang="en-GB" altLang="zh-CN" sz="2200" b="0" baseline="-25000"/>
                <a:t>1</a:t>
              </a:r>
            </a:p>
            <a:p>
              <a:pPr algn="ctr" eaLnBrk="1" hangingPunct="1">
                <a:lnSpc>
                  <a:spcPct val="110000"/>
                </a:lnSpc>
                <a:buClr>
                  <a:schemeClr val="tx1"/>
                </a:buClr>
              </a:pPr>
              <a:r>
                <a:rPr lang="en-GB" altLang="zh-CN" sz="2200" b="0"/>
                <a:t>P</a:t>
              </a:r>
              <a:r>
                <a:rPr lang="en-GB" altLang="zh-CN" sz="2200" b="0" baseline="-25000"/>
                <a:t>2</a:t>
              </a:r>
            </a:p>
            <a:p>
              <a:pPr algn="ctr" eaLnBrk="1" hangingPunct="1">
                <a:lnSpc>
                  <a:spcPct val="110000"/>
                </a:lnSpc>
                <a:buClr>
                  <a:schemeClr val="tx1"/>
                </a:buClr>
              </a:pPr>
              <a:r>
                <a:rPr lang="en-GB" altLang="zh-CN" sz="2200" b="0"/>
                <a:t>P</a:t>
              </a:r>
              <a:r>
                <a:rPr lang="en-GB" altLang="zh-CN" sz="2200" b="0" baseline="-25000"/>
                <a:t>3</a:t>
              </a:r>
            </a:p>
            <a:p>
              <a:pPr algn="ctr" eaLnBrk="1" hangingPunct="1">
                <a:lnSpc>
                  <a:spcPct val="110000"/>
                </a:lnSpc>
                <a:buClr>
                  <a:schemeClr val="tx1"/>
                </a:buClr>
              </a:pPr>
              <a:r>
                <a:rPr lang="en-GB" altLang="zh-CN" sz="2200" b="0"/>
                <a:t>P</a:t>
              </a:r>
              <a:r>
                <a:rPr lang="en-GB" altLang="zh-CN" sz="2200" b="0" baseline="-25000"/>
                <a:t>4</a:t>
              </a:r>
              <a:endParaRPr lang="en-US" altLang="zh-CN" sz="2200"/>
            </a:p>
          </p:txBody>
        </p:sp>
      </p:grpSp>
      <p:sp>
        <p:nvSpPr>
          <p:cNvPr id="94" name="Text Box 80">
            <a:extLst>
              <a:ext uri="{FF2B5EF4-FFF2-40B4-BE49-F238E27FC236}">
                <a16:creationId xmlns:a16="http://schemas.microsoft.com/office/drawing/2014/main" id="{C5B38AEC-3C5F-C27D-C34C-FA1BFB21CDA2}"/>
              </a:ext>
            </a:extLst>
          </p:cNvPr>
          <p:cNvSpPr txBox="1">
            <a:spLocks noChangeArrowheads="1"/>
          </p:cNvSpPr>
          <p:nvPr/>
        </p:nvSpPr>
        <p:spPr bwMode="auto">
          <a:xfrm>
            <a:off x="217286" y="6167894"/>
            <a:ext cx="8620669" cy="769441"/>
          </a:xfrm>
          <a:prstGeom prst="rect">
            <a:avLst/>
          </a:prstGeom>
          <a:solidFill>
            <a:schemeClr val="accent2">
              <a:lumMod val="60000"/>
              <a:lumOff val="40000"/>
            </a:schemeClr>
          </a:solidFill>
          <a:ln>
            <a:noFill/>
          </a:ln>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1"/>
              </a:buClr>
            </a:pPr>
            <a:r>
              <a:rPr lang="zh-CN" altLang="en-GB" sz="2200" dirty="0"/>
              <a:t>由于此时存在安全序列</a:t>
            </a:r>
            <a:r>
              <a:rPr lang="en-GB" altLang="zh-CN" sz="2200" dirty="0">
                <a:solidFill>
                  <a:schemeClr val="accent1"/>
                </a:solidFill>
              </a:rPr>
              <a:t>{P</a:t>
            </a:r>
            <a:r>
              <a:rPr lang="en-GB" altLang="zh-CN" sz="2200" baseline="-25000" dirty="0">
                <a:solidFill>
                  <a:schemeClr val="accent1"/>
                </a:solidFill>
              </a:rPr>
              <a:t>1</a:t>
            </a:r>
            <a:r>
              <a:rPr lang="en-GB" altLang="zh-CN" sz="2200" dirty="0">
                <a:solidFill>
                  <a:schemeClr val="accent1"/>
                </a:solidFill>
              </a:rPr>
              <a:t>, P</a:t>
            </a:r>
            <a:r>
              <a:rPr lang="en-GB" altLang="zh-CN" sz="2200" baseline="-25000" dirty="0">
                <a:solidFill>
                  <a:schemeClr val="accent1"/>
                </a:solidFill>
              </a:rPr>
              <a:t>3</a:t>
            </a:r>
            <a:r>
              <a:rPr lang="en-GB" altLang="zh-CN" sz="2200" dirty="0">
                <a:solidFill>
                  <a:schemeClr val="accent1"/>
                </a:solidFill>
              </a:rPr>
              <a:t>,</a:t>
            </a:r>
            <a:r>
              <a:rPr lang="en-GB" altLang="zh-CN" sz="2200" baseline="-25000" dirty="0">
                <a:solidFill>
                  <a:schemeClr val="accent1"/>
                </a:solidFill>
              </a:rPr>
              <a:t> </a:t>
            </a:r>
            <a:r>
              <a:rPr lang="en-GB" altLang="zh-CN" sz="2200" dirty="0">
                <a:solidFill>
                  <a:schemeClr val="accent1"/>
                </a:solidFill>
              </a:rPr>
              <a:t>P</a:t>
            </a:r>
            <a:r>
              <a:rPr lang="en-GB" altLang="zh-CN" sz="2200" baseline="-25000" dirty="0">
                <a:solidFill>
                  <a:schemeClr val="accent1"/>
                </a:solidFill>
              </a:rPr>
              <a:t>4</a:t>
            </a:r>
            <a:r>
              <a:rPr lang="en-GB" altLang="zh-CN" sz="2200" dirty="0">
                <a:solidFill>
                  <a:schemeClr val="accent1"/>
                </a:solidFill>
              </a:rPr>
              <a:t>,</a:t>
            </a:r>
            <a:r>
              <a:rPr lang="en-GB" altLang="zh-CN" sz="2200" baseline="-25000" dirty="0">
                <a:solidFill>
                  <a:schemeClr val="accent1"/>
                </a:solidFill>
              </a:rPr>
              <a:t> </a:t>
            </a:r>
            <a:r>
              <a:rPr lang="en-GB" altLang="zh-CN" sz="2200" dirty="0">
                <a:solidFill>
                  <a:schemeClr val="accent1"/>
                </a:solidFill>
              </a:rPr>
              <a:t>P</a:t>
            </a:r>
            <a:r>
              <a:rPr lang="en-GB" altLang="zh-CN" sz="2200" baseline="-25000" dirty="0">
                <a:solidFill>
                  <a:schemeClr val="accent1"/>
                </a:solidFill>
              </a:rPr>
              <a:t>2</a:t>
            </a:r>
            <a:r>
              <a:rPr lang="en-GB" altLang="zh-CN" sz="2200" dirty="0">
                <a:solidFill>
                  <a:schemeClr val="accent1"/>
                </a:solidFill>
              </a:rPr>
              <a:t>,</a:t>
            </a:r>
            <a:r>
              <a:rPr lang="en-GB" altLang="zh-CN" sz="2200" baseline="-25000" dirty="0">
                <a:solidFill>
                  <a:schemeClr val="accent1"/>
                </a:solidFill>
              </a:rPr>
              <a:t> </a:t>
            </a:r>
            <a:r>
              <a:rPr lang="en-GB" altLang="zh-CN" sz="2200" dirty="0">
                <a:solidFill>
                  <a:schemeClr val="accent1"/>
                </a:solidFill>
              </a:rPr>
              <a:t>P</a:t>
            </a:r>
            <a:r>
              <a:rPr lang="en-GB" altLang="zh-CN" sz="2200" baseline="-25000" dirty="0">
                <a:solidFill>
                  <a:schemeClr val="accent1"/>
                </a:solidFill>
              </a:rPr>
              <a:t>0</a:t>
            </a:r>
            <a:r>
              <a:rPr lang="en-GB" altLang="zh-CN" sz="2200" dirty="0">
                <a:solidFill>
                  <a:schemeClr val="accent1"/>
                </a:solidFill>
              </a:rPr>
              <a:t>},</a:t>
            </a:r>
            <a:r>
              <a:rPr lang="zh-CN" altLang="en-GB" sz="2200" dirty="0"/>
              <a:t>故系统是安全的，可为</a:t>
            </a:r>
            <a:r>
              <a:rPr lang="en-GB" altLang="zh-CN" sz="2200" dirty="0"/>
              <a:t>P</a:t>
            </a:r>
            <a:r>
              <a:rPr lang="en-GB" altLang="zh-CN" sz="2200" baseline="-25000" dirty="0"/>
              <a:t>1</a:t>
            </a:r>
            <a:r>
              <a:rPr lang="zh-CN" altLang="en-GB" sz="2200" dirty="0"/>
              <a:t>分配上述资源。</a:t>
            </a:r>
            <a:endParaRPr lang="zh-CN" altLang="en-US" sz="2200" dirty="0"/>
          </a:p>
        </p:txBody>
      </p:sp>
    </p:spTree>
    <p:extLst>
      <p:ext uri="{BB962C8B-B14F-4D97-AF65-F5344CB8AC3E}">
        <p14:creationId xmlns:p14="http://schemas.microsoft.com/office/powerpoint/2010/main" val="42007752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F530147F-F896-6635-630E-A70C13494A65}"/>
              </a:ext>
            </a:extLst>
          </p:cNvPr>
          <p:cNvSpPr txBox="1">
            <a:spLocks/>
          </p:cNvSpPr>
          <p:nvPr/>
        </p:nvSpPr>
        <p:spPr>
          <a:xfrm>
            <a:off x="1637884" y="35662"/>
            <a:ext cx="7886700" cy="864684"/>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4400" b="1" dirty="0">
                <a:solidFill>
                  <a:srgbClr val="FF0000"/>
                </a:solidFill>
              </a:rPr>
              <a:t>4.5.3</a:t>
            </a:r>
            <a:r>
              <a:rPr lang="zh-CN" altLang="en-US" sz="4400" b="1" dirty="0">
                <a:solidFill>
                  <a:srgbClr val="FF0000"/>
                </a:solidFill>
              </a:rPr>
              <a:t>银行家算法举例</a:t>
            </a:r>
            <a:endParaRPr lang="zh-CN" altLang="en-US" b="1" dirty="0"/>
          </a:p>
        </p:txBody>
      </p:sp>
      <p:grpSp>
        <p:nvGrpSpPr>
          <p:cNvPr id="55" name="Group 2">
            <a:extLst>
              <a:ext uri="{FF2B5EF4-FFF2-40B4-BE49-F238E27FC236}">
                <a16:creationId xmlns:a16="http://schemas.microsoft.com/office/drawing/2014/main" id="{683BF9B2-09B1-1014-84FA-00D5D1B2292F}"/>
              </a:ext>
            </a:extLst>
          </p:cNvPr>
          <p:cNvGrpSpPr>
            <a:grpSpLocks/>
          </p:cNvGrpSpPr>
          <p:nvPr/>
        </p:nvGrpSpPr>
        <p:grpSpPr bwMode="auto">
          <a:xfrm>
            <a:off x="1000760" y="1069976"/>
            <a:ext cx="6985000" cy="2860675"/>
            <a:chOff x="612" y="1447"/>
            <a:chExt cx="4400" cy="1802"/>
          </a:xfrm>
        </p:grpSpPr>
        <p:grpSp>
          <p:nvGrpSpPr>
            <p:cNvPr id="56" name="Group 3">
              <a:extLst>
                <a:ext uri="{FF2B5EF4-FFF2-40B4-BE49-F238E27FC236}">
                  <a16:creationId xmlns:a16="http://schemas.microsoft.com/office/drawing/2014/main" id="{71493A42-8BF6-939B-86D7-77277FA681BA}"/>
                </a:ext>
              </a:extLst>
            </p:cNvPr>
            <p:cNvGrpSpPr>
              <a:grpSpLocks/>
            </p:cNvGrpSpPr>
            <p:nvPr/>
          </p:nvGrpSpPr>
          <p:grpSpPr bwMode="auto">
            <a:xfrm>
              <a:off x="696" y="1493"/>
              <a:ext cx="4316" cy="1756"/>
              <a:chOff x="696" y="1493"/>
              <a:chExt cx="4316" cy="1756"/>
            </a:xfrm>
          </p:grpSpPr>
          <p:sp>
            <p:nvSpPr>
              <p:cNvPr id="101" name="Rectangle 4">
                <a:extLst>
                  <a:ext uri="{FF2B5EF4-FFF2-40B4-BE49-F238E27FC236}">
                    <a16:creationId xmlns:a16="http://schemas.microsoft.com/office/drawing/2014/main" id="{4F1254B0-84F1-AD94-B8A4-D6555900F677}"/>
                  </a:ext>
                </a:extLst>
              </p:cNvPr>
              <p:cNvSpPr>
                <a:spLocks noChangeArrowheads="1"/>
              </p:cNvSpPr>
              <p:nvPr/>
            </p:nvSpPr>
            <p:spPr bwMode="auto">
              <a:xfrm>
                <a:off x="3777" y="2010"/>
                <a:ext cx="1235" cy="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20000"/>
                  </a:spcBef>
                  <a:spcAft>
                    <a:spcPct val="0"/>
                  </a:spcAft>
                  <a:buClrTx/>
                  <a:buSzTx/>
                  <a:buFontTx/>
                  <a:buNone/>
                  <a:tabLst/>
                  <a:defRPr/>
                </a:pPr>
                <a:endParaRPr kumimoji="0" lang="zh-CN" altLang="en-US"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02" name="Rectangle 5">
                <a:extLst>
                  <a:ext uri="{FF2B5EF4-FFF2-40B4-BE49-F238E27FC236}">
                    <a16:creationId xmlns:a16="http://schemas.microsoft.com/office/drawing/2014/main" id="{AA7B791B-6AAF-53D7-4096-DD1259A11454}"/>
                  </a:ext>
                </a:extLst>
              </p:cNvPr>
              <p:cNvSpPr>
                <a:spLocks noChangeArrowheads="1"/>
              </p:cNvSpPr>
              <p:nvPr/>
            </p:nvSpPr>
            <p:spPr bwMode="auto">
              <a:xfrm>
                <a:off x="3051" y="2010"/>
                <a:ext cx="726" cy="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20000"/>
                  </a:spcBef>
                  <a:spcAft>
                    <a:spcPct val="0"/>
                  </a:spcAft>
                  <a:buClrTx/>
                  <a:buSzTx/>
                  <a:buFontTx/>
                  <a:buNone/>
                  <a:tabLst/>
                  <a:defRPr/>
                </a:pPr>
                <a:endParaRPr kumimoji="0" lang="zh-CN" altLang="en-US"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03" name="Rectangle 6">
                <a:extLst>
                  <a:ext uri="{FF2B5EF4-FFF2-40B4-BE49-F238E27FC236}">
                    <a16:creationId xmlns:a16="http://schemas.microsoft.com/office/drawing/2014/main" id="{D1A3246C-00EF-A267-763B-98CC06A74822}"/>
                  </a:ext>
                </a:extLst>
              </p:cNvPr>
              <p:cNvSpPr>
                <a:spLocks noChangeArrowheads="1"/>
              </p:cNvSpPr>
              <p:nvPr/>
            </p:nvSpPr>
            <p:spPr bwMode="auto">
              <a:xfrm>
                <a:off x="2199" y="2010"/>
                <a:ext cx="852" cy="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20000"/>
                  </a:spcBef>
                  <a:spcAft>
                    <a:spcPct val="0"/>
                  </a:spcAft>
                  <a:buClrTx/>
                  <a:buSzTx/>
                  <a:buFontTx/>
                  <a:buNone/>
                  <a:tabLst/>
                  <a:defRPr/>
                </a:pPr>
                <a:endParaRPr kumimoji="0" lang="en-US"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04" name="Rectangle 7">
                <a:extLst>
                  <a:ext uri="{FF2B5EF4-FFF2-40B4-BE49-F238E27FC236}">
                    <a16:creationId xmlns:a16="http://schemas.microsoft.com/office/drawing/2014/main" id="{0830D47B-6281-7CE2-08F0-5CE98D3945DA}"/>
                  </a:ext>
                </a:extLst>
              </p:cNvPr>
              <p:cNvSpPr>
                <a:spLocks noChangeArrowheads="1"/>
              </p:cNvSpPr>
              <p:nvPr/>
            </p:nvSpPr>
            <p:spPr bwMode="auto">
              <a:xfrm>
                <a:off x="1338" y="2010"/>
                <a:ext cx="861" cy="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20000"/>
                  </a:spcBef>
                  <a:spcAft>
                    <a:spcPct val="0"/>
                  </a:spcAft>
                  <a:buClrTx/>
                  <a:buSzTx/>
                  <a:buFontTx/>
                  <a:buNone/>
                  <a:tabLst/>
                  <a:defRPr/>
                </a:pPr>
                <a:endParaRPr kumimoji="0" lang="en-US"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05" name="Rectangle 8">
                <a:extLst>
                  <a:ext uri="{FF2B5EF4-FFF2-40B4-BE49-F238E27FC236}">
                    <a16:creationId xmlns:a16="http://schemas.microsoft.com/office/drawing/2014/main" id="{22B76071-6F4C-384F-7F25-43A804854C51}"/>
                  </a:ext>
                </a:extLst>
              </p:cNvPr>
              <p:cNvSpPr>
                <a:spLocks noChangeArrowheads="1"/>
              </p:cNvSpPr>
              <p:nvPr/>
            </p:nvSpPr>
            <p:spPr bwMode="auto">
              <a:xfrm>
                <a:off x="696" y="2010"/>
                <a:ext cx="642" cy="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20000"/>
                  </a:spcBef>
                  <a:spcAft>
                    <a:spcPct val="0"/>
                  </a:spcAft>
                  <a:buClrTx/>
                  <a:buSzTx/>
                  <a:buFontTx/>
                  <a:buNone/>
                  <a:tabLst/>
                  <a:defRPr/>
                </a:pPr>
                <a:endParaRPr kumimoji="0" lang="en-GB" altLang="zh-CN" sz="22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0" fontAlgn="base" latinLnBrk="0" hangingPunct="0">
                  <a:lnSpc>
                    <a:spcPct val="100000"/>
                  </a:lnSpc>
                  <a:spcBef>
                    <a:spcPct val="20000"/>
                  </a:spcBef>
                  <a:spcAft>
                    <a:spcPct val="0"/>
                  </a:spcAft>
                  <a:buClrTx/>
                  <a:buSzTx/>
                  <a:buFontTx/>
                  <a:buNone/>
                  <a:tabLst/>
                  <a:defRPr/>
                </a:pPr>
                <a:endParaRPr kumimoji="0" lang="en-GB" altLang="zh-CN" sz="22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0" fontAlgn="base" latinLnBrk="0" hangingPunct="0">
                  <a:lnSpc>
                    <a:spcPct val="100000"/>
                  </a:lnSpc>
                  <a:spcBef>
                    <a:spcPct val="20000"/>
                  </a:spcBef>
                  <a:spcAft>
                    <a:spcPct val="0"/>
                  </a:spcAft>
                  <a:buClrTx/>
                  <a:buSzTx/>
                  <a:buFontTx/>
                  <a:buNone/>
                  <a:tabLst/>
                  <a:defRPr/>
                </a:pPr>
                <a:endParaRPr kumimoji="0" lang="en-GB" altLang="zh-CN" sz="22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0" fontAlgn="base" latinLnBrk="0" hangingPunct="0">
                  <a:lnSpc>
                    <a:spcPct val="100000"/>
                  </a:lnSpc>
                  <a:spcBef>
                    <a:spcPct val="20000"/>
                  </a:spcBef>
                  <a:spcAft>
                    <a:spcPct val="0"/>
                  </a:spcAft>
                  <a:buClrTx/>
                  <a:buSzTx/>
                  <a:buFontTx/>
                  <a:buNone/>
                  <a:tabLst/>
                  <a:defRPr/>
                </a:pPr>
                <a:endParaRPr kumimoji="0" lang="en-GB" altLang="zh-CN" sz="22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0" fontAlgn="base" latinLnBrk="0" hangingPunct="0">
                  <a:lnSpc>
                    <a:spcPct val="100000"/>
                  </a:lnSpc>
                  <a:spcBef>
                    <a:spcPct val="20000"/>
                  </a:spcBef>
                  <a:spcAft>
                    <a:spcPct val="0"/>
                  </a:spcAft>
                  <a:buClrTx/>
                  <a:buSzTx/>
                  <a:buFontTx/>
                  <a:buNone/>
                  <a:tabLst/>
                  <a:defRPr/>
                </a:pPr>
                <a:endParaRPr kumimoji="0" lang="en-GB" altLang="zh-CN" sz="22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0" fontAlgn="base" latinLnBrk="0" hangingPunct="0">
                  <a:lnSpc>
                    <a:spcPct val="100000"/>
                  </a:lnSpc>
                  <a:spcBef>
                    <a:spcPct val="20000"/>
                  </a:spcBef>
                  <a:spcAft>
                    <a:spcPct val="0"/>
                  </a:spcAft>
                  <a:buClrTx/>
                  <a:buSzTx/>
                  <a:buFontTx/>
                  <a:buNone/>
                  <a:tabLst/>
                  <a:defRPr/>
                </a:pPr>
                <a:endParaRPr kumimoji="0" lang="en-GB" altLang="zh-CN" sz="22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0" fontAlgn="base" latinLnBrk="0" hangingPunct="0">
                  <a:lnSpc>
                    <a:spcPct val="100000"/>
                  </a:lnSpc>
                  <a:spcBef>
                    <a:spcPct val="20000"/>
                  </a:spcBef>
                  <a:spcAft>
                    <a:spcPct val="0"/>
                  </a:spcAft>
                  <a:buClrTx/>
                  <a:buSzTx/>
                  <a:buFontTx/>
                  <a:buNone/>
                  <a:tabLst/>
                  <a:defRPr/>
                </a:pPr>
                <a:endParaRPr kumimoji="0" lang="en-US" altLang="zh-CN" sz="22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06" name="Rectangle 9">
                <a:extLst>
                  <a:ext uri="{FF2B5EF4-FFF2-40B4-BE49-F238E27FC236}">
                    <a16:creationId xmlns:a16="http://schemas.microsoft.com/office/drawing/2014/main" id="{5D44D762-F181-C231-72EE-438BE9A716F2}"/>
                  </a:ext>
                </a:extLst>
              </p:cNvPr>
              <p:cNvSpPr>
                <a:spLocks noChangeArrowheads="1"/>
              </p:cNvSpPr>
              <p:nvPr/>
            </p:nvSpPr>
            <p:spPr bwMode="auto">
              <a:xfrm>
                <a:off x="3777" y="1742"/>
                <a:ext cx="1235"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20000"/>
                  </a:spcBef>
                  <a:spcAft>
                    <a:spcPct val="0"/>
                  </a:spcAft>
                  <a:buClrTx/>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  B  C</a:t>
                </a:r>
                <a:endParaRPr kumimoji="0" lang="zh-CN" altLang="en-US"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07" name="Rectangle 10">
                <a:extLst>
                  <a:ext uri="{FF2B5EF4-FFF2-40B4-BE49-F238E27FC236}">
                    <a16:creationId xmlns:a16="http://schemas.microsoft.com/office/drawing/2014/main" id="{9ADC932B-703D-7D15-D365-EA8C9C3F3091}"/>
                  </a:ext>
                </a:extLst>
              </p:cNvPr>
              <p:cNvSpPr>
                <a:spLocks noChangeArrowheads="1"/>
              </p:cNvSpPr>
              <p:nvPr/>
            </p:nvSpPr>
            <p:spPr bwMode="auto">
              <a:xfrm>
                <a:off x="3051" y="1742"/>
                <a:ext cx="72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20000"/>
                  </a:spcBef>
                  <a:spcAft>
                    <a:spcPct val="0"/>
                  </a:spcAft>
                  <a:buClrTx/>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  B  C</a:t>
                </a:r>
                <a:endParaRPr kumimoji="0" lang="zh-CN" altLang="en-US"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08" name="Rectangle 11">
                <a:extLst>
                  <a:ext uri="{FF2B5EF4-FFF2-40B4-BE49-F238E27FC236}">
                    <a16:creationId xmlns:a16="http://schemas.microsoft.com/office/drawing/2014/main" id="{E480FCDB-7EC3-E6DC-8DC2-368AE01AA303}"/>
                  </a:ext>
                </a:extLst>
              </p:cNvPr>
              <p:cNvSpPr>
                <a:spLocks noChangeArrowheads="1"/>
              </p:cNvSpPr>
              <p:nvPr/>
            </p:nvSpPr>
            <p:spPr bwMode="auto">
              <a:xfrm>
                <a:off x="2199" y="1742"/>
                <a:ext cx="852"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20000"/>
                  </a:spcBef>
                  <a:spcAft>
                    <a:spcPct val="0"/>
                  </a:spcAft>
                  <a:buClrTx/>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  B  C</a:t>
                </a:r>
                <a:endParaRPr kumimoji="0" lang="en-US"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09" name="Rectangle 12">
                <a:extLst>
                  <a:ext uri="{FF2B5EF4-FFF2-40B4-BE49-F238E27FC236}">
                    <a16:creationId xmlns:a16="http://schemas.microsoft.com/office/drawing/2014/main" id="{4ACD385B-8B7F-31F8-A40C-21B462B88375}"/>
                  </a:ext>
                </a:extLst>
              </p:cNvPr>
              <p:cNvSpPr>
                <a:spLocks noChangeArrowheads="1"/>
              </p:cNvSpPr>
              <p:nvPr/>
            </p:nvSpPr>
            <p:spPr bwMode="auto">
              <a:xfrm>
                <a:off x="1338" y="1742"/>
                <a:ext cx="861"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20000"/>
                  </a:spcBef>
                  <a:spcAft>
                    <a:spcPct val="0"/>
                  </a:spcAft>
                  <a:buClrTx/>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  B  C</a:t>
                </a:r>
                <a:endParaRPr kumimoji="0" lang="en-US"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10" name="Rectangle 13">
                <a:extLst>
                  <a:ext uri="{FF2B5EF4-FFF2-40B4-BE49-F238E27FC236}">
                    <a16:creationId xmlns:a16="http://schemas.microsoft.com/office/drawing/2014/main" id="{49FEB249-FFBC-A54F-3BAF-ECF03CC482B8}"/>
                  </a:ext>
                </a:extLst>
              </p:cNvPr>
              <p:cNvSpPr>
                <a:spLocks noChangeArrowheads="1"/>
              </p:cNvSpPr>
              <p:nvPr/>
            </p:nvSpPr>
            <p:spPr bwMode="auto">
              <a:xfrm>
                <a:off x="3777" y="1493"/>
                <a:ext cx="1235"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20000"/>
                  </a:spcBef>
                  <a:spcAft>
                    <a:spcPct val="0"/>
                  </a:spcAft>
                  <a:buClrTx/>
                  <a:buSzTx/>
                  <a:buFontTx/>
                  <a:buNone/>
                  <a:tabLst/>
                  <a:defRPr/>
                </a:pPr>
                <a:r>
                  <a:rPr kumimoji="0" lang="en-GB" altLang="zh-CN"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Available</a:t>
                </a:r>
                <a:endParaRPr kumimoji="0" lang="en-US" altLang="zh-CN"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11" name="Rectangle 14">
                <a:extLst>
                  <a:ext uri="{FF2B5EF4-FFF2-40B4-BE49-F238E27FC236}">
                    <a16:creationId xmlns:a16="http://schemas.microsoft.com/office/drawing/2014/main" id="{44820436-427B-566F-2A63-56ACA258A020}"/>
                  </a:ext>
                </a:extLst>
              </p:cNvPr>
              <p:cNvSpPr>
                <a:spLocks noChangeArrowheads="1"/>
              </p:cNvSpPr>
              <p:nvPr/>
            </p:nvSpPr>
            <p:spPr bwMode="auto">
              <a:xfrm>
                <a:off x="3051" y="1493"/>
                <a:ext cx="72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20000"/>
                  </a:spcBef>
                  <a:spcAft>
                    <a:spcPct val="0"/>
                  </a:spcAft>
                  <a:buClrTx/>
                  <a:buSzTx/>
                  <a:buFontTx/>
                  <a:buNone/>
                  <a:tabLst/>
                  <a:defRPr/>
                </a:pPr>
                <a:r>
                  <a:rPr kumimoji="0" lang="en-GB" altLang="zh-CN"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Need</a:t>
                </a:r>
                <a:endParaRPr kumimoji="0" lang="en-US" altLang="zh-CN"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12" name="Rectangle 15">
                <a:extLst>
                  <a:ext uri="{FF2B5EF4-FFF2-40B4-BE49-F238E27FC236}">
                    <a16:creationId xmlns:a16="http://schemas.microsoft.com/office/drawing/2014/main" id="{BD3167D0-1AFF-06BE-57AD-5F683D09D325}"/>
                  </a:ext>
                </a:extLst>
              </p:cNvPr>
              <p:cNvSpPr>
                <a:spLocks noChangeArrowheads="1"/>
              </p:cNvSpPr>
              <p:nvPr/>
            </p:nvSpPr>
            <p:spPr bwMode="auto">
              <a:xfrm>
                <a:off x="2199" y="1493"/>
                <a:ext cx="85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20000"/>
                  </a:spcBef>
                  <a:spcAft>
                    <a:spcPct val="0"/>
                  </a:spcAft>
                  <a:buClrTx/>
                  <a:buSzTx/>
                  <a:buFontTx/>
                  <a:buNone/>
                  <a:tabLst/>
                  <a:defRPr/>
                </a:pPr>
                <a:r>
                  <a:rPr kumimoji="0" lang="en-GB" altLang="zh-CN"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Allocation</a:t>
                </a:r>
                <a:endParaRPr kumimoji="0" lang="en-US" altLang="zh-CN"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13" name="Rectangle 16">
                <a:extLst>
                  <a:ext uri="{FF2B5EF4-FFF2-40B4-BE49-F238E27FC236}">
                    <a16:creationId xmlns:a16="http://schemas.microsoft.com/office/drawing/2014/main" id="{5E19C5F7-5985-7349-38F5-E3FAEAF839A0}"/>
                  </a:ext>
                </a:extLst>
              </p:cNvPr>
              <p:cNvSpPr>
                <a:spLocks noChangeArrowheads="1"/>
              </p:cNvSpPr>
              <p:nvPr/>
            </p:nvSpPr>
            <p:spPr bwMode="auto">
              <a:xfrm>
                <a:off x="1338" y="1493"/>
                <a:ext cx="86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20000"/>
                  </a:spcBef>
                  <a:spcAft>
                    <a:spcPct val="0"/>
                  </a:spcAft>
                  <a:buClrTx/>
                  <a:buSzTx/>
                  <a:buFontTx/>
                  <a:buNone/>
                  <a:tabLst/>
                  <a:defRPr/>
                </a:pPr>
                <a:r>
                  <a:rPr kumimoji="0" lang="en-GB" altLang="zh-CN"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Max</a:t>
                </a:r>
                <a:endParaRPr kumimoji="0" lang="en-US" altLang="zh-CN"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14" name="Rectangle 17">
                <a:extLst>
                  <a:ext uri="{FF2B5EF4-FFF2-40B4-BE49-F238E27FC236}">
                    <a16:creationId xmlns:a16="http://schemas.microsoft.com/office/drawing/2014/main" id="{9061AC6D-86A0-A94E-8EAB-39E8E43D5D4C}"/>
                  </a:ext>
                </a:extLst>
              </p:cNvPr>
              <p:cNvSpPr>
                <a:spLocks noChangeArrowheads="1"/>
              </p:cNvSpPr>
              <p:nvPr/>
            </p:nvSpPr>
            <p:spPr bwMode="auto">
              <a:xfrm>
                <a:off x="696" y="1493"/>
                <a:ext cx="64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20000"/>
                  </a:spcBef>
                  <a:spcAft>
                    <a:spcPct val="0"/>
                  </a:spcAft>
                  <a:buClrTx/>
                  <a:buSzTx/>
                  <a:buFontTx/>
                  <a:buNone/>
                  <a:tabLst/>
                  <a:defRPr/>
                </a:pPr>
                <a:r>
                  <a:rPr kumimoji="0" lang="zh-CN" altLang="en-GB"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endParaRPr kumimoji="0" lang="zh-CN" altLang="en-US"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15" name="Line 18">
                <a:extLst>
                  <a:ext uri="{FF2B5EF4-FFF2-40B4-BE49-F238E27FC236}">
                    <a16:creationId xmlns:a16="http://schemas.microsoft.com/office/drawing/2014/main" id="{23D76C49-0B01-ECD3-20DA-3256CFFC0992}"/>
                  </a:ext>
                </a:extLst>
              </p:cNvPr>
              <p:cNvSpPr>
                <a:spLocks noChangeShapeType="1"/>
              </p:cNvSpPr>
              <p:nvPr/>
            </p:nvSpPr>
            <p:spPr bwMode="auto">
              <a:xfrm>
                <a:off x="696" y="1493"/>
                <a:ext cx="4316"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16" name="Line 19">
                <a:extLst>
                  <a:ext uri="{FF2B5EF4-FFF2-40B4-BE49-F238E27FC236}">
                    <a16:creationId xmlns:a16="http://schemas.microsoft.com/office/drawing/2014/main" id="{CCCC4BB9-54D1-B0A0-D58F-DCF4B6D031C4}"/>
                  </a:ext>
                </a:extLst>
              </p:cNvPr>
              <p:cNvSpPr>
                <a:spLocks noChangeShapeType="1"/>
              </p:cNvSpPr>
              <p:nvPr/>
            </p:nvSpPr>
            <p:spPr bwMode="auto">
              <a:xfrm>
                <a:off x="696" y="3249"/>
                <a:ext cx="4316"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17" name="Line 20">
                <a:extLst>
                  <a:ext uri="{FF2B5EF4-FFF2-40B4-BE49-F238E27FC236}">
                    <a16:creationId xmlns:a16="http://schemas.microsoft.com/office/drawing/2014/main" id="{91EF83CE-5582-DB33-97F4-8810039AB8DA}"/>
                  </a:ext>
                </a:extLst>
              </p:cNvPr>
              <p:cNvSpPr>
                <a:spLocks noChangeShapeType="1"/>
              </p:cNvSpPr>
              <p:nvPr/>
            </p:nvSpPr>
            <p:spPr bwMode="auto">
              <a:xfrm>
                <a:off x="696" y="1493"/>
                <a:ext cx="0" cy="1756"/>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18" name="Line 21">
                <a:extLst>
                  <a:ext uri="{FF2B5EF4-FFF2-40B4-BE49-F238E27FC236}">
                    <a16:creationId xmlns:a16="http://schemas.microsoft.com/office/drawing/2014/main" id="{BB220A71-4AB7-6A84-1165-B4077923D531}"/>
                  </a:ext>
                </a:extLst>
              </p:cNvPr>
              <p:cNvSpPr>
                <a:spLocks noChangeShapeType="1"/>
              </p:cNvSpPr>
              <p:nvPr/>
            </p:nvSpPr>
            <p:spPr bwMode="auto">
              <a:xfrm>
                <a:off x="2199" y="1493"/>
                <a:ext cx="0" cy="17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19" name="Line 22">
                <a:extLst>
                  <a:ext uri="{FF2B5EF4-FFF2-40B4-BE49-F238E27FC236}">
                    <a16:creationId xmlns:a16="http://schemas.microsoft.com/office/drawing/2014/main" id="{BB02BD01-E69F-ED16-EBE8-05E4B73AF9B9}"/>
                  </a:ext>
                </a:extLst>
              </p:cNvPr>
              <p:cNvSpPr>
                <a:spLocks noChangeShapeType="1"/>
              </p:cNvSpPr>
              <p:nvPr/>
            </p:nvSpPr>
            <p:spPr bwMode="auto">
              <a:xfrm>
                <a:off x="3051" y="1493"/>
                <a:ext cx="0" cy="17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20" name="Line 23">
                <a:extLst>
                  <a:ext uri="{FF2B5EF4-FFF2-40B4-BE49-F238E27FC236}">
                    <a16:creationId xmlns:a16="http://schemas.microsoft.com/office/drawing/2014/main" id="{72CC9DB3-AFC5-D080-7CFF-0C5E7A7291F5}"/>
                  </a:ext>
                </a:extLst>
              </p:cNvPr>
              <p:cNvSpPr>
                <a:spLocks noChangeShapeType="1"/>
              </p:cNvSpPr>
              <p:nvPr/>
            </p:nvSpPr>
            <p:spPr bwMode="auto">
              <a:xfrm>
                <a:off x="3777" y="1493"/>
                <a:ext cx="0" cy="17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21" name="Line 24">
                <a:extLst>
                  <a:ext uri="{FF2B5EF4-FFF2-40B4-BE49-F238E27FC236}">
                    <a16:creationId xmlns:a16="http://schemas.microsoft.com/office/drawing/2014/main" id="{9FD5CB78-01CE-5A92-3409-D8CFCE404EBA}"/>
                  </a:ext>
                </a:extLst>
              </p:cNvPr>
              <p:cNvSpPr>
                <a:spLocks noChangeShapeType="1"/>
              </p:cNvSpPr>
              <p:nvPr/>
            </p:nvSpPr>
            <p:spPr bwMode="auto">
              <a:xfrm>
                <a:off x="5012" y="1493"/>
                <a:ext cx="0" cy="1756"/>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22" name="Line 25">
                <a:extLst>
                  <a:ext uri="{FF2B5EF4-FFF2-40B4-BE49-F238E27FC236}">
                    <a16:creationId xmlns:a16="http://schemas.microsoft.com/office/drawing/2014/main" id="{B0EE5F3C-594D-BE04-9AEB-3FA43D544EFD}"/>
                  </a:ext>
                </a:extLst>
              </p:cNvPr>
              <p:cNvSpPr>
                <a:spLocks noChangeShapeType="1"/>
              </p:cNvSpPr>
              <p:nvPr/>
            </p:nvSpPr>
            <p:spPr bwMode="auto">
              <a:xfrm>
                <a:off x="1338" y="1742"/>
                <a:ext cx="367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23" name="Line 26">
                <a:extLst>
                  <a:ext uri="{FF2B5EF4-FFF2-40B4-BE49-F238E27FC236}">
                    <a16:creationId xmlns:a16="http://schemas.microsoft.com/office/drawing/2014/main" id="{2367625C-64EF-3969-2D3B-73F08DE5D152}"/>
                  </a:ext>
                </a:extLst>
              </p:cNvPr>
              <p:cNvSpPr>
                <a:spLocks noChangeShapeType="1"/>
              </p:cNvSpPr>
              <p:nvPr/>
            </p:nvSpPr>
            <p:spPr bwMode="auto">
              <a:xfrm>
                <a:off x="696" y="1493"/>
                <a:ext cx="642" cy="517"/>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24" name="Line 27">
                <a:extLst>
                  <a:ext uri="{FF2B5EF4-FFF2-40B4-BE49-F238E27FC236}">
                    <a16:creationId xmlns:a16="http://schemas.microsoft.com/office/drawing/2014/main" id="{6FA21300-6A8E-0144-EE24-C991FD1AFFBB}"/>
                  </a:ext>
                </a:extLst>
              </p:cNvPr>
              <p:cNvSpPr>
                <a:spLocks noChangeShapeType="1"/>
              </p:cNvSpPr>
              <p:nvPr/>
            </p:nvSpPr>
            <p:spPr bwMode="auto">
              <a:xfrm>
                <a:off x="1338" y="2010"/>
                <a:ext cx="0" cy="123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25" name="Line 28">
                <a:extLst>
                  <a:ext uri="{FF2B5EF4-FFF2-40B4-BE49-F238E27FC236}">
                    <a16:creationId xmlns:a16="http://schemas.microsoft.com/office/drawing/2014/main" id="{00FE0FAA-1C97-9A23-FD1D-75B89EF7FC0D}"/>
                  </a:ext>
                </a:extLst>
              </p:cNvPr>
              <p:cNvSpPr>
                <a:spLocks noChangeShapeType="1"/>
              </p:cNvSpPr>
              <p:nvPr/>
            </p:nvSpPr>
            <p:spPr bwMode="auto">
              <a:xfrm>
                <a:off x="1338" y="1493"/>
                <a:ext cx="0" cy="517"/>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26" name="Line 29">
                <a:extLst>
                  <a:ext uri="{FF2B5EF4-FFF2-40B4-BE49-F238E27FC236}">
                    <a16:creationId xmlns:a16="http://schemas.microsoft.com/office/drawing/2014/main" id="{17DE2742-C238-EF60-99B0-2C09FAC1E340}"/>
                  </a:ext>
                </a:extLst>
              </p:cNvPr>
              <p:cNvSpPr>
                <a:spLocks noChangeShapeType="1"/>
              </p:cNvSpPr>
              <p:nvPr/>
            </p:nvSpPr>
            <p:spPr bwMode="auto">
              <a:xfrm>
                <a:off x="1338" y="2010"/>
                <a:ext cx="367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27" name="Line 30">
                <a:extLst>
                  <a:ext uri="{FF2B5EF4-FFF2-40B4-BE49-F238E27FC236}">
                    <a16:creationId xmlns:a16="http://schemas.microsoft.com/office/drawing/2014/main" id="{97AC646F-703F-B255-53FE-E9A8D2B15F6F}"/>
                  </a:ext>
                </a:extLst>
              </p:cNvPr>
              <p:cNvSpPr>
                <a:spLocks noChangeShapeType="1"/>
              </p:cNvSpPr>
              <p:nvPr/>
            </p:nvSpPr>
            <p:spPr bwMode="auto">
              <a:xfrm>
                <a:off x="696" y="2010"/>
                <a:ext cx="642"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57" name="Text Box 31">
              <a:extLst>
                <a:ext uri="{FF2B5EF4-FFF2-40B4-BE49-F238E27FC236}">
                  <a16:creationId xmlns:a16="http://schemas.microsoft.com/office/drawing/2014/main" id="{A3278F02-D463-DE46-A35E-65EDA134B1E9}"/>
                </a:ext>
              </a:extLst>
            </p:cNvPr>
            <p:cNvSpPr txBox="1">
              <a:spLocks noChangeArrowheads="1"/>
            </p:cNvSpPr>
            <p:nvPr/>
          </p:nvSpPr>
          <p:spPr bwMode="auto">
            <a:xfrm>
              <a:off x="612" y="1770"/>
              <a:ext cx="58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
                  <a:srgbClr val="000000"/>
                </a:buClr>
                <a:buSzTx/>
                <a:buFontTx/>
                <a:buNone/>
                <a:tabLst/>
                <a:defRPr/>
              </a:pPr>
              <a:r>
                <a:rPr kumimoji="0" lang="zh-CN" altLang="en-GB"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进程</a:t>
              </a: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58" name="Text Box 32">
              <a:extLst>
                <a:ext uri="{FF2B5EF4-FFF2-40B4-BE49-F238E27FC236}">
                  <a16:creationId xmlns:a16="http://schemas.microsoft.com/office/drawing/2014/main" id="{F010371D-BFD3-8AFE-0C3E-66737A20834A}"/>
                </a:ext>
              </a:extLst>
            </p:cNvPr>
            <p:cNvSpPr txBox="1">
              <a:spLocks noChangeArrowheads="1"/>
            </p:cNvSpPr>
            <p:nvPr/>
          </p:nvSpPr>
          <p:spPr bwMode="auto">
            <a:xfrm>
              <a:off x="723" y="1447"/>
              <a:ext cx="5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
                  <a:srgbClr val="000000"/>
                </a:buClr>
                <a:buSzTx/>
                <a:buFontTx/>
                <a:buNone/>
                <a:tabLst/>
                <a:defRPr/>
              </a:pPr>
              <a:r>
                <a:rPr kumimoji="0" lang="zh-CN" altLang="en-GB"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资源</a:t>
              </a: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95" name="Text Box 33">
              <a:extLst>
                <a:ext uri="{FF2B5EF4-FFF2-40B4-BE49-F238E27FC236}">
                  <a16:creationId xmlns:a16="http://schemas.microsoft.com/office/drawing/2014/main" id="{16FB797B-978D-4311-F048-4C2F56FCD8D6}"/>
                </a:ext>
              </a:extLst>
            </p:cNvPr>
            <p:cNvSpPr txBox="1">
              <a:spLocks noChangeArrowheads="1"/>
            </p:cNvSpPr>
            <p:nvPr/>
          </p:nvSpPr>
          <p:spPr bwMode="auto">
            <a:xfrm>
              <a:off x="890" y="1595"/>
              <a:ext cx="5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
                  <a:srgbClr val="000000"/>
                </a:buClr>
                <a:buSzTx/>
                <a:buFontTx/>
                <a:buNone/>
                <a:tabLst/>
                <a:defRPr/>
              </a:pPr>
              <a:r>
                <a:rPr kumimoji="0" lang="zh-CN" altLang="en-GB"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情况</a:t>
              </a: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96" name="Text Box 34">
              <a:extLst>
                <a:ext uri="{FF2B5EF4-FFF2-40B4-BE49-F238E27FC236}">
                  <a16:creationId xmlns:a16="http://schemas.microsoft.com/office/drawing/2014/main" id="{3DB831CF-51A9-6F9E-4E5B-1C5C5CC6C5B1}"/>
                </a:ext>
              </a:extLst>
            </p:cNvPr>
            <p:cNvSpPr txBox="1">
              <a:spLocks noChangeArrowheads="1"/>
            </p:cNvSpPr>
            <p:nvPr/>
          </p:nvSpPr>
          <p:spPr bwMode="auto">
            <a:xfrm>
              <a:off x="2274" y="1992"/>
              <a:ext cx="680" cy="1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0  1  0</a:t>
              </a: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3  0  2</a:t>
              </a:r>
              <a:endParaRPr kumimoji="0" lang="zh-CN" altLang="en-GB"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3  0  2</a:t>
              </a:r>
              <a:endParaRPr kumimoji="0" lang="zh-CN" altLang="en-GB"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2  1  1</a:t>
              </a:r>
              <a:endParaRPr kumimoji="0" lang="zh-CN" altLang="en-GB"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0  0  2</a:t>
              </a:r>
              <a:endPar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97" name="Text Box 35">
              <a:extLst>
                <a:ext uri="{FF2B5EF4-FFF2-40B4-BE49-F238E27FC236}">
                  <a16:creationId xmlns:a16="http://schemas.microsoft.com/office/drawing/2014/main" id="{F6CF520F-C4A7-3B76-4C92-69B7CA00CB34}"/>
                </a:ext>
              </a:extLst>
            </p:cNvPr>
            <p:cNvSpPr txBox="1">
              <a:spLocks noChangeArrowheads="1"/>
            </p:cNvSpPr>
            <p:nvPr/>
          </p:nvSpPr>
          <p:spPr bwMode="auto">
            <a:xfrm>
              <a:off x="1303" y="1992"/>
              <a:ext cx="817" cy="1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7   5   3</a:t>
              </a:r>
            </a:p>
            <a:p>
              <a:pPr marL="0" marR="0" lvl="0" indent="0" algn="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3   2   2</a:t>
              </a:r>
            </a:p>
            <a:p>
              <a:pPr marL="0" marR="0" lvl="0" indent="0" algn="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9   0   2</a:t>
              </a:r>
              <a:endParaRPr kumimoji="0" lang="zh-CN" altLang="en-GB"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2   2   2</a:t>
              </a:r>
            </a:p>
            <a:p>
              <a:pPr marL="0" marR="0" lvl="0" indent="0" algn="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4   3   3</a:t>
              </a:r>
              <a:endParaRPr kumimoji="0" lang="zh-CN" altLang="en-US"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98" name="Text Box 36">
              <a:extLst>
                <a:ext uri="{FF2B5EF4-FFF2-40B4-BE49-F238E27FC236}">
                  <a16:creationId xmlns:a16="http://schemas.microsoft.com/office/drawing/2014/main" id="{CE9D759A-ED98-3F90-49E4-47D839BA6C4B}"/>
                </a:ext>
              </a:extLst>
            </p:cNvPr>
            <p:cNvSpPr txBox="1">
              <a:spLocks noChangeArrowheads="1"/>
            </p:cNvSpPr>
            <p:nvPr/>
          </p:nvSpPr>
          <p:spPr bwMode="auto">
            <a:xfrm>
              <a:off x="3050" y="1992"/>
              <a:ext cx="680" cy="1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7  4  3</a:t>
              </a: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0  2  0</a:t>
              </a:r>
              <a:endParaRPr kumimoji="0" lang="zh-CN" altLang="en-GB"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6  0  0</a:t>
              </a:r>
              <a:endParaRPr kumimoji="0" lang="zh-CN" altLang="en-GB"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0  1  1</a:t>
              </a:r>
              <a:endParaRPr kumimoji="0" lang="zh-CN" altLang="en-GB"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4  3  1</a:t>
              </a:r>
              <a:endPar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99" name="Text Box 37">
              <a:extLst>
                <a:ext uri="{FF2B5EF4-FFF2-40B4-BE49-F238E27FC236}">
                  <a16:creationId xmlns:a16="http://schemas.microsoft.com/office/drawing/2014/main" id="{C9D57F36-BAC9-E4FF-E82B-D303D6AED91B}"/>
                </a:ext>
              </a:extLst>
            </p:cNvPr>
            <p:cNvSpPr txBox="1">
              <a:spLocks noChangeArrowheads="1"/>
            </p:cNvSpPr>
            <p:nvPr/>
          </p:nvSpPr>
          <p:spPr bwMode="auto">
            <a:xfrm>
              <a:off x="3923" y="1992"/>
              <a:ext cx="817"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2   3   0</a:t>
              </a:r>
            </a:p>
            <a:p>
              <a:pPr marL="0" marR="0" lvl="0" indent="0" algn="r" defTabSz="914400" eaLnBrk="1" fontAlgn="base" latinLnBrk="0" hangingPunct="1">
                <a:lnSpc>
                  <a:spcPct val="110000"/>
                </a:lnSpc>
                <a:spcBef>
                  <a:spcPct val="0"/>
                </a:spcBef>
                <a:spcAft>
                  <a:spcPct val="0"/>
                </a:spcAft>
                <a:buClr>
                  <a:srgbClr val="000000"/>
                </a:buClr>
                <a:buSzTx/>
                <a:buFontTx/>
                <a:buNone/>
                <a:tabLst/>
                <a:defRPr/>
              </a:pPr>
              <a:endParaRPr kumimoji="0" lang="zh-CN" altLang="en-US"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00" name="Text Box 38">
              <a:extLst>
                <a:ext uri="{FF2B5EF4-FFF2-40B4-BE49-F238E27FC236}">
                  <a16:creationId xmlns:a16="http://schemas.microsoft.com/office/drawing/2014/main" id="{F3C4F03D-4D1E-FE57-2476-9C095A0094B7}"/>
                </a:ext>
              </a:extLst>
            </p:cNvPr>
            <p:cNvSpPr txBox="1">
              <a:spLocks noChangeArrowheads="1"/>
            </p:cNvSpPr>
            <p:nvPr/>
          </p:nvSpPr>
          <p:spPr bwMode="auto">
            <a:xfrm>
              <a:off x="748" y="1992"/>
              <a:ext cx="408" cy="1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a:t>
              </a:r>
              <a:r>
                <a:rPr kumimoji="0" lang="en-GB" altLang="zh-CN" sz="22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0</a:t>
              </a: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a:t>
              </a:r>
              <a:r>
                <a:rPr kumimoji="0" lang="en-GB" altLang="zh-CN" sz="22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1</a:t>
              </a: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a:t>
              </a:r>
              <a:r>
                <a:rPr kumimoji="0" lang="en-GB" altLang="zh-CN" sz="22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2</a:t>
              </a: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a:t>
              </a:r>
              <a:r>
                <a:rPr kumimoji="0" lang="en-GB" altLang="zh-CN" sz="22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3</a:t>
              </a: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a:t>
              </a:r>
              <a:r>
                <a:rPr kumimoji="0" lang="en-GB" altLang="zh-CN" sz="22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4</a:t>
              </a:r>
              <a:endParaRPr kumimoji="0" lang="en-US" altLang="zh-CN" sz="22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pSp>
      <p:sp>
        <p:nvSpPr>
          <p:cNvPr id="128" name="Text Box 39">
            <a:extLst>
              <a:ext uri="{FF2B5EF4-FFF2-40B4-BE49-F238E27FC236}">
                <a16:creationId xmlns:a16="http://schemas.microsoft.com/office/drawing/2014/main" id="{AE5629E9-DF9E-DAB2-34AE-84D5F64F4591}"/>
              </a:ext>
            </a:extLst>
          </p:cNvPr>
          <p:cNvSpPr txBox="1">
            <a:spLocks noChangeArrowheads="1"/>
          </p:cNvSpPr>
          <p:nvPr/>
        </p:nvSpPr>
        <p:spPr bwMode="auto">
          <a:xfrm>
            <a:off x="856297" y="4176043"/>
            <a:ext cx="8426450"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
                <a:srgbClr val="000000"/>
              </a:buClr>
              <a:buSzTx/>
              <a:buFontTx/>
              <a:buNone/>
              <a:tabLst/>
              <a:defRPr/>
            </a:pP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3</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）当</a:t>
            </a:r>
            <a:r>
              <a:rPr kumimoji="1"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P</a:t>
            </a:r>
            <a:r>
              <a:rPr kumimoji="1" lang="en-US" altLang="zh-CN" sz="2200" b="1" i="0"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rPr>
              <a:t>4</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请求资源：</a:t>
            </a:r>
            <a:r>
              <a:rPr kumimoji="1"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Request</a:t>
            </a:r>
            <a:r>
              <a:rPr kumimoji="1" lang="en-US" altLang="zh-CN" sz="2200" b="1" i="0"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rPr>
              <a:t>4</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3</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3</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0</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）时：</a:t>
            </a:r>
          </a:p>
          <a:p>
            <a:pPr marL="0" marR="0" lvl="0" indent="0" defTabSz="914400" eaLnBrk="1" fontAlgn="base" latinLnBrk="0" hangingPunct="1">
              <a:lnSpc>
                <a:spcPct val="100000"/>
              </a:lnSpc>
              <a:spcBef>
                <a:spcPct val="50000"/>
              </a:spcBef>
              <a:spcAft>
                <a:spcPct val="0"/>
              </a:spcAft>
              <a:buClr>
                <a:srgbClr val="000000"/>
              </a:buClr>
              <a:buSzTx/>
              <a:buFontTx/>
              <a:buNone/>
              <a:tabLst/>
              <a:defRPr/>
            </a:pP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① </a:t>
            </a:r>
            <a:r>
              <a:rPr kumimoji="1"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Request</a:t>
            </a:r>
            <a:r>
              <a:rPr kumimoji="1" lang="en-US" altLang="zh-CN" sz="2200" b="1" i="0"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rPr>
              <a:t>4</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3</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3</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0</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 </a:t>
            </a:r>
            <a:r>
              <a:rPr kumimoji="1"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Need</a:t>
            </a:r>
            <a:r>
              <a:rPr kumimoji="1" lang="en-US" altLang="zh-CN" sz="2200" b="1" i="0"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rPr>
              <a:t>4 </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4</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3</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1</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）成立；</a:t>
            </a:r>
          </a:p>
          <a:p>
            <a:pPr marL="0" marR="0" lvl="0" indent="0" defTabSz="914400" eaLnBrk="1" fontAlgn="base" latinLnBrk="0" hangingPunct="1">
              <a:lnSpc>
                <a:spcPct val="100000"/>
              </a:lnSpc>
              <a:spcBef>
                <a:spcPct val="50000"/>
              </a:spcBef>
              <a:spcAft>
                <a:spcPct val="0"/>
              </a:spcAft>
              <a:buClr>
                <a:srgbClr val="000000"/>
              </a:buClr>
              <a:buSzTx/>
              <a:buFontTx/>
              <a:buNone/>
              <a:tabLst/>
              <a:defRPr/>
            </a:pP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② </a:t>
            </a:r>
            <a:r>
              <a:rPr kumimoji="1"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Request</a:t>
            </a:r>
            <a:r>
              <a:rPr kumimoji="1" lang="en-US" altLang="zh-CN" sz="2200" b="1" i="0"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rPr>
              <a:t>4</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sz="22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rPr>
              <a:t>3</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3</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0</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 </a:t>
            </a:r>
            <a:r>
              <a:rPr kumimoji="1"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Available</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sz="22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rPr>
              <a:t>2</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3</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0</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）不成立，故让</a:t>
            </a:r>
            <a:r>
              <a:rPr kumimoji="1"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P</a:t>
            </a:r>
            <a:r>
              <a:rPr kumimoji="1" lang="en-US" altLang="zh-CN" sz="2200" b="1" i="0"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rPr>
              <a:t>4</a:t>
            </a:r>
            <a:r>
              <a:rPr kumimoji="1" lang="zh-CN" altLang="en-GB"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等待。</a:t>
            </a:r>
            <a:r>
              <a:rPr kumimoji="1"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t>
            </a:r>
          </a:p>
        </p:txBody>
      </p:sp>
      <p:sp>
        <p:nvSpPr>
          <p:cNvPr id="129" name="椭圆形标注 40">
            <a:extLst>
              <a:ext uri="{FF2B5EF4-FFF2-40B4-BE49-F238E27FC236}">
                <a16:creationId xmlns:a16="http://schemas.microsoft.com/office/drawing/2014/main" id="{AFB8D9E0-5E14-22E2-FF04-FE9FDBAFFB82}"/>
              </a:ext>
            </a:extLst>
          </p:cNvPr>
          <p:cNvSpPr/>
          <p:nvPr/>
        </p:nvSpPr>
        <p:spPr bwMode="auto">
          <a:xfrm>
            <a:off x="5681083" y="5132728"/>
            <a:ext cx="3167907" cy="1393328"/>
          </a:xfrm>
          <a:prstGeom prst="wedgeEllipseCallout">
            <a:avLst>
              <a:gd name="adj1" fmla="val -79950"/>
              <a:gd name="adj2" fmla="val -90398"/>
            </a:avLst>
          </a:prstGeom>
          <a:solidFill>
            <a:srgbClr val="FF6161">
              <a:lumMod val="40000"/>
              <a:lumOff val="60000"/>
            </a:srgbClr>
          </a:solidFill>
          <a:ln>
            <a:noFill/>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ts val="0"/>
              </a:spcBef>
              <a:spcAft>
                <a:spcPct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Arial" charset="0"/>
              </a:rPr>
              <a:t>系统能否满足</a:t>
            </a:r>
            <a:r>
              <a:rPr kumimoji="0" lang="en-US" altLang="zh-CN" sz="2000" b="1" i="0" u="none" strike="noStrike" kern="0" cap="none" spc="0" normalizeH="0" baseline="0" noProof="0" dirty="0">
                <a:ln>
                  <a:noFill/>
                </a:ln>
                <a:solidFill>
                  <a:srgbClr val="000000"/>
                </a:solidFill>
                <a:effectLst/>
                <a:uLnTx/>
                <a:uFillTx/>
                <a:latin typeface="Arial" charset="0"/>
              </a:rPr>
              <a:t>P4</a:t>
            </a:r>
            <a:r>
              <a:rPr kumimoji="0" lang="zh-CN" altLang="en-US" sz="2000" b="1" i="0" u="none" strike="noStrike" kern="0" cap="none" spc="0" normalizeH="0" baseline="0" noProof="0" dirty="0">
                <a:ln>
                  <a:noFill/>
                </a:ln>
                <a:solidFill>
                  <a:srgbClr val="000000"/>
                </a:solidFill>
                <a:effectLst/>
                <a:uLnTx/>
                <a:uFillTx/>
                <a:latin typeface="Arial" charset="0"/>
              </a:rPr>
              <a:t>的请求？为什么？</a:t>
            </a:r>
          </a:p>
        </p:txBody>
      </p:sp>
    </p:spTree>
    <p:extLst>
      <p:ext uri="{BB962C8B-B14F-4D97-AF65-F5344CB8AC3E}">
        <p14:creationId xmlns:p14="http://schemas.microsoft.com/office/powerpoint/2010/main" val="43256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29"/>
                                        </p:tgtEl>
                                        <p:attrNameLst>
                                          <p:attrName>ppt_x</p:attrName>
                                        </p:attrNameLst>
                                      </p:cBhvr>
                                      <p:tavLst>
                                        <p:tav tm="0">
                                          <p:val>
                                            <p:strVal val="ppt_x"/>
                                          </p:val>
                                        </p:tav>
                                        <p:tav tm="100000">
                                          <p:val>
                                            <p:strVal val="ppt_x"/>
                                          </p:val>
                                        </p:tav>
                                      </p:tavLst>
                                    </p:anim>
                                    <p:anim calcmode="lin" valueType="num">
                                      <p:cBhvr additive="base">
                                        <p:cTn id="7" dur="500"/>
                                        <p:tgtEl>
                                          <p:spTgt spid="129"/>
                                        </p:tgtEl>
                                        <p:attrNameLst>
                                          <p:attrName>ppt_y</p:attrName>
                                        </p:attrNameLst>
                                      </p:cBhvr>
                                      <p:tavLst>
                                        <p:tav tm="0">
                                          <p:val>
                                            <p:strVal val="ppt_y"/>
                                          </p:val>
                                        </p:tav>
                                        <p:tav tm="100000">
                                          <p:val>
                                            <p:strVal val="1+ppt_h/2"/>
                                          </p:val>
                                        </p:tav>
                                      </p:tavLst>
                                    </p:anim>
                                    <p:set>
                                      <p:cBhvr>
                                        <p:cTn id="8" dur="1" fill="hold">
                                          <p:stCondLst>
                                            <p:cond delay="499"/>
                                          </p:stCondLst>
                                        </p:cTn>
                                        <p:tgtEl>
                                          <p:spTgt spid="12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423594-4F34-14F5-40E2-5A3C5858B2B3}"/>
              </a:ext>
            </a:extLst>
          </p:cNvPr>
          <p:cNvSpPr txBox="1">
            <a:spLocks/>
          </p:cNvSpPr>
          <p:nvPr/>
        </p:nvSpPr>
        <p:spPr>
          <a:xfrm>
            <a:off x="1637884" y="35662"/>
            <a:ext cx="7886700" cy="864684"/>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4400" b="1" dirty="0">
                <a:solidFill>
                  <a:srgbClr val="FF0000"/>
                </a:solidFill>
              </a:rPr>
              <a:t>4.5.3</a:t>
            </a:r>
            <a:r>
              <a:rPr lang="zh-CN" altLang="en-US" sz="4400" b="1" dirty="0">
                <a:solidFill>
                  <a:srgbClr val="FF0000"/>
                </a:solidFill>
              </a:rPr>
              <a:t>银行家算法举例</a:t>
            </a:r>
            <a:endParaRPr lang="zh-CN" altLang="en-US" b="1" dirty="0"/>
          </a:p>
        </p:txBody>
      </p:sp>
      <p:grpSp>
        <p:nvGrpSpPr>
          <p:cNvPr id="45" name="Group 2">
            <a:extLst>
              <a:ext uri="{FF2B5EF4-FFF2-40B4-BE49-F238E27FC236}">
                <a16:creationId xmlns:a16="http://schemas.microsoft.com/office/drawing/2014/main" id="{52796039-C18C-4860-0C37-9545602478CE}"/>
              </a:ext>
            </a:extLst>
          </p:cNvPr>
          <p:cNvGrpSpPr>
            <a:grpSpLocks/>
          </p:cNvGrpSpPr>
          <p:nvPr/>
        </p:nvGrpSpPr>
        <p:grpSpPr bwMode="auto">
          <a:xfrm>
            <a:off x="945515" y="840740"/>
            <a:ext cx="6985000" cy="2787650"/>
            <a:chOff x="612" y="1493"/>
            <a:chExt cx="4400" cy="1756"/>
          </a:xfrm>
        </p:grpSpPr>
        <p:grpSp>
          <p:nvGrpSpPr>
            <p:cNvPr id="46" name="Group 3">
              <a:extLst>
                <a:ext uri="{FF2B5EF4-FFF2-40B4-BE49-F238E27FC236}">
                  <a16:creationId xmlns:a16="http://schemas.microsoft.com/office/drawing/2014/main" id="{46CA1D15-7FE3-AAC9-9EB3-A0725922F0CF}"/>
                </a:ext>
              </a:extLst>
            </p:cNvPr>
            <p:cNvGrpSpPr>
              <a:grpSpLocks/>
            </p:cNvGrpSpPr>
            <p:nvPr/>
          </p:nvGrpSpPr>
          <p:grpSpPr bwMode="auto">
            <a:xfrm>
              <a:off x="696" y="1493"/>
              <a:ext cx="4316" cy="1756"/>
              <a:chOff x="696" y="1493"/>
              <a:chExt cx="4316" cy="1756"/>
            </a:xfrm>
          </p:grpSpPr>
          <p:sp>
            <p:nvSpPr>
              <p:cNvPr id="54" name="Rectangle 4">
                <a:extLst>
                  <a:ext uri="{FF2B5EF4-FFF2-40B4-BE49-F238E27FC236}">
                    <a16:creationId xmlns:a16="http://schemas.microsoft.com/office/drawing/2014/main" id="{6156A4EB-3246-CB88-25B7-C3DED7B11745}"/>
                  </a:ext>
                </a:extLst>
              </p:cNvPr>
              <p:cNvSpPr>
                <a:spLocks noChangeArrowheads="1"/>
              </p:cNvSpPr>
              <p:nvPr/>
            </p:nvSpPr>
            <p:spPr bwMode="auto">
              <a:xfrm>
                <a:off x="3777" y="2010"/>
                <a:ext cx="1235" cy="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20000"/>
                  </a:spcBef>
                  <a:spcAft>
                    <a:spcPct val="0"/>
                  </a:spcAft>
                  <a:buClrTx/>
                  <a:buSzTx/>
                  <a:buFontTx/>
                  <a:buNone/>
                  <a:tabLst/>
                  <a:defRPr/>
                </a:pPr>
                <a:endParaRPr kumimoji="0" lang="zh-CN" altLang="en-US"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55" name="Rectangle 5">
                <a:extLst>
                  <a:ext uri="{FF2B5EF4-FFF2-40B4-BE49-F238E27FC236}">
                    <a16:creationId xmlns:a16="http://schemas.microsoft.com/office/drawing/2014/main" id="{C9CA8EC8-F7F3-FA42-9B72-0A2C6E687EE5}"/>
                  </a:ext>
                </a:extLst>
              </p:cNvPr>
              <p:cNvSpPr>
                <a:spLocks noChangeArrowheads="1"/>
              </p:cNvSpPr>
              <p:nvPr/>
            </p:nvSpPr>
            <p:spPr bwMode="auto">
              <a:xfrm>
                <a:off x="3051" y="2010"/>
                <a:ext cx="726" cy="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20000"/>
                  </a:spcBef>
                  <a:spcAft>
                    <a:spcPct val="0"/>
                  </a:spcAft>
                  <a:buClrTx/>
                  <a:buSzTx/>
                  <a:buFontTx/>
                  <a:buNone/>
                  <a:tabLst/>
                  <a:defRPr/>
                </a:pPr>
                <a:endParaRPr kumimoji="0" lang="zh-CN" altLang="en-US"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56" name="Rectangle 6">
                <a:extLst>
                  <a:ext uri="{FF2B5EF4-FFF2-40B4-BE49-F238E27FC236}">
                    <a16:creationId xmlns:a16="http://schemas.microsoft.com/office/drawing/2014/main" id="{55139A82-703B-1BC7-A100-2640678F1DF4}"/>
                  </a:ext>
                </a:extLst>
              </p:cNvPr>
              <p:cNvSpPr>
                <a:spLocks noChangeArrowheads="1"/>
              </p:cNvSpPr>
              <p:nvPr/>
            </p:nvSpPr>
            <p:spPr bwMode="auto">
              <a:xfrm>
                <a:off x="2199" y="2010"/>
                <a:ext cx="852" cy="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20000"/>
                  </a:spcBef>
                  <a:spcAft>
                    <a:spcPct val="0"/>
                  </a:spcAft>
                  <a:buClrTx/>
                  <a:buSzTx/>
                  <a:buFontTx/>
                  <a:buNone/>
                  <a:tabLst/>
                  <a:defRPr/>
                </a:pPr>
                <a:endParaRPr kumimoji="0" lang="en-US"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57" name="Rectangle 7">
                <a:extLst>
                  <a:ext uri="{FF2B5EF4-FFF2-40B4-BE49-F238E27FC236}">
                    <a16:creationId xmlns:a16="http://schemas.microsoft.com/office/drawing/2014/main" id="{614A1DB7-394F-4D28-7D76-0AF5D8D9739C}"/>
                  </a:ext>
                </a:extLst>
              </p:cNvPr>
              <p:cNvSpPr>
                <a:spLocks noChangeArrowheads="1"/>
              </p:cNvSpPr>
              <p:nvPr/>
            </p:nvSpPr>
            <p:spPr bwMode="auto">
              <a:xfrm>
                <a:off x="1338" y="2010"/>
                <a:ext cx="861" cy="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20000"/>
                  </a:spcBef>
                  <a:spcAft>
                    <a:spcPct val="0"/>
                  </a:spcAft>
                  <a:buClrTx/>
                  <a:buSzTx/>
                  <a:buFontTx/>
                  <a:buNone/>
                  <a:tabLst/>
                  <a:defRPr/>
                </a:pPr>
                <a:endParaRPr kumimoji="0" lang="en-US"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58" name="Rectangle 8">
                <a:extLst>
                  <a:ext uri="{FF2B5EF4-FFF2-40B4-BE49-F238E27FC236}">
                    <a16:creationId xmlns:a16="http://schemas.microsoft.com/office/drawing/2014/main" id="{B472E13A-79CF-0E1F-0E1A-B72D6CCCE5CA}"/>
                  </a:ext>
                </a:extLst>
              </p:cNvPr>
              <p:cNvSpPr>
                <a:spLocks noChangeArrowheads="1"/>
              </p:cNvSpPr>
              <p:nvPr/>
            </p:nvSpPr>
            <p:spPr bwMode="auto">
              <a:xfrm>
                <a:off x="696" y="2010"/>
                <a:ext cx="642" cy="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20000"/>
                  </a:spcBef>
                  <a:spcAft>
                    <a:spcPct val="0"/>
                  </a:spcAft>
                  <a:buClrTx/>
                  <a:buSzTx/>
                  <a:buFontTx/>
                  <a:buNone/>
                  <a:tabLst/>
                  <a:defRPr/>
                </a:pPr>
                <a:endParaRPr kumimoji="0" lang="en-GB" altLang="zh-CN" sz="22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0" fontAlgn="base" latinLnBrk="0" hangingPunct="0">
                  <a:lnSpc>
                    <a:spcPct val="100000"/>
                  </a:lnSpc>
                  <a:spcBef>
                    <a:spcPct val="20000"/>
                  </a:spcBef>
                  <a:spcAft>
                    <a:spcPct val="0"/>
                  </a:spcAft>
                  <a:buClrTx/>
                  <a:buSzTx/>
                  <a:buFontTx/>
                  <a:buNone/>
                  <a:tabLst/>
                  <a:defRPr/>
                </a:pPr>
                <a:endParaRPr kumimoji="0" lang="en-GB" altLang="zh-CN" sz="22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0" fontAlgn="base" latinLnBrk="0" hangingPunct="0">
                  <a:lnSpc>
                    <a:spcPct val="100000"/>
                  </a:lnSpc>
                  <a:spcBef>
                    <a:spcPct val="20000"/>
                  </a:spcBef>
                  <a:spcAft>
                    <a:spcPct val="0"/>
                  </a:spcAft>
                  <a:buClrTx/>
                  <a:buSzTx/>
                  <a:buFontTx/>
                  <a:buNone/>
                  <a:tabLst/>
                  <a:defRPr/>
                </a:pPr>
                <a:endParaRPr kumimoji="0" lang="en-GB" altLang="zh-CN" sz="22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0" fontAlgn="base" latinLnBrk="0" hangingPunct="0">
                  <a:lnSpc>
                    <a:spcPct val="100000"/>
                  </a:lnSpc>
                  <a:spcBef>
                    <a:spcPct val="20000"/>
                  </a:spcBef>
                  <a:spcAft>
                    <a:spcPct val="0"/>
                  </a:spcAft>
                  <a:buClrTx/>
                  <a:buSzTx/>
                  <a:buFontTx/>
                  <a:buNone/>
                  <a:tabLst/>
                  <a:defRPr/>
                </a:pPr>
                <a:endParaRPr kumimoji="0" lang="en-GB" altLang="zh-CN" sz="22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0" fontAlgn="base" latinLnBrk="0" hangingPunct="0">
                  <a:lnSpc>
                    <a:spcPct val="100000"/>
                  </a:lnSpc>
                  <a:spcBef>
                    <a:spcPct val="20000"/>
                  </a:spcBef>
                  <a:spcAft>
                    <a:spcPct val="0"/>
                  </a:spcAft>
                  <a:buClrTx/>
                  <a:buSzTx/>
                  <a:buFontTx/>
                  <a:buNone/>
                  <a:tabLst/>
                  <a:defRPr/>
                </a:pPr>
                <a:endParaRPr kumimoji="0" lang="en-GB" altLang="zh-CN" sz="22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0" fontAlgn="base" latinLnBrk="0" hangingPunct="0">
                  <a:lnSpc>
                    <a:spcPct val="100000"/>
                  </a:lnSpc>
                  <a:spcBef>
                    <a:spcPct val="20000"/>
                  </a:spcBef>
                  <a:spcAft>
                    <a:spcPct val="0"/>
                  </a:spcAft>
                  <a:buClrTx/>
                  <a:buSzTx/>
                  <a:buFontTx/>
                  <a:buNone/>
                  <a:tabLst/>
                  <a:defRPr/>
                </a:pPr>
                <a:endParaRPr kumimoji="0" lang="en-GB" altLang="zh-CN" sz="22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0" fontAlgn="base" latinLnBrk="0" hangingPunct="0">
                  <a:lnSpc>
                    <a:spcPct val="100000"/>
                  </a:lnSpc>
                  <a:spcBef>
                    <a:spcPct val="20000"/>
                  </a:spcBef>
                  <a:spcAft>
                    <a:spcPct val="0"/>
                  </a:spcAft>
                  <a:buClrTx/>
                  <a:buSzTx/>
                  <a:buFontTx/>
                  <a:buNone/>
                  <a:tabLst/>
                  <a:defRPr/>
                </a:pPr>
                <a:endParaRPr kumimoji="0" lang="en-US" altLang="zh-CN" sz="22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59" name="Rectangle 9">
                <a:extLst>
                  <a:ext uri="{FF2B5EF4-FFF2-40B4-BE49-F238E27FC236}">
                    <a16:creationId xmlns:a16="http://schemas.microsoft.com/office/drawing/2014/main" id="{E4AE6805-83F5-E89B-DA12-057EA220CE2F}"/>
                  </a:ext>
                </a:extLst>
              </p:cNvPr>
              <p:cNvSpPr>
                <a:spLocks noChangeArrowheads="1"/>
              </p:cNvSpPr>
              <p:nvPr/>
            </p:nvSpPr>
            <p:spPr bwMode="auto">
              <a:xfrm>
                <a:off x="3777" y="1742"/>
                <a:ext cx="1235"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20000"/>
                  </a:spcBef>
                  <a:spcAft>
                    <a:spcPct val="0"/>
                  </a:spcAft>
                  <a:buClrTx/>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  B  C</a:t>
                </a:r>
                <a:endParaRPr kumimoji="0" lang="zh-CN" altLang="en-US"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60" name="Rectangle 10">
                <a:extLst>
                  <a:ext uri="{FF2B5EF4-FFF2-40B4-BE49-F238E27FC236}">
                    <a16:creationId xmlns:a16="http://schemas.microsoft.com/office/drawing/2014/main" id="{F2634C87-6026-E30F-7B22-B26D2B8A3124}"/>
                  </a:ext>
                </a:extLst>
              </p:cNvPr>
              <p:cNvSpPr>
                <a:spLocks noChangeArrowheads="1"/>
              </p:cNvSpPr>
              <p:nvPr/>
            </p:nvSpPr>
            <p:spPr bwMode="auto">
              <a:xfrm>
                <a:off x="3051" y="1742"/>
                <a:ext cx="72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20000"/>
                  </a:spcBef>
                  <a:spcAft>
                    <a:spcPct val="0"/>
                  </a:spcAft>
                  <a:buClrTx/>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  B  C</a:t>
                </a:r>
                <a:endParaRPr kumimoji="0" lang="zh-CN" altLang="en-US"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61" name="Rectangle 11">
                <a:extLst>
                  <a:ext uri="{FF2B5EF4-FFF2-40B4-BE49-F238E27FC236}">
                    <a16:creationId xmlns:a16="http://schemas.microsoft.com/office/drawing/2014/main" id="{CAF50AF3-8C37-BF44-90EA-BE516E133A8F}"/>
                  </a:ext>
                </a:extLst>
              </p:cNvPr>
              <p:cNvSpPr>
                <a:spLocks noChangeArrowheads="1"/>
              </p:cNvSpPr>
              <p:nvPr/>
            </p:nvSpPr>
            <p:spPr bwMode="auto">
              <a:xfrm>
                <a:off x="2199" y="1742"/>
                <a:ext cx="852"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20000"/>
                  </a:spcBef>
                  <a:spcAft>
                    <a:spcPct val="0"/>
                  </a:spcAft>
                  <a:buClrTx/>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  B  C</a:t>
                </a:r>
                <a:endParaRPr kumimoji="0" lang="en-US"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62" name="Rectangle 12">
                <a:extLst>
                  <a:ext uri="{FF2B5EF4-FFF2-40B4-BE49-F238E27FC236}">
                    <a16:creationId xmlns:a16="http://schemas.microsoft.com/office/drawing/2014/main" id="{A1C601D1-B8E0-0894-B8A8-8620D6AAEADE}"/>
                  </a:ext>
                </a:extLst>
              </p:cNvPr>
              <p:cNvSpPr>
                <a:spLocks noChangeArrowheads="1"/>
              </p:cNvSpPr>
              <p:nvPr/>
            </p:nvSpPr>
            <p:spPr bwMode="auto">
              <a:xfrm>
                <a:off x="1338" y="1742"/>
                <a:ext cx="861"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20000"/>
                  </a:spcBef>
                  <a:spcAft>
                    <a:spcPct val="0"/>
                  </a:spcAft>
                  <a:buClrTx/>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  B  C</a:t>
                </a:r>
                <a:endParaRPr kumimoji="0" lang="en-US"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63" name="Rectangle 13">
                <a:extLst>
                  <a:ext uri="{FF2B5EF4-FFF2-40B4-BE49-F238E27FC236}">
                    <a16:creationId xmlns:a16="http://schemas.microsoft.com/office/drawing/2014/main" id="{E8B6B6A4-CCC7-0909-602A-9EAF72D04E18}"/>
                  </a:ext>
                </a:extLst>
              </p:cNvPr>
              <p:cNvSpPr>
                <a:spLocks noChangeArrowheads="1"/>
              </p:cNvSpPr>
              <p:nvPr/>
            </p:nvSpPr>
            <p:spPr bwMode="auto">
              <a:xfrm>
                <a:off x="3777" y="1493"/>
                <a:ext cx="1235"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20000"/>
                  </a:spcBef>
                  <a:spcAft>
                    <a:spcPct val="0"/>
                  </a:spcAft>
                  <a:buClrTx/>
                  <a:buSzTx/>
                  <a:buFontTx/>
                  <a:buNone/>
                  <a:tabLst/>
                  <a:defRPr/>
                </a:pPr>
                <a:r>
                  <a:rPr kumimoji="0" lang="en-GB" altLang="zh-CN" sz="20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Available</a:t>
                </a:r>
                <a:endPar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4" name="Rectangle 14">
                <a:extLst>
                  <a:ext uri="{FF2B5EF4-FFF2-40B4-BE49-F238E27FC236}">
                    <a16:creationId xmlns:a16="http://schemas.microsoft.com/office/drawing/2014/main" id="{A746C50A-3BB0-A9E6-4A42-80D6130805AB}"/>
                  </a:ext>
                </a:extLst>
              </p:cNvPr>
              <p:cNvSpPr>
                <a:spLocks noChangeArrowheads="1"/>
              </p:cNvSpPr>
              <p:nvPr/>
            </p:nvSpPr>
            <p:spPr bwMode="auto">
              <a:xfrm>
                <a:off x="3051" y="1493"/>
                <a:ext cx="72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20000"/>
                  </a:spcBef>
                  <a:spcAft>
                    <a:spcPct val="0"/>
                  </a:spcAft>
                  <a:buClrTx/>
                  <a:buSzTx/>
                  <a:buFontTx/>
                  <a:buNone/>
                  <a:tabLst/>
                  <a:defRPr/>
                </a:pPr>
                <a:r>
                  <a:rPr kumimoji="0" lang="en-GB" altLang="zh-CN"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Need</a:t>
                </a:r>
                <a:endParaRPr kumimoji="0" lang="en-US" altLang="zh-CN"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65" name="Rectangle 15">
                <a:extLst>
                  <a:ext uri="{FF2B5EF4-FFF2-40B4-BE49-F238E27FC236}">
                    <a16:creationId xmlns:a16="http://schemas.microsoft.com/office/drawing/2014/main" id="{F10231E1-6025-12B3-F336-13CEAEF1E0EE}"/>
                  </a:ext>
                </a:extLst>
              </p:cNvPr>
              <p:cNvSpPr>
                <a:spLocks noChangeArrowheads="1"/>
              </p:cNvSpPr>
              <p:nvPr/>
            </p:nvSpPr>
            <p:spPr bwMode="auto">
              <a:xfrm>
                <a:off x="2199" y="1493"/>
                <a:ext cx="85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20000"/>
                  </a:spcBef>
                  <a:spcAft>
                    <a:spcPct val="0"/>
                  </a:spcAft>
                  <a:buClrTx/>
                  <a:buSzTx/>
                  <a:buFontTx/>
                  <a:buNone/>
                  <a:tabLst/>
                  <a:defRPr/>
                </a:pPr>
                <a:r>
                  <a:rPr kumimoji="0" lang="en-GB" altLang="zh-CN" sz="20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Allocation</a:t>
                </a:r>
                <a:endPar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66" name="Rectangle 16">
                <a:extLst>
                  <a:ext uri="{FF2B5EF4-FFF2-40B4-BE49-F238E27FC236}">
                    <a16:creationId xmlns:a16="http://schemas.microsoft.com/office/drawing/2014/main" id="{236321AF-A11B-8833-660B-98A58EA05D8B}"/>
                  </a:ext>
                </a:extLst>
              </p:cNvPr>
              <p:cNvSpPr>
                <a:spLocks noChangeArrowheads="1"/>
              </p:cNvSpPr>
              <p:nvPr/>
            </p:nvSpPr>
            <p:spPr bwMode="auto">
              <a:xfrm>
                <a:off x="1338" y="1493"/>
                <a:ext cx="86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20000"/>
                  </a:spcBef>
                  <a:spcAft>
                    <a:spcPct val="0"/>
                  </a:spcAft>
                  <a:buClrTx/>
                  <a:buSzTx/>
                  <a:buFontTx/>
                  <a:buNone/>
                  <a:tabLst/>
                  <a:defRPr/>
                </a:pPr>
                <a:r>
                  <a:rPr kumimoji="0" lang="en-GB" altLang="zh-CN"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Max</a:t>
                </a:r>
                <a:endParaRPr kumimoji="0" lang="en-US" altLang="zh-CN" sz="2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67" name="Rectangle 17">
                <a:extLst>
                  <a:ext uri="{FF2B5EF4-FFF2-40B4-BE49-F238E27FC236}">
                    <a16:creationId xmlns:a16="http://schemas.microsoft.com/office/drawing/2014/main" id="{A0E62256-6E71-172F-BD4B-93BB12B2176F}"/>
                  </a:ext>
                </a:extLst>
              </p:cNvPr>
              <p:cNvSpPr>
                <a:spLocks noChangeArrowheads="1"/>
              </p:cNvSpPr>
              <p:nvPr/>
            </p:nvSpPr>
            <p:spPr bwMode="auto">
              <a:xfrm>
                <a:off x="696" y="1493"/>
                <a:ext cx="64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20000"/>
                  </a:spcBef>
                  <a:spcAft>
                    <a:spcPct val="0"/>
                  </a:spcAft>
                  <a:buClrTx/>
                  <a:buSzTx/>
                  <a:buFontTx/>
                  <a:buNone/>
                  <a:tabLst/>
                  <a:defRPr/>
                </a:pPr>
                <a:r>
                  <a:rPr kumimoji="0" lang="zh-CN" altLang="en-GB"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endParaRPr kumimoji="0" lang="zh-CN" altLang="en-US"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68" name="Line 18">
                <a:extLst>
                  <a:ext uri="{FF2B5EF4-FFF2-40B4-BE49-F238E27FC236}">
                    <a16:creationId xmlns:a16="http://schemas.microsoft.com/office/drawing/2014/main" id="{1F893734-C022-B98A-ADC9-080804528975}"/>
                  </a:ext>
                </a:extLst>
              </p:cNvPr>
              <p:cNvSpPr>
                <a:spLocks noChangeShapeType="1"/>
              </p:cNvSpPr>
              <p:nvPr/>
            </p:nvSpPr>
            <p:spPr bwMode="auto">
              <a:xfrm>
                <a:off x="696" y="1493"/>
                <a:ext cx="4316"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9" name="Line 19">
                <a:extLst>
                  <a:ext uri="{FF2B5EF4-FFF2-40B4-BE49-F238E27FC236}">
                    <a16:creationId xmlns:a16="http://schemas.microsoft.com/office/drawing/2014/main" id="{2E78C5A7-AB49-D778-9D05-6210DEFF20F4}"/>
                  </a:ext>
                </a:extLst>
              </p:cNvPr>
              <p:cNvSpPr>
                <a:spLocks noChangeShapeType="1"/>
              </p:cNvSpPr>
              <p:nvPr/>
            </p:nvSpPr>
            <p:spPr bwMode="auto">
              <a:xfrm>
                <a:off x="696" y="3249"/>
                <a:ext cx="4316"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0" name="Line 20">
                <a:extLst>
                  <a:ext uri="{FF2B5EF4-FFF2-40B4-BE49-F238E27FC236}">
                    <a16:creationId xmlns:a16="http://schemas.microsoft.com/office/drawing/2014/main" id="{EE3FCA21-5564-F836-31F7-40E9772A0A45}"/>
                  </a:ext>
                </a:extLst>
              </p:cNvPr>
              <p:cNvSpPr>
                <a:spLocks noChangeShapeType="1"/>
              </p:cNvSpPr>
              <p:nvPr/>
            </p:nvSpPr>
            <p:spPr bwMode="auto">
              <a:xfrm>
                <a:off x="696" y="1493"/>
                <a:ext cx="0" cy="1756"/>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1" name="Line 21">
                <a:extLst>
                  <a:ext uri="{FF2B5EF4-FFF2-40B4-BE49-F238E27FC236}">
                    <a16:creationId xmlns:a16="http://schemas.microsoft.com/office/drawing/2014/main" id="{D0594815-7BC9-4085-DA7C-601867929088}"/>
                  </a:ext>
                </a:extLst>
              </p:cNvPr>
              <p:cNvSpPr>
                <a:spLocks noChangeShapeType="1"/>
              </p:cNvSpPr>
              <p:nvPr/>
            </p:nvSpPr>
            <p:spPr bwMode="auto">
              <a:xfrm>
                <a:off x="2199" y="1493"/>
                <a:ext cx="0" cy="17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2" name="Line 22">
                <a:extLst>
                  <a:ext uri="{FF2B5EF4-FFF2-40B4-BE49-F238E27FC236}">
                    <a16:creationId xmlns:a16="http://schemas.microsoft.com/office/drawing/2014/main" id="{A4A8C3BD-BAD0-A4F1-BF75-F57106DAD3FF}"/>
                  </a:ext>
                </a:extLst>
              </p:cNvPr>
              <p:cNvSpPr>
                <a:spLocks noChangeShapeType="1"/>
              </p:cNvSpPr>
              <p:nvPr/>
            </p:nvSpPr>
            <p:spPr bwMode="auto">
              <a:xfrm>
                <a:off x="3051" y="1493"/>
                <a:ext cx="0" cy="17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3" name="Line 23">
                <a:extLst>
                  <a:ext uri="{FF2B5EF4-FFF2-40B4-BE49-F238E27FC236}">
                    <a16:creationId xmlns:a16="http://schemas.microsoft.com/office/drawing/2014/main" id="{7CF5D9E1-E83B-8D9F-4FC5-EF4805B9918C}"/>
                  </a:ext>
                </a:extLst>
              </p:cNvPr>
              <p:cNvSpPr>
                <a:spLocks noChangeShapeType="1"/>
              </p:cNvSpPr>
              <p:nvPr/>
            </p:nvSpPr>
            <p:spPr bwMode="auto">
              <a:xfrm>
                <a:off x="3777" y="1493"/>
                <a:ext cx="0" cy="175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4" name="Line 24">
                <a:extLst>
                  <a:ext uri="{FF2B5EF4-FFF2-40B4-BE49-F238E27FC236}">
                    <a16:creationId xmlns:a16="http://schemas.microsoft.com/office/drawing/2014/main" id="{FEA75893-6CDA-9603-6877-1714E3F6D1D6}"/>
                  </a:ext>
                </a:extLst>
              </p:cNvPr>
              <p:cNvSpPr>
                <a:spLocks noChangeShapeType="1"/>
              </p:cNvSpPr>
              <p:nvPr/>
            </p:nvSpPr>
            <p:spPr bwMode="auto">
              <a:xfrm>
                <a:off x="5012" y="1493"/>
                <a:ext cx="0" cy="1756"/>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5" name="Line 25">
                <a:extLst>
                  <a:ext uri="{FF2B5EF4-FFF2-40B4-BE49-F238E27FC236}">
                    <a16:creationId xmlns:a16="http://schemas.microsoft.com/office/drawing/2014/main" id="{FDB5092E-1F79-9C4F-9C0E-E1C8A4BF41B0}"/>
                  </a:ext>
                </a:extLst>
              </p:cNvPr>
              <p:cNvSpPr>
                <a:spLocks noChangeShapeType="1"/>
              </p:cNvSpPr>
              <p:nvPr/>
            </p:nvSpPr>
            <p:spPr bwMode="auto">
              <a:xfrm>
                <a:off x="1338" y="1742"/>
                <a:ext cx="367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6" name="Line 26">
                <a:extLst>
                  <a:ext uri="{FF2B5EF4-FFF2-40B4-BE49-F238E27FC236}">
                    <a16:creationId xmlns:a16="http://schemas.microsoft.com/office/drawing/2014/main" id="{F5300C61-BA47-1187-11BD-C1D5113C0826}"/>
                  </a:ext>
                </a:extLst>
              </p:cNvPr>
              <p:cNvSpPr>
                <a:spLocks noChangeShapeType="1"/>
              </p:cNvSpPr>
              <p:nvPr/>
            </p:nvSpPr>
            <p:spPr bwMode="auto">
              <a:xfrm>
                <a:off x="696" y="1493"/>
                <a:ext cx="642" cy="517"/>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7" name="Line 27">
                <a:extLst>
                  <a:ext uri="{FF2B5EF4-FFF2-40B4-BE49-F238E27FC236}">
                    <a16:creationId xmlns:a16="http://schemas.microsoft.com/office/drawing/2014/main" id="{83C604E8-5A95-FD4C-4E21-CB8C0A0D0B03}"/>
                  </a:ext>
                </a:extLst>
              </p:cNvPr>
              <p:cNvSpPr>
                <a:spLocks noChangeShapeType="1"/>
              </p:cNvSpPr>
              <p:nvPr/>
            </p:nvSpPr>
            <p:spPr bwMode="auto">
              <a:xfrm>
                <a:off x="1338" y="2010"/>
                <a:ext cx="0" cy="123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8" name="Line 28">
                <a:extLst>
                  <a:ext uri="{FF2B5EF4-FFF2-40B4-BE49-F238E27FC236}">
                    <a16:creationId xmlns:a16="http://schemas.microsoft.com/office/drawing/2014/main" id="{C606E171-0311-3808-7A24-2A9893168FFC}"/>
                  </a:ext>
                </a:extLst>
              </p:cNvPr>
              <p:cNvSpPr>
                <a:spLocks noChangeShapeType="1"/>
              </p:cNvSpPr>
              <p:nvPr/>
            </p:nvSpPr>
            <p:spPr bwMode="auto">
              <a:xfrm>
                <a:off x="1338" y="1493"/>
                <a:ext cx="0" cy="517"/>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9" name="Line 29">
                <a:extLst>
                  <a:ext uri="{FF2B5EF4-FFF2-40B4-BE49-F238E27FC236}">
                    <a16:creationId xmlns:a16="http://schemas.microsoft.com/office/drawing/2014/main" id="{E6680E09-1080-DB10-9C50-8ED5644A9931}"/>
                  </a:ext>
                </a:extLst>
              </p:cNvPr>
              <p:cNvSpPr>
                <a:spLocks noChangeShapeType="1"/>
              </p:cNvSpPr>
              <p:nvPr/>
            </p:nvSpPr>
            <p:spPr bwMode="auto">
              <a:xfrm>
                <a:off x="1338" y="2010"/>
                <a:ext cx="367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0" name="Line 30">
                <a:extLst>
                  <a:ext uri="{FF2B5EF4-FFF2-40B4-BE49-F238E27FC236}">
                    <a16:creationId xmlns:a16="http://schemas.microsoft.com/office/drawing/2014/main" id="{36A62D86-9191-A6BF-35E9-38DB03F40FDB}"/>
                  </a:ext>
                </a:extLst>
              </p:cNvPr>
              <p:cNvSpPr>
                <a:spLocks noChangeShapeType="1"/>
              </p:cNvSpPr>
              <p:nvPr/>
            </p:nvSpPr>
            <p:spPr bwMode="auto">
              <a:xfrm>
                <a:off x="696" y="2010"/>
                <a:ext cx="642" cy="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47" name="Text Box 31">
              <a:extLst>
                <a:ext uri="{FF2B5EF4-FFF2-40B4-BE49-F238E27FC236}">
                  <a16:creationId xmlns:a16="http://schemas.microsoft.com/office/drawing/2014/main" id="{CD41A3F0-CA13-9327-8ED2-D8A209B10BAE}"/>
                </a:ext>
              </a:extLst>
            </p:cNvPr>
            <p:cNvSpPr txBox="1">
              <a:spLocks noChangeArrowheads="1"/>
            </p:cNvSpPr>
            <p:nvPr/>
          </p:nvSpPr>
          <p:spPr bwMode="auto">
            <a:xfrm>
              <a:off x="612" y="1770"/>
              <a:ext cx="58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
                  <a:srgbClr val="000000"/>
                </a:buClr>
                <a:buSzTx/>
                <a:buFontTx/>
                <a:buNone/>
                <a:tabLst/>
                <a:defRPr/>
              </a:pPr>
              <a:r>
                <a:rPr kumimoji="0" lang="zh-CN" altLang="en-GB"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进程</a:t>
              </a: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48" name="Text Box 32">
              <a:extLst>
                <a:ext uri="{FF2B5EF4-FFF2-40B4-BE49-F238E27FC236}">
                  <a16:creationId xmlns:a16="http://schemas.microsoft.com/office/drawing/2014/main" id="{F87B26A9-B769-18DD-89AB-9EFBCC3E7217}"/>
                </a:ext>
              </a:extLst>
            </p:cNvPr>
            <p:cNvSpPr txBox="1">
              <a:spLocks noChangeArrowheads="1"/>
            </p:cNvSpPr>
            <p:nvPr/>
          </p:nvSpPr>
          <p:spPr bwMode="auto">
            <a:xfrm>
              <a:off x="840" y="1525"/>
              <a:ext cx="5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
                  <a:srgbClr val="000000"/>
                </a:buClr>
                <a:buSzTx/>
                <a:buFontTx/>
                <a:buNone/>
                <a:tabLst/>
                <a:defRPr/>
              </a:pPr>
              <a:r>
                <a:rPr kumimoji="0" lang="zh-CN" altLang="en-GB"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资源</a:t>
              </a: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49" name="Text Box 34">
              <a:extLst>
                <a:ext uri="{FF2B5EF4-FFF2-40B4-BE49-F238E27FC236}">
                  <a16:creationId xmlns:a16="http://schemas.microsoft.com/office/drawing/2014/main" id="{29BBCB5B-6A1D-E280-3561-DEDB27807616}"/>
                </a:ext>
              </a:extLst>
            </p:cNvPr>
            <p:cNvSpPr txBox="1">
              <a:spLocks noChangeArrowheads="1"/>
            </p:cNvSpPr>
            <p:nvPr/>
          </p:nvSpPr>
          <p:spPr bwMode="auto">
            <a:xfrm>
              <a:off x="2274" y="1992"/>
              <a:ext cx="680" cy="1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0  1  0</a:t>
              </a: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3  0  2</a:t>
              </a:r>
              <a:endParaRPr kumimoji="0" lang="zh-CN" altLang="en-GB"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3  0  2</a:t>
              </a:r>
              <a:endParaRPr kumimoji="0" lang="zh-CN" altLang="en-GB"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2  1  1</a:t>
              </a:r>
              <a:endParaRPr kumimoji="0" lang="zh-CN" altLang="en-GB"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0  0  2</a:t>
              </a:r>
              <a:endPar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50" name="Text Box 35">
              <a:extLst>
                <a:ext uri="{FF2B5EF4-FFF2-40B4-BE49-F238E27FC236}">
                  <a16:creationId xmlns:a16="http://schemas.microsoft.com/office/drawing/2014/main" id="{95F8817E-2B27-C6B1-B0E6-C95E73E97FB6}"/>
                </a:ext>
              </a:extLst>
            </p:cNvPr>
            <p:cNvSpPr txBox="1">
              <a:spLocks noChangeArrowheads="1"/>
            </p:cNvSpPr>
            <p:nvPr/>
          </p:nvSpPr>
          <p:spPr bwMode="auto">
            <a:xfrm>
              <a:off x="1303" y="1992"/>
              <a:ext cx="817" cy="1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7   5   3</a:t>
              </a:r>
            </a:p>
            <a:p>
              <a:pPr marL="0" marR="0" lvl="0" indent="0" algn="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3   2   2</a:t>
              </a:r>
            </a:p>
            <a:p>
              <a:pPr marL="0" marR="0" lvl="0" indent="0" algn="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9   0   2</a:t>
              </a:r>
              <a:endParaRPr kumimoji="0" lang="zh-CN" altLang="en-GB"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2   2   2</a:t>
              </a:r>
            </a:p>
            <a:p>
              <a:pPr marL="0" marR="0" lvl="0" indent="0" algn="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4   3   3</a:t>
              </a:r>
              <a:endParaRPr kumimoji="0" lang="zh-CN" altLang="en-US"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51" name="Text Box 36">
              <a:extLst>
                <a:ext uri="{FF2B5EF4-FFF2-40B4-BE49-F238E27FC236}">
                  <a16:creationId xmlns:a16="http://schemas.microsoft.com/office/drawing/2014/main" id="{F2840E2F-7289-6F36-7D88-9F474ADFBFE3}"/>
                </a:ext>
              </a:extLst>
            </p:cNvPr>
            <p:cNvSpPr txBox="1">
              <a:spLocks noChangeArrowheads="1"/>
            </p:cNvSpPr>
            <p:nvPr/>
          </p:nvSpPr>
          <p:spPr bwMode="auto">
            <a:xfrm>
              <a:off x="3050" y="1992"/>
              <a:ext cx="680" cy="1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7  4  3</a:t>
              </a: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0  2  0</a:t>
              </a:r>
              <a:endParaRPr kumimoji="0" lang="zh-CN" altLang="en-GB"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6  0  0</a:t>
              </a:r>
              <a:endParaRPr kumimoji="0" lang="zh-CN" altLang="en-GB"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0  1  1</a:t>
              </a:r>
              <a:endParaRPr kumimoji="0" lang="zh-CN" altLang="en-GB"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4  3  1</a:t>
              </a:r>
              <a:endPar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52" name="Text Box 37">
              <a:extLst>
                <a:ext uri="{FF2B5EF4-FFF2-40B4-BE49-F238E27FC236}">
                  <a16:creationId xmlns:a16="http://schemas.microsoft.com/office/drawing/2014/main" id="{8D3C413B-2A5A-BD50-2DCB-96478550C64A}"/>
                </a:ext>
              </a:extLst>
            </p:cNvPr>
            <p:cNvSpPr txBox="1">
              <a:spLocks noChangeArrowheads="1"/>
            </p:cNvSpPr>
            <p:nvPr/>
          </p:nvSpPr>
          <p:spPr bwMode="auto">
            <a:xfrm>
              <a:off x="3923" y="1992"/>
              <a:ext cx="817"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2   3   0</a:t>
              </a:r>
            </a:p>
            <a:p>
              <a:pPr marL="0" marR="0" lvl="0" indent="0" algn="r" defTabSz="914400" eaLnBrk="1" fontAlgn="base" latinLnBrk="0" hangingPunct="1">
                <a:lnSpc>
                  <a:spcPct val="110000"/>
                </a:lnSpc>
                <a:spcBef>
                  <a:spcPct val="0"/>
                </a:spcBef>
                <a:spcAft>
                  <a:spcPct val="0"/>
                </a:spcAft>
                <a:buClr>
                  <a:srgbClr val="000000"/>
                </a:buClr>
                <a:buSzTx/>
                <a:buFontTx/>
                <a:buNone/>
                <a:tabLst/>
                <a:defRPr/>
              </a:pPr>
              <a:endParaRPr kumimoji="0" lang="zh-CN" altLang="en-US"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53" name="Text Box 38">
              <a:extLst>
                <a:ext uri="{FF2B5EF4-FFF2-40B4-BE49-F238E27FC236}">
                  <a16:creationId xmlns:a16="http://schemas.microsoft.com/office/drawing/2014/main" id="{0271F866-286A-1CEB-E98B-E6FE4B575E00}"/>
                </a:ext>
              </a:extLst>
            </p:cNvPr>
            <p:cNvSpPr txBox="1">
              <a:spLocks noChangeArrowheads="1"/>
            </p:cNvSpPr>
            <p:nvPr/>
          </p:nvSpPr>
          <p:spPr bwMode="auto">
            <a:xfrm>
              <a:off x="748" y="1992"/>
              <a:ext cx="408" cy="1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a:t>
              </a:r>
              <a:r>
                <a:rPr kumimoji="0" lang="en-GB" altLang="zh-CN" sz="22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0</a:t>
              </a: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a:t>
              </a:r>
              <a:r>
                <a:rPr kumimoji="0" lang="en-GB" altLang="zh-CN" sz="22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1</a:t>
              </a: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a:t>
              </a:r>
              <a:r>
                <a:rPr kumimoji="0" lang="en-GB" altLang="zh-CN" sz="22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2</a:t>
              </a: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a:t>
              </a:r>
              <a:r>
                <a:rPr kumimoji="0" lang="en-GB" altLang="zh-CN" sz="22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3</a:t>
              </a:r>
            </a:p>
            <a:p>
              <a:pPr marL="0" marR="0" lvl="0" indent="0" algn="ctr" defTabSz="914400" eaLnBrk="1" fontAlgn="base" latinLnBrk="0" hangingPunct="1">
                <a:lnSpc>
                  <a:spcPct val="110000"/>
                </a:lnSpc>
                <a:spcBef>
                  <a:spcPct val="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a:t>
              </a:r>
              <a:r>
                <a:rPr kumimoji="0" lang="en-GB" altLang="zh-CN" sz="22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4</a:t>
              </a:r>
              <a:endParaRPr kumimoji="0" lang="en-US" altLang="zh-CN" sz="22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pSp>
      <p:sp>
        <p:nvSpPr>
          <p:cNvPr id="81" name="Text Box 39">
            <a:extLst>
              <a:ext uri="{FF2B5EF4-FFF2-40B4-BE49-F238E27FC236}">
                <a16:creationId xmlns:a16="http://schemas.microsoft.com/office/drawing/2014/main" id="{15538E3E-AAA8-B29B-EA6E-BF6B599FEF38}"/>
              </a:ext>
            </a:extLst>
          </p:cNvPr>
          <p:cNvSpPr txBox="1">
            <a:spLocks noChangeArrowheads="1"/>
          </p:cNvSpPr>
          <p:nvPr/>
        </p:nvSpPr>
        <p:spPr bwMode="auto">
          <a:xfrm>
            <a:off x="199327" y="3718242"/>
            <a:ext cx="8716074" cy="3010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
                <a:srgbClr val="000000"/>
              </a:buClr>
              <a:buSzTx/>
              <a:buFontTx/>
              <a:buNone/>
              <a:tabLst/>
              <a:defRPr/>
            </a:pPr>
            <a:r>
              <a:rPr kumimoji="1" lang="zh-CN" altLang="en-US"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4</a:t>
            </a:r>
            <a:r>
              <a:rPr kumimoji="1" lang="zh-CN" altLang="en-US"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）当</a:t>
            </a:r>
            <a:r>
              <a:rPr kumimoji="1" lang="en-US" altLang="zh-CN"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P</a:t>
            </a:r>
            <a:r>
              <a:rPr kumimoji="1" lang="en-US" altLang="zh-CN" b="1" i="0"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rPr>
              <a:t>0</a:t>
            </a:r>
            <a:r>
              <a:rPr kumimoji="1" lang="zh-CN" altLang="en-US"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请求资源：</a:t>
            </a:r>
            <a:r>
              <a:rPr kumimoji="1" lang="en-US" altLang="zh-CN"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Request</a:t>
            </a:r>
            <a:r>
              <a:rPr kumimoji="1" lang="en-US" altLang="zh-CN" b="1" i="0"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rPr>
              <a:t>0</a:t>
            </a:r>
            <a:r>
              <a:rPr kumimoji="1" lang="zh-CN" altLang="en-US"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0</a:t>
            </a:r>
            <a:r>
              <a:rPr kumimoji="1" lang="zh-CN" altLang="en-US"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2</a:t>
            </a:r>
            <a:r>
              <a:rPr kumimoji="1" lang="zh-CN" altLang="en-US"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0</a:t>
            </a:r>
            <a:r>
              <a:rPr kumimoji="1" lang="zh-CN" altLang="en-US"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）时：</a:t>
            </a:r>
          </a:p>
          <a:p>
            <a:pPr marL="0" marR="0" lvl="0" indent="0" defTabSz="914400" eaLnBrk="1" fontAlgn="base" latinLnBrk="0" hangingPunct="1">
              <a:lnSpc>
                <a:spcPct val="100000"/>
              </a:lnSpc>
              <a:spcBef>
                <a:spcPct val="50000"/>
              </a:spcBef>
              <a:spcAft>
                <a:spcPct val="0"/>
              </a:spcAft>
              <a:buClr>
                <a:srgbClr val="000000"/>
              </a:buClr>
              <a:buSzTx/>
              <a:buFontTx/>
              <a:buNone/>
              <a:tabLst/>
              <a:defRPr/>
            </a:pPr>
            <a:r>
              <a:rPr kumimoji="1" lang="zh-CN" altLang="en-US"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① </a:t>
            </a:r>
            <a:r>
              <a:rPr kumimoji="1" lang="en-US" altLang="zh-CN"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Request</a:t>
            </a:r>
            <a:r>
              <a:rPr kumimoji="1" lang="en-US" altLang="zh-CN" b="1" i="0"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rPr>
              <a:t>0</a:t>
            </a:r>
            <a:r>
              <a:rPr kumimoji="1" lang="zh-CN" altLang="en-US"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0</a:t>
            </a:r>
            <a:r>
              <a:rPr kumimoji="1" lang="zh-CN" altLang="en-US"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2</a:t>
            </a:r>
            <a:r>
              <a:rPr kumimoji="1" lang="zh-CN" altLang="en-US"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0</a:t>
            </a:r>
            <a:r>
              <a:rPr kumimoji="1" lang="zh-CN" altLang="en-US"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 </a:t>
            </a:r>
            <a:r>
              <a:rPr kumimoji="1" lang="en-US" altLang="zh-CN"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Need</a:t>
            </a:r>
            <a:r>
              <a:rPr kumimoji="1" lang="en-US" altLang="zh-CN" b="1" i="0"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rPr>
              <a:t>0 </a:t>
            </a:r>
            <a:r>
              <a:rPr kumimoji="1" lang="zh-CN" altLang="en-US"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7</a:t>
            </a:r>
            <a:r>
              <a:rPr kumimoji="1" lang="zh-CN" altLang="en-US"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4</a:t>
            </a:r>
            <a:r>
              <a:rPr kumimoji="1" lang="zh-CN" altLang="en-US"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3</a:t>
            </a:r>
            <a:r>
              <a:rPr kumimoji="1" lang="zh-CN" altLang="en-US"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）成立；</a:t>
            </a:r>
          </a:p>
          <a:p>
            <a:pPr marL="0" marR="0" lvl="0" indent="0" defTabSz="914400" eaLnBrk="1" fontAlgn="base" latinLnBrk="0" hangingPunct="1">
              <a:lnSpc>
                <a:spcPct val="100000"/>
              </a:lnSpc>
              <a:spcBef>
                <a:spcPct val="50000"/>
              </a:spcBef>
              <a:spcAft>
                <a:spcPct val="0"/>
              </a:spcAft>
              <a:buClr>
                <a:srgbClr val="000000"/>
              </a:buClr>
              <a:buSzTx/>
              <a:buFontTx/>
              <a:buNone/>
              <a:tabLst/>
              <a:defRPr/>
            </a:pPr>
            <a:r>
              <a:rPr kumimoji="1" lang="zh-CN" altLang="en-US"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② </a:t>
            </a:r>
            <a:r>
              <a:rPr kumimoji="1" lang="en-US" altLang="zh-CN"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Request</a:t>
            </a:r>
            <a:r>
              <a:rPr kumimoji="1" lang="en-US" altLang="zh-CN" b="1" i="0"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rPr>
              <a:t>0</a:t>
            </a:r>
            <a:r>
              <a:rPr kumimoji="1" lang="zh-CN" altLang="en-US"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0</a:t>
            </a:r>
            <a:r>
              <a:rPr kumimoji="1" lang="zh-CN" altLang="en-US"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2</a:t>
            </a:r>
            <a:r>
              <a:rPr kumimoji="1" lang="zh-CN" altLang="en-US"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0</a:t>
            </a:r>
            <a:r>
              <a:rPr kumimoji="1" lang="zh-CN" altLang="en-US"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 </a:t>
            </a:r>
            <a:r>
              <a:rPr kumimoji="1" lang="en-US" altLang="zh-CN"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Available</a:t>
            </a:r>
            <a:r>
              <a:rPr kumimoji="1" lang="zh-CN" altLang="en-US"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2</a:t>
            </a:r>
            <a:r>
              <a:rPr kumimoji="1" lang="zh-CN" altLang="en-US"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3</a:t>
            </a:r>
            <a:r>
              <a:rPr kumimoji="1" lang="zh-CN" altLang="en-US"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0</a:t>
            </a:r>
            <a:r>
              <a:rPr kumimoji="1" lang="zh-CN" altLang="en-US"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）成立；</a:t>
            </a:r>
            <a:endParaRPr kumimoji="1" lang="en-US" altLang="zh-CN"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0" marR="0" lvl="0" indent="0" defTabSz="914400" eaLnBrk="1" fontAlgn="base" latinLnBrk="0" hangingPunct="1">
              <a:lnSpc>
                <a:spcPct val="100000"/>
              </a:lnSpc>
              <a:spcBef>
                <a:spcPct val="50000"/>
              </a:spcBef>
              <a:spcAft>
                <a:spcPct val="0"/>
              </a:spcAft>
              <a:buClr>
                <a:srgbClr val="000000"/>
              </a:buClr>
              <a:buSzTx/>
              <a:buFontTx/>
              <a:buNone/>
              <a:tabLst/>
              <a:defRPr/>
            </a:pPr>
            <a:r>
              <a:rPr kumimoji="1" lang="zh-CN" altLang="en-US"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③试分配资源后，修改数据结构。</a:t>
            </a:r>
          </a:p>
          <a:p>
            <a:pPr marL="0" marR="0" lvl="0" indent="0" defTabSz="914400" eaLnBrk="1" fontAlgn="base" latinLnBrk="0" hangingPunct="1">
              <a:lnSpc>
                <a:spcPct val="120000"/>
              </a:lnSpc>
              <a:spcBef>
                <a:spcPct val="50000"/>
              </a:spcBef>
              <a:spcAft>
                <a:spcPct val="0"/>
              </a:spcAft>
              <a:buClr>
                <a:srgbClr val="000000"/>
              </a:buClr>
              <a:buSzTx/>
              <a:buFontTx/>
              <a:buNone/>
              <a:tabLst/>
              <a:defRPr/>
            </a:pPr>
            <a:r>
              <a:rPr kumimoji="1" lang="zh-CN" altLang="en-US"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④对试分配后的状态进行安全性检查：由于</a:t>
            </a:r>
            <a:r>
              <a:rPr kumimoji="1" lang="en-US" altLang="zh-CN"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Available</a:t>
            </a:r>
            <a:r>
              <a:rPr kumimoji="1" lang="zh-CN" altLang="en-US"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2,1,0</a:t>
            </a:r>
            <a:r>
              <a:rPr kumimoji="1" lang="zh-CN" altLang="en-US"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）已不能满足任何进程的需要，故系统进入不安全状态，所以不能为</a:t>
            </a:r>
            <a:r>
              <a:rPr kumimoji="1" lang="en-US" altLang="zh-CN"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P</a:t>
            </a:r>
            <a:r>
              <a:rPr kumimoji="1" lang="en-US" altLang="zh-CN" b="1" i="0"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rPr>
              <a:t>0</a:t>
            </a:r>
            <a:r>
              <a:rPr kumimoji="1" lang="zh-CN" altLang="en-US"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分配资源，而应恢复原来的状态，让</a:t>
            </a:r>
            <a:r>
              <a:rPr kumimoji="1" lang="en-US" altLang="zh-CN"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P</a:t>
            </a:r>
            <a:r>
              <a:rPr kumimoji="1" lang="en-US" altLang="zh-CN" b="1" i="0"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rPr>
              <a:t>0</a:t>
            </a:r>
            <a:r>
              <a:rPr kumimoji="1" lang="zh-CN" altLang="en-US"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等待。      </a:t>
            </a:r>
          </a:p>
        </p:txBody>
      </p:sp>
      <p:grpSp>
        <p:nvGrpSpPr>
          <p:cNvPr id="82" name="Group 40">
            <a:extLst>
              <a:ext uri="{FF2B5EF4-FFF2-40B4-BE49-F238E27FC236}">
                <a16:creationId xmlns:a16="http://schemas.microsoft.com/office/drawing/2014/main" id="{6F5AC3CD-5312-282C-52A4-20C21E355D85}"/>
              </a:ext>
            </a:extLst>
          </p:cNvPr>
          <p:cNvGrpSpPr>
            <a:grpSpLocks/>
          </p:cNvGrpSpPr>
          <p:nvPr/>
        </p:nvGrpSpPr>
        <p:grpSpPr bwMode="auto">
          <a:xfrm>
            <a:off x="3468078" y="2037988"/>
            <a:ext cx="4175125" cy="438150"/>
            <a:chOff x="1792" y="799"/>
            <a:chExt cx="2630" cy="276"/>
          </a:xfrm>
        </p:grpSpPr>
        <p:sp>
          <p:nvSpPr>
            <p:cNvPr id="83" name="Text Box 41">
              <a:extLst>
                <a:ext uri="{FF2B5EF4-FFF2-40B4-BE49-F238E27FC236}">
                  <a16:creationId xmlns:a16="http://schemas.microsoft.com/office/drawing/2014/main" id="{A39AA29D-EFDB-3C6B-C819-84E4E6DBF60D}"/>
                </a:ext>
              </a:extLst>
            </p:cNvPr>
            <p:cNvSpPr txBox="1">
              <a:spLocks noChangeArrowheads="1"/>
            </p:cNvSpPr>
            <p:nvPr/>
          </p:nvSpPr>
          <p:spPr bwMode="auto">
            <a:xfrm>
              <a:off x="1792" y="802"/>
              <a:ext cx="816" cy="271"/>
            </a:xfrm>
            <a:prstGeom prst="rect">
              <a:avLst/>
            </a:prstGeom>
            <a:solidFill>
              <a:srgbClr val="C7F0FD"/>
            </a:solidFill>
            <a:ln w="19050" algn="ctr">
              <a:solidFill>
                <a:srgbClr val="808080"/>
              </a:solidFill>
              <a:miter lim="800000"/>
              <a:headEnd/>
              <a:tailEnd/>
            </a:ln>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0, 3, 0</a:t>
              </a:r>
              <a:endParaRPr kumimoji="0" lang="zh-CN" altLang="en-US" sz="2200" b="0"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endParaRPr>
            </a:p>
          </p:txBody>
        </p:sp>
        <p:sp>
          <p:nvSpPr>
            <p:cNvPr id="84" name="Text Box 42">
              <a:extLst>
                <a:ext uri="{FF2B5EF4-FFF2-40B4-BE49-F238E27FC236}">
                  <a16:creationId xmlns:a16="http://schemas.microsoft.com/office/drawing/2014/main" id="{136F0563-071A-99C6-8243-72BCBDCD2889}"/>
                </a:ext>
              </a:extLst>
            </p:cNvPr>
            <p:cNvSpPr txBox="1">
              <a:spLocks noChangeArrowheads="1"/>
            </p:cNvSpPr>
            <p:nvPr/>
          </p:nvSpPr>
          <p:spPr bwMode="auto">
            <a:xfrm>
              <a:off x="2608" y="804"/>
              <a:ext cx="816" cy="271"/>
            </a:xfrm>
            <a:prstGeom prst="rect">
              <a:avLst/>
            </a:prstGeom>
            <a:solidFill>
              <a:srgbClr val="C7F0FD"/>
            </a:solidFill>
            <a:ln w="19050" algn="ctr">
              <a:solidFill>
                <a:srgbClr val="808080"/>
              </a:solidFill>
              <a:miter lim="800000"/>
              <a:headEnd/>
              <a:tailEnd/>
            </a:ln>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7, 2, 3</a:t>
              </a:r>
              <a:endParaRPr kumimoji="0" lang="zh-CN" altLang="en-US" sz="2200" b="0"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endParaRPr>
            </a:p>
          </p:txBody>
        </p:sp>
        <p:sp>
          <p:nvSpPr>
            <p:cNvPr id="85" name="Text Box 43">
              <a:extLst>
                <a:ext uri="{FF2B5EF4-FFF2-40B4-BE49-F238E27FC236}">
                  <a16:creationId xmlns:a16="http://schemas.microsoft.com/office/drawing/2014/main" id="{351D5BF7-23E5-D5FA-B812-465CA6624680}"/>
                </a:ext>
              </a:extLst>
            </p:cNvPr>
            <p:cNvSpPr txBox="1">
              <a:spLocks noChangeArrowheads="1"/>
            </p:cNvSpPr>
            <p:nvPr/>
          </p:nvSpPr>
          <p:spPr bwMode="auto">
            <a:xfrm>
              <a:off x="3606" y="799"/>
              <a:ext cx="816" cy="271"/>
            </a:xfrm>
            <a:prstGeom prst="rect">
              <a:avLst/>
            </a:prstGeom>
            <a:solidFill>
              <a:srgbClr val="C7F0FD"/>
            </a:solidFill>
            <a:ln w="19050" algn="ctr">
              <a:solidFill>
                <a:srgbClr val="808080"/>
              </a:solidFill>
              <a:miter lim="800000"/>
              <a:headEnd/>
              <a:tailEnd/>
            </a:ln>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50000"/>
                </a:spcBef>
                <a:spcAft>
                  <a:spcPct val="0"/>
                </a:spcAft>
                <a:buClr>
                  <a:srgbClr val="000000"/>
                </a:buClr>
                <a:buSzTx/>
                <a:buFontTx/>
                <a:buNone/>
                <a:tabLst/>
                <a:defRPr/>
              </a:pPr>
              <a:r>
                <a:rPr kumimoji="0" lang="en-GB" altLang="zh-CN" sz="2200" b="0"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rPr>
                <a:t>2, 1, 0</a:t>
              </a:r>
              <a:endParaRPr kumimoji="0" lang="zh-CN" altLang="en-US" sz="2200" b="0" i="0" u="none" strike="noStrike" kern="0" cap="none" spc="0" normalizeH="0" baseline="0" noProof="0">
                <a:ln>
                  <a:noFill/>
                </a:ln>
                <a:solidFill>
                  <a:srgbClr val="FF0000"/>
                </a:solidFill>
                <a:effectLst/>
                <a:uLnTx/>
                <a:uFillTx/>
                <a:latin typeface="Arial" panose="020B0604020202020204" pitchFamily="34" charset="0"/>
                <a:ea typeface="宋体" panose="02010600030101010101" pitchFamily="2" charset="-122"/>
              </a:endParaRPr>
            </a:p>
          </p:txBody>
        </p:sp>
      </p:grpSp>
      <p:sp>
        <p:nvSpPr>
          <p:cNvPr id="86" name="椭圆形标注 42">
            <a:extLst>
              <a:ext uri="{FF2B5EF4-FFF2-40B4-BE49-F238E27FC236}">
                <a16:creationId xmlns:a16="http://schemas.microsoft.com/office/drawing/2014/main" id="{ADB2AD90-FCC8-1D39-84D3-F490B9A334DD}"/>
              </a:ext>
            </a:extLst>
          </p:cNvPr>
          <p:cNvSpPr/>
          <p:nvPr/>
        </p:nvSpPr>
        <p:spPr bwMode="auto">
          <a:xfrm>
            <a:off x="6317323" y="4375990"/>
            <a:ext cx="3167907" cy="1393328"/>
          </a:xfrm>
          <a:prstGeom prst="wedgeEllipseCallout">
            <a:avLst>
              <a:gd name="adj1" fmla="val -82680"/>
              <a:gd name="adj2" fmla="val -94832"/>
            </a:avLst>
          </a:prstGeom>
          <a:solidFill>
            <a:srgbClr val="FF6161">
              <a:lumMod val="40000"/>
              <a:lumOff val="60000"/>
            </a:srgbClr>
          </a:solidFill>
          <a:ln>
            <a:noFill/>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ts val="0"/>
              </a:spcBef>
              <a:spcAft>
                <a:spcPct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Arial" charset="0"/>
              </a:rPr>
              <a:t>系统能否满足</a:t>
            </a:r>
            <a:r>
              <a:rPr kumimoji="0" lang="en-US" altLang="zh-CN" sz="2000" b="1" i="0" u="none" strike="noStrike" kern="0" cap="none" spc="0" normalizeH="0" baseline="0" noProof="0" dirty="0">
                <a:ln>
                  <a:noFill/>
                </a:ln>
                <a:solidFill>
                  <a:srgbClr val="000000"/>
                </a:solidFill>
                <a:effectLst/>
                <a:uLnTx/>
                <a:uFillTx/>
                <a:latin typeface="Arial" charset="0"/>
              </a:rPr>
              <a:t>P0</a:t>
            </a:r>
            <a:r>
              <a:rPr kumimoji="0" lang="zh-CN" altLang="en-US" sz="2000" b="1" i="0" u="none" strike="noStrike" kern="0" cap="none" spc="0" normalizeH="0" baseline="0" noProof="0" dirty="0">
                <a:ln>
                  <a:noFill/>
                </a:ln>
                <a:solidFill>
                  <a:srgbClr val="000000"/>
                </a:solidFill>
                <a:effectLst/>
                <a:uLnTx/>
                <a:uFillTx/>
                <a:latin typeface="Arial" charset="0"/>
              </a:rPr>
              <a:t>的请求？为什么？</a:t>
            </a:r>
          </a:p>
        </p:txBody>
      </p:sp>
    </p:spTree>
    <p:extLst>
      <p:ext uri="{BB962C8B-B14F-4D97-AF65-F5344CB8AC3E}">
        <p14:creationId xmlns:p14="http://schemas.microsoft.com/office/powerpoint/2010/main" val="2767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86"/>
                                        </p:tgtEl>
                                        <p:attrNameLst>
                                          <p:attrName>ppt_x</p:attrName>
                                        </p:attrNameLst>
                                      </p:cBhvr>
                                      <p:tavLst>
                                        <p:tav tm="0">
                                          <p:val>
                                            <p:strVal val="ppt_x"/>
                                          </p:val>
                                        </p:tav>
                                        <p:tav tm="100000">
                                          <p:val>
                                            <p:strVal val="ppt_x"/>
                                          </p:val>
                                        </p:tav>
                                      </p:tavLst>
                                    </p:anim>
                                    <p:anim calcmode="lin" valueType="num">
                                      <p:cBhvr additive="base">
                                        <p:cTn id="7" dur="500"/>
                                        <p:tgtEl>
                                          <p:spTgt spid="86"/>
                                        </p:tgtEl>
                                        <p:attrNameLst>
                                          <p:attrName>ppt_y</p:attrName>
                                        </p:attrNameLst>
                                      </p:cBhvr>
                                      <p:tavLst>
                                        <p:tav tm="0">
                                          <p:val>
                                            <p:strVal val="ppt_y"/>
                                          </p:val>
                                        </p:tav>
                                        <p:tav tm="100000">
                                          <p:val>
                                            <p:strVal val="1+ppt_h/2"/>
                                          </p:val>
                                        </p:tav>
                                      </p:tavLst>
                                    </p:anim>
                                    <p:set>
                                      <p:cBhvr>
                                        <p:cTn id="8" dur="1" fill="hold">
                                          <p:stCondLst>
                                            <p:cond delay="499"/>
                                          </p:stCondLst>
                                        </p:cTn>
                                        <p:tgtEl>
                                          <p:spTgt spid="8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81">
                                            <p:txEl>
                                              <p:pRg st="1" end="1"/>
                                            </p:txEl>
                                          </p:spTgt>
                                        </p:tgtEl>
                                        <p:attrNameLst>
                                          <p:attrName>style.visibility</p:attrName>
                                        </p:attrNameLst>
                                      </p:cBhvr>
                                      <p:to>
                                        <p:strVal val="visible"/>
                                      </p:to>
                                    </p:set>
                                    <p:animEffect transition="in" filter="slide(fromBottom)">
                                      <p:cBhvr>
                                        <p:cTn id="13" dur="500"/>
                                        <p:tgtEl>
                                          <p:spTgt spid="81">
                                            <p:txEl>
                                              <p:pRg st="1" end="1"/>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81">
                                            <p:txEl>
                                              <p:pRg st="2" end="2"/>
                                            </p:txEl>
                                          </p:spTgt>
                                        </p:tgtEl>
                                        <p:attrNameLst>
                                          <p:attrName>style.visibility</p:attrName>
                                        </p:attrNameLst>
                                      </p:cBhvr>
                                      <p:to>
                                        <p:strVal val="visible"/>
                                      </p:to>
                                    </p:set>
                                    <p:animEffect transition="in" filter="slide(fromBottom)">
                                      <p:cBhvr>
                                        <p:cTn id="16" dur="500"/>
                                        <p:tgtEl>
                                          <p:spTgt spid="81">
                                            <p:txEl>
                                              <p:pRg st="2" end="2"/>
                                            </p:txEl>
                                          </p:spTgt>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81">
                                            <p:txEl>
                                              <p:pRg st="3" end="3"/>
                                            </p:txEl>
                                          </p:spTgt>
                                        </p:tgtEl>
                                        <p:attrNameLst>
                                          <p:attrName>style.visibility</p:attrName>
                                        </p:attrNameLst>
                                      </p:cBhvr>
                                      <p:to>
                                        <p:strVal val="visible"/>
                                      </p:to>
                                    </p:set>
                                    <p:animEffect transition="in" filter="slide(fromBottom)">
                                      <p:cBhvr>
                                        <p:cTn id="19" dur="500"/>
                                        <p:tgtEl>
                                          <p:spTgt spid="81">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82"/>
                                        </p:tgtEl>
                                        <p:attrNameLst>
                                          <p:attrName>style.visibility</p:attrName>
                                        </p:attrNameLst>
                                      </p:cBhvr>
                                      <p:to>
                                        <p:strVal val="visible"/>
                                      </p:to>
                                    </p:set>
                                    <p:animEffect transition="in" filter="box(in)">
                                      <p:cBhvr>
                                        <p:cTn id="24" dur="500"/>
                                        <p:tgtEl>
                                          <p:spTgt spid="82"/>
                                        </p:tgtEl>
                                      </p:cBhvr>
                                    </p:animEffect>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nodeType="clickEffect">
                                  <p:stCondLst>
                                    <p:cond delay="0"/>
                                  </p:stCondLst>
                                  <p:childTnLst>
                                    <p:animMotion origin="layout" path="M 1.11111E-6 -0.01621 L 1.11111E-6 -0.06111 " pathEditMode="relative" rAng="0" ptsTypes="AA">
                                      <p:cBhvr>
                                        <p:cTn id="28" dur="2000" fill="hold"/>
                                        <p:tgtEl>
                                          <p:spTgt spid="82"/>
                                        </p:tgtEl>
                                        <p:attrNameLst>
                                          <p:attrName>ppt_x</p:attrName>
                                          <p:attrName>ppt_y</p:attrName>
                                        </p:attrNameLst>
                                      </p:cBhvr>
                                      <p:rCtr x="0" y="-2245"/>
                                    </p:animMotion>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81">
                                            <p:txEl>
                                              <p:pRg st="4" end="4"/>
                                            </p:txEl>
                                          </p:spTgt>
                                        </p:tgtEl>
                                        <p:attrNameLst>
                                          <p:attrName>style.visibility</p:attrName>
                                        </p:attrNameLst>
                                      </p:cBhvr>
                                      <p:to>
                                        <p:strVal val="visible"/>
                                      </p:to>
                                    </p:set>
                                    <p:animEffect transition="in" filter="slide(fromBottom)">
                                      <p:cBhvr>
                                        <p:cTn id="33" dur="500"/>
                                        <p:tgtEl>
                                          <p:spTgt spid="8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build="allAtOnce"/>
      <p:bldP spid="8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C557EF-B081-C3E8-C9B7-0683B93EB6DA}"/>
              </a:ext>
            </a:extLst>
          </p:cNvPr>
          <p:cNvSpPr txBox="1">
            <a:spLocks/>
          </p:cNvSpPr>
          <p:nvPr/>
        </p:nvSpPr>
        <p:spPr>
          <a:xfrm>
            <a:off x="1637884" y="35662"/>
            <a:ext cx="7886700" cy="864684"/>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4400" b="1" dirty="0">
                <a:solidFill>
                  <a:srgbClr val="FF0000"/>
                </a:solidFill>
                <a:latin typeface="+mn-lt"/>
              </a:rPr>
              <a:t>4.5.3</a:t>
            </a:r>
            <a:r>
              <a:rPr lang="zh-CN" altLang="en-US" sz="4400" b="1" dirty="0">
                <a:solidFill>
                  <a:srgbClr val="FF0000"/>
                </a:solidFill>
                <a:latin typeface="+mn-lt"/>
              </a:rPr>
              <a:t>银行家算法举例</a:t>
            </a:r>
            <a:endParaRPr lang="zh-CN" altLang="en-US" b="1" dirty="0">
              <a:latin typeface="+mn-lt"/>
            </a:endParaRPr>
          </a:p>
        </p:txBody>
      </p:sp>
      <p:sp>
        <p:nvSpPr>
          <p:cNvPr id="3" name="矩形 8">
            <a:extLst>
              <a:ext uri="{FF2B5EF4-FFF2-40B4-BE49-F238E27FC236}">
                <a16:creationId xmlns:a16="http://schemas.microsoft.com/office/drawing/2014/main" id="{799B2C03-5659-0D1A-9494-20AF7CDB035B}"/>
              </a:ext>
            </a:extLst>
          </p:cNvPr>
          <p:cNvSpPr>
            <a:spLocks noChangeArrowheads="1"/>
          </p:cNvSpPr>
          <p:nvPr/>
        </p:nvSpPr>
        <p:spPr bwMode="auto">
          <a:xfrm>
            <a:off x="448122" y="1092835"/>
            <a:ext cx="7770048"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r>
              <a:rPr lang="zh-CN" altLang="zh-CN" sz="2200" dirty="0">
                <a:latin typeface="+mn-lt"/>
              </a:rPr>
              <a:t>在银行家算法中，某时刻</a:t>
            </a:r>
            <a:r>
              <a:rPr lang="en-US" altLang="zh-CN" sz="2200" dirty="0">
                <a:latin typeface="+mn-lt"/>
              </a:rPr>
              <a:t>T</a:t>
            </a:r>
            <a:r>
              <a:rPr lang="zh-CN" altLang="zh-CN" sz="2200" dirty="0">
                <a:latin typeface="+mn-lt"/>
              </a:rPr>
              <a:t>出现如表所示资源分配情况。试问：</a:t>
            </a:r>
          </a:p>
          <a:p>
            <a:pPr eaLnBrk="1" hangingPunct="1"/>
            <a:r>
              <a:rPr lang="zh-CN" altLang="zh-CN" sz="2200" dirty="0">
                <a:latin typeface="+mn-lt"/>
              </a:rPr>
              <a:t>（</a:t>
            </a:r>
            <a:r>
              <a:rPr lang="en-US" altLang="zh-CN" sz="2200" dirty="0">
                <a:latin typeface="+mn-lt"/>
              </a:rPr>
              <a:t>1</a:t>
            </a:r>
            <a:r>
              <a:rPr lang="zh-CN" altLang="zh-CN" sz="2200" dirty="0">
                <a:latin typeface="+mn-lt"/>
              </a:rPr>
              <a:t>）此时系统状态是否安全？</a:t>
            </a:r>
            <a:r>
              <a:rPr lang="zh-CN" altLang="en-US" sz="2200" dirty="0">
                <a:latin typeface="+mn-lt"/>
              </a:rPr>
              <a:t>若安全，给出安全序列</a:t>
            </a:r>
            <a:r>
              <a:rPr lang="zh-CN" altLang="zh-CN" sz="2200" dirty="0">
                <a:latin typeface="+mn-lt"/>
              </a:rPr>
              <a:t>。</a:t>
            </a:r>
            <a:endParaRPr lang="en-US" altLang="zh-CN" sz="2200" dirty="0">
              <a:latin typeface="+mn-lt"/>
            </a:endParaRPr>
          </a:p>
          <a:p>
            <a:pPr eaLnBrk="1" hangingPunct="1"/>
            <a:r>
              <a:rPr lang="zh-CN" altLang="en-US" sz="2200" dirty="0">
                <a:latin typeface="+mn-lt"/>
              </a:rPr>
              <a:t>（</a:t>
            </a:r>
            <a:r>
              <a:rPr lang="en-US" altLang="zh-CN" sz="2200" dirty="0">
                <a:latin typeface="+mn-lt"/>
              </a:rPr>
              <a:t>2</a:t>
            </a:r>
            <a:r>
              <a:rPr lang="zh-CN" altLang="en-US" sz="2200" dirty="0">
                <a:latin typeface="+mn-lt"/>
              </a:rPr>
              <a:t>）若</a:t>
            </a:r>
            <a:r>
              <a:rPr lang="en-US" altLang="zh-CN" sz="2200" dirty="0">
                <a:latin typeface="+mn-lt"/>
              </a:rPr>
              <a:t>P1</a:t>
            </a:r>
            <a:r>
              <a:rPr lang="zh-CN" altLang="en-US" sz="2200" dirty="0">
                <a:latin typeface="+mn-lt"/>
              </a:rPr>
              <a:t>提出</a:t>
            </a:r>
            <a:r>
              <a:rPr lang="zh-CN" altLang="zh-CN" sz="2200" dirty="0">
                <a:latin typeface="+mn-lt"/>
              </a:rPr>
              <a:t>资源请求</a:t>
            </a:r>
            <a:r>
              <a:rPr lang="en-US" altLang="zh-CN" sz="2200" dirty="0">
                <a:latin typeface="+mn-lt"/>
              </a:rPr>
              <a:t>Request</a:t>
            </a:r>
            <a:r>
              <a:rPr lang="zh-CN" altLang="zh-CN" sz="2200" dirty="0">
                <a:latin typeface="+mn-lt"/>
              </a:rPr>
              <a:t>（</a:t>
            </a:r>
            <a:r>
              <a:rPr lang="en-US" altLang="zh-CN" sz="2200" dirty="0">
                <a:latin typeface="+mn-lt"/>
              </a:rPr>
              <a:t>1,0,2</a:t>
            </a:r>
            <a:r>
              <a:rPr lang="zh-CN" altLang="zh-CN" sz="2200" dirty="0">
                <a:latin typeface="+mn-lt"/>
              </a:rPr>
              <a:t>）</a:t>
            </a:r>
            <a:r>
              <a:rPr lang="zh-CN" altLang="en-US" sz="2200" dirty="0">
                <a:latin typeface="+mn-lt"/>
              </a:rPr>
              <a:t>，系统能否进行分配？若能，给出安全序列。</a:t>
            </a:r>
            <a:endParaRPr lang="en-US" altLang="zh-CN" sz="2200" dirty="0">
              <a:latin typeface="+mn-lt"/>
            </a:endParaRPr>
          </a:p>
          <a:p>
            <a:pPr eaLnBrk="1" hangingPunct="1"/>
            <a:r>
              <a:rPr lang="zh-CN" altLang="en-US" sz="2200" dirty="0">
                <a:latin typeface="+mn-lt"/>
              </a:rPr>
              <a:t>（</a:t>
            </a:r>
            <a:r>
              <a:rPr lang="en-US" altLang="zh-CN" sz="2200" dirty="0">
                <a:latin typeface="+mn-lt"/>
              </a:rPr>
              <a:t>3</a:t>
            </a:r>
            <a:r>
              <a:rPr lang="zh-CN" altLang="en-US" sz="2200" dirty="0">
                <a:latin typeface="+mn-lt"/>
              </a:rPr>
              <a:t>）</a:t>
            </a:r>
            <a:r>
              <a:rPr lang="zh-CN" altLang="zh-CN" sz="2200" dirty="0">
                <a:latin typeface="+mn-lt"/>
              </a:rPr>
              <a:t>使用银行家算法解决死锁问题时，请分析该算法在实现中的局限性。</a:t>
            </a:r>
          </a:p>
        </p:txBody>
      </p:sp>
      <p:graphicFrame>
        <p:nvGraphicFramePr>
          <p:cNvPr id="41" name="表格 40">
            <a:extLst>
              <a:ext uri="{FF2B5EF4-FFF2-40B4-BE49-F238E27FC236}">
                <a16:creationId xmlns:a16="http://schemas.microsoft.com/office/drawing/2014/main" id="{F350C5B6-3B96-CF22-E0A7-131974BC9A4D}"/>
              </a:ext>
            </a:extLst>
          </p:cNvPr>
          <p:cNvGraphicFramePr>
            <a:graphicFrameLocks noGrp="1"/>
          </p:cNvGraphicFramePr>
          <p:nvPr>
            <p:extLst>
              <p:ext uri="{D42A27DB-BD31-4B8C-83A1-F6EECF244321}">
                <p14:modId xmlns:p14="http://schemas.microsoft.com/office/powerpoint/2010/main" val="3351014855"/>
              </p:ext>
            </p:extLst>
          </p:nvPr>
        </p:nvGraphicFramePr>
        <p:xfrm>
          <a:off x="1398270" y="3279140"/>
          <a:ext cx="6096000" cy="32004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736804138"/>
                    </a:ext>
                  </a:extLst>
                </a:gridCol>
                <a:gridCol w="508000">
                  <a:extLst>
                    <a:ext uri="{9D8B030D-6E8A-4147-A177-3AD203B41FA5}">
                      <a16:colId xmlns:a16="http://schemas.microsoft.com/office/drawing/2014/main" val="2068863225"/>
                    </a:ext>
                  </a:extLst>
                </a:gridCol>
                <a:gridCol w="508000">
                  <a:extLst>
                    <a:ext uri="{9D8B030D-6E8A-4147-A177-3AD203B41FA5}">
                      <a16:colId xmlns:a16="http://schemas.microsoft.com/office/drawing/2014/main" val="1244709947"/>
                    </a:ext>
                  </a:extLst>
                </a:gridCol>
                <a:gridCol w="508000">
                  <a:extLst>
                    <a:ext uri="{9D8B030D-6E8A-4147-A177-3AD203B41FA5}">
                      <a16:colId xmlns:a16="http://schemas.microsoft.com/office/drawing/2014/main" val="2250641179"/>
                    </a:ext>
                  </a:extLst>
                </a:gridCol>
                <a:gridCol w="508000">
                  <a:extLst>
                    <a:ext uri="{9D8B030D-6E8A-4147-A177-3AD203B41FA5}">
                      <a16:colId xmlns:a16="http://schemas.microsoft.com/office/drawing/2014/main" val="3877173641"/>
                    </a:ext>
                  </a:extLst>
                </a:gridCol>
                <a:gridCol w="508000">
                  <a:extLst>
                    <a:ext uri="{9D8B030D-6E8A-4147-A177-3AD203B41FA5}">
                      <a16:colId xmlns:a16="http://schemas.microsoft.com/office/drawing/2014/main" val="170662284"/>
                    </a:ext>
                  </a:extLst>
                </a:gridCol>
                <a:gridCol w="508000">
                  <a:extLst>
                    <a:ext uri="{9D8B030D-6E8A-4147-A177-3AD203B41FA5}">
                      <a16:colId xmlns:a16="http://schemas.microsoft.com/office/drawing/2014/main" val="1690360369"/>
                    </a:ext>
                  </a:extLst>
                </a:gridCol>
                <a:gridCol w="508000">
                  <a:extLst>
                    <a:ext uri="{9D8B030D-6E8A-4147-A177-3AD203B41FA5}">
                      <a16:colId xmlns:a16="http://schemas.microsoft.com/office/drawing/2014/main" val="1057389411"/>
                    </a:ext>
                  </a:extLst>
                </a:gridCol>
                <a:gridCol w="508000">
                  <a:extLst>
                    <a:ext uri="{9D8B030D-6E8A-4147-A177-3AD203B41FA5}">
                      <a16:colId xmlns:a16="http://schemas.microsoft.com/office/drawing/2014/main" val="1853787267"/>
                    </a:ext>
                  </a:extLst>
                </a:gridCol>
                <a:gridCol w="508000">
                  <a:extLst>
                    <a:ext uri="{9D8B030D-6E8A-4147-A177-3AD203B41FA5}">
                      <a16:colId xmlns:a16="http://schemas.microsoft.com/office/drawing/2014/main" val="483549621"/>
                    </a:ext>
                  </a:extLst>
                </a:gridCol>
              </a:tblGrid>
              <a:tr h="370840">
                <a:tc rowSpan="2">
                  <a:txBody>
                    <a:bodyPr/>
                    <a:lstStyle/>
                    <a:p>
                      <a:r>
                        <a:rPr lang="zh-CN" altLang="en-US" sz="2400" dirty="0">
                          <a:solidFill>
                            <a:schemeClr val="tx1"/>
                          </a:solidFill>
                        </a:rPr>
                        <a:t>进程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r>
                        <a:rPr lang="en-US" altLang="zh-CN" sz="2400" dirty="0">
                          <a:solidFill>
                            <a:schemeClr val="tx1"/>
                          </a:solidFill>
                          <a:latin typeface="+mn-lt"/>
                        </a:rPr>
                        <a:t>Max</a:t>
                      </a:r>
                      <a:endParaRPr lang="zh-CN" altLang="en-US" sz="2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tc gridSpan="3">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altLang="zh-CN" sz="2400" b="1" i="0" u="none" strike="noStrike" kern="0" cap="none" spc="0" normalizeH="0" baseline="0" noProof="0" dirty="0">
                          <a:ln>
                            <a:noFill/>
                          </a:ln>
                          <a:solidFill>
                            <a:srgbClr val="000000"/>
                          </a:solidFill>
                          <a:effectLst/>
                          <a:uLnTx/>
                          <a:uFillTx/>
                          <a:latin typeface="+mn-lt"/>
                          <a:ea typeface="宋体" panose="02010600030101010101" pitchFamily="2" charset="-122"/>
                        </a:rPr>
                        <a:t>Allocation</a:t>
                      </a:r>
                      <a:endParaRPr kumimoji="0" lang="en-US" altLang="zh-CN" sz="2400" b="1" i="0" u="none" strike="noStrike" kern="0" cap="none" spc="0" normalizeH="0" baseline="0" noProof="0" dirty="0">
                        <a:ln>
                          <a:noFill/>
                        </a:ln>
                        <a:solidFill>
                          <a:srgbClr val="000000"/>
                        </a:solidFill>
                        <a:effectLst/>
                        <a:uLnTx/>
                        <a:uFillTx/>
                        <a:latin typeface="+mn-lt"/>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tc gridSpan="3">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altLang="zh-CN" sz="2400" b="1" i="0" u="none" strike="noStrike" kern="0" cap="none" spc="0" normalizeH="0" baseline="0" noProof="0" dirty="0">
                          <a:ln>
                            <a:noFill/>
                          </a:ln>
                          <a:solidFill>
                            <a:srgbClr val="000000"/>
                          </a:solidFill>
                          <a:effectLst/>
                          <a:uLnTx/>
                          <a:uFillTx/>
                          <a:latin typeface="+mn-lt"/>
                          <a:ea typeface="宋体" panose="02010600030101010101" pitchFamily="2" charset="-122"/>
                        </a:rPr>
                        <a:t>Available</a:t>
                      </a:r>
                      <a:endParaRPr kumimoji="0" lang="en-US" altLang="zh-CN" sz="2400" b="1" i="0" u="none" strike="noStrike" kern="0" cap="none" spc="0" normalizeH="0" baseline="0" noProof="0" dirty="0">
                        <a:ln>
                          <a:noFill/>
                        </a:ln>
                        <a:solidFill>
                          <a:srgbClr val="000000"/>
                        </a:solidFill>
                        <a:effectLst/>
                        <a:uLnTx/>
                        <a:uFillTx/>
                        <a:latin typeface="+mn-lt"/>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09693796"/>
                  </a:ext>
                </a:extLst>
              </a:tr>
              <a:tr h="0">
                <a:tc vMerge="1">
                  <a:txBody>
                    <a:bodyPr/>
                    <a:lstStyle/>
                    <a:p>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dirty="0">
                          <a:solidFill>
                            <a:schemeClr val="tx1"/>
                          </a:solidFill>
                          <a:latin typeface="+mn-lt"/>
                        </a:rPr>
                        <a:t>A</a:t>
                      </a:r>
                      <a:endParaRPr lang="zh-CN" altLang="en-US" sz="2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dirty="0">
                          <a:solidFill>
                            <a:schemeClr val="tx1"/>
                          </a:solidFill>
                          <a:latin typeface="+mn-lt"/>
                        </a:rPr>
                        <a:t>B</a:t>
                      </a:r>
                      <a:endParaRPr lang="zh-CN" altLang="en-US" sz="2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dirty="0">
                          <a:solidFill>
                            <a:schemeClr val="tx1"/>
                          </a:solidFill>
                          <a:latin typeface="+mn-lt"/>
                        </a:rPr>
                        <a:t>C</a:t>
                      </a:r>
                      <a:endParaRPr lang="zh-CN" altLang="en-US" sz="2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dirty="0">
                          <a:solidFill>
                            <a:schemeClr val="tx1"/>
                          </a:solidFill>
                          <a:latin typeface="+mn-lt"/>
                        </a:rPr>
                        <a:t>A</a:t>
                      </a:r>
                      <a:endParaRPr lang="zh-CN" altLang="en-US" sz="2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dirty="0">
                          <a:solidFill>
                            <a:schemeClr val="tx1"/>
                          </a:solidFill>
                          <a:latin typeface="+mn-lt"/>
                        </a:rPr>
                        <a:t>B</a:t>
                      </a:r>
                      <a:endParaRPr lang="zh-CN" altLang="en-US" sz="2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dirty="0">
                          <a:solidFill>
                            <a:schemeClr val="tx1"/>
                          </a:solidFill>
                          <a:latin typeface="+mn-lt"/>
                        </a:rPr>
                        <a:t>C</a:t>
                      </a:r>
                      <a:endParaRPr lang="zh-CN" altLang="en-US" sz="2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dirty="0">
                          <a:solidFill>
                            <a:schemeClr val="tx1"/>
                          </a:solidFill>
                          <a:latin typeface="+mn-lt"/>
                        </a:rPr>
                        <a:t>A</a:t>
                      </a:r>
                      <a:endParaRPr lang="zh-CN" altLang="en-US" sz="2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dirty="0">
                          <a:solidFill>
                            <a:schemeClr val="tx1"/>
                          </a:solidFill>
                          <a:latin typeface="+mn-lt"/>
                        </a:rPr>
                        <a:t>B</a:t>
                      </a:r>
                      <a:endParaRPr lang="zh-CN" altLang="en-US" sz="2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dirty="0">
                          <a:solidFill>
                            <a:schemeClr val="tx1"/>
                          </a:solidFill>
                          <a:latin typeface="+mn-lt"/>
                        </a:rPr>
                        <a:t>C</a:t>
                      </a:r>
                      <a:endParaRPr lang="zh-CN" altLang="en-US" sz="2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84062641"/>
                  </a:ext>
                </a:extLst>
              </a:tr>
              <a:tr h="370840">
                <a:tc>
                  <a:txBody>
                    <a:bodyPr/>
                    <a:lstStyle/>
                    <a:p>
                      <a:r>
                        <a:rPr lang="en-US" altLang="zh-CN" sz="2400" dirty="0">
                          <a:solidFill>
                            <a:schemeClr val="tx1"/>
                          </a:solidFill>
                        </a:rPr>
                        <a:t>P0</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dirty="0">
                          <a:solidFill>
                            <a:schemeClr val="tx1"/>
                          </a:solidFill>
                          <a:latin typeface="+mn-lt"/>
                        </a:rPr>
                        <a:t>7</a:t>
                      </a:r>
                      <a:endParaRPr lang="zh-CN" altLang="en-US" sz="2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dirty="0">
                          <a:solidFill>
                            <a:schemeClr val="tx1"/>
                          </a:solidFill>
                          <a:latin typeface="+mn-lt"/>
                        </a:rPr>
                        <a:t>5</a:t>
                      </a:r>
                      <a:endParaRPr lang="zh-CN" altLang="en-US" sz="2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dirty="0">
                          <a:solidFill>
                            <a:schemeClr val="tx1"/>
                          </a:solidFill>
                          <a:latin typeface="+mn-lt"/>
                        </a:rPr>
                        <a:t>3</a:t>
                      </a:r>
                      <a:endParaRPr lang="zh-CN" altLang="en-US" sz="2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dirty="0">
                          <a:solidFill>
                            <a:schemeClr val="tx1"/>
                          </a:solidFill>
                          <a:latin typeface="+mn-lt"/>
                        </a:rPr>
                        <a:t>0</a:t>
                      </a:r>
                      <a:endParaRPr lang="zh-CN" altLang="en-US" sz="2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dirty="0">
                          <a:solidFill>
                            <a:schemeClr val="tx1"/>
                          </a:solidFill>
                          <a:latin typeface="+mn-lt"/>
                        </a:rPr>
                        <a:t>1</a:t>
                      </a:r>
                      <a:endParaRPr lang="zh-CN" altLang="en-US" sz="2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dirty="0">
                          <a:solidFill>
                            <a:schemeClr val="tx1"/>
                          </a:solidFill>
                          <a:latin typeface="+mn-lt"/>
                        </a:rPr>
                        <a:t>0</a:t>
                      </a:r>
                      <a:endParaRPr lang="zh-CN" altLang="en-US" sz="2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5">
                  <a:txBody>
                    <a:bodyPr/>
                    <a:lstStyle/>
                    <a:p>
                      <a:r>
                        <a:rPr lang="en-US" altLang="zh-CN" sz="2400" dirty="0">
                          <a:solidFill>
                            <a:schemeClr val="tx1"/>
                          </a:solidFill>
                          <a:latin typeface="+mn-l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5">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latin typeface="+mn-lt"/>
                        </a:rPr>
                        <a:t>2</a:t>
                      </a:r>
                    </a:p>
                    <a:p>
                      <a:endParaRPr lang="zh-CN" altLang="en-US" sz="240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5">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latin typeface="+mn-lt"/>
                        </a:rPr>
                        <a:t>2</a:t>
                      </a:r>
                      <a:endParaRPr lang="zh-CN" altLang="en-US" sz="2400" dirty="0">
                        <a:solidFill>
                          <a:schemeClr val="tx1"/>
                        </a:solidFill>
                        <a:latin typeface="+mn-lt"/>
                      </a:endParaRPr>
                    </a:p>
                    <a:p>
                      <a:endParaRPr lang="zh-CN" altLang="en-US" sz="240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58373627"/>
                  </a:ext>
                </a:extLst>
              </a:tr>
              <a:tr h="370840">
                <a:tc>
                  <a:txBody>
                    <a:bodyPr/>
                    <a:lstStyle/>
                    <a:p>
                      <a:r>
                        <a:rPr lang="en-US" altLang="zh-CN" sz="2400" dirty="0">
                          <a:solidFill>
                            <a:schemeClr val="tx1"/>
                          </a:solidFill>
                        </a:rPr>
                        <a:t>P1</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dirty="0">
                          <a:solidFill>
                            <a:schemeClr val="tx1"/>
                          </a:solidFill>
                          <a:latin typeface="+mn-lt"/>
                        </a:rPr>
                        <a:t>3</a:t>
                      </a:r>
                      <a:endParaRPr lang="zh-CN" altLang="en-US" sz="2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dirty="0">
                          <a:solidFill>
                            <a:schemeClr val="tx1"/>
                          </a:solidFill>
                          <a:latin typeface="+mn-lt"/>
                        </a:rPr>
                        <a:t>2</a:t>
                      </a:r>
                      <a:endParaRPr lang="zh-CN" altLang="en-US" sz="2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dirty="0">
                          <a:solidFill>
                            <a:schemeClr val="tx1"/>
                          </a:solidFill>
                          <a:latin typeface="+mn-lt"/>
                        </a:rPr>
                        <a:t>2</a:t>
                      </a:r>
                      <a:endParaRPr lang="zh-CN" altLang="en-US" sz="2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dirty="0">
                          <a:solidFill>
                            <a:schemeClr val="tx1"/>
                          </a:solidFill>
                          <a:latin typeface="+mn-lt"/>
                        </a:rPr>
                        <a:t>2</a:t>
                      </a:r>
                      <a:endParaRPr lang="zh-CN" altLang="en-US" sz="2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dirty="0">
                          <a:solidFill>
                            <a:schemeClr val="tx1"/>
                          </a:solidFill>
                          <a:latin typeface="+mn-lt"/>
                        </a:rPr>
                        <a:t>1</a:t>
                      </a:r>
                      <a:endParaRPr lang="zh-CN" altLang="en-US" sz="2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dirty="0">
                          <a:solidFill>
                            <a:schemeClr val="tx1"/>
                          </a:solidFill>
                          <a:latin typeface="+mn-lt"/>
                        </a:rPr>
                        <a:t>0</a:t>
                      </a:r>
                      <a:endParaRPr lang="zh-CN" altLang="en-US" sz="2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486625944"/>
                  </a:ext>
                </a:extLst>
              </a:tr>
              <a:tr h="370840">
                <a:tc>
                  <a:txBody>
                    <a:bodyPr/>
                    <a:lstStyle/>
                    <a:p>
                      <a:r>
                        <a:rPr lang="en-US" altLang="zh-CN" sz="2400" dirty="0">
                          <a:solidFill>
                            <a:schemeClr val="tx1"/>
                          </a:solidFill>
                        </a:rPr>
                        <a:t>P2</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dirty="0">
                          <a:solidFill>
                            <a:schemeClr val="tx1"/>
                          </a:solidFill>
                          <a:latin typeface="+mn-lt"/>
                        </a:rPr>
                        <a:t>9</a:t>
                      </a:r>
                      <a:endParaRPr lang="zh-CN" altLang="en-US" sz="2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dirty="0">
                          <a:solidFill>
                            <a:schemeClr val="tx1"/>
                          </a:solidFill>
                          <a:latin typeface="+mn-lt"/>
                        </a:rPr>
                        <a:t>0</a:t>
                      </a:r>
                      <a:endParaRPr lang="zh-CN" altLang="en-US" sz="2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dirty="0">
                          <a:solidFill>
                            <a:schemeClr val="tx1"/>
                          </a:solidFill>
                          <a:latin typeface="+mn-lt"/>
                        </a:rPr>
                        <a:t>2</a:t>
                      </a:r>
                      <a:endParaRPr lang="zh-CN" altLang="en-US" sz="2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dirty="0">
                          <a:solidFill>
                            <a:schemeClr val="tx1"/>
                          </a:solidFill>
                          <a:latin typeface="+mn-lt"/>
                        </a:rPr>
                        <a:t>3</a:t>
                      </a:r>
                      <a:endParaRPr lang="zh-CN" altLang="en-US" sz="2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dirty="0">
                          <a:solidFill>
                            <a:schemeClr val="tx1"/>
                          </a:solidFill>
                          <a:latin typeface="+mn-lt"/>
                        </a:rPr>
                        <a:t>0</a:t>
                      </a:r>
                      <a:endParaRPr lang="zh-CN" altLang="en-US" sz="2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dirty="0">
                          <a:solidFill>
                            <a:schemeClr val="tx1"/>
                          </a:solidFill>
                          <a:latin typeface="+mn-lt"/>
                        </a:rPr>
                        <a:t>2</a:t>
                      </a:r>
                      <a:endParaRPr lang="zh-CN" altLang="en-US" sz="2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299909872"/>
                  </a:ext>
                </a:extLst>
              </a:tr>
              <a:tr h="370840">
                <a:tc>
                  <a:txBody>
                    <a:bodyPr/>
                    <a:lstStyle/>
                    <a:p>
                      <a:r>
                        <a:rPr lang="en-US" altLang="zh-CN" sz="2400" dirty="0">
                          <a:solidFill>
                            <a:schemeClr val="tx1"/>
                          </a:solidFill>
                        </a:rPr>
                        <a:t>P3</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dirty="0">
                          <a:solidFill>
                            <a:schemeClr val="tx1"/>
                          </a:solidFill>
                          <a:latin typeface="+mn-lt"/>
                        </a:rPr>
                        <a:t>2</a:t>
                      </a:r>
                      <a:endParaRPr lang="zh-CN" altLang="en-US" sz="2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dirty="0">
                          <a:solidFill>
                            <a:schemeClr val="tx1"/>
                          </a:solidFill>
                          <a:latin typeface="+mn-lt"/>
                        </a:rPr>
                        <a:t>2</a:t>
                      </a:r>
                      <a:endParaRPr lang="zh-CN" altLang="en-US" sz="2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dirty="0">
                          <a:solidFill>
                            <a:schemeClr val="tx1"/>
                          </a:solidFill>
                          <a:latin typeface="+mn-lt"/>
                        </a:rPr>
                        <a:t>2</a:t>
                      </a:r>
                      <a:endParaRPr lang="zh-CN" altLang="en-US" sz="2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dirty="0">
                          <a:solidFill>
                            <a:schemeClr val="tx1"/>
                          </a:solidFill>
                          <a:latin typeface="+mn-lt"/>
                        </a:rPr>
                        <a:t>2</a:t>
                      </a:r>
                      <a:endParaRPr lang="zh-CN" altLang="en-US" sz="2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dirty="0">
                          <a:solidFill>
                            <a:schemeClr val="tx1"/>
                          </a:solidFill>
                          <a:latin typeface="+mn-lt"/>
                        </a:rPr>
                        <a:t>1</a:t>
                      </a:r>
                      <a:endParaRPr lang="zh-CN" altLang="en-US" sz="2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dirty="0">
                          <a:solidFill>
                            <a:schemeClr val="tx1"/>
                          </a:solidFill>
                          <a:latin typeface="+mn-lt"/>
                        </a:rPr>
                        <a:t>1</a:t>
                      </a:r>
                      <a:endParaRPr lang="zh-CN" altLang="en-US" sz="2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664186050"/>
                  </a:ext>
                </a:extLst>
              </a:tr>
              <a:tr h="370840">
                <a:tc>
                  <a:txBody>
                    <a:bodyPr/>
                    <a:lstStyle/>
                    <a:p>
                      <a:r>
                        <a:rPr lang="en-US" altLang="zh-CN" sz="2400" dirty="0">
                          <a:solidFill>
                            <a:schemeClr val="tx1"/>
                          </a:solidFill>
                        </a:rPr>
                        <a:t>P4</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dirty="0">
                          <a:solidFill>
                            <a:schemeClr val="tx1"/>
                          </a:solidFill>
                          <a:latin typeface="+mn-lt"/>
                        </a:rPr>
                        <a:t>4</a:t>
                      </a:r>
                      <a:endParaRPr lang="zh-CN" altLang="en-US" sz="2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dirty="0">
                          <a:solidFill>
                            <a:schemeClr val="tx1"/>
                          </a:solidFill>
                          <a:latin typeface="+mn-lt"/>
                        </a:rPr>
                        <a:t>3</a:t>
                      </a:r>
                      <a:endParaRPr lang="zh-CN" altLang="en-US" sz="2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dirty="0">
                          <a:solidFill>
                            <a:schemeClr val="tx1"/>
                          </a:solidFill>
                          <a:latin typeface="+mn-lt"/>
                        </a:rPr>
                        <a:t>3</a:t>
                      </a:r>
                      <a:endParaRPr lang="zh-CN" altLang="en-US" sz="2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dirty="0">
                          <a:solidFill>
                            <a:schemeClr val="tx1"/>
                          </a:solidFill>
                          <a:latin typeface="+mn-lt"/>
                        </a:rPr>
                        <a:t>0</a:t>
                      </a:r>
                      <a:endParaRPr lang="zh-CN" altLang="en-US" sz="2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dirty="0">
                          <a:solidFill>
                            <a:schemeClr val="tx1"/>
                          </a:solidFill>
                          <a:latin typeface="+mn-lt"/>
                        </a:rPr>
                        <a:t>0</a:t>
                      </a:r>
                      <a:endParaRPr lang="zh-CN" altLang="en-US" sz="2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dirty="0">
                          <a:solidFill>
                            <a:schemeClr val="tx1"/>
                          </a:solidFill>
                          <a:latin typeface="+mn-lt"/>
                        </a:rPr>
                        <a:t>2</a:t>
                      </a:r>
                      <a:endParaRPr lang="zh-CN" altLang="en-US" sz="24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560413761"/>
                  </a:ext>
                </a:extLst>
              </a:tr>
            </a:tbl>
          </a:graphicData>
        </a:graphic>
      </p:graphicFrame>
    </p:spTree>
    <p:extLst>
      <p:ext uri="{BB962C8B-B14F-4D97-AF65-F5344CB8AC3E}">
        <p14:creationId xmlns:p14="http://schemas.microsoft.com/office/powerpoint/2010/main" val="24879008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C557EF-B081-C3E8-C9B7-0683B93EB6DA}"/>
              </a:ext>
            </a:extLst>
          </p:cNvPr>
          <p:cNvSpPr txBox="1">
            <a:spLocks/>
          </p:cNvSpPr>
          <p:nvPr/>
        </p:nvSpPr>
        <p:spPr>
          <a:xfrm>
            <a:off x="1637884" y="35662"/>
            <a:ext cx="7886700" cy="864684"/>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4400" b="1" dirty="0">
                <a:solidFill>
                  <a:srgbClr val="FF0000"/>
                </a:solidFill>
              </a:rPr>
              <a:t>4.5.3</a:t>
            </a:r>
            <a:r>
              <a:rPr lang="zh-CN" altLang="en-US" sz="4400" b="1" dirty="0">
                <a:solidFill>
                  <a:srgbClr val="FF0000"/>
                </a:solidFill>
              </a:rPr>
              <a:t>银行家算法举例</a:t>
            </a:r>
            <a:endParaRPr lang="zh-CN" altLang="en-US" b="1" dirty="0"/>
          </a:p>
        </p:txBody>
      </p:sp>
      <p:sp>
        <p:nvSpPr>
          <p:cNvPr id="4" name="矩形 3">
            <a:extLst>
              <a:ext uri="{FF2B5EF4-FFF2-40B4-BE49-F238E27FC236}">
                <a16:creationId xmlns:a16="http://schemas.microsoft.com/office/drawing/2014/main" id="{00B8B345-4811-71AF-8235-064225593E2A}"/>
              </a:ext>
            </a:extLst>
          </p:cNvPr>
          <p:cNvSpPr>
            <a:spLocks noChangeArrowheads="1"/>
          </p:cNvSpPr>
          <p:nvPr/>
        </p:nvSpPr>
        <p:spPr bwMode="auto">
          <a:xfrm>
            <a:off x="419100" y="1341439"/>
            <a:ext cx="839343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lang="zh-CN" altLang="zh-CN" sz="2400" dirty="0"/>
              <a:t>（</a:t>
            </a:r>
            <a:r>
              <a:rPr lang="en-US" altLang="zh-CN" sz="2400" dirty="0"/>
              <a:t>1</a:t>
            </a:r>
            <a:r>
              <a:rPr lang="zh-CN" altLang="zh-CN" sz="2400" dirty="0"/>
              <a:t>）系统安全，因为存在安全序列（</a:t>
            </a:r>
            <a:r>
              <a:rPr lang="en-US" altLang="zh-CN" sz="2400" dirty="0"/>
              <a:t>P1,P3,P0,P2,P4</a:t>
            </a:r>
            <a:r>
              <a:rPr lang="zh-CN" altLang="zh-CN" sz="2400" dirty="0"/>
              <a:t>），判断过程略。</a:t>
            </a:r>
          </a:p>
          <a:p>
            <a:pPr>
              <a:spcBef>
                <a:spcPct val="20000"/>
              </a:spcBef>
            </a:pPr>
            <a:r>
              <a:rPr lang="zh-CN" altLang="zh-CN" sz="2400" dirty="0"/>
              <a:t>（</a:t>
            </a:r>
            <a:r>
              <a:rPr lang="en-US" altLang="zh-CN" sz="2400" dirty="0"/>
              <a:t>2</a:t>
            </a:r>
            <a:r>
              <a:rPr lang="zh-CN" altLang="zh-CN" sz="2400" dirty="0"/>
              <a:t>）</a:t>
            </a:r>
            <a:r>
              <a:rPr lang="zh-CN" altLang="en-US" sz="2400" dirty="0"/>
              <a:t>可以分配</a:t>
            </a:r>
            <a:r>
              <a:rPr lang="zh-CN" altLang="zh-CN" sz="2400" dirty="0"/>
              <a:t>，分配后系统仍处于安全状态，存在安全序列（</a:t>
            </a:r>
            <a:r>
              <a:rPr lang="en-US" altLang="zh-CN" sz="2400" dirty="0"/>
              <a:t>P1,P3,P2,P0,P4</a:t>
            </a:r>
            <a:r>
              <a:rPr lang="zh-CN" altLang="zh-CN" sz="2400" dirty="0"/>
              <a:t>）。</a:t>
            </a:r>
          </a:p>
          <a:p>
            <a:pPr>
              <a:spcBef>
                <a:spcPct val="20000"/>
              </a:spcBef>
            </a:pPr>
            <a:r>
              <a:rPr lang="zh-CN" altLang="zh-CN" sz="2400" dirty="0"/>
              <a:t>（</a:t>
            </a:r>
            <a:r>
              <a:rPr lang="en-US" altLang="zh-CN" sz="2400" dirty="0"/>
              <a:t>3</a:t>
            </a:r>
            <a:r>
              <a:rPr lang="zh-CN" altLang="zh-CN" sz="2400" dirty="0"/>
              <a:t>）银行家算法的局限性：</a:t>
            </a:r>
            <a:endParaRPr lang="en-US" altLang="zh-CN" sz="2400" dirty="0"/>
          </a:p>
          <a:p>
            <a:pPr lvl="1">
              <a:spcBef>
                <a:spcPct val="20000"/>
              </a:spcBef>
            </a:pPr>
            <a:r>
              <a:rPr lang="en-US" altLang="zh-CN" sz="2400" dirty="0"/>
              <a:t>1</a:t>
            </a:r>
            <a:r>
              <a:rPr lang="zh-CN" altLang="zh-CN" sz="2400" dirty="0"/>
              <a:t>）系统中进程数量及资源数量众多，而且每当进程申请资源时都要运行该算法，因此算法本身的运行开销大；</a:t>
            </a:r>
            <a:endParaRPr lang="en-US" altLang="zh-CN" sz="2400" dirty="0"/>
          </a:p>
          <a:p>
            <a:pPr lvl="1">
              <a:spcBef>
                <a:spcPct val="20000"/>
              </a:spcBef>
            </a:pPr>
            <a:r>
              <a:rPr lang="en-US" altLang="zh-CN" sz="2400" dirty="0"/>
              <a:t>2</a:t>
            </a:r>
            <a:r>
              <a:rPr lang="zh-CN" altLang="zh-CN" sz="2400" dirty="0"/>
              <a:t>）银行家算法是按照最严苛的条件判断安全性的，过于保守，会降低资源利用率及延迟进程推进速度；</a:t>
            </a:r>
            <a:endParaRPr lang="en-US" altLang="zh-CN" sz="2400" dirty="0"/>
          </a:p>
          <a:p>
            <a:pPr lvl="1">
              <a:spcBef>
                <a:spcPct val="20000"/>
              </a:spcBef>
            </a:pPr>
            <a:r>
              <a:rPr lang="en-US" altLang="zh-CN" sz="2400" dirty="0"/>
              <a:t>3</a:t>
            </a:r>
            <a:r>
              <a:rPr lang="zh-CN" altLang="zh-CN" sz="2400" dirty="0"/>
              <a:t>）银行家算法在寻找安全序列时完全没有考虑进程之间的同步关系：相互协作进程间的前驱后继关系，这在实际系统中是很不现实的。</a:t>
            </a:r>
          </a:p>
        </p:txBody>
      </p:sp>
    </p:spTree>
    <p:extLst>
      <p:ext uri="{BB962C8B-B14F-4D97-AF65-F5344CB8AC3E}">
        <p14:creationId xmlns:p14="http://schemas.microsoft.com/office/powerpoint/2010/main" val="2850525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8009B-F472-4D0D-D492-F60F9F4EE000}"/>
              </a:ext>
            </a:extLst>
          </p:cNvPr>
          <p:cNvSpPr>
            <a:spLocks noGrp="1"/>
          </p:cNvSpPr>
          <p:nvPr>
            <p:ph type="title"/>
          </p:nvPr>
        </p:nvSpPr>
        <p:spPr/>
        <p:txBody>
          <a:bodyPr/>
          <a:lstStyle/>
          <a:p>
            <a:r>
              <a:rPr lang="zh-CN" altLang="en-US" dirty="0">
                <a:solidFill>
                  <a:srgbClr val="FF0000"/>
                </a:solidFill>
              </a:rPr>
              <a:t>进程死锁</a:t>
            </a:r>
          </a:p>
        </p:txBody>
      </p:sp>
      <p:sp>
        <p:nvSpPr>
          <p:cNvPr id="9" name="文本框 8">
            <a:extLst>
              <a:ext uri="{FF2B5EF4-FFF2-40B4-BE49-F238E27FC236}">
                <a16:creationId xmlns:a16="http://schemas.microsoft.com/office/drawing/2014/main" id="{B6F2B05D-7C33-A2AD-CF1F-78FC42D292E1}"/>
              </a:ext>
            </a:extLst>
          </p:cNvPr>
          <p:cNvSpPr txBox="1"/>
          <p:nvPr/>
        </p:nvSpPr>
        <p:spPr>
          <a:xfrm>
            <a:off x="628650" y="1025525"/>
            <a:ext cx="5384800" cy="584775"/>
          </a:xfrm>
          <a:prstGeom prst="rect">
            <a:avLst/>
          </a:prstGeom>
          <a:noFill/>
        </p:spPr>
        <p:txBody>
          <a:bodyPr wrap="square" rtlCol="0">
            <a:spAutoFit/>
          </a:bodyPr>
          <a:lstStyle/>
          <a:p>
            <a:r>
              <a:rPr lang="en-US" altLang="zh-CN" sz="3200" b="1" dirty="0">
                <a:solidFill>
                  <a:srgbClr val="FF0000"/>
                </a:solidFill>
              </a:rPr>
              <a:t>4.6 </a:t>
            </a:r>
            <a:r>
              <a:rPr lang="zh-CN" altLang="en-US" sz="3200" b="1" dirty="0">
                <a:solidFill>
                  <a:srgbClr val="FF0000"/>
                </a:solidFill>
              </a:rPr>
              <a:t>死锁的检测与解除</a:t>
            </a:r>
          </a:p>
        </p:txBody>
      </p:sp>
      <p:sp>
        <p:nvSpPr>
          <p:cNvPr id="6" name="Rectangle 3">
            <a:extLst>
              <a:ext uri="{FF2B5EF4-FFF2-40B4-BE49-F238E27FC236}">
                <a16:creationId xmlns:a16="http://schemas.microsoft.com/office/drawing/2014/main" id="{8DD6548B-88BA-5B00-D9B6-E1E151DBE4B0}"/>
              </a:ext>
            </a:extLst>
          </p:cNvPr>
          <p:cNvSpPr>
            <a:spLocks noChangeArrowheads="1"/>
          </p:cNvSpPr>
          <p:nvPr/>
        </p:nvSpPr>
        <p:spPr bwMode="auto">
          <a:xfrm>
            <a:off x="877889" y="1890714"/>
            <a:ext cx="7053981" cy="2495171"/>
          </a:xfrm>
          <a:prstGeom prst="rect">
            <a:avLst/>
          </a:prstGeom>
          <a:noFill/>
          <a:ln>
            <a:noFill/>
          </a:ln>
          <a:effectLst/>
        </p:spPr>
        <p:txBody>
          <a:bodyPr wrap="square" lIns="90000" tIns="46800" rIns="90000" bIns="46800">
            <a:spAutoFit/>
          </a:bodyPr>
          <a:lstStyle/>
          <a:p>
            <a:pPr>
              <a:lnSpc>
                <a:spcPct val="90000"/>
              </a:lnSpc>
              <a:spcBef>
                <a:spcPct val="50000"/>
              </a:spcBef>
              <a:buSzPct val="85000"/>
              <a:defRPr/>
            </a:pPr>
            <a:r>
              <a:rPr kumimoji="1" lang="en-US" altLang="zh-CN" sz="2400" b="1" dirty="0">
                <a:latin typeface="+mn-ea"/>
                <a:ea typeface="+mn-ea"/>
                <a:sym typeface="Wingdings 2" pitchFamily="18" charset="2"/>
              </a:rPr>
              <a:t>1.</a:t>
            </a:r>
            <a:r>
              <a:rPr kumimoji="1" lang="zh-CN" altLang="en-US" sz="2400" b="1" dirty="0">
                <a:latin typeface="+mn-ea"/>
                <a:ea typeface="+mn-ea"/>
                <a:sym typeface="Wingdings 2" pitchFamily="18" charset="2"/>
              </a:rPr>
              <a:t>资源分配图</a:t>
            </a:r>
            <a:endParaRPr kumimoji="1" lang="en-US" altLang="zh-CN" sz="2400" b="1" dirty="0">
              <a:latin typeface="+mn-ea"/>
              <a:ea typeface="+mn-ea"/>
              <a:sym typeface="Wingdings 2" pitchFamily="18" charset="2"/>
            </a:endParaRPr>
          </a:p>
          <a:p>
            <a:pPr>
              <a:lnSpc>
                <a:spcPct val="90000"/>
              </a:lnSpc>
              <a:spcBef>
                <a:spcPct val="50000"/>
              </a:spcBef>
              <a:buSzPct val="85000"/>
              <a:defRPr/>
            </a:pPr>
            <a:r>
              <a:rPr kumimoji="1" lang="en-US" altLang="zh-CN" sz="2400" b="1" dirty="0">
                <a:latin typeface="+mn-ea"/>
                <a:ea typeface="+mn-ea"/>
                <a:sym typeface="Wingdings 2" pitchFamily="18" charset="2"/>
              </a:rPr>
              <a:t>2.</a:t>
            </a:r>
            <a:r>
              <a:rPr kumimoji="1" lang="zh-CN" altLang="en-US" sz="2400" b="1" dirty="0">
                <a:latin typeface="+mn-ea"/>
                <a:ea typeface="+mn-ea"/>
                <a:sym typeface="Wingdings 2" pitchFamily="18" charset="2"/>
              </a:rPr>
              <a:t>死锁定理</a:t>
            </a:r>
            <a:endParaRPr kumimoji="1" lang="en-US" altLang="zh-CN" sz="2400" b="1" dirty="0">
              <a:latin typeface="+mn-ea"/>
              <a:ea typeface="+mn-ea"/>
              <a:sym typeface="Wingdings 2" pitchFamily="18" charset="2"/>
            </a:endParaRPr>
          </a:p>
          <a:p>
            <a:pPr>
              <a:lnSpc>
                <a:spcPct val="90000"/>
              </a:lnSpc>
              <a:spcBef>
                <a:spcPct val="50000"/>
              </a:spcBef>
              <a:buSzPct val="85000"/>
              <a:defRPr/>
            </a:pPr>
            <a:r>
              <a:rPr kumimoji="1" lang="en-US" altLang="zh-CN" sz="2400" b="1" dirty="0">
                <a:latin typeface="+mn-ea"/>
                <a:sym typeface="Wingdings 2" pitchFamily="18" charset="2"/>
              </a:rPr>
              <a:t>3.</a:t>
            </a:r>
            <a:r>
              <a:rPr kumimoji="1" lang="zh-CN" altLang="en-US" sz="2400" b="1" dirty="0">
                <a:latin typeface="+mn-ea"/>
                <a:sym typeface="Wingdings 2" pitchFamily="18" charset="2"/>
              </a:rPr>
              <a:t>死锁检测算法</a:t>
            </a:r>
            <a:endParaRPr kumimoji="1" lang="en-US" altLang="zh-CN" sz="2400" b="1" dirty="0">
              <a:latin typeface="+mn-ea"/>
              <a:sym typeface="Wingdings 2" pitchFamily="18" charset="2"/>
            </a:endParaRPr>
          </a:p>
          <a:p>
            <a:pPr>
              <a:lnSpc>
                <a:spcPct val="90000"/>
              </a:lnSpc>
              <a:spcBef>
                <a:spcPct val="50000"/>
              </a:spcBef>
              <a:buSzPct val="85000"/>
              <a:defRPr/>
            </a:pPr>
            <a:r>
              <a:rPr kumimoji="1" lang="en-US" altLang="zh-CN" sz="2400" b="1" dirty="0">
                <a:latin typeface="+mn-ea"/>
                <a:ea typeface="+mn-ea"/>
                <a:sym typeface="Wingdings 2" pitchFamily="18" charset="2"/>
              </a:rPr>
              <a:t>4.</a:t>
            </a:r>
            <a:r>
              <a:rPr kumimoji="1" lang="zh-CN" altLang="en-US" sz="2400" b="1" dirty="0">
                <a:latin typeface="+mn-ea"/>
                <a:ea typeface="+mn-ea"/>
                <a:sym typeface="Wingdings 2" pitchFamily="18" charset="2"/>
              </a:rPr>
              <a:t>死锁检测时机</a:t>
            </a:r>
            <a:endParaRPr kumimoji="1" lang="en-US" altLang="zh-CN" sz="2400" b="1" dirty="0">
              <a:latin typeface="+mn-ea"/>
              <a:ea typeface="+mn-ea"/>
              <a:sym typeface="Wingdings 2" pitchFamily="18" charset="2"/>
            </a:endParaRPr>
          </a:p>
          <a:p>
            <a:pPr>
              <a:lnSpc>
                <a:spcPct val="90000"/>
              </a:lnSpc>
              <a:spcBef>
                <a:spcPct val="50000"/>
              </a:spcBef>
              <a:buSzPct val="85000"/>
              <a:defRPr/>
            </a:pPr>
            <a:r>
              <a:rPr kumimoji="1" lang="en-US" altLang="zh-CN" sz="2400" b="1" dirty="0">
                <a:latin typeface="+mn-ea"/>
                <a:sym typeface="Wingdings 2" pitchFamily="18" charset="2"/>
              </a:rPr>
              <a:t>5.</a:t>
            </a:r>
            <a:r>
              <a:rPr kumimoji="1" lang="zh-CN" altLang="en-US" sz="2400" b="1" dirty="0">
                <a:latin typeface="+mn-ea"/>
                <a:sym typeface="Wingdings 2" pitchFamily="18" charset="2"/>
              </a:rPr>
              <a:t>死锁的解除</a:t>
            </a:r>
            <a:endParaRPr kumimoji="1" lang="en-US" altLang="zh-CN" sz="2400" b="1" dirty="0">
              <a:latin typeface="+mn-ea"/>
              <a:ea typeface="+mn-ea"/>
              <a:sym typeface="Wingdings 2" pitchFamily="18" charset="2"/>
            </a:endParaRPr>
          </a:p>
        </p:txBody>
      </p:sp>
    </p:spTree>
    <p:extLst>
      <p:ext uri="{BB962C8B-B14F-4D97-AF65-F5344CB8AC3E}">
        <p14:creationId xmlns:p14="http://schemas.microsoft.com/office/powerpoint/2010/main" val="4919436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8009B-F472-4D0D-D492-F60F9F4EE000}"/>
              </a:ext>
            </a:extLst>
          </p:cNvPr>
          <p:cNvSpPr>
            <a:spLocks noGrp="1"/>
          </p:cNvSpPr>
          <p:nvPr>
            <p:ph type="title"/>
          </p:nvPr>
        </p:nvSpPr>
        <p:spPr/>
        <p:txBody>
          <a:bodyPr/>
          <a:lstStyle/>
          <a:p>
            <a:r>
              <a:rPr lang="zh-CN" altLang="en-US" dirty="0">
                <a:solidFill>
                  <a:srgbClr val="FF0000"/>
                </a:solidFill>
              </a:rPr>
              <a:t>死锁的检测与解除</a:t>
            </a:r>
          </a:p>
        </p:txBody>
      </p:sp>
      <p:sp>
        <p:nvSpPr>
          <p:cNvPr id="9" name="文本框 8">
            <a:extLst>
              <a:ext uri="{FF2B5EF4-FFF2-40B4-BE49-F238E27FC236}">
                <a16:creationId xmlns:a16="http://schemas.microsoft.com/office/drawing/2014/main" id="{B6F2B05D-7C33-A2AD-CF1F-78FC42D292E1}"/>
              </a:ext>
            </a:extLst>
          </p:cNvPr>
          <p:cNvSpPr txBox="1"/>
          <p:nvPr/>
        </p:nvSpPr>
        <p:spPr>
          <a:xfrm>
            <a:off x="628650" y="1025525"/>
            <a:ext cx="5384800" cy="584775"/>
          </a:xfrm>
          <a:prstGeom prst="rect">
            <a:avLst/>
          </a:prstGeom>
          <a:noFill/>
        </p:spPr>
        <p:txBody>
          <a:bodyPr wrap="square" rtlCol="0">
            <a:spAutoFit/>
          </a:bodyPr>
          <a:lstStyle/>
          <a:p>
            <a:r>
              <a:rPr lang="en-US" altLang="zh-CN" sz="3200" b="1" dirty="0">
                <a:solidFill>
                  <a:srgbClr val="FF0000"/>
                </a:solidFill>
              </a:rPr>
              <a:t>1 </a:t>
            </a:r>
            <a:r>
              <a:rPr lang="zh-CN" altLang="en-US" sz="3200" b="1" dirty="0">
                <a:solidFill>
                  <a:srgbClr val="FF0000"/>
                </a:solidFill>
              </a:rPr>
              <a:t>资源分配图</a:t>
            </a:r>
          </a:p>
        </p:txBody>
      </p:sp>
      <p:sp>
        <p:nvSpPr>
          <p:cNvPr id="29" name="Text Box 7">
            <a:extLst>
              <a:ext uri="{FF2B5EF4-FFF2-40B4-BE49-F238E27FC236}">
                <a16:creationId xmlns:a16="http://schemas.microsoft.com/office/drawing/2014/main" id="{99217714-81D1-72FE-8C4D-3F279D16321B}"/>
              </a:ext>
            </a:extLst>
          </p:cNvPr>
          <p:cNvSpPr txBox="1">
            <a:spLocks noChangeArrowheads="1"/>
          </p:cNvSpPr>
          <p:nvPr/>
        </p:nvSpPr>
        <p:spPr bwMode="auto">
          <a:xfrm>
            <a:off x="2341271" y="5443635"/>
            <a:ext cx="42418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dirty="0">
                <a:solidFill>
                  <a:srgbClr val="000000"/>
                </a:solidFill>
                <a:latin typeface="微软雅黑" panose="020B0503020204020204" pitchFamily="34" charset="-122"/>
                <a:ea typeface="微软雅黑" panose="020B0503020204020204" pitchFamily="34" charset="-122"/>
              </a:rPr>
              <a:t>同类资源有多个时的情况 </a:t>
            </a:r>
          </a:p>
        </p:txBody>
      </p:sp>
      <p:sp>
        <p:nvSpPr>
          <p:cNvPr id="30" name="椭圆 11">
            <a:extLst>
              <a:ext uri="{FF2B5EF4-FFF2-40B4-BE49-F238E27FC236}">
                <a16:creationId xmlns:a16="http://schemas.microsoft.com/office/drawing/2014/main" id="{18A115FC-DEEF-6CB4-41E3-B6F98ABB6A82}"/>
              </a:ext>
            </a:extLst>
          </p:cNvPr>
          <p:cNvSpPr>
            <a:spLocks noChangeArrowheads="1"/>
          </p:cNvSpPr>
          <p:nvPr/>
        </p:nvSpPr>
        <p:spPr bwMode="auto">
          <a:xfrm>
            <a:off x="3909060" y="1970663"/>
            <a:ext cx="775766" cy="714532"/>
          </a:xfrm>
          <a:prstGeom prst="ellipse">
            <a:avLst/>
          </a:pr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609600" indent="-6096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609600" marR="0" lvl="0" indent="-609600" defTabSz="914400" eaLnBrk="0" fontAlgn="base" latinLnBrk="0" hangingPunct="0">
              <a:lnSpc>
                <a:spcPct val="100000"/>
              </a:lnSpc>
              <a:spcBef>
                <a:spcPct val="2000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1" name="TextBox 12">
            <a:extLst>
              <a:ext uri="{FF2B5EF4-FFF2-40B4-BE49-F238E27FC236}">
                <a16:creationId xmlns:a16="http://schemas.microsoft.com/office/drawing/2014/main" id="{4537E978-F61C-9341-A7E6-F1C7E4D4AE8D}"/>
              </a:ext>
            </a:extLst>
          </p:cNvPr>
          <p:cNvSpPr txBox="1">
            <a:spLocks noChangeArrowheads="1"/>
          </p:cNvSpPr>
          <p:nvPr/>
        </p:nvSpPr>
        <p:spPr bwMode="auto">
          <a:xfrm>
            <a:off x="4037127" y="2148620"/>
            <a:ext cx="504825" cy="400050"/>
          </a:xfrm>
          <a:prstGeom prst="rect">
            <a:avLst/>
          </a:prstGeom>
          <a:solidFill>
            <a:srgbClr val="66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P1</a:t>
            </a: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2" name="椭圆 13">
            <a:extLst>
              <a:ext uri="{FF2B5EF4-FFF2-40B4-BE49-F238E27FC236}">
                <a16:creationId xmlns:a16="http://schemas.microsoft.com/office/drawing/2014/main" id="{DA535888-2F9C-BF30-722F-A592309585B3}"/>
              </a:ext>
            </a:extLst>
          </p:cNvPr>
          <p:cNvSpPr>
            <a:spLocks noChangeArrowheads="1"/>
          </p:cNvSpPr>
          <p:nvPr/>
        </p:nvSpPr>
        <p:spPr bwMode="auto">
          <a:xfrm>
            <a:off x="5615101" y="3590069"/>
            <a:ext cx="790575" cy="734281"/>
          </a:xfrm>
          <a:prstGeom prst="ellipse">
            <a:avLst/>
          </a:pr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609600" indent="-6096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609600" marR="0" lvl="0" indent="-609600" defTabSz="914400" eaLnBrk="0" fontAlgn="base" latinLnBrk="0" hangingPunct="0">
              <a:lnSpc>
                <a:spcPct val="100000"/>
              </a:lnSpc>
              <a:spcBef>
                <a:spcPct val="2000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3" name="TextBox 14">
            <a:extLst>
              <a:ext uri="{FF2B5EF4-FFF2-40B4-BE49-F238E27FC236}">
                <a16:creationId xmlns:a16="http://schemas.microsoft.com/office/drawing/2014/main" id="{59DE0C53-CB79-59BA-FF40-FC24DB54A9F2}"/>
              </a:ext>
            </a:extLst>
          </p:cNvPr>
          <p:cNvSpPr txBox="1">
            <a:spLocks noChangeArrowheads="1"/>
          </p:cNvSpPr>
          <p:nvPr/>
        </p:nvSpPr>
        <p:spPr bwMode="auto">
          <a:xfrm>
            <a:off x="5765915" y="3764695"/>
            <a:ext cx="503237" cy="400050"/>
          </a:xfrm>
          <a:prstGeom prst="rect">
            <a:avLst/>
          </a:prstGeom>
          <a:solidFill>
            <a:srgbClr val="66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P3</a:t>
            </a: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4" name="椭圆 15">
            <a:extLst>
              <a:ext uri="{FF2B5EF4-FFF2-40B4-BE49-F238E27FC236}">
                <a16:creationId xmlns:a16="http://schemas.microsoft.com/office/drawing/2014/main" id="{56140B8B-0108-1C04-B61E-167FDCEE3B2A}"/>
              </a:ext>
            </a:extLst>
          </p:cNvPr>
          <p:cNvSpPr>
            <a:spLocks noChangeArrowheads="1"/>
          </p:cNvSpPr>
          <p:nvPr/>
        </p:nvSpPr>
        <p:spPr bwMode="auto">
          <a:xfrm>
            <a:off x="2274569" y="3472595"/>
            <a:ext cx="743153" cy="765175"/>
          </a:xfrm>
          <a:prstGeom prst="ellipse">
            <a:avLst/>
          </a:pr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609600" indent="-6096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609600" marR="0" lvl="0" indent="-609600" defTabSz="914400" eaLnBrk="0" fontAlgn="base" latinLnBrk="0" hangingPunct="0">
              <a:lnSpc>
                <a:spcPct val="100000"/>
              </a:lnSpc>
              <a:spcBef>
                <a:spcPct val="2000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5" name="TextBox 16">
            <a:extLst>
              <a:ext uri="{FF2B5EF4-FFF2-40B4-BE49-F238E27FC236}">
                <a16:creationId xmlns:a16="http://schemas.microsoft.com/office/drawing/2014/main" id="{56B54F53-C314-5D04-5D35-0E393B803DC3}"/>
              </a:ext>
            </a:extLst>
          </p:cNvPr>
          <p:cNvSpPr txBox="1">
            <a:spLocks noChangeArrowheads="1"/>
          </p:cNvSpPr>
          <p:nvPr/>
        </p:nvSpPr>
        <p:spPr bwMode="auto">
          <a:xfrm>
            <a:off x="2393070" y="3677381"/>
            <a:ext cx="504825" cy="400050"/>
          </a:xfrm>
          <a:prstGeom prst="rect">
            <a:avLst/>
          </a:prstGeom>
          <a:solidFill>
            <a:srgbClr val="66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P2</a:t>
            </a: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6" name="矩形 35">
            <a:extLst>
              <a:ext uri="{FF2B5EF4-FFF2-40B4-BE49-F238E27FC236}">
                <a16:creationId xmlns:a16="http://schemas.microsoft.com/office/drawing/2014/main" id="{6FE682B7-A89B-F6E1-30B4-3004A1C1FA63}"/>
              </a:ext>
            </a:extLst>
          </p:cNvPr>
          <p:cNvSpPr/>
          <p:nvPr/>
        </p:nvSpPr>
        <p:spPr bwMode="auto">
          <a:xfrm>
            <a:off x="2094027" y="2580421"/>
            <a:ext cx="1223963" cy="576263"/>
          </a:xfrm>
          <a:prstGeom prst="rect">
            <a:avLst/>
          </a:prstGeom>
          <a:solidFill>
            <a:srgbClr val="FFC319">
              <a:lumMod val="60000"/>
              <a:lumOff val="40000"/>
            </a:srgbClr>
          </a:solidFill>
          <a:ln>
            <a:noFill/>
          </a:ln>
          <a:effectLst/>
        </p:spPr>
        <p:txBody>
          <a:bodyPr/>
          <a:lstStyle/>
          <a:p>
            <a:pPr marL="609600" marR="0" lvl="0" indent="-609600" defTabSz="914400" eaLnBrk="0" fontAlgn="base" latinLnBrk="0" hangingPunct="0">
              <a:lnSpc>
                <a:spcPct val="100000"/>
              </a:lnSpc>
              <a:spcBef>
                <a:spcPct val="2000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charset="0"/>
            </a:endParaRPr>
          </a:p>
        </p:txBody>
      </p:sp>
      <p:sp>
        <p:nvSpPr>
          <p:cNvPr id="37" name="TextBox 18">
            <a:extLst>
              <a:ext uri="{FF2B5EF4-FFF2-40B4-BE49-F238E27FC236}">
                <a16:creationId xmlns:a16="http://schemas.microsoft.com/office/drawing/2014/main" id="{08A4E4DF-5131-897E-D85B-6F522085C569}"/>
              </a:ext>
            </a:extLst>
          </p:cNvPr>
          <p:cNvSpPr txBox="1">
            <a:spLocks noChangeArrowheads="1"/>
          </p:cNvSpPr>
          <p:nvPr/>
        </p:nvSpPr>
        <p:spPr bwMode="auto">
          <a:xfrm>
            <a:off x="2309927" y="2724884"/>
            <a:ext cx="8556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zh-CN" altLang="en-US" sz="1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p>
        </p:txBody>
      </p:sp>
      <p:sp>
        <p:nvSpPr>
          <p:cNvPr id="38" name="TextBox 19">
            <a:extLst>
              <a:ext uri="{FF2B5EF4-FFF2-40B4-BE49-F238E27FC236}">
                <a16:creationId xmlns:a16="http://schemas.microsoft.com/office/drawing/2014/main" id="{B6400384-E3FC-6F8C-BD1B-D9188647D71A}"/>
              </a:ext>
            </a:extLst>
          </p:cNvPr>
          <p:cNvSpPr txBox="1">
            <a:spLocks noChangeArrowheads="1"/>
          </p:cNvSpPr>
          <p:nvPr/>
        </p:nvSpPr>
        <p:spPr bwMode="auto">
          <a:xfrm>
            <a:off x="3244964" y="2685195"/>
            <a:ext cx="576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R1</a:t>
            </a: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9" name="矩形 38">
            <a:extLst>
              <a:ext uri="{FF2B5EF4-FFF2-40B4-BE49-F238E27FC236}">
                <a16:creationId xmlns:a16="http://schemas.microsoft.com/office/drawing/2014/main" id="{F6B897A2-ADD2-4DD9-E3E7-A06F60AED3A8}"/>
              </a:ext>
            </a:extLst>
          </p:cNvPr>
          <p:cNvSpPr/>
          <p:nvPr/>
        </p:nvSpPr>
        <p:spPr bwMode="auto">
          <a:xfrm>
            <a:off x="5334114" y="2653446"/>
            <a:ext cx="1223962" cy="576263"/>
          </a:xfrm>
          <a:prstGeom prst="rect">
            <a:avLst/>
          </a:prstGeom>
          <a:solidFill>
            <a:srgbClr val="FFC319">
              <a:lumMod val="60000"/>
              <a:lumOff val="40000"/>
            </a:srgbClr>
          </a:solidFill>
          <a:ln>
            <a:noFill/>
          </a:ln>
          <a:effectLst/>
        </p:spPr>
        <p:txBody>
          <a:bodyPr/>
          <a:lstStyle/>
          <a:p>
            <a:pPr marL="609600" marR="0" lvl="0" indent="-609600" defTabSz="914400" eaLnBrk="0" fontAlgn="base" latinLnBrk="0" hangingPunct="0">
              <a:lnSpc>
                <a:spcPct val="100000"/>
              </a:lnSpc>
              <a:spcBef>
                <a:spcPct val="2000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charset="0"/>
            </a:endParaRPr>
          </a:p>
        </p:txBody>
      </p:sp>
      <p:sp>
        <p:nvSpPr>
          <p:cNvPr id="40" name="TextBox 21">
            <a:extLst>
              <a:ext uri="{FF2B5EF4-FFF2-40B4-BE49-F238E27FC236}">
                <a16:creationId xmlns:a16="http://schemas.microsoft.com/office/drawing/2014/main" id="{854C3234-5888-7EF3-5265-0DDE93CC6A8B}"/>
              </a:ext>
            </a:extLst>
          </p:cNvPr>
          <p:cNvSpPr txBox="1">
            <a:spLocks noChangeArrowheads="1"/>
          </p:cNvSpPr>
          <p:nvPr/>
        </p:nvSpPr>
        <p:spPr bwMode="auto">
          <a:xfrm>
            <a:off x="5550014" y="2797909"/>
            <a:ext cx="85566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zh-CN" altLang="en-US" sz="1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p>
        </p:txBody>
      </p:sp>
      <p:sp>
        <p:nvSpPr>
          <p:cNvPr id="41" name="TextBox 22">
            <a:extLst>
              <a:ext uri="{FF2B5EF4-FFF2-40B4-BE49-F238E27FC236}">
                <a16:creationId xmlns:a16="http://schemas.microsoft.com/office/drawing/2014/main" id="{E39FF854-D330-B6F1-1BD9-CDD0C3DE603F}"/>
              </a:ext>
            </a:extLst>
          </p:cNvPr>
          <p:cNvSpPr txBox="1">
            <a:spLocks noChangeArrowheads="1"/>
          </p:cNvSpPr>
          <p:nvPr/>
        </p:nvSpPr>
        <p:spPr bwMode="auto">
          <a:xfrm>
            <a:off x="4902315" y="2724883"/>
            <a:ext cx="574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R2</a:t>
            </a: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42" name="矩形 41">
            <a:extLst>
              <a:ext uri="{FF2B5EF4-FFF2-40B4-BE49-F238E27FC236}">
                <a16:creationId xmlns:a16="http://schemas.microsoft.com/office/drawing/2014/main" id="{CF10C7A1-21D8-C5C7-0F9B-6D2D407173A1}"/>
              </a:ext>
            </a:extLst>
          </p:cNvPr>
          <p:cNvSpPr/>
          <p:nvPr/>
        </p:nvSpPr>
        <p:spPr bwMode="auto">
          <a:xfrm>
            <a:off x="3460864" y="4453671"/>
            <a:ext cx="1223962" cy="576263"/>
          </a:xfrm>
          <a:prstGeom prst="rect">
            <a:avLst/>
          </a:prstGeom>
          <a:solidFill>
            <a:srgbClr val="FFC319">
              <a:lumMod val="60000"/>
              <a:lumOff val="40000"/>
            </a:srgbClr>
          </a:solidFill>
          <a:ln>
            <a:noFill/>
          </a:ln>
          <a:effectLst/>
        </p:spPr>
        <p:txBody>
          <a:bodyPr/>
          <a:lstStyle/>
          <a:p>
            <a:pPr marL="609600" marR="0" lvl="0" indent="-609600" defTabSz="914400" eaLnBrk="0" fontAlgn="base" latinLnBrk="0" hangingPunct="0">
              <a:lnSpc>
                <a:spcPct val="100000"/>
              </a:lnSpc>
              <a:spcBef>
                <a:spcPct val="2000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charset="0"/>
            </a:endParaRPr>
          </a:p>
        </p:txBody>
      </p:sp>
      <p:sp>
        <p:nvSpPr>
          <p:cNvPr id="43" name="TextBox 24">
            <a:extLst>
              <a:ext uri="{FF2B5EF4-FFF2-40B4-BE49-F238E27FC236}">
                <a16:creationId xmlns:a16="http://schemas.microsoft.com/office/drawing/2014/main" id="{0D10BC76-F1F1-9EBB-966E-857DCFE22E42}"/>
              </a:ext>
            </a:extLst>
          </p:cNvPr>
          <p:cNvSpPr txBox="1">
            <a:spLocks noChangeArrowheads="1"/>
          </p:cNvSpPr>
          <p:nvPr/>
        </p:nvSpPr>
        <p:spPr bwMode="auto">
          <a:xfrm>
            <a:off x="3533889" y="4598134"/>
            <a:ext cx="100806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zh-CN" altLang="en-US" sz="1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   ●</a:t>
            </a:r>
          </a:p>
        </p:txBody>
      </p:sp>
      <p:sp>
        <p:nvSpPr>
          <p:cNvPr id="44" name="TextBox 25">
            <a:extLst>
              <a:ext uri="{FF2B5EF4-FFF2-40B4-BE49-F238E27FC236}">
                <a16:creationId xmlns:a16="http://schemas.microsoft.com/office/drawing/2014/main" id="{728486E5-B7FD-003B-2DAC-7CA05F3D8A32}"/>
              </a:ext>
            </a:extLst>
          </p:cNvPr>
          <p:cNvSpPr txBox="1">
            <a:spLocks noChangeArrowheads="1"/>
          </p:cNvSpPr>
          <p:nvPr/>
        </p:nvSpPr>
        <p:spPr bwMode="auto">
          <a:xfrm>
            <a:off x="3821227" y="4093308"/>
            <a:ext cx="576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R3</a:t>
            </a: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cxnSp>
        <p:nvCxnSpPr>
          <p:cNvPr id="45" name="直接箭头连接符 44">
            <a:extLst>
              <a:ext uri="{FF2B5EF4-FFF2-40B4-BE49-F238E27FC236}">
                <a16:creationId xmlns:a16="http://schemas.microsoft.com/office/drawing/2014/main" id="{8C173CFC-3BBA-D3C5-EF79-B1A865BF4791}"/>
              </a:ext>
            </a:extLst>
          </p:cNvPr>
          <p:cNvCxnSpPr>
            <a:endCxn id="30" idx="2"/>
          </p:cNvCxnSpPr>
          <p:nvPr/>
        </p:nvCxnSpPr>
        <p:spPr bwMode="auto">
          <a:xfrm flipV="1">
            <a:off x="2957627" y="2327929"/>
            <a:ext cx="951433" cy="469980"/>
          </a:xfrm>
          <a:prstGeom prst="straightConnector1">
            <a:avLst/>
          </a:prstGeom>
          <a:noFill/>
          <a:ln w="28575">
            <a:solidFill>
              <a:srgbClr val="FFB7B7">
                <a:lumMod val="75000"/>
              </a:srgbClr>
            </a:solidFill>
            <a:tailEnd type="arrow"/>
          </a:ln>
          <a:effectLst/>
        </p:spPr>
      </p:cxnSp>
      <p:cxnSp>
        <p:nvCxnSpPr>
          <p:cNvPr id="46" name="直接箭头连接符 45">
            <a:extLst>
              <a:ext uri="{FF2B5EF4-FFF2-40B4-BE49-F238E27FC236}">
                <a16:creationId xmlns:a16="http://schemas.microsoft.com/office/drawing/2014/main" id="{F46A0789-0281-DD54-1D71-2A3A511348E1}"/>
              </a:ext>
            </a:extLst>
          </p:cNvPr>
          <p:cNvCxnSpPr>
            <a:endCxn id="34" idx="0"/>
          </p:cNvCxnSpPr>
          <p:nvPr/>
        </p:nvCxnSpPr>
        <p:spPr bwMode="auto">
          <a:xfrm>
            <a:off x="2525826" y="3013808"/>
            <a:ext cx="120320" cy="458787"/>
          </a:xfrm>
          <a:prstGeom prst="straightConnector1">
            <a:avLst/>
          </a:prstGeom>
          <a:noFill/>
          <a:ln w="28575">
            <a:solidFill>
              <a:srgbClr val="FFB7B7">
                <a:lumMod val="75000"/>
              </a:srgbClr>
            </a:solidFill>
            <a:tailEnd type="arrow"/>
          </a:ln>
          <a:effectLst/>
        </p:spPr>
      </p:cxnSp>
      <p:cxnSp>
        <p:nvCxnSpPr>
          <p:cNvPr id="47" name="直接箭头连接符 46">
            <a:extLst>
              <a:ext uri="{FF2B5EF4-FFF2-40B4-BE49-F238E27FC236}">
                <a16:creationId xmlns:a16="http://schemas.microsoft.com/office/drawing/2014/main" id="{9F748B40-FED8-1119-B0BB-A5CB94C6546F}"/>
              </a:ext>
            </a:extLst>
          </p:cNvPr>
          <p:cNvCxnSpPr/>
          <p:nvPr/>
        </p:nvCxnSpPr>
        <p:spPr bwMode="auto">
          <a:xfrm>
            <a:off x="2886190" y="4093308"/>
            <a:ext cx="790575" cy="360362"/>
          </a:xfrm>
          <a:prstGeom prst="straightConnector1">
            <a:avLst/>
          </a:prstGeom>
          <a:noFill/>
          <a:ln w="28575">
            <a:solidFill>
              <a:srgbClr val="FFB7B7">
                <a:lumMod val="75000"/>
              </a:srgbClr>
            </a:solidFill>
            <a:tailEnd type="arrow"/>
          </a:ln>
          <a:effectLst/>
        </p:spPr>
      </p:cxnSp>
      <p:cxnSp>
        <p:nvCxnSpPr>
          <p:cNvPr id="48" name="直接箭头连接符 47">
            <a:extLst>
              <a:ext uri="{FF2B5EF4-FFF2-40B4-BE49-F238E27FC236}">
                <a16:creationId xmlns:a16="http://schemas.microsoft.com/office/drawing/2014/main" id="{78E7E819-2095-775D-9B73-B3AB5E5FA46E}"/>
              </a:ext>
            </a:extLst>
          </p:cNvPr>
          <p:cNvCxnSpPr>
            <a:stCxn id="34" idx="4"/>
          </p:cNvCxnSpPr>
          <p:nvPr/>
        </p:nvCxnSpPr>
        <p:spPr bwMode="auto">
          <a:xfrm>
            <a:off x="2646146" y="4237770"/>
            <a:ext cx="814718" cy="576264"/>
          </a:xfrm>
          <a:prstGeom prst="straightConnector1">
            <a:avLst/>
          </a:prstGeom>
          <a:noFill/>
          <a:ln w="28575">
            <a:solidFill>
              <a:srgbClr val="FFB7B7">
                <a:lumMod val="75000"/>
              </a:srgbClr>
            </a:solidFill>
            <a:tailEnd type="arrow"/>
          </a:ln>
          <a:effectLst/>
        </p:spPr>
      </p:cxnSp>
      <p:cxnSp>
        <p:nvCxnSpPr>
          <p:cNvPr id="49" name="直接箭头连接符 48">
            <a:extLst>
              <a:ext uri="{FF2B5EF4-FFF2-40B4-BE49-F238E27FC236}">
                <a16:creationId xmlns:a16="http://schemas.microsoft.com/office/drawing/2014/main" id="{0322C2D4-4715-BF6E-B80B-E6DACF2D2A66}"/>
              </a:ext>
            </a:extLst>
          </p:cNvPr>
          <p:cNvCxnSpPr>
            <a:cxnSpLocks/>
            <a:endCxn id="32" idx="3"/>
          </p:cNvCxnSpPr>
          <p:nvPr/>
        </p:nvCxnSpPr>
        <p:spPr bwMode="auto">
          <a:xfrm flipV="1">
            <a:off x="4326052" y="4216817"/>
            <a:ext cx="1404826" cy="524192"/>
          </a:xfrm>
          <a:prstGeom prst="straightConnector1">
            <a:avLst/>
          </a:prstGeom>
          <a:noFill/>
          <a:ln w="28575">
            <a:solidFill>
              <a:srgbClr val="FFB7B7">
                <a:lumMod val="75000"/>
              </a:srgbClr>
            </a:solidFill>
            <a:tailEnd type="arrow"/>
          </a:ln>
          <a:effectLst/>
        </p:spPr>
      </p:cxnSp>
      <p:cxnSp>
        <p:nvCxnSpPr>
          <p:cNvPr id="50" name="直接箭头连接符 49">
            <a:extLst>
              <a:ext uri="{FF2B5EF4-FFF2-40B4-BE49-F238E27FC236}">
                <a16:creationId xmlns:a16="http://schemas.microsoft.com/office/drawing/2014/main" id="{C4941A2D-9FCE-8237-8619-78529E9BA307}"/>
              </a:ext>
            </a:extLst>
          </p:cNvPr>
          <p:cNvCxnSpPr>
            <a:endCxn id="32" idx="2"/>
          </p:cNvCxnSpPr>
          <p:nvPr/>
        </p:nvCxnSpPr>
        <p:spPr bwMode="auto">
          <a:xfrm flipV="1">
            <a:off x="4037126" y="3957210"/>
            <a:ext cx="1577975" cy="721886"/>
          </a:xfrm>
          <a:prstGeom prst="straightConnector1">
            <a:avLst/>
          </a:prstGeom>
          <a:noFill/>
          <a:ln w="28575">
            <a:solidFill>
              <a:srgbClr val="FFB7B7">
                <a:lumMod val="75000"/>
              </a:srgbClr>
            </a:solidFill>
            <a:tailEnd type="arrow"/>
          </a:ln>
          <a:effectLst/>
        </p:spPr>
      </p:cxnSp>
      <p:cxnSp>
        <p:nvCxnSpPr>
          <p:cNvPr id="51" name="直接箭头连接符 50">
            <a:extLst>
              <a:ext uri="{FF2B5EF4-FFF2-40B4-BE49-F238E27FC236}">
                <a16:creationId xmlns:a16="http://schemas.microsoft.com/office/drawing/2014/main" id="{411C0F45-F1A7-B016-63A1-C99D37CD9222}"/>
              </a:ext>
            </a:extLst>
          </p:cNvPr>
          <p:cNvCxnSpPr/>
          <p:nvPr/>
        </p:nvCxnSpPr>
        <p:spPr bwMode="auto">
          <a:xfrm flipV="1">
            <a:off x="6126276" y="3156683"/>
            <a:ext cx="0" cy="514350"/>
          </a:xfrm>
          <a:prstGeom prst="straightConnector1">
            <a:avLst/>
          </a:prstGeom>
          <a:noFill/>
          <a:ln w="28575">
            <a:solidFill>
              <a:srgbClr val="FFB7B7">
                <a:lumMod val="75000"/>
              </a:srgbClr>
            </a:solidFill>
            <a:tailEnd type="arrow"/>
          </a:ln>
          <a:effectLst/>
        </p:spPr>
      </p:cxnSp>
      <p:cxnSp>
        <p:nvCxnSpPr>
          <p:cNvPr id="52" name="直接箭头连接符 51">
            <a:extLst>
              <a:ext uri="{FF2B5EF4-FFF2-40B4-BE49-F238E27FC236}">
                <a16:creationId xmlns:a16="http://schemas.microsoft.com/office/drawing/2014/main" id="{3595F5FC-9CAC-DAEA-7743-808D1EC6C78A}"/>
              </a:ext>
            </a:extLst>
          </p:cNvPr>
          <p:cNvCxnSpPr>
            <a:endCxn id="39" idx="0"/>
          </p:cNvCxnSpPr>
          <p:nvPr/>
        </p:nvCxnSpPr>
        <p:spPr bwMode="auto">
          <a:xfrm>
            <a:off x="4613389" y="2302609"/>
            <a:ext cx="1331912" cy="350837"/>
          </a:xfrm>
          <a:prstGeom prst="straightConnector1">
            <a:avLst/>
          </a:prstGeom>
          <a:noFill/>
          <a:ln w="28575">
            <a:solidFill>
              <a:srgbClr val="FFB7B7">
                <a:lumMod val="75000"/>
              </a:srgbClr>
            </a:solidFill>
            <a:tailEnd type="arrow"/>
          </a:ln>
          <a:effectLst/>
        </p:spPr>
      </p:cxnSp>
    </p:spTree>
    <p:extLst>
      <p:ext uri="{BB962C8B-B14F-4D97-AF65-F5344CB8AC3E}">
        <p14:creationId xmlns:p14="http://schemas.microsoft.com/office/powerpoint/2010/main" val="21484954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8009B-F472-4D0D-D492-F60F9F4EE000}"/>
              </a:ext>
            </a:extLst>
          </p:cNvPr>
          <p:cNvSpPr>
            <a:spLocks noGrp="1"/>
          </p:cNvSpPr>
          <p:nvPr>
            <p:ph type="title"/>
          </p:nvPr>
        </p:nvSpPr>
        <p:spPr/>
        <p:txBody>
          <a:bodyPr/>
          <a:lstStyle/>
          <a:p>
            <a:r>
              <a:rPr lang="zh-CN" altLang="en-US" dirty="0">
                <a:solidFill>
                  <a:srgbClr val="FF0000"/>
                </a:solidFill>
              </a:rPr>
              <a:t>死锁的检测与解除</a:t>
            </a:r>
          </a:p>
        </p:txBody>
      </p:sp>
      <p:sp>
        <p:nvSpPr>
          <p:cNvPr id="9" name="文本框 8">
            <a:extLst>
              <a:ext uri="{FF2B5EF4-FFF2-40B4-BE49-F238E27FC236}">
                <a16:creationId xmlns:a16="http://schemas.microsoft.com/office/drawing/2014/main" id="{B6F2B05D-7C33-A2AD-CF1F-78FC42D292E1}"/>
              </a:ext>
            </a:extLst>
          </p:cNvPr>
          <p:cNvSpPr txBox="1"/>
          <p:nvPr/>
        </p:nvSpPr>
        <p:spPr>
          <a:xfrm>
            <a:off x="628650" y="1025525"/>
            <a:ext cx="5384800" cy="584775"/>
          </a:xfrm>
          <a:prstGeom prst="rect">
            <a:avLst/>
          </a:prstGeom>
          <a:noFill/>
        </p:spPr>
        <p:txBody>
          <a:bodyPr wrap="square" rtlCol="0">
            <a:spAutoFit/>
          </a:bodyPr>
          <a:lstStyle/>
          <a:p>
            <a:r>
              <a:rPr lang="en-US" altLang="zh-CN" sz="3200" b="1" dirty="0">
                <a:solidFill>
                  <a:srgbClr val="FF0000"/>
                </a:solidFill>
              </a:rPr>
              <a:t>2 </a:t>
            </a:r>
            <a:r>
              <a:rPr lang="zh-CN" altLang="en-US" sz="3200" b="1" dirty="0">
                <a:solidFill>
                  <a:srgbClr val="FF0000"/>
                </a:solidFill>
              </a:rPr>
              <a:t>死锁定理</a:t>
            </a:r>
          </a:p>
        </p:txBody>
      </p:sp>
      <p:sp>
        <p:nvSpPr>
          <p:cNvPr id="3" name="圆角矩形标注 34">
            <a:extLst>
              <a:ext uri="{FF2B5EF4-FFF2-40B4-BE49-F238E27FC236}">
                <a16:creationId xmlns:a16="http://schemas.microsoft.com/office/drawing/2014/main" id="{BEA8C642-F0C2-81E5-448E-E191BBEEFC10}"/>
              </a:ext>
            </a:extLst>
          </p:cNvPr>
          <p:cNvSpPr/>
          <p:nvPr/>
        </p:nvSpPr>
        <p:spPr bwMode="auto">
          <a:xfrm>
            <a:off x="4123648" y="990194"/>
            <a:ext cx="4824413" cy="936625"/>
          </a:xfrm>
          <a:prstGeom prst="wedgeRoundRectCallout">
            <a:avLst>
              <a:gd name="adj1" fmla="val -95524"/>
              <a:gd name="adj2" fmla="val 177018"/>
              <a:gd name="adj3" fmla="val 16667"/>
            </a:avLst>
          </a:prstGeom>
          <a:solidFill>
            <a:srgbClr val="E7B016">
              <a:lumMod val="60000"/>
              <a:lumOff val="40000"/>
            </a:srgbClr>
          </a:solidFill>
          <a:ln>
            <a:noFill/>
          </a:ln>
          <a:effectLst/>
        </p:spPr>
        <p:txBody>
          <a:body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Arial" charset="0"/>
              </a:rPr>
              <a:t>1</a:t>
            </a:r>
            <a:r>
              <a:rPr kumimoji="0" lang="zh-CN" altLang="en-US" sz="2000" b="1" i="0" u="none" strike="noStrike" kern="0" cap="none" spc="0" normalizeH="0" baseline="0" noProof="0" dirty="0">
                <a:ln>
                  <a:noFill/>
                </a:ln>
                <a:solidFill>
                  <a:srgbClr val="000000"/>
                </a:solidFill>
                <a:effectLst/>
                <a:uLnTx/>
                <a:uFillTx/>
                <a:latin typeface="Arial" charset="0"/>
              </a:rPr>
              <a:t>）只有资源分配边，无资源请求边；</a:t>
            </a:r>
            <a:endParaRPr kumimoji="0" lang="en-US" altLang="zh-CN" sz="2000" b="1" i="0" u="none" strike="noStrike" kern="0" cap="none" spc="0" normalizeH="0" baseline="0" noProof="0" dirty="0">
              <a:ln>
                <a:noFill/>
              </a:ln>
              <a:solidFill>
                <a:srgbClr val="000000"/>
              </a:solidFill>
              <a:effectLst/>
              <a:uLnTx/>
              <a:uFillTx/>
              <a:latin typeface="Arial" charset="0"/>
            </a:endParaRPr>
          </a:p>
          <a:p>
            <a:pPr marL="0" marR="0" lvl="0" indent="0" defTabSz="91440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Arial" charset="0"/>
              </a:rPr>
              <a:t>2</a:t>
            </a:r>
            <a:r>
              <a:rPr kumimoji="0" lang="zh-CN" altLang="en-US" sz="2000" b="1" i="0" u="none" strike="noStrike" kern="0" cap="none" spc="0" normalizeH="0" baseline="0" noProof="0" dirty="0">
                <a:ln>
                  <a:noFill/>
                </a:ln>
                <a:solidFill>
                  <a:srgbClr val="000000"/>
                </a:solidFill>
                <a:effectLst/>
                <a:uLnTx/>
                <a:uFillTx/>
                <a:latin typeface="Arial" charset="0"/>
              </a:rPr>
              <a:t>）有资源请求边，系统资源能满足请求</a:t>
            </a:r>
          </a:p>
        </p:txBody>
      </p:sp>
      <p:sp>
        <p:nvSpPr>
          <p:cNvPr id="4" name="Rectangle 2">
            <a:extLst>
              <a:ext uri="{FF2B5EF4-FFF2-40B4-BE49-F238E27FC236}">
                <a16:creationId xmlns:a16="http://schemas.microsoft.com/office/drawing/2014/main" id="{8D89E400-F260-B6E7-A59D-B7DDC355DD27}"/>
              </a:ext>
            </a:extLst>
          </p:cNvPr>
          <p:cNvSpPr>
            <a:spLocks noChangeArrowheads="1"/>
          </p:cNvSpPr>
          <p:nvPr/>
        </p:nvSpPr>
        <p:spPr bwMode="auto">
          <a:xfrm>
            <a:off x="594812" y="1610300"/>
            <a:ext cx="84978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10000"/>
              </a:spcBef>
              <a:spcAft>
                <a:spcPct val="0"/>
              </a:spcAft>
              <a:buClrTx/>
              <a:buSzTx/>
              <a:buFontTx/>
              <a:buNone/>
              <a:tabLst/>
              <a:defRPr/>
            </a:pPr>
            <a:r>
              <a:rPr kumimoji="1" lang="zh-CN" altLang="en-US" sz="2400" b="1" i="0" u="none" strike="noStrike" kern="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rPr>
              <a:t>简化资源分配图</a:t>
            </a:r>
            <a:r>
              <a:rPr kumimoji="1" lang="zh-CN" altLang="en-US" sz="2400" b="1" i="0" u="none" strike="noStrike" kern="0" cap="none" spc="0" normalizeH="0" baseline="0" noProof="0" dirty="0">
                <a:ln>
                  <a:noFill/>
                </a:ln>
                <a:solidFill>
                  <a:srgbClr val="7030A0"/>
                </a:solidFill>
                <a:effectLst/>
                <a:uLnTx/>
                <a:uFillTx/>
                <a:latin typeface="Arial" panose="020B0604020202020204" pitchFamily="34" charset="0"/>
                <a:ea typeface="宋体" panose="02010600030101010101" pitchFamily="2" charset="-122"/>
              </a:rPr>
              <a:t>：</a:t>
            </a:r>
            <a:endParaRPr kumimoji="1" lang="en-US" altLang="zh-CN" sz="2400" b="1" i="0" u="none" strike="noStrike" kern="0" cap="none" spc="0" normalizeH="0" baseline="0" noProof="0" dirty="0">
              <a:ln>
                <a:noFill/>
              </a:ln>
              <a:solidFill>
                <a:srgbClr val="7030A0"/>
              </a:solidFill>
              <a:effectLst/>
              <a:uLnTx/>
              <a:uFillTx/>
              <a:latin typeface="Arial" panose="020B0604020202020204" pitchFamily="34" charset="0"/>
              <a:ea typeface="宋体" panose="02010600030101010101" pitchFamily="2" charset="-122"/>
            </a:endParaRPr>
          </a:p>
          <a:p>
            <a:pPr marL="0" marR="0" lvl="0" indent="0" defTabSz="914400" eaLnBrk="1" fontAlgn="base" latinLnBrk="0" hangingPunct="1">
              <a:lnSpc>
                <a:spcPct val="100000"/>
              </a:lnSpc>
              <a:spcBef>
                <a:spcPct val="10000"/>
              </a:spcBef>
              <a:spcAft>
                <a:spcPct val="0"/>
              </a:spcAft>
              <a:buClrTx/>
              <a:buSzTx/>
              <a:buFontTx/>
              <a:buNone/>
              <a:tabLst/>
              <a:defRPr/>
            </a:pPr>
            <a:r>
              <a:rPr kumimoji="1" lang="en-US" altLang="zh-CN" sz="2400" b="1" i="0" u="none" strike="noStrike" kern="0" cap="none" spc="0" normalizeH="0" baseline="0" noProof="0" dirty="0">
                <a:ln>
                  <a:noFill/>
                </a:ln>
                <a:solidFill>
                  <a:srgbClr val="0000D0"/>
                </a:solidFill>
                <a:effectLst/>
                <a:uLnTx/>
                <a:uFillTx/>
                <a:latin typeface="Arial" panose="020B0604020202020204" pitchFamily="34" charset="0"/>
                <a:ea typeface="宋体" panose="02010600030101010101" pitchFamily="2" charset="-122"/>
              </a:rPr>
              <a:t>    </a:t>
            </a:r>
            <a:r>
              <a:rPr kumimoji="1" lang="zh-CN" altLang="en-US"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如果资源分配图能完全简化，则系统中没有死锁；否则系统存在死锁。</a:t>
            </a:r>
          </a:p>
        </p:txBody>
      </p:sp>
      <p:sp>
        <p:nvSpPr>
          <p:cNvPr id="5" name="Rectangle 44">
            <a:extLst>
              <a:ext uri="{FF2B5EF4-FFF2-40B4-BE49-F238E27FC236}">
                <a16:creationId xmlns:a16="http://schemas.microsoft.com/office/drawing/2014/main" id="{859E2A16-6632-15DD-27B3-366297195C29}"/>
              </a:ext>
            </a:extLst>
          </p:cNvPr>
          <p:cNvSpPr>
            <a:spLocks noChangeArrowheads="1"/>
          </p:cNvSpPr>
          <p:nvPr/>
        </p:nvSpPr>
        <p:spPr bwMode="auto">
          <a:xfrm>
            <a:off x="594812" y="2462569"/>
            <a:ext cx="3974868"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30000"/>
              </a:lnSpc>
              <a:spcBef>
                <a:spcPct val="10000"/>
              </a:spcBef>
              <a:spcAft>
                <a:spcPct val="0"/>
              </a:spcAft>
              <a:buClrTx/>
              <a:buSzTx/>
              <a:buFontTx/>
              <a:buNone/>
              <a:tabLst/>
              <a:defRPr/>
            </a:pPr>
            <a:r>
              <a:rPr kumimoji="1" lang="zh-CN" altLang="en-US" sz="2000" b="1" i="0" u="none" strike="noStrike" kern="0" cap="none" spc="0" normalizeH="0" baseline="0" noProof="0" dirty="0">
                <a:ln>
                  <a:noFill/>
                </a:ln>
                <a:solidFill>
                  <a:srgbClr val="FF6161"/>
                </a:solidFill>
                <a:effectLst/>
                <a:uLnTx/>
                <a:uFillTx/>
                <a:latin typeface="Arial" panose="020B0604020202020204" pitchFamily="34" charset="0"/>
                <a:ea typeface="宋体" panose="02010600030101010101" pitchFamily="2" charset="-122"/>
              </a:rPr>
              <a:t>（</a:t>
            </a:r>
            <a:r>
              <a:rPr kumimoji="1" lang="en-US" altLang="zh-CN" sz="2000" b="1" i="0" u="none" strike="noStrike" kern="0" cap="none" spc="0" normalizeH="0" baseline="0" noProof="0" dirty="0">
                <a:ln>
                  <a:noFill/>
                </a:ln>
                <a:solidFill>
                  <a:srgbClr val="FF6161"/>
                </a:solidFill>
                <a:effectLst/>
                <a:uLnTx/>
                <a:uFillTx/>
                <a:latin typeface="Arial" panose="020B0604020202020204" pitchFamily="34" charset="0"/>
                <a:ea typeface="宋体" panose="02010600030101010101" pitchFamily="2" charset="-122"/>
              </a:rPr>
              <a:t>1</a:t>
            </a:r>
            <a:r>
              <a:rPr kumimoji="1" lang="zh-CN" altLang="en-US" sz="2000" b="1" i="0" u="none" strike="noStrike" kern="0" cap="none" spc="0" normalizeH="0" baseline="0" noProof="0" dirty="0">
                <a:ln>
                  <a:noFill/>
                </a:ln>
                <a:solidFill>
                  <a:srgbClr val="FF6161"/>
                </a:solidFill>
                <a:effectLst/>
                <a:uLnTx/>
                <a:uFillTx/>
                <a:latin typeface="Arial" panose="020B0604020202020204" pitchFamily="34" charset="0"/>
                <a:ea typeface="宋体" panose="02010600030101010101" pitchFamily="2" charset="-122"/>
              </a:rPr>
              <a:t>）</a:t>
            </a:r>
            <a:r>
              <a:rPr kumimoji="1" lang="zh-CN" altLang="en-US"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在资源分配图中，找出一个</a:t>
            </a:r>
            <a:r>
              <a:rPr kumimoji="1" lang="zh-CN" altLang="en-US" sz="2000" b="1" i="0" u="none" strike="noStrike" kern="0" cap="none" spc="0" normalizeH="0" baseline="0" noProof="0" dirty="0">
                <a:ln>
                  <a:noFill/>
                </a:ln>
                <a:solidFill>
                  <a:srgbClr val="FF6161"/>
                </a:solidFill>
                <a:effectLst/>
                <a:uLnTx/>
                <a:uFillTx/>
                <a:latin typeface="Arial" panose="020B0604020202020204" pitchFamily="34" charset="0"/>
                <a:ea typeface="宋体" panose="02010600030101010101" pitchFamily="2" charset="-122"/>
              </a:rPr>
              <a:t>既非独立</a:t>
            </a:r>
            <a:r>
              <a:rPr kumimoji="1" lang="zh-CN" altLang="en-US"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又</a:t>
            </a:r>
            <a:r>
              <a:rPr kumimoji="1" lang="zh-CN" altLang="en-US" sz="2000" b="1" i="0" u="none" strike="noStrike" kern="0" cap="none" spc="0" normalizeH="0" baseline="0" noProof="0" dirty="0">
                <a:ln>
                  <a:noFill/>
                </a:ln>
                <a:solidFill>
                  <a:srgbClr val="FF6161"/>
                </a:solidFill>
                <a:effectLst/>
                <a:uLnTx/>
                <a:uFillTx/>
                <a:latin typeface="Arial" panose="020B0604020202020204" pitchFamily="34" charset="0"/>
                <a:ea typeface="宋体" panose="02010600030101010101" pitchFamily="2" charset="-122"/>
              </a:rPr>
              <a:t>不阻塞</a:t>
            </a:r>
            <a:r>
              <a:rPr kumimoji="1" lang="zh-CN" altLang="en-US"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的进程节点</a:t>
            </a:r>
            <a:r>
              <a:rPr kumimoji="1" lang="en-US" altLang="zh-CN"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P</a:t>
            </a:r>
            <a:r>
              <a:rPr kumimoji="1" lang="en-US" altLang="zh-CN" sz="2000" b="0" i="1"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rPr>
              <a:t>i</a:t>
            </a:r>
            <a:r>
              <a:rPr kumimoji="1" lang="zh-CN" altLang="en-US"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，如果找到转（</a:t>
            </a:r>
            <a:r>
              <a:rPr kumimoji="1" lang="en-US" altLang="zh-CN"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2</a:t>
            </a:r>
            <a:r>
              <a:rPr kumimoji="1" lang="zh-CN" altLang="en-US"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）；否则转（</a:t>
            </a:r>
            <a:r>
              <a:rPr kumimoji="1" lang="en-US" altLang="zh-CN"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3</a:t>
            </a:r>
            <a:r>
              <a:rPr kumimoji="1" lang="zh-CN" altLang="en-US"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p>
        </p:txBody>
      </p:sp>
      <p:sp>
        <p:nvSpPr>
          <p:cNvPr id="6" name="Rectangle 45">
            <a:extLst>
              <a:ext uri="{FF2B5EF4-FFF2-40B4-BE49-F238E27FC236}">
                <a16:creationId xmlns:a16="http://schemas.microsoft.com/office/drawing/2014/main" id="{92D1ECDE-858E-C643-7F82-06897B98AF5B}"/>
              </a:ext>
            </a:extLst>
          </p:cNvPr>
          <p:cNvSpPr>
            <a:spLocks noChangeArrowheads="1"/>
          </p:cNvSpPr>
          <p:nvPr/>
        </p:nvSpPr>
        <p:spPr bwMode="auto">
          <a:xfrm>
            <a:off x="586876" y="3817725"/>
            <a:ext cx="360045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30000"/>
              </a:lnSpc>
              <a:spcBef>
                <a:spcPct val="10000"/>
              </a:spcBef>
              <a:spcAft>
                <a:spcPct val="0"/>
              </a:spcAft>
              <a:buClrTx/>
              <a:buSzTx/>
              <a:buFontTx/>
              <a:buNone/>
              <a:tabLst/>
              <a:defRPr/>
            </a:pPr>
            <a:r>
              <a:rPr kumimoji="1" lang="zh-CN" altLang="en-US" sz="2000" b="1" i="0" u="none" strike="noStrike" kern="0" cap="none" spc="0" normalizeH="0" baseline="0" noProof="0" dirty="0">
                <a:ln>
                  <a:noFill/>
                </a:ln>
                <a:solidFill>
                  <a:srgbClr val="FF6161"/>
                </a:solidFill>
                <a:effectLst/>
                <a:uLnTx/>
                <a:uFillTx/>
                <a:latin typeface="Arial" panose="020B0604020202020204" pitchFamily="34" charset="0"/>
                <a:ea typeface="宋体" panose="02010600030101010101" pitchFamily="2" charset="-122"/>
              </a:rPr>
              <a:t>（</a:t>
            </a:r>
            <a:r>
              <a:rPr kumimoji="1" lang="en-US" altLang="zh-CN" sz="2000" b="1" i="0" u="none" strike="noStrike" kern="0" cap="none" spc="0" normalizeH="0" baseline="0" noProof="0" dirty="0">
                <a:ln>
                  <a:noFill/>
                </a:ln>
                <a:solidFill>
                  <a:srgbClr val="FF6161"/>
                </a:solidFill>
                <a:effectLst/>
                <a:uLnTx/>
                <a:uFillTx/>
                <a:latin typeface="Arial" panose="020B0604020202020204" pitchFamily="34" charset="0"/>
                <a:ea typeface="宋体" panose="02010600030101010101" pitchFamily="2" charset="-122"/>
              </a:rPr>
              <a:t>2</a:t>
            </a:r>
            <a:r>
              <a:rPr kumimoji="1" lang="zh-CN" altLang="en-US" sz="2000" b="1" i="0" u="none" strike="noStrike" kern="0" cap="none" spc="0" normalizeH="0" baseline="0" noProof="0" dirty="0">
                <a:ln>
                  <a:noFill/>
                </a:ln>
                <a:solidFill>
                  <a:srgbClr val="FF6161"/>
                </a:solidFill>
                <a:effectLst/>
                <a:uLnTx/>
                <a:uFillTx/>
                <a:latin typeface="Arial" panose="020B0604020202020204" pitchFamily="34" charset="0"/>
                <a:ea typeface="宋体" panose="02010600030101010101" pitchFamily="2" charset="-122"/>
              </a:rPr>
              <a:t>）</a:t>
            </a:r>
            <a:r>
              <a:rPr kumimoji="1" lang="zh-CN" altLang="en-US"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去掉</a:t>
            </a:r>
            <a:r>
              <a:rPr kumimoji="1" lang="en-US" altLang="zh-CN"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P</a:t>
            </a:r>
            <a:r>
              <a:rPr kumimoji="1" lang="en-US" altLang="zh-CN" sz="2000" b="0" i="1"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rPr>
              <a:t>i</a:t>
            </a:r>
            <a:r>
              <a:rPr kumimoji="1" lang="zh-CN" altLang="en-US"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的所有边，使其成为一个独立节点，并转（</a:t>
            </a:r>
            <a:r>
              <a:rPr kumimoji="1" lang="en-US" altLang="zh-CN"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1</a:t>
            </a:r>
            <a:r>
              <a:rPr kumimoji="1" lang="zh-CN" altLang="en-US"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p>
        </p:txBody>
      </p:sp>
      <p:sp>
        <p:nvSpPr>
          <p:cNvPr id="7" name="Rectangle 46">
            <a:extLst>
              <a:ext uri="{FF2B5EF4-FFF2-40B4-BE49-F238E27FC236}">
                <a16:creationId xmlns:a16="http://schemas.microsoft.com/office/drawing/2014/main" id="{E34D68D9-950F-2E95-7E81-211478E0AB7B}"/>
              </a:ext>
            </a:extLst>
          </p:cNvPr>
          <p:cNvSpPr>
            <a:spLocks noChangeArrowheads="1"/>
          </p:cNvSpPr>
          <p:nvPr/>
        </p:nvSpPr>
        <p:spPr bwMode="auto">
          <a:xfrm>
            <a:off x="486685" y="5913059"/>
            <a:ext cx="856932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30000"/>
              </a:lnSpc>
              <a:spcBef>
                <a:spcPct val="10000"/>
              </a:spcBef>
              <a:spcAft>
                <a:spcPct val="0"/>
              </a:spcAft>
              <a:buClrTx/>
              <a:buSzTx/>
              <a:buFontTx/>
              <a:buNone/>
              <a:tabLst/>
              <a:defRPr/>
            </a:pPr>
            <a:r>
              <a:rPr kumimoji="1" lang="zh-CN" altLang="en-US" sz="2000" b="1" i="0" u="none" strike="noStrike" kern="0" cap="none" spc="0" normalizeH="0" baseline="0" noProof="0" dirty="0">
                <a:ln>
                  <a:noFill/>
                </a:ln>
                <a:solidFill>
                  <a:srgbClr val="FF6161"/>
                </a:solidFill>
                <a:effectLst/>
                <a:uLnTx/>
                <a:uFillTx/>
                <a:latin typeface="Arial" panose="020B0604020202020204" pitchFamily="34" charset="0"/>
                <a:ea typeface="宋体" panose="02010600030101010101" pitchFamily="2" charset="-122"/>
              </a:rPr>
              <a:t>（</a:t>
            </a:r>
            <a:r>
              <a:rPr kumimoji="1" lang="en-US" altLang="zh-CN" sz="2000" b="1" i="0" u="none" strike="noStrike" kern="0" cap="none" spc="0" normalizeH="0" baseline="0" noProof="0" dirty="0">
                <a:ln>
                  <a:noFill/>
                </a:ln>
                <a:solidFill>
                  <a:srgbClr val="FF6161"/>
                </a:solidFill>
                <a:effectLst/>
                <a:uLnTx/>
                <a:uFillTx/>
                <a:latin typeface="Arial" panose="020B0604020202020204" pitchFamily="34" charset="0"/>
                <a:ea typeface="宋体" panose="02010600030101010101" pitchFamily="2" charset="-122"/>
              </a:rPr>
              <a:t>3</a:t>
            </a:r>
            <a:r>
              <a:rPr kumimoji="1" lang="zh-CN" altLang="en-US" sz="2000" b="1" i="0" u="none" strike="noStrike" kern="0" cap="none" spc="0" normalizeH="0" baseline="0" noProof="0" dirty="0">
                <a:ln>
                  <a:noFill/>
                </a:ln>
                <a:solidFill>
                  <a:srgbClr val="FF6161"/>
                </a:solidFill>
                <a:effectLst/>
                <a:uLnTx/>
                <a:uFillTx/>
                <a:latin typeface="Arial" panose="020B0604020202020204" pitchFamily="34" charset="0"/>
                <a:ea typeface="宋体" panose="02010600030101010101" pitchFamily="2" charset="-122"/>
              </a:rPr>
              <a:t>）</a:t>
            </a:r>
            <a:r>
              <a:rPr kumimoji="1" lang="zh-CN" altLang="en-US"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判断是否所有节点都成为独立节点？如果是，称为资源分配图能完全简化，系统无死锁；否则系统存在死锁。</a:t>
            </a:r>
          </a:p>
        </p:txBody>
      </p:sp>
      <p:sp>
        <p:nvSpPr>
          <p:cNvPr id="8" name="椭圆 91">
            <a:extLst>
              <a:ext uri="{FF2B5EF4-FFF2-40B4-BE49-F238E27FC236}">
                <a16:creationId xmlns:a16="http://schemas.microsoft.com/office/drawing/2014/main" id="{6CEDB2EF-61D2-CD92-DBE4-544C1CB5A27B}"/>
              </a:ext>
            </a:extLst>
          </p:cNvPr>
          <p:cNvSpPr>
            <a:spLocks noChangeArrowheads="1"/>
          </p:cNvSpPr>
          <p:nvPr/>
        </p:nvSpPr>
        <p:spPr bwMode="auto">
          <a:xfrm>
            <a:off x="6427111" y="2766000"/>
            <a:ext cx="647700" cy="647700"/>
          </a:xfrm>
          <a:prstGeom prst="ellipse">
            <a:avLst/>
          </a:pr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609600" indent="-6096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609600" marR="0" lvl="0" indent="-609600" defTabSz="914400" eaLnBrk="0" fontAlgn="base" latinLnBrk="0" hangingPunct="0">
              <a:lnSpc>
                <a:spcPct val="100000"/>
              </a:lnSpc>
              <a:spcBef>
                <a:spcPct val="2000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0" name="TextBox 92">
            <a:extLst>
              <a:ext uri="{FF2B5EF4-FFF2-40B4-BE49-F238E27FC236}">
                <a16:creationId xmlns:a16="http://schemas.microsoft.com/office/drawing/2014/main" id="{13E5BD8E-0432-E591-5DDB-83EC77D6BFC2}"/>
              </a:ext>
            </a:extLst>
          </p:cNvPr>
          <p:cNvSpPr txBox="1">
            <a:spLocks noChangeArrowheads="1"/>
          </p:cNvSpPr>
          <p:nvPr/>
        </p:nvSpPr>
        <p:spPr bwMode="auto">
          <a:xfrm>
            <a:off x="6500137" y="2908875"/>
            <a:ext cx="503237" cy="400050"/>
          </a:xfrm>
          <a:prstGeom prst="rect">
            <a:avLst/>
          </a:prstGeom>
          <a:solidFill>
            <a:srgbClr val="66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P1</a:t>
            </a: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1" name="椭圆 93">
            <a:extLst>
              <a:ext uri="{FF2B5EF4-FFF2-40B4-BE49-F238E27FC236}">
                <a16:creationId xmlns:a16="http://schemas.microsoft.com/office/drawing/2014/main" id="{8AF22D4A-7074-1473-F651-7798047C1E1B}"/>
              </a:ext>
            </a:extLst>
          </p:cNvPr>
          <p:cNvSpPr>
            <a:spLocks noChangeArrowheads="1"/>
          </p:cNvSpPr>
          <p:nvPr/>
        </p:nvSpPr>
        <p:spPr bwMode="auto">
          <a:xfrm>
            <a:off x="8227336" y="4350325"/>
            <a:ext cx="647700" cy="647700"/>
          </a:xfrm>
          <a:prstGeom prst="ellipse">
            <a:avLst/>
          </a:pr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609600" indent="-6096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609600" marR="0" lvl="0" indent="-609600" defTabSz="914400" eaLnBrk="0" fontAlgn="base" latinLnBrk="0" hangingPunct="0">
              <a:lnSpc>
                <a:spcPct val="100000"/>
              </a:lnSpc>
              <a:spcBef>
                <a:spcPct val="2000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2" name="TextBox 94">
            <a:extLst>
              <a:ext uri="{FF2B5EF4-FFF2-40B4-BE49-F238E27FC236}">
                <a16:creationId xmlns:a16="http://schemas.microsoft.com/office/drawing/2014/main" id="{015D33F2-CDAC-834D-C6F5-893050DC42DD}"/>
              </a:ext>
            </a:extLst>
          </p:cNvPr>
          <p:cNvSpPr txBox="1">
            <a:spLocks noChangeArrowheads="1"/>
          </p:cNvSpPr>
          <p:nvPr/>
        </p:nvSpPr>
        <p:spPr bwMode="auto">
          <a:xfrm>
            <a:off x="8300362" y="4493200"/>
            <a:ext cx="503237" cy="400050"/>
          </a:xfrm>
          <a:prstGeom prst="rect">
            <a:avLst/>
          </a:prstGeom>
          <a:solidFill>
            <a:srgbClr val="66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P3</a:t>
            </a: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3" name="椭圆 95">
            <a:extLst>
              <a:ext uri="{FF2B5EF4-FFF2-40B4-BE49-F238E27FC236}">
                <a16:creationId xmlns:a16="http://schemas.microsoft.com/office/drawing/2014/main" id="{E347BC6F-A69E-575E-7998-B8ACE0FE2363}"/>
              </a:ext>
            </a:extLst>
          </p:cNvPr>
          <p:cNvSpPr>
            <a:spLocks noChangeArrowheads="1"/>
          </p:cNvSpPr>
          <p:nvPr/>
        </p:nvSpPr>
        <p:spPr bwMode="auto">
          <a:xfrm>
            <a:off x="4771348" y="4350325"/>
            <a:ext cx="647700" cy="647700"/>
          </a:xfrm>
          <a:prstGeom prst="ellipse">
            <a:avLst/>
          </a:pr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609600" indent="-6096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609600" marR="0" lvl="0" indent="-609600" defTabSz="914400" eaLnBrk="0" fontAlgn="base" latinLnBrk="0" hangingPunct="0">
              <a:lnSpc>
                <a:spcPct val="100000"/>
              </a:lnSpc>
              <a:spcBef>
                <a:spcPct val="2000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4" name="TextBox 96">
            <a:extLst>
              <a:ext uri="{FF2B5EF4-FFF2-40B4-BE49-F238E27FC236}">
                <a16:creationId xmlns:a16="http://schemas.microsoft.com/office/drawing/2014/main" id="{51086B7F-C17C-5831-EB26-6293F3177D0A}"/>
              </a:ext>
            </a:extLst>
          </p:cNvPr>
          <p:cNvSpPr txBox="1">
            <a:spLocks noChangeArrowheads="1"/>
          </p:cNvSpPr>
          <p:nvPr/>
        </p:nvSpPr>
        <p:spPr bwMode="auto">
          <a:xfrm>
            <a:off x="4842786" y="4482637"/>
            <a:ext cx="504825" cy="400050"/>
          </a:xfrm>
          <a:prstGeom prst="rect">
            <a:avLst/>
          </a:prstGeom>
          <a:solidFill>
            <a:srgbClr val="66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P2</a:t>
            </a: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5" name="矩形 14">
            <a:extLst>
              <a:ext uri="{FF2B5EF4-FFF2-40B4-BE49-F238E27FC236}">
                <a16:creationId xmlns:a16="http://schemas.microsoft.com/office/drawing/2014/main" id="{8DFDD059-F4AA-F818-A53D-A8BCDEA415FF}"/>
              </a:ext>
            </a:extLst>
          </p:cNvPr>
          <p:cNvSpPr/>
          <p:nvPr/>
        </p:nvSpPr>
        <p:spPr bwMode="auto">
          <a:xfrm>
            <a:off x="4555449" y="3340676"/>
            <a:ext cx="1223963" cy="576263"/>
          </a:xfrm>
          <a:prstGeom prst="rect">
            <a:avLst/>
          </a:prstGeom>
          <a:solidFill>
            <a:srgbClr val="FFC319">
              <a:lumMod val="60000"/>
              <a:lumOff val="40000"/>
            </a:srgbClr>
          </a:solidFill>
          <a:ln>
            <a:noFill/>
          </a:ln>
          <a:effectLst/>
        </p:spPr>
        <p:txBody>
          <a:bodyPr/>
          <a:lstStyle/>
          <a:p>
            <a:pPr marL="609600" marR="0" lvl="0" indent="-609600" defTabSz="914400" eaLnBrk="0" fontAlgn="base" latinLnBrk="0" hangingPunct="0">
              <a:lnSpc>
                <a:spcPct val="100000"/>
              </a:lnSpc>
              <a:spcBef>
                <a:spcPct val="2000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charset="0"/>
            </a:endParaRPr>
          </a:p>
        </p:txBody>
      </p:sp>
      <p:sp>
        <p:nvSpPr>
          <p:cNvPr id="16" name="TextBox 98">
            <a:extLst>
              <a:ext uri="{FF2B5EF4-FFF2-40B4-BE49-F238E27FC236}">
                <a16:creationId xmlns:a16="http://schemas.microsoft.com/office/drawing/2014/main" id="{8664E5C0-74F2-2FC5-C2FE-0E2983B08F45}"/>
              </a:ext>
            </a:extLst>
          </p:cNvPr>
          <p:cNvSpPr txBox="1">
            <a:spLocks noChangeArrowheads="1"/>
          </p:cNvSpPr>
          <p:nvPr/>
        </p:nvSpPr>
        <p:spPr bwMode="auto">
          <a:xfrm>
            <a:off x="4771349" y="3485139"/>
            <a:ext cx="8556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zh-CN" altLang="en-US" sz="1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p>
        </p:txBody>
      </p:sp>
      <p:sp>
        <p:nvSpPr>
          <p:cNvPr id="17" name="TextBox 99">
            <a:extLst>
              <a:ext uri="{FF2B5EF4-FFF2-40B4-BE49-F238E27FC236}">
                <a16:creationId xmlns:a16="http://schemas.microsoft.com/office/drawing/2014/main" id="{240A8EEF-FD18-D341-961B-3FB21593C68A}"/>
              </a:ext>
            </a:extLst>
          </p:cNvPr>
          <p:cNvSpPr txBox="1">
            <a:spLocks noChangeArrowheads="1"/>
          </p:cNvSpPr>
          <p:nvPr/>
        </p:nvSpPr>
        <p:spPr bwMode="auto">
          <a:xfrm>
            <a:off x="5707974" y="3445450"/>
            <a:ext cx="576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R1</a:t>
            </a: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8" name="矩形 17">
            <a:extLst>
              <a:ext uri="{FF2B5EF4-FFF2-40B4-BE49-F238E27FC236}">
                <a16:creationId xmlns:a16="http://schemas.microsoft.com/office/drawing/2014/main" id="{555444EA-A562-A8E3-3D88-84C99204EFF2}"/>
              </a:ext>
            </a:extLst>
          </p:cNvPr>
          <p:cNvSpPr/>
          <p:nvPr/>
        </p:nvSpPr>
        <p:spPr bwMode="auto">
          <a:xfrm>
            <a:off x="7795536" y="3413701"/>
            <a:ext cx="1223962" cy="576263"/>
          </a:xfrm>
          <a:prstGeom prst="rect">
            <a:avLst/>
          </a:prstGeom>
          <a:solidFill>
            <a:srgbClr val="FFC319">
              <a:lumMod val="60000"/>
              <a:lumOff val="40000"/>
            </a:srgbClr>
          </a:solidFill>
          <a:ln>
            <a:noFill/>
          </a:ln>
          <a:effectLst/>
        </p:spPr>
        <p:txBody>
          <a:bodyPr/>
          <a:lstStyle/>
          <a:p>
            <a:pPr marL="609600" marR="0" lvl="0" indent="-609600" defTabSz="914400" eaLnBrk="0" fontAlgn="base" latinLnBrk="0" hangingPunct="0">
              <a:lnSpc>
                <a:spcPct val="100000"/>
              </a:lnSpc>
              <a:spcBef>
                <a:spcPct val="2000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charset="0"/>
            </a:endParaRPr>
          </a:p>
        </p:txBody>
      </p:sp>
      <p:sp>
        <p:nvSpPr>
          <p:cNvPr id="19" name="TextBox 101">
            <a:extLst>
              <a:ext uri="{FF2B5EF4-FFF2-40B4-BE49-F238E27FC236}">
                <a16:creationId xmlns:a16="http://schemas.microsoft.com/office/drawing/2014/main" id="{05C00510-2E0A-6897-3017-84E83EA3336D}"/>
              </a:ext>
            </a:extLst>
          </p:cNvPr>
          <p:cNvSpPr txBox="1">
            <a:spLocks noChangeArrowheads="1"/>
          </p:cNvSpPr>
          <p:nvPr/>
        </p:nvSpPr>
        <p:spPr bwMode="auto">
          <a:xfrm>
            <a:off x="8155899" y="3558164"/>
            <a:ext cx="85566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zh-CN" altLang="en-US" sz="1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p>
        </p:txBody>
      </p:sp>
      <p:sp>
        <p:nvSpPr>
          <p:cNvPr id="20" name="TextBox 102">
            <a:extLst>
              <a:ext uri="{FF2B5EF4-FFF2-40B4-BE49-F238E27FC236}">
                <a16:creationId xmlns:a16="http://schemas.microsoft.com/office/drawing/2014/main" id="{B4F88243-6BA2-0BF6-C307-9DEDB0825335}"/>
              </a:ext>
            </a:extLst>
          </p:cNvPr>
          <p:cNvSpPr txBox="1">
            <a:spLocks noChangeArrowheads="1"/>
          </p:cNvSpPr>
          <p:nvPr/>
        </p:nvSpPr>
        <p:spPr bwMode="auto">
          <a:xfrm>
            <a:off x="7363736" y="3485138"/>
            <a:ext cx="576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R2</a:t>
            </a: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1" name="矩形 20">
            <a:extLst>
              <a:ext uri="{FF2B5EF4-FFF2-40B4-BE49-F238E27FC236}">
                <a16:creationId xmlns:a16="http://schemas.microsoft.com/office/drawing/2014/main" id="{FA4734D7-7153-9B92-C3B4-0623007B87D2}"/>
              </a:ext>
            </a:extLst>
          </p:cNvPr>
          <p:cNvSpPr/>
          <p:nvPr/>
        </p:nvSpPr>
        <p:spPr bwMode="auto">
          <a:xfrm>
            <a:off x="5923874" y="5213926"/>
            <a:ext cx="1223963" cy="576263"/>
          </a:xfrm>
          <a:prstGeom prst="rect">
            <a:avLst/>
          </a:prstGeom>
          <a:solidFill>
            <a:srgbClr val="FFC319">
              <a:lumMod val="60000"/>
              <a:lumOff val="40000"/>
            </a:srgbClr>
          </a:solidFill>
          <a:ln>
            <a:noFill/>
          </a:ln>
          <a:effectLst/>
        </p:spPr>
        <p:txBody>
          <a:bodyPr/>
          <a:lstStyle/>
          <a:p>
            <a:pPr marL="609600" marR="0" lvl="0" indent="-609600" defTabSz="914400" eaLnBrk="0" fontAlgn="base" latinLnBrk="0" hangingPunct="0">
              <a:lnSpc>
                <a:spcPct val="100000"/>
              </a:lnSpc>
              <a:spcBef>
                <a:spcPct val="2000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charset="0"/>
            </a:endParaRPr>
          </a:p>
        </p:txBody>
      </p:sp>
      <p:sp>
        <p:nvSpPr>
          <p:cNvPr id="22" name="TextBox 104">
            <a:extLst>
              <a:ext uri="{FF2B5EF4-FFF2-40B4-BE49-F238E27FC236}">
                <a16:creationId xmlns:a16="http://schemas.microsoft.com/office/drawing/2014/main" id="{F1C8D533-6EE0-DF55-9933-EBF35D0CC2F1}"/>
              </a:ext>
            </a:extLst>
          </p:cNvPr>
          <p:cNvSpPr txBox="1">
            <a:spLocks noChangeArrowheads="1"/>
          </p:cNvSpPr>
          <p:nvPr/>
        </p:nvSpPr>
        <p:spPr bwMode="auto">
          <a:xfrm>
            <a:off x="5995311" y="5358389"/>
            <a:ext cx="100806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zh-CN" altLang="en-US" sz="1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   ●</a:t>
            </a:r>
          </a:p>
        </p:txBody>
      </p:sp>
      <p:sp>
        <p:nvSpPr>
          <p:cNvPr id="23" name="TextBox 105">
            <a:extLst>
              <a:ext uri="{FF2B5EF4-FFF2-40B4-BE49-F238E27FC236}">
                <a16:creationId xmlns:a16="http://schemas.microsoft.com/office/drawing/2014/main" id="{3A9B8982-B1E5-C2A4-838A-6D17ABCD2B52}"/>
              </a:ext>
            </a:extLst>
          </p:cNvPr>
          <p:cNvSpPr txBox="1">
            <a:spLocks noChangeArrowheads="1"/>
          </p:cNvSpPr>
          <p:nvPr/>
        </p:nvSpPr>
        <p:spPr bwMode="auto">
          <a:xfrm>
            <a:off x="6284237" y="4853563"/>
            <a:ext cx="574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R3</a:t>
            </a: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cxnSp>
        <p:nvCxnSpPr>
          <p:cNvPr id="24" name="直接箭头连接符 23">
            <a:extLst>
              <a:ext uri="{FF2B5EF4-FFF2-40B4-BE49-F238E27FC236}">
                <a16:creationId xmlns:a16="http://schemas.microsoft.com/office/drawing/2014/main" id="{104D4E05-E498-8557-9848-5A736CA65C07}"/>
              </a:ext>
            </a:extLst>
          </p:cNvPr>
          <p:cNvCxnSpPr>
            <a:endCxn id="8" idx="2"/>
          </p:cNvCxnSpPr>
          <p:nvPr/>
        </p:nvCxnSpPr>
        <p:spPr bwMode="auto">
          <a:xfrm flipV="1">
            <a:off x="5419049" y="3089851"/>
            <a:ext cx="1008063" cy="468313"/>
          </a:xfrm>
          <a:prstGeom prst="straightConnector1">
            <a:avLst/>
          </a:prstGeom>
          <a:noFill/>
          <a:ln w="28575">
            <a:solidFill>
              <a:srgbClr val="FFB7B7">
                <a:lumMod val="75000"/>
              </a:srgbClr>
            </a:solidFill>
            <a:tailEnd type="arrow"/>
          </a:ln>
          <a:effectLst/>
        </p:spPr>
      </p:cxnSp>
      <p:cxnSp>
        <p:nvCxnSpPr>
          <p:cNvPr id="25" name="直接箭头连接符 24">
            <a:extLst>
              <a:ext uri="{FF2B5EF4-FFF2-40B4-BE49-F238E27FC236}">
                <a16:creationId xmlns:a16="http://schemas.microsoft.com/office/drawing/2014/main" id="{4020D5A2-FB3D-24DA-9918-CBC861CA7158}"/>
              </a:ext>
            </a:extLst>
          </p:cNvPr>
          <p:cNvCxnSpPr>
            <a:endCxn id="13" idx="0"/>
          </p:cNvCxnSpPr>
          <p:nvPr/>
        </p:nvCxnSpPr>
        <p:spPr bwMode="auto">
          <a:xfrm>
            <a:off x="4987248" y="3774063"/>
            <a:ext cx="107950" cy="576262"/>
          </a:xfrm>
          <a:prstGeom prst="straightConnector1">
            <a:avLst/>
          </a:prstGeom>
          <a:noFill/>
          <a:ln w="28575">
            <a:solidFill>
              <a:srgbClr val="FFB7B7">
                <a:lumMod val="75000"/>
              </a:srgbClr>
            </a:solidFill>
            <a:tailEnd type="arrow"/>
          </a:ln>
          <a:effectLst/>
        </p:spPr>
      </p:cxnSp>
      <p:cxnSp>
        <p:nvCxnSpPr>
          <p:cNvPr id="26" name="直接箭头连接符 25">
            <a:extLst>
              <a:ext uri="{FF2B5EF4-FFF2-40B4-BE49-F238E27FC236}">
                <a16:creationId xmlns:a16="http://schemas.microsoft.com/office/drawing/2014/main" id="{061BBA6C-E235-F228-2F47-E125C4F3E178}"/>
              </a:ext>
            </a:extLst>
          </p:cNvPr>
          <p:cNvCxnSpPr/>
          <p:nvPr/>
        </p:nvCxnSpPr>
        <p:spPr bwMode="auto">
          <a:xfrm>
            <a:off x="5347611" y="4853563"/>
            <a:ext cx="792162" cy="360362"/>
          </a:xfrm>
          <a:prstGeom prst="straightConnector1">
            <a:avLst/>
          </a:prstGeom>
          <a:noFill/>
          <a:ln w="28575">
            <a:solidFill>
              <a:srgbClr val="FFB7B7">
                <a:lumMod val="75000"/>
              </a:srgbClr>
            </a:solidFill>
            <a:tailEnd type="arrow"/>
          </a:ln>
          <a:effectLst/>
        </p:spPr>
      </p:cxnSp>
      <p:cxnSp>
        <p:nvCxnSpPr>
          <p:cNvPr id="27" name="直接箭头连接符 26">
            <a:extLst>
              <a:ext uri="{FF2B5EF4-FFF2-40B4-BE49-F238E27FC236}">
                <a16:creationId xmlns:a16="http://schemas.microsoft.com/office/drawing/2014/main" id="{7230EC7D-A10A-7831-4E5D-5CAA57D4154A}"/>
              </a:ext>
            </a:extLst>
          </p:cNvPr>
          <p:cNvCxnSpPr>
            <a:stCxn id="13" idx="4"/>
          </p:cNvCxnSpPr>
          <p:nvPr/>
        </p:nvCxnSpPr>
        <p:spPr bwMode="auto">
          <a:xfrm>
            <a:off x="5095199" y="4998026"/>
            <a:ext cx="828675" cy="576263"/>
          </a:xfrm>
          <a:prstGeom prst="straightConnector1">
            <a:avLst/>
          </a:prstGeom>
          <a:noFill/>
          <a:ln w="28575">
            <a:solidFill>
              <a:srgbClr val="FFB7B7">
                <a:lumMod val="75000"/>
              </a:srgbClr>
            </a:solidFill>
            <a:tailEnd type="arrow"/>
          </a:ln>
          <a:effectLst/>
        </p:spPr>
      </p:cxnSp>
      <p:cxnSp>
        <p:nvCxnSpPr>
          <p:cNvPr id="28" name="直接箭头连接符 27">
            <a:extLst>
              <a:ext uri="{FF2B5EF4-FFF2-40B4-BE49-F238E27FC236}">
                <a16:creationId xmlns:a16="http://schemas.microsoft.com/office/drawing/2014/main" id="{A3350082-7103-10FD-6BB4-6CC211090A7C}"/>
              </a:ext>
            </a:extLst>
          </p:cNvPr>
          <p:cNvCxnSpPr/>
          <p:nvPr/>
        </p:nvCxnSpPr>
        <p:spPr bwMode="auto">
          <a:xfrm flipV="1">
            <a:off x="6787474" y="4893251"/>
            <a:ext cx="1692275" cy="576263"/>
          </a:xfrm>
          <a:prstGeom prst="straightConnector1">
            <a:avLst/>
          </a:prstGeom>
          <a:noFill/>
          <a:ln w="28575">
            <a:solidFill>
              <a:srgbClr val="FFB7B7">
                <a:lumMod val="75000"/>
              </a:srgbClr>
            </a:solidFill>
            <a:tailEnd type="arrow"/>
          </a:ln>
          <a:effectLst/>
        </p:spPr>
      </p:cxnSp>
      <p:cxnSp>
        <p:nvCxnSpPr>
          <p:cNvPr id="53" name="直接箭头连接符 52">
            <a:extLst>
              <a:ext uri="{FF2B5EF4-FFF2-40B4-BE49-F238E27FC236}">
                <a16:creationId xmlns:a16="http://schemas.microsoft.com/office/drawing/2014/main" id="{8D5102D2-02A5-1679-4C1C-5C330F13851A}"/>
              </a:ext>
            </a:extLst>
          </p:cNvPr>
          <p:cNvCxnSpPr>
            <a:endCxn id="11" idx="2"/>
          </p:cNvCxnSpPr>
          <p:nvPr/>
        </p:nvCxnSpPr>
        <p:spPr bwMode="auto">
          <a:xfrm flipV="1">
            <a:off x="6500136" y="4674176"/>
            <a:ext cx="1727200" cy="765175"/>
          </a:xfrm>
          <a:prstGeom prst="straightConnector1">
            <a:avLst/>
          </a:prstGeom>
          <a:noFill/>
          <a:ln w="28575">
            <a:solidFill>
              <a:srgbClr val="FFB7B7">
                <a:lumMod val="75000"/>
              </a:srgbClr>
            </a:solidFill>
            <a:tailEnd type="arrow"/>
          </a:ln>
          <a:effectLst/>
        </p:spPr>
      </p:cxnSp>
      <p:cxnSp>
        <p:nvCxnSpPr>
          <p:cNvPr id="54" name="直接箭头连接符 53">
            <a:extLst>
              <a:ext uri="{FF2B5EF4-FFF2-40B4-BE49-F238E27FC236}">
                <a16:creationId xmlns:a16="http://schemas.microsoft.com/office/drawing/2014/main" id="{FD009492-EC39-57F0-2CC9-9D571AD0DC17}"/>
              </a:ext>
            </a:extLst>
          </p:cNvPr>
          <p:cNvCxnSpPr/>
          <p:nvPr/>
        </p:nvCxnSpPr>
        <p:spPr bwMode="auto">
          <a:xfrm flipV="1">
            <a:off x="8587698" y="3916938"/>
            <a:ext cx="0" cy="514350"/>
          </a:xfrm>
          <a:prstGeom prst="straightConnector1">
            <a:avLst/>
          </a:prstGeom>
          <a:noFill/>
          <a:ln w="28575">
            <a:solidFill>
              <a:srgbClr val="FFB7B7">
                <a:lumMod val="75000"/>
              </a:srgbClr>
            </a:solidFill>
            <a:tailEnd type="arrow"/>
          </a:ln>
          <a:effectLst/>
        </p:spPr>
      </p:cxnSp>
      <p:cxnSp>
        <p:nvCxnSpPr>
          <p:cNvPr id="55" name="直接箭头连接符 54">
            <a:extLst>
              <a:ext uri="{FF2B5EF4-FFF2-40B4-BE49-F238E27FC236}">
                <a16:creationId xmlns:a16="http://schemas.microsoft.com/office/drawing/2014/main" id="{3B025B03-CEF5-89EA-DAA6-10018839AF53}"/>
              </a:ext>
            </a:extLst>
          </p:cNvPr>
          <p:cNvCxnSpPr/>
          <p:nvPr/>
        </p:nvCxnSpPr>
        <p:spPr bwMode="auto">
          <a:xfrm>
            <a:off x="7074811" y="3062864"/>
            <a:ext cx="1333500" cy="350837"/>
          </a:xfrm>
          <a:prstGeom prst="straightConnector1">
            <a:avLst/>
          </a:prstGeom>
          <a:noFill/>
          <a:ln w="28575">
            <a:solidFill>
              <a:srgbClr val="FFB7B7">
                <a:lumMod val="75000"/>
              </a:srgbClr>
            </a:solidFill>
            <a:tailEnd type="arrow"/>
          </a:ln>
          <a:effectLst/>
        </p:spPr>
      </p:cxnSp>
      <p:sp>
        <p:nvSpPr>
          <p:cNvPr id="56" name="椭圆 114">
            <a:extLst>
              <a:ext uri="{FF2B5EF4-FFF2-40B4-BE49-F238E27FC236}">
                <a16:creationId xmlns:a16="http://schemas.microsoft.com/office/drawing/2014/main" id="{874AB5DF-9E8E-4842-C0E3-6EE23324DF38}"/>
              </a:ext>
            </a:extLst>
          </p:cNvPr>
          <p:cNvSpPr>
            <a:spLocks noChangeArrowheads="1"/>
          </p:cNvSpPr>
          <p:nvPr/>
        </p:nvSpPr>
        <p:spPr bwMode="auto">
          <a:xfrm>
            <a:off x="7939998" y="2477075"/>
            <a:ext cx="647700" cy="647700"/>
          </a:xfrm>
          <a:prstGeom prst="ellipse">
            <a:avLst/>
          </a:pr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609600" indent="-6096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609600" marR="0" lvl="0" indent="-609600" defTabSz="914400" eaLnBrk="0" fontAlgn="base" latinLnBrk="0" hangingPunct="0">
              <a:lnSpc>
                <a:spcPct val="100000"/>
              </a:lnSpc>
              <a:spcBef>
                <a:spcPct val="2000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57" name="TextBox 115">
            <a:extLst>
              <a:ext uri="{FF2B5EF4-FFF2-40B4-BE49-F238E27FC236}">
                <a16:creationId xmlns:a16="http://schemas.microsoft.com/office/drawing/2014/main" id="{B70A75D8-0358-29AF-582B-1DCAB06D480A}"/>
              </a:ext>
            </a:extLst>
          </p:cNvPr>
          <p:cNvSpPr txBox="1">
            <a:spLocks noChangeArrowheads="1"/>
          </p:cNvSpPr>
          <p:nvPr/>
        </p:nvSpPr>
        <p:spPr bwMode="auto">
          <a:xfrm>
            <a:off x="8011437" y="2621538"/>
            <a:ext cx="504825" cy="400050"/>
          </a:xfrm>
          <a:prstGeom prst="rect">
            <a:avLst/>
          </a:prstGeom>
          <a:solidFill>
            <a:srgbClr val="66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P4</a:t>
            </a: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58" name="椭圆形标注 32">
            <a:extLst>
              <a:ext uri="{FF2B5EF4-FFF2-40B4-BE49-F238E27FC236}">
                <a16:creationId xmlns:a16="http://schemas.microsoft.com/office/drawing/2014/main" id="{07ABF602-419E-2FA1-838F-9CB84147A9BE}"/>
              </a:ext>
            </a:extLst>
          </p:cNvPr>
          <p:cNvSpPr/>
          <p:nvPr/>
        </p:nvSpPr>
        <p:spPr bwMode="auto">
          <a:xfrm>
            <a:off x="125294" y="4761534"/>
            <a:ext cx="4319587" cy="839695"/>
          </a:xfrm>
          <a:prstGeom prst="wedgeEllipseCallout">
            <a:avLst>
              <a:gd name="adj1" fmla="val 56424"/>
              <a:gd name="adj2" fmla="val -77131"/>
            </a:avLst>
          </a:prstGeom>
          <a:solidFill>
            <a:srgbClr val="FF6161">
              <a:lumMod val="60000"/>
              <a:lumOff val="40000"/>
            </a:srgbClr>
          </a:solidFill>
          <a:ln>
            <a:noFill/>
          </a:ln>
          <a:effectLst/>
        </p:spPr>
        <p:txBody>
          <a:body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Arial" charset="0"/>
              </a:rPr>
              <a:t>图中哪一个是既非独立又不阻塞的进程节点呢？</a:t>
            </a:r>
          </a:p>
        </p:txBody>
      </p:sp>
    </p:spTree>
    <p:extLst>
      <p:ext uri="{BB962C8B-B14F-4D97-AF65-F5344CB8AC3E}">
        <p14:creationId xmlns:p14="http://schemas.microsoft.com/office/powerpoint/2010/main" val="3784315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box(in)">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blinds(horizontal)">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xit" presetSubtype="16" fill="hold" nodeType="clickEffect">
                                  <p:stCondLst>
                                    <p:cond delay="0"/>
                                  </p:stCondLst>
                                  <p:childTnLst>
                                    <p:animEffect transition="out" filter="box(in)">
                                      <p:cBhvr>
                                        <p:cTn id="26" dur="500"/>
                                        <p:tgtEl>
                                          <p:spTgt spid="24"/>
                                        </p:tgtEl>
                                      </p:cBhvr>
                                    </p:animEffect>
                                    <p:set>
                                      <p:cBhvr>
                                        <p:cTn id="27" dur="1" fill="hold">
                                          <p:stCondLst>
                                            <p:cond delay="499"/>
                                          </p:stCondLst>
                                        </p:cTn>
                                        <p:tgtEl>
                                          <p:spTgt spid="24"/>
                                        </p:tgtEl>
                                        <p:attrNameLst>
                                          <p:attrName>style.visibility</p:attrName>
                                        </p:attrNameLst>
                                      </p:cBhvr>
                                      <p:to>
                                        <p:strVal val="hidden"/>
                                      </p:to>
                                    </p:set>
                                  </p:childTnLst>
                                </p:cTn>
                              </p:par>
                              <p:par>
                                <p:cTn id="28" presetID="4" presetClass="exit" presetSubtype="16" fill="hold" nodeType="withEffect">
                                  <p:stCondLst>
                                    <p:cond delay="0"/>
                                  </p:stCondLst>
                                  <p:childTnLst>
                                    <p:animEffect transition="out" filter="box(in)">
                                      <p:cBhvr>
                                        <p:cTn id="29" dur="500"/>
                                        <p:tgtEl>
                                          <p:spTgt spid="55"/>
                                        </p:tgtEl>
                                      </p:cBhvr>
                                    </p:animEffect>
                                    <p:set>
                                      <p:cBhvr>
                                        <p:cTn id="30" dur="1" fill="hold">
                                          <p:stCondLst>
                                            <p:cond delay="499"/>
                                          </p:stCondLst>
                                        </p:cTn>
                                        <p:tgtEl>
                                          <p:spTgt spid="5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 presetClass="exit" presetSubtype="16" fill="hold" nodeType="clickEffect">
                                  <p:stCondLst>
                                    <p:cond delay="0"/>
                                  </p:stCondLst>
                                  <p:childTnLst>
                                    <p:animEffect transition="out" filter="box(in)">
                                      <p:cBhvr>
                                        <p:cTn id="34" dur="500"/>
                                        <p:tgtEl>
                                          <p:spTgt spid="53"/>
                                        </p:tgtEl>
                                      </p:cBhvr>
                                    </p:animEffect>
                                    <p:set>
                                      <p:cBhvr>
                                        <p:cTn id="35" dur="1" fill="hold">
                                          <p:stCondLst>
                                            <p:cond delay="499"/>
                                          </p:stCondLst>
                                        </p:cTn>
                                        <p:tgtEl>
                                          <p:spTgt spid="53"/>
                                        </p:tgtEl>
                                        <p:attrNameLst>
                                          <p:attrName>style.visibility</p:attrName>
                                        </p:attrNameLst>
                                      </p:cBhvr>
                                      <p:to>
                                        <p:strVal val="hidden"/>
                                      </p:to>
                                    </p:set>
                                  </p:childTnLst>
                                </p:cTn>
                              </p:par>
                              <p:par>
                                <p:cTn id="36" presetID="4" presetClass="exit" presetSubtype="16" fill="hold" nodeType="withEffect">
                                  <p:stCondLst>
                                    <p:cond delay="0"/>
                                  </p:stCondLst>
                                  <p:childTnLst>
                                    <p:animEffect transition="out" filter="box(in)">
                                      <p:cBhvr>
                                        <p:cTn id="37" dur="500"/>
                                        <p:tgtEl>
                                          <p:spTgt spid="28"/>
                                        </p:tgtEl>
                                      </p:cBhvr>
                                    </p:animEffect>
                                    <p:set>
                                      <p:cBhvr>
                                        <p:cTn id="38" dur="1" fill="hold">
                                          <p:stCondLst>
                                            <p:cond delay="499"/>
                                          </p:stCondLst>
                                        </p:cTn>
                                        <p:tgtEl>
                                          <p:spTgt spid="28"/>
                                        </p:tgtEl>
                                        <p:attrNameLst>
                                          <p:attrName>style.visibility</p:attrName>
                                        </p:attrNameLst>
                                      </p:cBhvr>
                                      <p:to>
                                        <p:strVal val="hidden"/>
                                      </p:to>
                                    </p:set>
                                  </p:childTnLst>
                                </p:cTn>
                              </p:par>
                              <p:par>
                                <p:cTn id="39" presetID="4" presetClass="exit" presetSubtype="16" fill="hold" nodeType="withEffect">
                                  <p:stCondLst>
                                    <p:cond delay="0"/>
                                  </p:stCondLst>
                                  <p:childTnLst>
                                    <p:animEffect transition="out" filter="box(in)">
                                      <p:cBhvr>
                                        <p:cTn id="40" dur="500"/>
                                        <p:tgtEl>
                                          <p:spTgt spid="54"/>
                                        </p:tgtEl>
                                      </p:cBhvr>
                                    </p:animEffect>
                                    <p:set>
                                      <p:cBhvr>
                                        <p:cTn id="41" dur="1" fill="hold">
                                          <p:stCondLst>
                                            <p:cond delay="499"/>
                                          </p:stCondLst>
                                        </p:cTn>
                                        <p:tgtEl>
                                          <p:spTgt spid="5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4" presetClass="exit" presetSubtype="16" fill="hold" nodeType="clickEffect">
                                  <p:stCondLst>
                                    <p:cond delay="0"/>
                                  </p:stCondLst>
                                  <p:childTnLst>
                                    <p:animEffect transition="out" filter="box(in)">
                                      <p:cBhvr>
                                        <p:cTn id="45" dur="500"/>
                                        <p:tgtEl>
                                          <p:spTgt spid="25"/>
                                        </p:tgtEl>
                                      </p:cBhvr>
                                    </p:animEffect>
                                    <p:set>
                                      <p:cBhvr>
                                        <p:cTn id="46" dur="1" fill="hold">
                                          <p:stCondLst>
                                            <p:cond delay="499"/>
                                          </p:stCondLst>
                                        </p:cTn>
                                        <p:tgtEl>
                                          <p:spTgt spid="25"/>
                                        </p:tgtEl>
                                        <p:attrNameLst>
                                          <p:attrName>style.visibility</p:attrName>
                                        </p:attrNameLst>
                                      </p:cBhvr>
                                      <p:to>
                                        <p:strVal val="hidden"/>
                                      </p:to>
                                    </p:set>
                                  </p:childTnLst>
                                </p:cTn>
                              </p:par>
                              <p:par>
                                <p:cTn id="47" presetID="4" presetClass="exit" presetSubtype="16" fill="hold" nodeType="withEffect">
                                  <p:stCondLst>
                                    <p:cond delay="0"/>
                                  </p:stCondLst>
                                  <p:childTnLst>
                                    <p:animEffect transition="out" filter="box(in)">
                                      <p:cBhvr>
                                        <p:cTn id="48" dur="500"/>
                                        <p:tgtEl>
                                          <p:spTgt spid="26"/>
                                        </p:tgtEl>
                                      </p:cBhvr>
                                    </p:animEffect>
                                    <p:set>
                                      <p:cBhvr>
                                        <p:cTn id="49" dur="1" fill="hold">
                                          <p:stCondLst>
                                            <p:cond delay="499"/>
                                          </p:stCondLst>
                                        </p:cTn>
                                        <p:tgtEl>
                                          <p:spTgt spid="26"/>
                                        </p:tgtEl>
                                        <p:attrNameLst>
                                          <p:attrName>style.visibility</p:attrName>
                                        </p:attrNameLst>
                                      </p:cBhvr>
                                      <p:to>
                                        <p:strVal val="hidden"/>
                                      </p:to>
                                    </p:set>
                                  </p:childTnLst>
                                </p:cTn>
                              </p:par>
                              <p:par>
                                <p:cTn id="50" presetID="4" presetClass="exit" presetSubtype="16" fill="hold" nodeType="withEffect">
                                  <p:stCondLst>
                                    <p:cond delay="0"/>
                                  </p:stCondLst>
                                  <p:childTnLst>
                                    <p:animEffect transition="out" filter="box(in)">
                                      <p:cBhvr>
                                        <p:cTn id="51" dur="500"/>
                                        <p:tgtEl>
                                          <p:spTgt spid="27"/>
                                        </p:tgtEl>
                                      </p:cBhvr>
                                    </p:animEffect>
                                    <p:set>
                                      <p:cBhvr>
                                        <p:cTn id="52" dur="1" fill="hold">
                                          <p:stCondLst>
                                            <p:cond delay="499"/>
                                          </p:stCondLst>
                                        </p:cTn>
                                        <p:tgtEl>
                                          <p:spTgt spid="2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4" presetClass="exit" presetSubtype="16" fill="hold" grpId="1" nodeType="clickEffect">
                                  <p:stCondLst>
                                    <p:cond delay="0"/>
                                  </p:stCondLst>
                                  <p:childTnLst>
                                    <p:animEffect transition="out" filter="box(in)">
                                      <p:cBhvr>
                                        <p:cTn id="56" dur="500"/>
                                        <p:tgtEl>
                                          <p:spTgt spid="58"/>
                                        </p:tgtEl>
                                      </p:cBhvr>
                                    </p:animEffect>
                                    <p:set>
                                      <p:cBhvr>
                                        <p:cTn id="57" dur="1" fill="hold">
                                          <p:stCondLst>
                                            <p:cond delay="499"/>
                                          </p:stCondLst>
                                        </p:cTn>
                                        <p:tgtEl>
                                          <p:spTgt spid="58"/>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box(in)">
                                      <p:cBhvr>
                                        <p:cTn id="6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build="p" autoUpdateAnimBg="0"/>
      <p:bldP spid="6" grpId="0" build="p" autoUpdateAnimBg="0"/>
      <p:bldP spid="7" grpId="0"/>
      <p:bldP spid="58" grpId="0" animBg="1"/>
      <p:bldP spid="58"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8009B-F472-4D0D-D492-F60F9F4EE000}"/>
              </a:ext>
            </a:extLst>
          </p:cNvPr>
          <p:cNvSpPr>
            <a:spLocks noGrp="1"/>
          </p:cNvSpPr>
          <p:nvPr>
            <p:ph type="title"/>
          </p:nvPr>
        </p:nvSpPr>
        <p:spPr/>
        <p:txBody>
          <a:bodyPr/>
          <a:lstStyle/>
          <a:p>
            <a:r>
              <a:rPr lang="zh-CN" altLang="en-US" dirty="0">
                <a:solidFill>
                  <a:srgbClr val="FF0000"/>
                </a:solidFill>
              </a:rPr>
              <a:t>死锁的检测与解除</a:t>
            </a:r>
          </a:p>
        </p:txBody>
      </p:sp>
      <p:sp>
        <p:nvSpPr>
          <p:cNvPr id="9" name="文本框 8">
            <a:extLst>
              <a:ext uri="{FF2B5EF4-FFF2-40B4-BE49-F238E27FC236}">
                <a16:creationId xmlns:a16="http://schemas.microsoft.com/office/drawing/2014/main" id="{B6F2B05D-7C33-A2AD-CF1F-78FC42D292E1}"/>
              </a:ext>
            </a:extLst>
          </p:cNvPr>
          <p:cNvSpPr txBox="1"/>
          <p:nvPr/>
        </p:nvSpPr>
        <p:spPr>
          <a:xfrm>
            <a:off x="628650" y="1025525"/>
            <a:ext cx="6286500" cy="584775"/>
          </a:xfrm>
          <a:prstGeom prst="rect">
            <a:avLst/>
          </a:prstGeom>
          <a:noFill/>
        </p:spPr>
        <p:txBody>
          <a:bodyPr wrap="square" rtlCol="0">
            <a:spAutoFit/>
          </a:bodyPr>
          <a:lstStyle/>
          <a:p>
            <a:r>
              <a:rPr lang="en-US" altLang="zh-CN" sz="3200" b="1" dirty="0">
                <a:solidFill>
                  <a:srgbClr val="FF0000"/>
                </a:solidFill>
              </a:rPr>
              <a:t>3 </a:t>
            </a:r>
            <a:r>
              <a:rPr lang="zh-CN" altLang="en-US" sz="3200" b="1" dirty="0">
                <a:solidFill>
                  <a:srgbClr val="FF0000"/>
                </a:solidFill>
              </a:rPr>
              <a:t>死锁检测算法：</a:t>
            </a:r>
            <a:r>
              <a:rPr lang="en-US" altLang="zh-CN" sz="3200" b="1" dirty="0">
                <a:solidFill>
                  <a:srgbClr val="FF0000"/>
                </a:solidFill>
              </a:rPr>
              <a:t>Coffman</a:t>
            </a:r>
            <a:r>
              <a:rPr lang="zh-CN" altLang="en-US" sz="3200" b="1" dirty="0">
                <a:solidFill>
                  <a:srgbClr val="FF0000"/>
                </a:solidFill>
              </a:rPr>
              <a:t>算法</a:t>
            </a:r>
          </a:p>
        </p:txBody>
      </p:sp>
      <p:sp>
        <p:nvSpPr>
          <p:cNvPr id="5" name="Rectangle 2">
            <a:extLst>
              <a:ext uri="{FF2B5EF4-FFF2-40B4-BE49-F238E27FC236}">
                <a16:creationId xmlns:a16="http://schemas.microsoft.com/office/drawing/2014/main" id="{3AD15F5F-6280-FE5E-586B-B1A6B0A23AFC}"/>
              </a:ext>
            </a:extLst>
          </p:cNvPr>
          <p:cNvSpPr>
            <a:spLocks noChangeArrowheads="1"/>
          </p:cNvSpPr>
          <p:nvPr/>
        </p:nvSpPr>
        <p:spPr bwMode="auto">
          <a:xfrm>
            <a:off x="678180" y="1826919"/>
            <a:ext cx="7859712" cy="4191917"/>
          </a:xfrm>
          <a:prstGeom prst="rect">
            <a:avLst/>
          </a:prstGeom>
          <a:noFill/>
          <a:ln w="9525">
            <a:noFill/>
            <a:miter lim="800000"/>
            <a:headEnd/>
            <a:tailEnd/>
          </a:ln>
        </p:spPr>
        <p:txBody>
          <a:bodyPr>
            <a:spAutoFit/>
          </a:bodyPr>
          <a:lstStyle/>
          <a:p>
            <a:pPr fontAlgn="base">
              <a:lnSpc>
                <a:spcPct val="130000"/>
              </a:lnSpc>
              <a:spcBef>
                <a:spcPct val="10000"/>
              </a:spcBef>
              <a:spcAft>
                <a:spcPct val="0"/>
              </a:spcAft>
              <a:buFont typeface="Wingdings" pitchFamily="2" charset="2"/>
              <a:buChar char="n"/>
              <a:defRPr/>
            </a:pPr>
            <a:r>
              <a:rPr kumimoji="1" lang="zh-CN" altLang="en-US" sz="2400" b="1" dirty="0">
                <a:solidFill>
                  <a:srgbClr val="7030A0"/>
                </a:solidFill>
                <a:latin typeface="宋体"/>
              </a:rPr>
              <a:t> </a:t>
            </a:r>
            <a:r>
              <a:rPr kumimoji="1" lang="zh-CN" altLang="en-US" sz="2400" b="1" dirty="0">
                <a:solidFill>
                  <a:srgbClr val="7030A0"/>
                </a:solidFill>
                <a:latin typeface="微软雅黑" panose="020B0503020204020204" pitchFamily="34" charset="-122"/>
                <a:ea typeface="微软雅黑" panose="020B0503020204020204" pitchFamily="34" charset="-122"/>
              </a:rPr>
              <a:t>算法描述</a:t>
            </a:r>
            <a:r>
              <a:rPr kumimoji="1" lang="zh-CN" altLang="en-US" sz="2400" b="1" dirty="0">
                <a:solidFill>
                  <a:srgbClr val="7030A0"/>
                </a:solidFill>
                <a:latin typeface="宋体"/>
              </a:rPr>
              <a:t>：</a:t>
            </a:r>
            <a:endParaRPr kumimoji="1" lang="en-US" altLang="zh-CN" sz="2400" b="1" dirty="0">
              <a:solidFill>
                <a:srgbClr val="7030A0"/>
              </a:solidFill>
              <a:latin typeface="宋体"/>
            </a:endParaRPr>
          </a:p>
          <a:p>
            <a:pPr fontAlgn="base">
              <a:lnSpc>
                <a:spcPct val="130000"/>
              </a:lnSpc>
              <a:spcBef>
                <a:spcPct val="10000"/>
              </a:spcBef>
              <a:spcAft>
                <a:spcPct val="0"/>
              </a:spcAft>
              <a:defRPr/>
            </a:pPr>
            <a:r>
              <a:rPr kumimoji="1" lang="en-US" altLang="zh-CN" sz="2000" b="1" dirty="0">
                <a:solidFill>
                  <a:srgbClr val="0000D0"/>
                </a:solidFill>
                <a:latin typeface="Arial" charset="0"/>
              </a:rPr>
              <a:t>       work=available;   Finish[</a:t>
            </a:r>
            <a:r>
              <a:rPr kumimoji="1" lang="en-US" altLang="zh-CN" sz="2000" b="1" dirty="0" err="1">
                <a:solidFill>
                  <a:srgbClr val="0000D0"/>
                </a:solidFill>
                <a:latin typeface="Arial" charset="0"/>
              </a:rPr>
              <a:t>i</a:t>
            </a:r>
            <a:r>
              <a:rPr kumimoji="1" lang="en-US" altLang="zh-CN" sz="2000" b="1" dirty="0">
                <a:solidFill>
                  <a:srgbClr val="0000D0"/>
                </a:solidFill>
                <a:latin typeface="Arial" charset="0"/>
              </a:rPr>
              <a:t>]=False;(</a:t>
            </a:r>
            <a:r>
              <a:rPr kumimoji="1" lang="en-US" altLang="zh-CN" sz="2000" b="1" dirty="0" err="1">
                <a:solidFill>
                  <a:srgbClr val="0000D0"/>
                </a:solidFill>
                <a:latin typeface="Arial" charset="0"/>
              </a:rPr>
              <a:t>i</a:t>
            </a:r>
            <a:r>
              <a:rPr kumimoji="1" lang="en-US" altLang="zh-CN" sz="2000" b="1" dirty="0">
                <a:solidFill>
                  <a:srgbClr val="0000D0"/>
                </a:solidFill>
                <a:latin typeface="Arial" charset="0"/>
              </a:rPr>
              <a:t>=0,1,2, …n-1)</a:t>
            </a:r>
            <a:endParaRPr kumimoji="1" lang="zh-CN" altLang="en-US" sz="2000" b="1" dirty="0">
              <a:solidFill>
                <a:srgbClr val="0000D0"/>
              </a:solidFill>
              <a:latin typeface="Arial" charset="0"/>
            </a:endParaRPr>
          </a:p>
          <a:p>
            <a:pPr fontAlgn="base">
              <a:lnSpc>
                <a:spcPct val="130000"/>
              </a:lnSpc>
              <a:spcBef>
                <a:spcPct val="10000"/>
              </a:spcBef>
              <a:spcAft>
                <a:spcPct val="0"/>
              </a:spcAft>
              <a:defRPr/>
            </a:pPr>
            <a:r>
              <a:rPr kumimoji="1" lang="zh-CN" altLang="en-US" sz="2000" b="1" dirty="0">
                <a:solidFill>
                  <a:srgbClr val="000000"/>
                </a:solidFill>
                <a:ea typeface="楷体_GB2312" pitchFamily="49" charset="-122"/>
              </a:rPr>
              <a:t>   ① 寻找同时满足下述条件的进程：</a:t>
            </a:r>
            <a:endParaRPr kumimoji="1" lang="en-US" altLang="zh-CN" sz="2000" b="1" dirty="0">
              <a:solidFill>
                <a:srgbClr val="000000"/>
              </a:solidFill>
              <a:ea typeface="楷体_GB2312" pitchFamily="49" charset="-122"/>
            </a:endParaRPr>
          </a:p>
          <a:p>
            <a:pPr fontAlgn="base">
              <a:lnSpc>
                <a:spcPct val="130000"/>
              </a:lnSpc>
              <a:spcBef>
                <a:spcPct val="10000"/>
              </a:spcBef>
              <a:spcAft>
                <a:spcPct val="0"/>
              </a:spcAft>
              <a:defRPr/>
            </a:pPr>
            <a:r>
              <a:rPr kumimoji="1" lang="en-US" altLang="zh-CN" sz="2000" b="1" dirty="0">
                <a:solidFill>
                  <a:srgbClr val="000000"/>
                </a:solidFill>
                <a:ea typeface="楷体_GB2312" pitchFamily="49" charset="-122"/>
              </a:rPr>
              <a:t>         </a:t>
            </a:r>
            <a:r>
              <a:rPr lang="en-US" altLang="zh-CN" sz="2000" b="1" dirty="0">
                <a:solidFill>
                  <a:srgbClr val="000000"/>
                </a:solidFill>
                <a:latin typeface="Arial" charset="0"/>
              </a:rPr>
              <a:t>Finish[</a:t>
            </a:r>
            <a:r>
              <a:rPr lang="en-US" altLang="zh-CN" sz="2000" b="1" i="1" dirty="0" err="1">
                <a:solidFill>
                  <a:srgbClr val="000000"/>
                </a:solidFill>
                <a:latin typeface="Arial" charset="0"/>
              </a:rPr>
              <a:t>i</a:t>
            </a:r>
            <a:r>
              <a:rPr lang="en-US" altLang="zh-CN" sz="2000" b="1" dirty="0">
                <a:solidFill>
                  <a:srgbClr val="000000"/>
                </a:solidFill>
                <a:latin typeface="Arial" charset="0"/>
              </a:rPr>
              <a:t>]=False;    </a:t>
            </a:r>
            <a:r>
              <a:rPr lang="en-US" altLang="zh-CN" sz="2000" b="1" dirty="0" err="1">
                <a:solidFill>
                  <a:srgbClr val="000000"/>
                </a:solidFill>
                <a:latin typeface="Arial" charset="0"/>
              </a:rPr>
              <a:t>Request</a:t>
            </a:r>
            <a:r>
              <a:rPr lang="en-US" altLang="zh-CN" sz="2000" b="1" i="1" baseline="-25000" dirty="0" err="1">
                <a:solidFill>
                  <a:srgbClr val="000000"/>
                </a:solidFill>
                <a:latin typeface="Arial" charset="0"/>
              </a:rPr>
              <a:t>i</a:t>
            </a:r>
            <a:r>
              <a:rPr lang="zh-CN" altLang="zh-CN" sz="2000" b="1" dirty="0">
                <a:solidFill>
                  <a:srgbClr val="000000"/>
                </a:solidFill>
                <a:latin typeface="Arial" charset="0"/>
              </a:rPr>
              <a:t>≤</a:t>
            </a:r>
            <a:r>
              <a:rPr lang="en-US" altLang="zh-CN" sz="2000" b="1" dirty="0">
                <a:solidFill>
                  <a:srgbClr val="000000"/>
                </a:solidFill>
                <a:latin typeface="Arial" charset="0"/>
              </a:rPr>
              <a:t>Work</a:t>
            </a:r>
          </a:p>
          <a:p>
            <a:pPr fontAlgn="base">
              <a:lnSpc>
                <a:spcPct val="130000"/>
              </a:lnSpc>
              <a:spcBef>
                <a:spcPct val="10000"/>
              </a:spcBef>
              <a:spcAft>
                <a:spcPct val="0"/>
              </a:spcAft>
              <a:defRPr/>
            </a:pPr>
            <a:r>
              <a:rPr kumimoji="1" lang="en-US" altLang="zh-CN" sz="2000" b="1" dirty="0">
                <a:solidFill>
                  <a:srgbClr val="000000"/>
                </a:solidFill>
                <a:ea typeface="楷体_GB2312" pitchFamily="49" charset="-122"/>
              </a:rPr>
              <a:t>         </a:t>
            </a:r>
            <a:r>
              <a:rPr kumimoji="1" lang="zh-CN" altLang="en-US" sz="2000" b="1" dirty="0">
                <a:solidFill>
                  <a:srgbClr val="000000"/>
                </a:solidFill>
                <a:ea typeface="楷体_GB2312" pitchFamily="49" charset="-122"/>
              </a:rPr>
              <a:t>若找到，则转② ；否则转③；</a:t>
            </a:r>
            <a:endParaRPr kumimoji="1" lang="en-US" altLang="zh-CN" sz="2000" b="1" dirty="0">
              <a:solidFill>
                <a:srgbClr val="000000"/>
              </a:solidFill>
              <a:ea typeface="楷体_GB2312" pitchFamily="49" charset="-122"/>
            </a:endParaRPr>
          </a:p>
          <a:p>
            <a:pPr fontAlgn="base">
              <a:lnSpc>
                <a:spcPct val="130000"/>
              </a:lnSpc>
              <a:spcBef>
                <a:spcPct val="10000"/>
              </a:spcBef>
              <a:spcAft>
                <a:spcPct val="0"/>
              </a:spcAft>
              <a:defRPr/>
            </a:pPr>
            <a:r>
              <a:rPr kumimoji="1" lang="zh-CN" altLang="en-US" sz="2000" b="1" dirty="0">
                <a:solidFill>
                  <a:srgbClr val="000000"/>
                </a:solidFill>
                <a:ea typeface="楷体_GB2312" pitchFamily="49" charset="-122"/>
              </a:rPr>
              <a:t>   ② 执行：</a:t>
            </a:r>
            <a:r>
              <a:rPr lang="en-US" altLang="zh-CN" sz="2000" b="1" dirty="0">
                <a:solidFill>
                  <a:srgbClr val="000000"/>
                </a:solidFill>
                <a:latin typeface="Arial" charset="0"/>
              </a:rPr>
              <a:t>Work=Work + </a:t>
            </a:r>
            <a:r>
              <a:rPr lang="en-US" altLang="zh-CN" sz="2000" b="1" dirty="0" err="1">
                <a:solidFill>
                  <a:srgbClr val="000000"/>
                </a:solidFill>
                <a:latin typeface="Arial" charset="0"/>
              </a:rPr>
              <a:t>Allocation</a:t>
            </a:r>
            <a:r>
              <a:rPr lang="en-US" altLang="zh-CN" sz="2000" b="1" i="1" baseline="-25000" dirty="0" err="1">
                <a:solidFill>
                  <a:srgbClr val="000000"/>
                </a:solidFill>
                <a:latin typeface="Arial" charset="0"/>
              </a:rPr>
              <a:t>i</a:t>
            </a:r>
            <a:r>
              <a:rPr lang="zh-CN" altLang="zh-CN" sz="2000" b="1" dirty="0">
                <a:solidFill>
                  <a:srgbClr val="000000"/>
                </a:solidFill>
                <a:latin typeface="Arial" charset="0"/>
              </a:rPr>
              <a:t>，</a:t>
            </a:r>
            <a:r>
              <a:rPr lang="en-US" altLang="zh-CN" sz="2000" b="1" dirty="0">
                <a:solidFill>
                  <a:srgbClr val="000000"/>
                </a:solidFill>
                <a:latin typeface="Arial" charset="0"/>
              </a:rPr>
              <a:t>Finish[</a:t>
            </a:r>
            <a:r>
              <a:rPr lang="en-US" altLang="zh-CN" sz="2000" b="1" i="1" dirty="0" err="1">
                <a:solidFill>
                  <a:srgbClr val="000000"/>
                </a:solidFill>
                <a:latin typeface="Arial" charset="0"/>
              </a:rPr>
              <a:t>i</a:t>
            </a:r>
            <a:r>
              <a:rPr lang="en-US" altLang="zh-CN" sz="2000" b="1" dirty="0">
                <a:solidFill>
                  <a:srgbClr val="000000"/>
                </a:solidFill>
                <a:latin typeface="Arial" charset="0"/>
              </a:rPr>
              <a:t>]=True</a:t>
            </a:r>
            <a:r>
              <a:rPr lang="zh-CN" altLang="en-US" sz="2000" b="1" dirty="0">
                <a:solidFill>
                  <a:srgbClr val="000000"/>
                </a:solidFill>
                <a:latin typeface="Arial" charset="0"/>
              </a:rPr>
              <a:t>；</a:t>
            </a:r>
            <a:endParaRPr lang="en-US" altLang="zh-CN" sz="2000" b="1" dirty="0">
              <a:solidFill>
                <a:srgbClr val="000000"/>
              </a:solidFill>
              <a:latin typeface="Arial" charset="0"/>
            </a:endParaRPr>
          </a:p>
          <a:p>
            <a:pPr fontAlgn="base">
              <a:lnSpc>
                <a:spcPct val="130000"/>
              </a:lnSpc>
              <a:spcBef>
                <a:spcPct val="10000"/>
              </a:spcBef>
              <a:spcAft>
                <a:spcPct val="0"/>
              </a:spcAft>
              <a:defRPr/>
            </a:pPr>
            <a:r>
              <a:rPr lang="en-US" altLang="zh-CN" sz="2000" b="1" dirty="0">
                <a:solidFill>
                  <a:srgbClr val="000000"/>
                </a:solidFill>
                <a:latin typeface="Arial" charset="0"/>
              </a:rPr>
              <a:t>        </a:t>
            </a:r>
            <a:r>
              <a:rPr lang="zh-CN" altLang="zh-CN" sz="2000" b="1" dirty="0">
                <a:solidFill>
                  <a:srgbClr val="000000"/>
                </a:solidFill>
                <a:latin typeface="Arial" charset="0"/>
              </a:rPr>
              <a:t>再转回第</a:t>
            </a:r>
            <a:r>
              <a:rPr kumimoji="1" lang="zh-CN" altLang="en-US" sz="2000" b="1" dirty="0">
                <a:solidFill>
                  <a:srgbClr val="000000"/>
                </a:solidFill>
                <a:ea typeface="楷体_GB2312" pitchFamily="49" charset="-122"/>
              </a:rPr>
              <a:t>①</a:t>
            </a:r>
            <a:r>
              <a:rPr lang="zh-CN" altLang="zh-CN" sz="2000" b="1" dirty="0">
                <a:solidFill>
                  <a:srgbClr val="000000"/>
                </a:solidFill>
                <a:latin typeface="Arial" charset="0"/>
              </a:rPr>
              <a:t>步</a:t>
            </a:r>
            <a:endParaRPr kumimoji="1" lang="en-US" altLang="zh-CN" sz="2000" b="1" dirty="0">
              <a:solidFill>
                <a:srgbClr val="000000"/>
              </a:solidFill>
              <a:ea typeface="楷体_GB2312" pitchFamily="49" charset="-122"/>
            </a:endParaRPr>
          </a:p>
          <a:p>
            <a:pPr fontAlgn="base">
              <a:lnSpc>
                <a:spcPct val="130000"/>
              </a:lnSpc>
              <a:spcBef>
                <a:spcPct val="10000"/>
              </a:spcBef>
              <a:spcAft>
                <a:spcPct val="0"/>
              </a:spcAft>
              <a:defRPr/>
            </a:pPr>
            <a:r>
              <a:rPr kumimoji="1" lang="zh-CN" altLang="en-US" sz="2000" b="1" dirty="0">
                <a:solidFill>
                  <a:srgbClr val="000000"/>
                </a:solidFill>
                <a:ea typeface="楷体_GB2312" pitchFamily="49" charset="-122"/>
              </a:rPr>
              <a:t>   ③ 判断：若对所有</a:t>
            </a:r>
            <a:r>
              <a:rPr kumimoji="1" lang="en-US" altLang="zh-CN" sz="2000" b="1" dirty="0" err="1">
                <a:solidFill>
                  <a:srgbClr val="0000D0"/>
                </a:solidFill>
                <a:latin typeface="Arial" charset="0"/>
              </a:rPr>
              <a:t>i</a:t>
            </a:r>
            <a:r>
              <a:rPr kumimoji="1" lang="en-US" altLang="zh-CN" sz="2000" b="1" dirty="0">
                <a:solidFill>
                  <a:srgbClr val="0000D0"/>
                </a:solidFill>
                <a:latin typeface="Arial" charset="0"/>
              </a:rPr>
              <a:t>=(0,1,2, …n-1)</a:t>
            </a:r>
            <a:r>
              <a:rPr kumimoji="1" lang="en-US" altLang="zh-CN" sz="2000" b="1" dirty="0">
                <a:solidFill>
                  <a:srgbClr val="000000"/>
                </a:solidFill>
                <a:ea typeface="楷体_GB2312" pitchFamily="49" charset="-122"/>
              </a:rPr>
              <a:t>,</a:t>
            </a:r>
            <a:r>
              <a:rPr lang="en-US" altLang="zh-CN" sz="2000" b="1" dirty="0">
                <a:solidFill>
                  <a:srgbClr val="000000"/>
                </a:solidFill>
                <a:latin typeface="Arial" charset="0"/>
              </a:rPr>
              <a:t>Finish[</a:t>
            </a:r>
            <a:r>
              <a:rPr lang="en-US" altLang="zh-CN" sz="2000" b="1" i="1" dirty="0" err="1">
                <a:solidFill>
                  <a:srgbClr val="000000"/>
                </a:solidFill>
                <a:latin typeface="Arial" charset="0"/>
              </a:rPr>
              <a:t>i</a:t>
            </a:r>
            <a:r>
              <a:rPr lang="en-US" altLang="zh-CN" sz="2000" b="1" dirty="0">
                <a:solidFill>
                  <a:srgbClr val="000000"/>
                </a:solidFill>
                <a:latin typeface="Arial" charset="0"/>
              </a:rPr>
              <a:t>]=True</a:t>
            </a:r>
            <a:r>
              <a:rPr lang="zh-CN" altLang="en-US" sz="2000" b="1" dirty="0">
                <a:solidFill>
                  <a:srgbClr val="000000"/>
                </a:solidFill>
                <a:latin typeface="Arial" charset="0"/>
              </a:rPr>
              <a:t>，则无死锁；</a:t>
            </a:r>
            <a:endParaRPr lang="en-US" altLang="zh-CN" sz="2000" b="1" dirty="0">
              <a:solidFill>
                <a:srgbClr val="000000"/>
              </a:solidFill>
              <a:latin typeface="Arial" charset="0"/>
            </a:endParaRPr>
          </a:p>
          <a:p>
            <a:pPr fontAlgn="base">
              <a:lnSpc>
                <a:spcPct val="130000"/>
              </a:lnSpc>
              <a:spcBef>
                <a:spcPct val="10000"/>
              </a:spcBef>
              <a:spcAft>
                <a:spcPct val="0"/>
              </a:spcAft>
              <a:defRPr/>
            </a:pPr>
            <a:r>
              <a:rPr lang="en-US" altLang="zh-CN" sz="2000" b="1" dirty="0">
                <a:solidFill>
                  <a:srgbClr val="000000"/>
                </a:solidFill>
                <a:latin typeface="Arial" charset="0"/>
              </a:rPr>
              <a:t>                  </a:t>
            </a:r>
            <a:r>
              <a:rPr lang="zh-CN" altLang="en-US" sz="2000" b="1" dirty="0">
                <a:solidFill>
                  <a:srgbClr val="000000"/>
                </a:solidFill>
                <a:latin typeface="Arial" charset="0"/>
              </a:rPr>
              <a:t>否则，若</a:t>
            </a:r>
            <a:r>
              <a:rPr lang="en-US" altLang="zh-CN" sz="2000" b="1" dirty="0">
                <a:solidFill>
                  <a:srgbClr val="000000"/>
                </a:solidFill>
                <a:latin typeface="Arial" charset="0"/>
              </a:rPr>
              <a:t>Finish[</a:t>
            </a:r>
            <a:r>
              <a:rPr lang="en-US" altLang="zh-CN" sz="2000" b="1" i="1" dirty="0" err="1">
                <a:solidFill>
                  <a:srgbClr val="000000"/>
                </a:solidFill>
                <a:latin typeface="Arial" charset="0"/>
              </a:rPr>
              <a:t>i</a:t>
            </a:r>
            <a:r>
              <a:rPr lang="en-US" altLang="zh-CN" sz="2000" b="1" dirty="0">
                <a:solidFill>
                  <a:srgbClr val="000000"/>
                </a:solidFill>
                <a:latin typeface="Arial" charset="0"/>
              </a:rPr>
              <a:t>]=False</a:t>
            </a:r>
            <a:r>
              <a:rPr lang="zh-CN" altLang="zh-CN" sz="2000" b="1" dirty="0">
                <a:solidFill>
                  <a:srgbClr val="000000"/>
                </a:solidFill>
                <a:latin typeface="Arial" charset="0"/>
              </a:rPr>
              <a:t>，则进程</a:t>
            </a:r>
            <a:r>
              <a:rPr lang="en-US" altLang="zh-CN" sz="2000" b="1" dirty="0">
                <a:solidFill>
                  <a:srgbClr val="000000"/>
                </a:solidFill>
                <a:latin typeface="Arial" charset="0"/>
              </a:rPr>
              <a:t>P</a:t>
            </a:r>
            <a:r>
              <a:rPr lang="en-US" altLang="zh-CN" sz="2000" b="1" i="1" baseline="-25000" dirty="0">
                <a:solidFill>
                  <a:srgbClr val="000000"/>
                </a:solidFill>
                <a:latin typeface="Arial" charset="0"/>
              </a:rPr>
              <a:t>i</a:t>
            </a:r>
            <a:r>
              <a:rPr lang="zh-CN" altLang="zh-CN" sz="2000" b="1" dirty="0">
                <a:solidFill>
                  <a:srgbClr val="000000"/>
                </a:solidFill>
                <a:latin typeface="Arial" charset="0"/>
              </a:rPr>
              <a:t>死锁</a:t>
            </a:r>
            <a:r>
              <a:rPr kumimoji="1" lang="zh-CN" altLang="en-US" sz="2800" b="1" dirty="0">
                <a:solidFill>
                  <a:srgbClr val="0000D0"/>
                </a:solidFill>
                <a:ea typeface="楷体_GB2312" pitchFamily="49" charset="-122"/>
              </a:rPr>
              <a:t>     </a:t>
            </a:r>
            <a:endParaRPr kumimoji="1" lang="zh-CN" altLang="en-US" sz="2400" b="1" dirty="0">
              <a:solidFill>
                <a:srgbClr val="000000"/>
              </a:solidFill>
              <a:ea typeface="楷体_GB2312" pitchFamily="49" charset="-122"/>
            </a:endParaRPr>
          </a:p>
        </p:txBody>
      </p:sp>
      <p:sp>
        <p:nvSpPr>
          <p:cNvPr id="6" name="椭圆形标注 5">
            <a:extLst>
              <a:ext uri="{FF2B5EF4-FFF2-40B4-BE49-F238E27FC236}">
                <a16:creationId xmlns:a16="http://schemas.microsoft.com/office/drawing/2014/main" id="{6FFF88DC-A67C-DEB2-FD4E-90C3BAAF8CC5}"/>
              </a:ext>
            </a:extLst>
          </p:cNvPr>
          <p:cNvSpPr>
            <a:spLocks noChangeArrowheads="1"/>
          </p:cNvSpPr>
          <p:nvPr/>
        </p:nvSpPr>
        <p:spPr bwMode="auto">
          <a:xfrm>
            <a:off x="6366192" y="2841788"/>
            <a:ext cx="2370138" cy="1330161"/>
          </a:xfrm>
          <a:prstGeom prst="wedgeEllipseCallout">
            <a:avLst>
              <a:gd name="adj1" fmla="val -83551"/>
              <a:gd name="adj2" fmla="val 3671"/>
            </a:avLst>
          </a:prstGeom>
          <a:solidFill>
            <a:srgbClr val="FFC3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既非独立又不阻塞的进程节点</a:t>
            </a:r>
          </a:p>
        </p:txBody>
      </p:sp>
    </p:spTree>
    <p:extLst>
      <p:ext uri="{BB962C8B-B14F-4D97-AF65-F5344CB8AC3E}">
        <p14:creationId xmlns:p14="http://schemas.microsoft.com/office/powerpoint/2010/main" val="354297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ox(in)">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ox(in)">
                                      <p:cBhvr>
                                        <p:cTn id="12" dur="500"/>
                                        <p:tgtEl>
                                          <p:spTgt spid="5">
                                            <p:txEl>
                                              <p:pRg st="2" end="2"/>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ox(in)">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ox(i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ox(in)">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box(in)">
                                      <p:cBhvr>
                                        <p:cTn id="30" dur="500"/>
                                        <p:tgtEl>
                                          <p:spTgt spid="5">
                                            <p:txEl>
                                              <p:pRg st="5" end="5"/>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box(in)">
                                      <p:cBhvr>
                                        <p:cTn id="33" dur="500"/>
                                        <p:tgtEl>
                                          <p:spTgt spid="5">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5">
                                            <p:txEl>
                                              <p:pRg st="7" end="7"/>
                                            </p:txEl>
                                          </p:spTgt>
                                        </p:tgtEl>
                                        <p:attrNameLst>
                                          <p:attrName>style.visibility</p:attrName>
                                        </p:attrNameLst>
                                      </p:cBhvr>
                                      <p:to>
                                        <p:strVal val="visible"/>
                                      </p:to>
                                    </p:set>
                                    <p:animEffect transition="in" filter="box(in)">
                                      <p:cBhvr>
                                        <p:cTn id="38" dur="500"/>
                                        <p:tgtEl>
                                          <p:spTgt spid="5">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Effect transition="in" filter="box(in)">
                                      <p:cBhvr>
                                        <p:cTn id="43"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8009B-F472-4D0D-D492-F60F9F4EE000}"/>
              </a:ext>
            </a:extLst>
          </p:cNvPr>
          <p:cNvSpPr>
            <a:spLocks noGrp="1"/>
          </p:cNvSpPr>
          <p:nvPr>
            <p:ph type="title"/>
          </p:nvPr>
        </p:nvSpPr>
        <p:spPr/>
        <p:txBody>
          <a:bodyPr/>
          <a:lstStyle/>
          <a:p>
            <a:r>
              <a:rPr lang="zh-CN" altLang="en-US" dirty="0">
                <a:solidFill>
                  <a:srgbClr val="FF0000"/>
                </a:solidFill>
              </a:rPr>
              <a:t>死锁的检测与解除</a:t>
            </a:r>
          </a:p>
        </p:txBody>
      </p:sp>
      <p:sp>
        <p:nvSpPr>
          <p:cNvPr id="9" name="文本框 8">
            <a:extLst>
              <a:ext uri="{FF2B5EF4-FFF2-40B4-BE49-F238E27FC236}">
                <a16:creationId xmlns:a16="http://schemas.microsoft.com/office/drawing/2014/main" id="{B6F2B05D-7C33-A2AD-CF1F-78FC42D292E1}"/>
              </a:ext>
            </a:extLst>
          </p:cNvPr>
          <p:cNvSpPr txBox="1"/>
          <p:nvPr/>
        </p:nvSpPr>
        <p:spPr>
          <a:xfrm>
            <a:off x="628650" y="1025525"/>
            <a:ext cx="5384800" cy="584775"/>
          </a:xfrm>
          <a:prstGeom prst="rect">
            <a:avLst/>
          </a:prstGeom>
          <a:noFill/>
        </p:spPr>
        <p:txBody>
          <a:bodyPr wrap="square" rtlCol="0">
            <a:spAutoFit/>
          </a:bodyPr>
          <a:lstStyle/>
          <a:p>
            <a:r>
              <a:rPr lang="en-US" altLang="zh-CN" sz="3200" b="1" dirty="0">
                <a:solidFill>
                  <a:srgbClr val="FF0000"/>
                </a:solidFill>
              </a:rPr>
              <a:t>4 </a:t>
            </a:r>
            <a:r>
              <a:rPr lang="zh-CN" altLang="en-US" sz="3200" b="1" dirty="0">
                <a:solidFill>
                  <a:srgbClr val="FF0000"/>
                </a:solidFill>
              </a:rPr>
              <a:t>死锁检测时机</a:t>
            </a:r>
          </a:p>
        </p:txBody>
      </p:sp>
      <p:sp>
        <p:nvSpPr>
          <p:cNvPr id="3" name="Rectangle 2">
            <a:extLst>
              <a:ext uri="{FF2B5EF4-FFF2-40B4-BE49-F238E27FC236}">
                <a16:creationId xmlns:a16="http://schemas.microsoft.com/office/drawing/2014/main" id="{B5D7AA99-7FC4-B965-7D79-C642D549E2A8}"/>
              </a:ext>
            </a:extLst>
          </p:cNvPr>
          <p:cNvSpPr>
            <a:spLocks noChangeArrowheads="1"/>
          </p:cNvSpPr>
          <p:nvPr/>
        </p:nvSpPr>
        <p:spPr bwMode="auto">
          <a:xfrm>
            <a:off x="882651" y="1878648"/>
            <a:ext cx="56880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fontAlgn="base" hangingPunct="1">
              <a:spcBef>
                <a:spcPct val="10000"/>
              </a:spcBef>
              <a:spcAft>
                <a:spcPct val="0"/>
              </a:spcAft>
              <a:buFont typeface="Wingdings" panose="05000000000000000000" pitchFamily="2" charset="2"/>
              <a:buChar char="n"/>
            </a:pPr>
            <a:r>
              <a:rPr kumimoji="1" lang="zh-CN" altLang="en-US" sz="2400" dirty="0">
                <a:solidFill>
                  <a:srgbClr val="7030A0"/>
                </a:solidFill>
                <a:latin typeface="Times New Roman" panose="02020603050405020304" pitchFamily="18" charset="0"/>
              </a:rPr>
              <a:t> </a:t>
            </a:r>
            <a:r>
              <a:rPr kumimoji="1" lang="zh-CN" altLang="en-US" sz="2400" dirty="0">
                <a:solidFill>
                  <a:srgbClr val="7030A0"/>
                </a:solidFill>
                <a:latin typeface="微软雅黑" panose="020B0503020204020204" pitchFamily="34" charset="-122"/>
                <a:ea typeface="微软雅黑" panose="020B0503020204020204" pitchFamily="34" charset="-122"/>
              </a:rPr>
              <a:t>综合考虑几个因素：    </a:t>
            </a:r>
          </a:p>
        </p:txBody>
      </p:sp>
      <p:sp>
        <p:nvSpPr>
          <p:cNvPr id="4" name="矩形 3">
            <a:extLst>
              <a:ext uri="{FF2B5EF4-FFF2-40B4-BE49-F238E27FC236}">
                <a16:creationId xmlns:a16="http://schemas.microsoft.com/office/drawing/2014/main" id="{C69E5C10-6561-3344-42A1-C224EB3E0962}"/>
              </a:ext>
            </a:extLst>
          </p:cNvPr>
          <p:cNvSpPr>
            <a:spLocks noChangeArrowheads="1"/>
          </p:cNvSpPr>
          <p:nvPr/>
        </p:nvSpPr>
        <p:spPr bwMode="auto">
          <a:xfrm>
            <a:off x="1314450" y="2383474"/>
            <a:ext cx="5545138" cy="135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30000"/>
              </a:lnSpc>
              <a:spcBef>
                <a:spcPct val="10000"/>
              </a:spcBef>
              <a:spcAft>
                <a:spcPct val="0"/>
              </a:spcAft>
              <a:buClrTx/>
              <a:buSzTx/>
              <a:buFont typeface="Wingdings" panose="05000000000000000000" pitchFamily="2" charset="2"/>
              <a:buChar char="l"/>
              <a:tabLst/>
              <a:defRPr/>
            </a:pPr>
            <a:r>
              <a:rPr kumimoji="0" lang="en-US" altLang="zh-CN"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t>
            </a:r>
            <a:r>
              <a:rPr kumimoji="0" lang="zh-CN" altLang="zh-CN"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死锁出现的频繁程度；</a:t>
            </a:r>
            <a:endParaRPr kumimoji="0" lang="en-US" altLang="zh-CN"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0" marR="0" lvl="0" indent="0" defTabSz="914400" eaLnBrk="1" fontAlgn="base" latinLnBrk="0" hangingPunct="1">
              <a:lnSpc>
                <a:spcPct val="130000"/>
              </a:lnSpc>
              <a:spcBef>
                <a:spcPct val="10000"/>
              </a:spcBef>
              <a:spcAft>
                <a:spcPct val="0"/>
              </a:spcAft>
              <a:buClrTx/>
              <a:buSzTx/>
              <a:buFont typeface="Wingdings" panose="05000000000000000000" pitchFamily="2" charset="2"/>
              <a:buChar char="l"/>
              <a:tabLst/>
              <a:defRPr/>
            </a:pPr>
            <a:r>
              <a:rPr kumimoji="0" lang="en-US" altLang="zh-CN"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t>
            </a:r>
            <a:r>
              <a:rPr kumimoji="0" lang="zh-CN" altLang="zh-CN"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发生死锁时受到死锁影响的进程数量</a:t>
            </a:r>
            <a:endParaRPr kumimoji="0" lang="en-US" altLang="zh-CN"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0" marR="0" lvl="0" indent="0" defTabSz="914400" eaLnBrk="1" fontAlgn="base" latinLnBrk="0" hangingPunct="1">
              <a:lnSpc>
                <a:spcPct val="130000"/>
              </a:lnSpc>
              <a:spcBef>
                <a:spcPct val="10000"/>
              </a:spcBef>
              <a:spcAft>
                <a:spcPct val="0"/>
              </a:spcAft>
              <a:buClrTx/>
              <a:buSzTx/>
              <a:buFont typeface="Wingdings" panose="05000000000000000000" pitchFamily="2" charset="2"/>
              <a:buChar char="l"/>
              <a:tabLst/>
              <a:defRPr/>
            </a:pPr>
            <a:r>
              <a:rPr kumimoji="0" lang="en-US" altLang="zh-CN"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t>
            </a:r>
            <a:r>
              <a:rPr kumimoji="0" lang="zh-CN" altLang="zh-CN"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进行死锁检测的系统开销</a:t>
            </a:r>
            <a:endParaRPr kumimoji="1" lang="en-US" altLang="zh-CN"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5" name="Rectangle 2">
            <a:extLst>
              <a:ext uri="{FF2B5EF4-FFF2-40B4-BE49-F238E27FC236}">
                <a16:creationId xmlns:a16="http://schemas.microsoft.com/office/drawing/2014/main" id="{333B5526-1AAA-D7A9-1961-68EDE416EBEB}"/>
              </a:ext>
            </a:extLst>
          </p:cNvPr>
          <p:cNvSpPr>
            <a:spLocks noChangeArrowheads="1"/>
          </p:cNvSpPr>
          <p:nvPr/>
        </p:nvSpPr>
        <p:spPr bwMode="auto">
          <a:xfrm>
            <a:off x="882651" y="3837623"/>
            <a:ext cx="56880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fontAlgn="base" hangingPunct="1">
              <a:spcBef>
                <a:spcPct val="10000"/>
              </a:spcBef>
              <a:spcAft>
                <a:spcPct val="0"/>
              </a:spcAft>
              <a:buFont typeface="Wingdings" panose="05000000000000000000" pitchFamily="2" charset="2"/>
              <a:buChar char="n"/>
            </a:pPr>
            <a:r>
              <a:rPr kumimoji="1" lang="zh-CN" altLang="en-US" sz="2400" dirty="0">
                <a:solidFill>
                  <a:srgbClr val="7030A0"/>
                </a:solidFill>
                <a:latin typeface="微软雅黑" panose="020B0503020204020204" pitchFamily="34" charset="-122"/>
                <a:ea typeface="微软雅黑" panose="020B0503020204020204" pitchFamily="34" charset="-122"/>
              </a:rPr>
              <a:t> 死锁检测时机</a:t>
            </a:r>
            <a:r>
              <a:rPr kumimoji="1" lang="zh-CN" altLang="en-US" sz="2400" dirty="0">
                <a:solidFill>
                  <a:srgbClr val="7030A0"/>
                </a:solidFill>
                <a:latin typeface="Times New Roman" panose="02020603050405020304" pitchFamily="18" charset="0"/>
              </a:rPr>
              <a:t>：    </a:t>
            </a:r>
            <a:endParaRPr kumimoji="1" lang="zh-CN" altLang="en-US" sz="2400" dirty="0">
              <a:solidFill>
                <a:srgbClr val="7030A0"/>
              </a:solidFill>
              <a:latin typeface="Times New Roman" panose="02020603050405020304" pitchFamily="18" charset="0"/>
              <a:ea typeface="楷体_GB2312" pitchFamily="49" charset="-122"/>
            </a:endParaRPr>
          </a:p>
        </p:txBody>
      </p:sp>
      <p:sp>
        <p:nvSpPr>
          <p:cNvPr id="6" name="矩形 5">
            <a:extLst>
              <a:ext uri="{FF2B5EF4-FFF2-40B4-BE49-F238E27FC236}">
                <a16:creationId xmlns:a16="http://schemas.microsoft.com/office/drawing/2014/main" id="{E1E6C521-2AEA-518B-FE90-C7C400F64D04}"/>
              </a:ext>
            </a:extLst>
          </p:cNvPr>
          <p:cNvSpPr>
            <a:spLocks noChangeArrowheads="1"/>
          </p:cNvSpPr>
          <p:nvPr/>
        </p:nvSpPr>
        <p:spPr bwMode="auto">
          <a:xfrm>
            <a:off x="1314450" y="4383724"/>
            <a:ext cx="6121400"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30000"/>
              </a:lnSpc>
              <a:spcBef>
                <a:spcPct val="10000"/>
              </a:spcBef>
              <a:spcAft>
                <a:spcPct val="0"/>
              </a:spcAft>
              <a:buClrTx/>
              <a:buSzTx/>
              <a:buFont typeface="Wingdings" panose="05000000000000000000" pitchFamily="2" charset="2"/>
              <a:buChar char="l"/>
              <a:tabLst/>
              <a:defRPr/>
            </a:pPr>
            <a:r>
              <a:rPr kumimoji="0" lang="en-US" altLang="zh-CN"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t>
            </a:r>
            <a:r>
              <a:rPr kumimoji="0" lang="zh-CN" altLang="zh-CN"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每当有进程请求资源</a:t>
            </a:r>
            <a:r>
              <a:rPr kumimoji="0" lang="zh-CN" altLang="en-US"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且得不得满足</a:t>
            </a:r>
            <a:r>
              <a:rPr kumimoji="0" lang="zh-CN" altLang="zh-CN"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时就做检测</a:t>
            </a:r>
            <a:endParaRPr kumimoji="0" lang="en-US" altLang="zh-CN"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0" marR="0" lvl="0" indent="0" defTabSz="914400" eaLnBrk="1" fontAlgn="base" latinLnBrk="0" hangingPunct="1">
              <a:lnSpc>
                <a:spcPct val="130000"/>
              </a:lnSpc>
              <a:spcBef>
                <a:spcPct val="10000"/>
              </a:spcBef>
              <a:spcAft>
                <a:spcPct val="0"/>
              </a:spcAft>
              <a:buClrTx/>
              <a:buSzTx/>
              <a:buFont typeface="Wingdings" panose="05000000000000000000" pitchFamily="2" charset="2"/>
              <a:buChar char="l"/>
              <a:tabLst/>
              <a:defRPr/>
            </a:pPr>
            <a:r>
              <a:rPr kumimoji="0" lang="en-US" altLang="zh-CN"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t>
            </a:r>
            <a:r>
              <a:rPr kumimoji="0" lang="zh-CN" altLang="zh-CN"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周期性定时检测</a:t>
            </a:r>
            <a:endParaRPr kumimoji="0" lang="en-US" altLang="zh-CN"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0" marR="0" lvl="0" indent="0" defTabSz="914400" eaLnBrk="1" fontAlgn="base" latinLnBrk="0" hangingPunct="1">
              <a:lnSpc>
                <a:spcPct val="130000"/>
              </a:lnSpc>
              <a:spcBef>
                <a:spcPct val="10000"/>
              </a:spcBef>
              <a:spcAft>
                <a:spcPct val="0"/>
              </a:spcAft>
              <a:buClrTx/>
              <a:buSzTx/>
              <a:buFont typeface="Wingdings" panose="05000000000000000000" pitchFamily="2" charset="2"/>
              <a:buChar char="l"/>
              <a:tabLst/>
              <a:defRPr/>
            </a:pPr>
            <a:r>
              <a:rPr kumimoji="0" lang="en-US" altLang="zh-CN"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t>
            </a:r>
            <a:r>
              <a:rPr kumimoji="0" lang="zh-CN" altLang="zh-CN"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依据</a:t>
            </a:r>
            <a:r>
              <a:rPr kumimoji="0" lang="en-US" altLang="zh-CN"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CPU</a:t>
            </a:r>
            <a:r>
              <a:rPr kumimoji="0" lang="zh-CN" altLang="zh-CN"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利用率确定是否进行检测</a:t>
            </a:r>
            <a:endParaRPr kumimoji="1" lang="en-US" altLang="zh-CN"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19955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ox(i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box(in)">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box(in)">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ox(i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box(in)">
                                      <p:cBhvr>
                                        <p:cTn id="32" dur="500"/>
                                        <p:tgtEl>
                                          <p:spTgt spid="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box(in)">
                                      <p:cBhvr>
                                        <p:cTn id="37" dur="500"/>
                                        <p:tgtEl>
                                          <p:spTgt spid="6">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6">
                                            <p:txEl>
                                              <p:pRg st="2" end="2"/>
                                            </p:txEl>
                                          </p:spTgt>
                                        </p:tgtEl>
                                        <p:attrNameLst>
                                          <p:attrName>style.visibility</p:attrName>
                                        </p:attrNameLst>
                                      </p:cBhvr>
                                      <p:to>
                                        <p:strVal val="visible"/>
                                      </p:to>
                                    </p:set>
                                    <p:animEffect transition="in" filter="box(in)">
                                      <p:cBhvr>
                                        <p:cTn id="4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8009B-F472-4D0D-D492-F60F9F4EE000}"/>
              </a:ext>
            </a:extLst>
          </p:cNvPr>
          <p:cNvSpPr>
            <a:spLocks noGrp="1"/>
          </p:cNvSpPr>
          <p:nvPr>
            <p:ph type="title"/>
          </p:nvPr>
        </p:nvSpPr>
        <p:spPr/>
        <p:txBody>
          <a:bodyPr/>
          <a:lstStyle/>
          <a:p>
            <a:r>
              <a:rPr lang="en-US" altLang="zh-CN" dirty="0">
                <a:solidFill>
                  <a:srgbClr val="FF0000"/>
                </a:solidFill>
              </a:rPr>
              <a:t>4.3</a:t>
            </a:r>
            <a:r>
              <a:rPr lang="zh-CN" altLang="en-US" sz="4400" b="1" dirty="0">
                <a:solidFill>
                  <a:srgbClr val="FF0000"/>
                </a:solidFill>
              </a:rPr>
              <a:t>死锁的基本概念</a:t>
            </a:r>
            <a:endParaRPr lang="zh-CN" altLang="en-US" dirty="0"/>
          </a:p>
        </p:txBody>
      </p:sp>
      <p:sp>
        <p:nvSpPr>
          <p:cNvPr id="3" name="内容占位符 2">
            <a:extLst>
              <a:ext uri="{FF2B5EF4-FFF2-40B4-BE49-F238E27FC236}">
                <a16:creationId xmlns:a16="http://schemas.microsoft.com/office/drawing/2014/main" id="{5E687A87-2B12-2046-E243-1AEB37EF583E}"/>
              </a:ext>
            </a:extLst>
          </p:cNvPr>
          <p:cNvSpPr>
            <a:spLocks noGrp="1"/>
          </p:cNvSpPr>
          <p:nvPr>
            <p:ph idx="1"/>
          </p:nvPr>
        </p:nvSpPr>
        <p:spPr>
          <a:xfrm>
            <a:off x="628650" y="2006600"/>
            <a:ext cx="7886700" cy="4351338"/>
          </a:xfrm>
        </p:spPr>
        <p:txBody>
          <a:bodyPr>
            <a:normAutofit/>
          </a:bodyPr>
          <a:lstStyle/>
          <a:p>
            <a:pPr marL="0" indent="0">
              <a:lnSpc>
                <a:spcPct val="90000"/>
              </a:lnSpc>
              <a:spcBef>
                <a:spcPct val="50000"/>
              </a:spcBef>
              <a:buSzPct val="85000"/>
              <a:buNone/>
              <a:defRPr/>
            </a:pPr>
            <a:r>
              <a:rPr kumimoji="1" lang="zh-CN" altLang="en-US" sz="2800" b="1" dirty="0">
                <a:latin typeface="+mn-ea"/>
                <a:sym typeface="Wingdings 2" pitchFamily="18" charset="2"/>
              </a:rPr>
              <a:t>例</a:t>
            </a:r>
            <a:r>
              <a:rPr kumimoji="1" lang="en-US" altLang="zh-CN" sz="2800" b="1" dirty="0">
                <a:latin typeface="+mn-ea"/>
                <a:sym typeface="Wingdings 2" pitchFamily="18" charset="2"/>
              </a:rPr>
              <a:t>1</a:t>
            </a:r>
            <a:r>
              <a:rPr kumimoji="1" lang="zh-CN" altLang="en-US" sz="2800" b="1" dirty="0">
                <a:latin typeface="+mn-ea"/>
                <a:sym typeface="Wingdings 2" pitchFamily="18" charset="2"/>
              </a:rPr>
              <a:t>：</a:t>
            </a:r>
            <a:r>
              <a:rPr lang="zh-CN" altLang="en-US" sz="2800" b="1" dirty="0"/>
              <a:t>两辆车过单车道的僵局</a:t>
            </a:r>
          </a:p>
        </p:txBody>
      </p:sp>
      <p:sp>
        <p:nvSpPr>
          <p:cNvPr id="9" name="文本框 8">
            <a:extLst>
              <a:ext uri="{FF2B5EF4-FFF2-40B4-BE49-F238E27FC236}">
                <a16:creationId xmlns:a16="http://schemas.microsoft.com/office/drawing/2014/main" id="{B6F2B05D-7C33-A2AD-CF1F-78FC42D292E1}"/>
              </a:ext>
            </a:extLst>
          </p:cNvPr>
          <p:cNvSpPr txBox="1"/>
          <p:nvPr/>
        </p:nvSpPr>
        <p:spPr>
          <a:xfrm>
            <a:off x="628650" y="981395"/>
            <a:ext cx="5384800" cy="584775"/>
          </a:xfrm>
          <a:prstGeom prst="rect">
            <a:avLst/>
          </a:prstGeom>
          <a:noFill/>
        </p:spPr>
        <p:txBody>
          <a:bodyPr wrap="square" rtlCol="0">
            <a:spAutoFit/>
          </a:bodyPr>
          <a:lstStyle/>
          <a:p>
            <a:r>
              <a:rPr lang="en-US" altLang="zh-CN" sz="3200" b="1" dirty="0">
                <a:solidFill>
                  <a:srgbClr val="FF0000"/>
                </a:solidFill>
              </a:rPr>
              <a:t>1. </a:t>
            </a:r>
            <a:r>
              <a:rPr lang="zh-CN" altLang="en-US" sz="3200" b="1" dirty="0">
                <a:solidFill>
                  <a:srgbClr val="FF0000"/>
                </a:solidFill>
              </a:rPr>
              <a:t>死锁的概念</a:t>
            </a:r>
          </a:p>
        </p:txBody>
      </p:sp>
      <p:graphicFrame>
        <p:nvGraphicFramePr>
          <p:cNvPr id="5" name="Object 13">
            <a:extLst>
              <a:ext uri="{FF2B5EF4-FFF2-40B4-BE49-F238E27FC236}">
                <a16:creationId xmlns:a16="http://schemas.microsoft.com/office/drawing/2014/main" id="{74FE6094-AE45-EBF4-ED8A-3F710F1B3BCD}"/>
              </a:ext>
            </a:extLst>
          </p:cNvPr>
          <p:cNvGraphicFramePr>
            <a:graphicFrameLocks noChangeAspect="1"/>
          </p:cNvGraphicFramePr>
          <p:nvPr>
            <p:extLst>
              <p:ext uri="{D42A27DB-BD31-4B8C-83A1-F6EECF244321}">
                <p14:modId xmlns:p14="http://schemas.microsoft.com/office/powerpoint/2010/main" val="2931303139"/>
              </p:ext>
            </p:extLst>
          </p:nvPr>
        </p:nvGraphicFramePr>
        <p:xfrm>
          <a:off x="688976" y="2816770"/>
          <a:ext cx="7921625" cy="2366963"/>
        </p:xfrm>
        <a:graphic>
          <a:graphicData uri="http://schemas.openxmlformats.org/presentationml/2006/ole">
            <mc:AlternateContent xmlns:mc="http://schemas.openxmlformats.org/markup-compatibility/2006">
              <mc:Choice xmlns:v="urn:schemas-microsoft-com:vml" Requires="v">
                <p:oleObj r:id="rId2" imgW="2190659" imgH="658612" progId="Visio.Drawing.11">
                  <p:embed/>
                </p:oleObj>
              </mc:Choice>
              <mc:Fallback>
                <p:oleObj r:id="rId2" imgW="2190659" imgH="658612" progId="Visio.Drawing.11">
                  <p:embed/>
                  <p:pic>
                    <p:nvPicPr>
                      <p:cNvPr id="91145"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976" y="2816770"/>
                        <a:ext cx="7921625" cy="2366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4165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8009B-F472-4D0D-D492-F60F9F4EE000}"/>
              </a:ext>
            </a:extLst>
          </p:cNvPr>
          <p:cNvSpPr>
            <a:spLocks noGrp="1"/>
          </p:cNvSpPr>
          <p:nvPr>
            <p:ph type="title"/>
          </p:nvPr>
        </p:nvSpPr>
        <p:spPr/>
        <p:txBody>
          <a:bodyPr/>
          <a:lstStyle/>
          <a:p>
            <a:r>
              <a:rPr lang="zh-CN" altLang="en-US" dirty="0">
                <a:solidFill>
                  <a:srgbClr val="FF0000"/>
                </a:solidFill>
              </a:rPr>
              <a:t>死锁的检测与解除</a:t>
            </a:r>
          </a:p>
        </p:txBody>
      </p:sp>
      <p:sp>
        <p:nvSpPr>
          <p:cNvPr id="9" name="文本框 8">
            <a:extLst>
              <a:ext uri="{FF2B5EF4-FFF2-40B4-BE49-F238E27FC236}">
                <a16:creationId xmlns:a16="http://schemas.microsoft.com/office/drawing/2014/main" id="{B6F2B05D-7C33-A2AD-CF1F-78FC42D292E1}"/>
              </a:ext>
            </a:extLst>
          </p:cNvPr>
          <p:cNvSpPr txBox="1"/>
          <p:nvPr/>
        </p:nvSpPr>
        <p:spPr>
          <a:xfrm>
            <a:off x="628650" y="1025525"/>
            <a:ext cx="5384800" cy="584775"/>
          </a:xfrm>
          <a:prstGeom prst="rect">
            <a:avLst/>
          </a:prstGeom>
          <a:noFill/>
        </p:spPr>
        <p:txBody>
          <a:bodyPr wrap="square" rtlCol="0">
            <a:spAutoFit/>
          </a:bodyPr>
          <a:lstStyle/>
          <a:p>
            <a:r>
              <a:rPr lang="en-US" altLang="zh-CN" sz="3200" b="1" dirty="0">
                <a:solidFill>
                  <a:srgbClr val="FF0000"/>
                </a:solidFill>
              </a:rPr>
              <a:t>5 </a:t>
            </a:r>
            <a:r>
              <a:rPr lang="zh-CN" altLang="en-US" sz="3200" b="1" dirty="0">
                <a:solidFill>
                  <a:srgbClr val="FF0000"/>
                </a:solidFill>
              </a:rPr>
              <a:t>死锁的解除</a:t>
            </a:r>
          </a:p>
        </p:txBody>
      </p:sp>
      <p:graphicFrame>
        <p:nvGraphicFramePr>
          <p:cNvPr id="33" name="Object 13">
            <a:extLst>
              <a:ext uri="{FF2B5EF4-FFF2-40B4-BE49-F238E27FC236}">
                <a16:creationId xmlns:a16="http://schemas.microsoft.com/office/drawing/2014/main" id="{4C510FA4-5563-F44F-851E-DD6D147A8C9A}"/>
              </a:ext>
            </a:extLst>
          </p:cNvPr>
          <p:cNvGraphicFramePr>
            <a:graphicFrameLocks noChangeAspect="1"/>
          </p:cNvGraphicFramePr>
          <p:nvPr>
            <p:extLst>
              <p:ext uri="{D42A27DB-BD31-4B8C-83A1-F6EECF244321}">
                <p14:modId xmlns:p14="http://schemas.microsoft.com/office/powerpoint/2010/main" val="3687939794"/>
              </p:ext>
            </p:extLst>
          </p:nvPr>
        </p:nvGraphicFramePr>
        <p:xfrm>
          <a:off x="-114509" y="2532619"/>
          <a:ext cx="5044649" cy="1950845"/>
        </p:xfrm>
        <a:graphic>
          <a:graphicData uri="http://schemas.openxmlformats.org/presentationml/2006/ole">
            <mc:AlternateContent xmlns:mc="http://schemas.openxmlformats.org/markup-compatibility/2006">
              <mc:Choice xmlns:v="urn:schemas-microsoft-com:vml" Requires="v">
                <p:oleObj r:id="rId2" imgW="2190659" imgH="658612" progId="Visio.Drawing.11">
                  <p:embed/>
                </p:oleObj>
              </mc:Choice>
              <mc:Fallback>
                <p:oleObj r:id="rId2" imgW="2190659" imgH="658612" progId="Visio.Drawing.11">
                  <p:embed/>
                  <p:pic>
                    <p:nvPicPr>
                      <p:cNvPr id="91145"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09" y="2532619"/>
                        <a:ext cx="5044649" cy="1950845"/>
                      </a:xfrm>
                      <a:prstGeom prst="rect">
                        <a:avLst/>
                      </a:prstGeom>
                      <a:noFill/>
                    </p:spPr>
                  </p:pic>
                </p:oleObj>
              </mc:Fallback>
            </mc:AlternateContent>
          </a:graphicData>
        </a:graphic>
      </p:graphicFrame>
      <p:grpSp>
        <p:nvGrpSpPr>
          <p:cNvPr id="34" name="组合 31">
            <a:extLst>
              <a:ext uri="{FF2B5EF4-FFF2-40B4-BE49-F238E27FC236}">
                <a16:creationId xmlns:a16="http://schemas.microsoft.com/office/drawing/2014/main" id="{F3B7E646-84C1-3F12-5C54-1959B0D413F8}"/>
              </a:ext>
            </a:extLst>
          </p:cNvPr>
          <p:cNvGrpSpPr>
            <a:grpSpLocks/>
          </p:cNvGrpSpPr>
          <p:nvPr/>
        </p:nvGrpSpPr>
        <p:grpSpPr bwMode="auto">
          <a:xfrm>
            <a:off x="4580124" y="2996198"/>
            <a:ext cx="4495800" cy="3560762"/>
            <a:chOff x="1995488" y="3068638"/>
            <a:chExt cx="4495800" cy="3560762"/>
          </a:xfrm>
        </p:grpSpPr>
        <p:sp>
          <p:nvSpPr>
            <p:cNvPr id="35" name="Rectangle 3">
              <a:extLst>
                <a:ext uri="{FF2B5EF4-FFF2-40B4-BE49-F238E27FC236}">
                  <a16:creationId xmlns:a16="http://schemas.microsoft.com/office/drawing/2014/main" id="{04C5583A-F512-CD6C-5DE0-F58201545E65}"/>
                </a:ext>
              </a:extLst>
            </p:cNvPr>
            <p:cNvSpPr>
              <a:spLocks noChangeArrowheads="1"/>
            </p:cNvSpPr>
            <p:nvPr/>
          </p:nvSpPr>
          <p:spPr bwMode="auto">
            <a:xfrm>
              <a:off x="5195888" y="5049838"/>
              <a:ext cx="1295400" cy="685800"/>
            </a:xfrm>
            <a:prstGeom prst="rect">
              <a:avLst/>
            </a:prstGeom>
            <a:solidFill>
              <a:srgbClr val="FFFF00"/>
            </a:solidFill>
            <a:ln w="9525">
              <a:solidFill>
                <a:srgbClr val="000000"/>
              </a:solidFill>
              <a:miter lim="800000"/>
              <a:headEnd/>
              <a:tailEnd/>
            </a:ln>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9900FF"/>
                  </a:solidFill>
                  <a:effectLst/>
                  <a:uLnTx/>
                  <a:uFillTx/>
                  <a:latin typeface="Times New Roman" panose="02020603050405020304" pitchFamily="18" charset="0"/>
                  <a:ea typeface="宋体" panose="02010600030101010101" pitchFamily="2" charset="-122"/>
                </a:rPr>
                <a:t>扫描仪</a:t>
              </a:r>
            </a:p>
          </p:txBody>
        </p:sp>
        <p:sp>
          <p:nvSpPr>
            <p:cNvPr id="36" name="Oval 4">
              <a:extLst>
                <a:ext uri="{FF2B5EF4-FFF2-40B4-BE49-F238E27FC236}">
                  <a16:creationId xmlns:a16="http://schemas.microsoft.com/office/drawing/2014/main" id="{0E1707D9-C5D0-B0B5-F4F3-66C94F0D966A}"/>
                </a:ext>
              </a:extLst>
            </p:cNvPr>
            <p:cNvSpPr>
              <a:spLocks noChangeArrowheads="1"/>
            </p:cNvSpPr>
            <p:nvPr/>
          </p:nvSpPr>
          <p:spPr bwMode="auto">
            <a:xfrm>
              <a:off x="2376488" y="3068638"/>
              <a:ext cx="990600" cy="1066800"/>
            </a:xfrm>
            <a:prstGeom prst="ellipse">
              <a:avLst/>
            </a:prstGeom>
            <a:solidFill>
              <a:srgbClr val="00FF99"/>
            </a:solidFill>
            <a:ln w="9525">
              <a:solidFill>
                <a:srgbClr val="FF0000"/>
              </a:solidFill>
              <a:round/>
              <a:headEnd/>
              <a:tailEnd/>
            </a:ln>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进程</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A</a:t>
              </a:r>
            </a:p>
          </p:txBody>
        </p:sp>
        <p:sp>
          <p:nvSpPr>
            <p:cNvPr id="37" name="Oval 5">
              <a:extLst>
                <a:ext uri="{FF2B5EF4-FFF2-40B4-BE49-F238E27FC236}">
                  <a16:creationId xmlns:a16="http://schemas.microsoft.com/office/drawing/2014/main" id="{8EECF07D-2503-B172-B195-E0515B7F0B72}"/>
                </a:ext>
              </a:extLst>
            </p:cNvPr>
            <p:cNvSpPr>
              <a:spLocks noChangeArrowheads="1"/>
            </p:cNvSpPr>
            <p:nvPr/>
          </p:nvSpPr>
          <p:spPr bwMode="auto">
            <a:xfrm>
              <a:off x="5348288" y="3068638"/>
              <a:ext cx="990600" cy="1066800"/>
            </a:xfrm>
            <a:prstGeom prst="ellipse">
              <a:avLst/>
            </a:prstGeom>
            <a:solidFill>
              <a:srgbClr val="00FF99"/>
            </a:solidFill>
            <a:ln w="9525">
              <a:solidFill>
                <a:srgbClr val="FF0000"/>
              </a:solidFill>
              <a:round/>
              <a:headEnd/>
              <a:tailEnd/>
            </a:ln>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进程</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B</a:t>
              </a:r>
            </a:p>
          </p:txBody>
        </p:sp>
        <p:grpSp>
          <p:nvGrpSpPr>
            <p:cNvPr id="38" name="Group 6">
              <a:extLst>
                <a:ext uri="{FF2B5EF4-FFF2-40B4-BE49-F238E27FC236}">
                  <a16:creationId xmlns:a16="http://schemas.microsoft.com/office/drawing/2014/main" id="{1CCC5046-703C-A6E9-B6E3-1A406758816D}"/>
                </a:ext>
              </a:extLst>
            </p:cNvPr>
            <p:cNvGrpSpPr>
              <a:grpSpLocks/>
            </p:cNvGrpSpPr>
            <p:nvPr/>
          </p:nvGrpSpPr>
          <p:grpSpPr bwMode="auto">
            <a:xfrm>
              <a:off x="2124075" y="4130675"/>
              <a:ext cx="685800" cy="914400"/>
              <a:chOff x="1632" y="2160"/>
              <a:chExt cx="384" cy="480"/>
            </a:xfrm>
          </p:grpSpPr>
          <p:sp>
            <p:nvSpPr>
              <p:cNvPr id="59" name="Line 7">
                <a:extLst>
                  <a:ext uri="{FF2B5EF4-FFF2-40B4-BE49-F238E27FC236}">
                    <a16:creationId xmlns:a16="http://schemas.microsoft.com/office/drawing/2014/main" id="{5578EF07-7FB1-C73E-9736-BC57A2CA28D3}"/>
                  </a:ext>
                </a:extLst>
              </p:cNvPr>
              <p:cNvSpPr>
                <a:spLocks noChangeShapeType="1"/>
              </p:cNvSpPr>
              <p:nvPr/>
            </p:nvSpPr>
            <p:spPr bwMode="auto">
              <a:xfrm>
                <a:off x="2016" y="2160"/>
                <a:ext cx="0" cy="48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0" name="Rectangle 8">
                <a:extLst>
                  <a:ext uri="{FF2B5EF4-FFF2-40B4-BE49-F238E27FC236}">
                    <a16:creationId xmlns:a16="http://schemas.microsoft.com/office/drawing/2014/main" id="{D6DA8174-B9A9-2CAF-43ED-36D41AC86F99}"/>
                  </a:ext>
                </a:extLst>
              </p:cNvPr>
              <p:cNvSpPr>
                <a:spLocks noChangeArrowheads="1"/>
              </p:cNvSpPr>
              <p:nvPr/>
            </p:nvSpPr>
            <p:spPr bwMode="auto">
              <a:xfrm>
                <a:off x="1632" y="230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rPr>
                  <a:t>占用</a:t>
                </a: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39" name="Group 9">
              <a:extLst>
                <a:ext uri="{FF2B5EF4-FFF2-40B4-BE49-F238E27FC236}">
                  <a16:creationId xmlns:a16="http://schemas.microsoft.com/office/drawing/2014/main" id="{5F10EC21-ED08-612E-F4FD-850247CBDC36}"/>
                </a:ext>
              </a:extLst>
            </p:cNvPr>
            <p:cNvGrpSpPr>
              <a:grpSpLocks/>
            </p:cNvGrpSpPr>
            <p:nvPr/>
          </p:nvGrpSpPr>
          <p:grpSpPr bwMode="auto">
            <a:xfrm>
              <a:off x="5724525" y="4130675"/>
              <a:ext cx="457200" cy="914400"/>
              <a:chOff x="3792" y="2160"/>
              <a:chExt cx="288" cy="480"/>
            </a:xfrm>
          </p:grpSpPr>
          <p:sp>
            <p:nvSpPr>
              <p:cNvPr id="57" name="Line 10">
                <a:extLst>
                  <a:ext uri="{FF2B5EF4-FFF2-40B4-BE49-F238E27FC236}">
                    <a16:creationId xmlns:a16="http://schemas.microsoft.com/office/drawing/2014/main" id="{CC0456AB-9C38-24B5-FAD1-54DAC8F6F23B}"/>
                  </a:ext>
                </a:extLst>
              </p:cNvPr>
              <p:cNvSpPr>
                <a:spLocks noChangeShapeType="1"/>
              </p:cNvSpPr>
              <p:nvPr/>
            </p:nvSpPr>
            <p:spPr bwMode="auto">
              <a:xfrm>
                <a:off x="3792" y="2160"/>
                <a:ext cx="0" cy="48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8" name="Rectangle 11">
                <a:extLst>
                  <a:ext uri="{FF2B5EF4-FFF2-40B4-BE49-F238E27FC236}">
                    <a16:creationId xmlns:a16="http://schemas.microsoft.com/office/drawing/2014/main" id="{6E9D4F74-F65C-D3BB-A661-3F2C596A4599}"/>
                  </a:ext>
                </a:extLst>
              </p:cNvPr>
              <p:cNvSpPr>
                <a:spLocks noChangeArrowheads="1"/>
              </p:cNvSpPr>
              <p:nvPr/>
            </p:nvSpPr>
            <p:spPr bwMode="auto">
              <a:xfrm>
                <a:off x="3792" y="230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rPr>
                  <a:t>占用</a:t>
                </a: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40" name="Group 12">
              <a:extLst>
                <a:ext uri="{FF2B5EF4-FFF2-40B4-BE49-F238E27FC236}">
                  <a16:creationId xmlns:a16="http://schemas.microsoft.com/office/drawing/2014/main" id="{8B875213-24AD-58FC-7431-261C2F327FB0}"/>
                </a:ext>
              </a:extLst>
            </p:cNvPr>
            <p:cNvGrpSpPr>
              <a:grpSpLocks/>
            </p:cNvGrpSpPr>
            <p:nvPr/>
          </p:nvGrpSpPr>
          <p:grpSpPr bwMode="auto">
            <a:xfrm>
              <a:off x="2987675" y="4130675"/>
              <a:ext cx="2209800" cy="1219200"/>
              <a:chOff x="2112" y="2064"/>
              <a:chExt cx="1296" cy="720"/>
            </a:xfrm>
          </p:grpSpPr>
          <p:sp>
            <p:nvSpPr>
              <p:cNvPr id="55" name="Line 13">
                <a:extLst>
                  <a:ext uri="{FF2B5EF4-FFF2-40B4-BE49-F238E27FC236}">
                    <a16:creationId xmlns:a16="http://schemas.microsoft.com/office/drawing/2014/main" id="{C165D284-B275-26F8-94D6-C0E5174D4D60}"/>
                  </a:ext>
                </a:extLst>
              </p:cNvPr>
              <p:cNvSpPr>
                <a:spLocks noChangeShapeType="1"/>
              </p:cNvSpPr>
              <p:nvPr/>
            </p:nvSpPr>
            <p:spPr bwMode="auto">
              <a:xfrm>
                <a:off x="2160" y="2064"/>
                <a:ext cx="1248" cy="720"/>
              </a:xfrm>
              <a:prstGeom prst="line">
                <a:avLst/>
              </a:prstGeom>
              <a:noFill/>
              <a:ln w="28575">
                <a:solidFill>
                  <a:srgbClr val="99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6" name="Rectangle 14">
                <a:extLst>
                  <a:ext uri="{FF2B5EF4-FFF2-40B4-BE49-F238E27FC236}">
                    <a16:creationId xmlns:a16="http://schemas.microsoft.com/office/drawing/2014/main" id="{5B8943EB-E8EB-87C9-07B7-044A67FF429D}"/>
                  </a:ext>
                </a:extLst>
              </p:cNvPr>
              <p:cNvSpPr>
                <a:spLocks noChangeArrowheads="1"/>
              </p:cNvSpPr>
              <p:nvPr/>
            </p:nvSpPr>
            <p:spPr bwMode="auto">
              <a:xfrm>
                <a:off x="2112" y="211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000" b="0" i="0" u="none" strike="noStrike" kern="0" cap="none" spc="0" normalizeH="0" baseline="0" noProof="0">
                    <a:ln>
                      <a:noFill/>
                    </a:ln>
                    <a:solidFill>
                      <a:srgbClr val="CC3300"/>
                    </a:solidFill>
                    <a:effectLst/>
                    <a:uLnTx/>
                    <a:uFillTx/>
                    <a:latin typeface="Times New Roman" panose="02020603050405020304" pitchFamily="18" charset="0"/>
                    <a:ea typeface="隶书" panose="02010509060101010101" pitchFamily="49" charset="-122"/>
                  </a:rPr>
                  <a:t>请求</a:t>
                </a:r>
                <a:endParaRPr kumimoji="1" lang="zh-CN" altLang="en-US" sz="2400" b="0"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grpSp>
        <p:grpSp>
          <p:nvGrpSpPr>
            <p:cNvPr id="41" name="Group 15">
              <a:extLst>
                <a:ext uri="{FF2B5EF4-FFF2-40B4-BE49-F238E27FC236}">
                  <a16:creationId xmlns:a16="http://schemas.microsoft.com/office/drawing/2014/main" id="{78A29153-95A2-E21C-8280-439B0080D293}"/>
                </a:ext>
              </a:extLst>
            </p:cNvPr>
            <p:cNvGrpSpPr>
              <a:grpSpLocks/>
            </p:cNvGrpSpPr>
            <p:nvPr/>
          </p:nvGrpSpPr>
          <p:grpSpPr bwMode="auto">
            <a:xfrm>
              <a:off x="3276600" y="4059238"/>
              <a:ext cx="2362200" cy="1219200"/>
              <a:chOff x="2304" y="2064"/>
              <a:chExt cx="1344" cy="720"/>
            </a:xfrm>
          </p:grpSpPr>
          <p:sp>
            <p:nvSpPr>
              <p:cNvPr id="53" name="Line 16">
                <a:extLst>
                  <a:ext uri="{FF2B5EF4-FFF2-40B4-BE49-F238E27FC236}">
                    <a16:creationId xmlns:a16="http://schemas.microsoft.com/office/drawing/2014/main" id="{845C592A-CBD1-79DD-CF79-3A7C9A9A715A}"/>
                  </a:ext>
                </a:extLst>
              </p:cNvPr>
              <p:cNvSpPr>
                <a:spLocks noChangeShapeType="1"/>
              </p:cNvSpPr>
              <p:nvPr/>
            </p:nvSpPr>
            <p:spPr bwMode="auto">
              <a:xfrm flipH="1">
                <a:off x="2304" y="2064"/>
                <a:ext cx="1296" cy="720"/>
              </a:xfrm>
              <a:prstGeom prst="line">
                <a:avLst/>
              </a:prstGeom>
              <a:noFill/>
              <a:ln w="28575">
                <a:solidFill>
                  <a:srgbClr val="99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54" name="Rectangle 17">
                <a:extLst>
                  <a:ext uri="{FF2B5EF4-FFF2-40B4-BE49-F238E27FC236}">
                    <a16:creationId xmlns:a16="http://schemas.microsoft.com/office/drawing/2014/main" id="{D9ED64CB-E64D-984B-4DB2-F7AAA770D455}"/>
                  </a:ext>
                </a:extLst>
              </p:cNvPr>
              <p:cNvSpPr>
                <a:spLocks noChangeArrowheads="1"/>
              </p:cNvSpPr>
              <p:nvPr/>
            </p:nvSpPr>
            <p:spPr bwMode="auto">
              <a:xfrm>
                <a:off x="3360" y="211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000" b="0" i="0" u="none" strike="noStrike" kern="0" cap="none" spc="0" normalizeH="0" baseline="0" noProof="0">
                    <a:ln>
                      <a:noFill/>
                    </a:ln>
                    <a:solidFill>
                      <a:srgbClr val="CC3300"/>
                    </a:solidFill>
                    <a:effectLst/>
                    <a:uLnTx/>
                    <a:uFillTx/>
                    <a:latin typeface="Times New Roman" panose="02020603050405020304" pitchFamily="18" charset="0"/>
                    <a:ea typeface="隶书" panose="02010509060101010101" pitchFamily="49" charset="-122"/>
                  </a:rPr>
                  <a:t>请求</a:t>
                </a: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42" name="Group 18">
              <a:extLst>
                <a:ext uri="{FF2B5EF4-FFF2-40B4-BE49-F238E27FC236}">
                  <a16:creationId xmlns:a16="http://schemas.microsoft.com/office/drawing/2014/main" id="{6B4B3904-6AE4-AEA2-6B4B-F9C5C7F75B75}"/>
                </a:ext>
              </a:extLst>
            </p:cNvPr>
            <p:cNvGrpSpPr>
              <a:grpSpLocks/>
            </p:cNvGrpSpPr>
            <p:nvPr/>
          </p:nvGrpSpPr>
          <p:grpSpPr bwMode="auto">
            <a:xfrm>
              <a:off x="3492500" y="5067300"/>
              <a:ext cx="457200" cy="762000"/>
              <a:chOff x="2400" y="2640"/>
              <a:chExt cx="288" cy="480"/>
            </a:xfrm>
          </p:grpSpPr>
          <p:sp>
            <p:nvSpPr>
              <p:cNvPr id="51" name="Line 19">
                <a:extLst>
                  <a:ext uri="{FF2B5EF4-FFF2-40B4-BE49-F238E27FC236}">
                    <a16:creationId xmlns:a16="http://schemas.microsoft.com/office/drawing/2014/main" id="{69D3898F-C894-E8E8-2888-F700BDBA433A}"/>
                  </a:ext>
                </a:extLst>
              </p:cNvPr>
              <p:cNvSpPr>
                <a:spLocks noChangeShapeType="1"/>
              </p:cNvSpPr>
              <p:nvPr/>
            </p:nvSpPr>
            <p:spPr bwMode="auto">
              <a:xfrm flipH="1">
                <a:off x="2544" y="2640"/>
                <a:ext cx="0" cy="288"/>
              </a:xfrm>
              <a:prstGeom prst="line">
                <a:avLst/>
              </a:prstGeom>
              <a:noFill/>
              <a:ln w="28575" cap="rnd">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2" name="Rectangle 20">
                <a:extLst>
                  <a:ext uri="{FF2B5EF4-FFF2-40B4-BE49-F238E27FC236}">
                    <a16:creationId xmlns:a16="http://schemas.microsoft.com/office/drawing/2014/main" id="{43285057-EBE6-7851-B10B-B6D2095EF6C0}"/>
                  </a:ext>
                </a:extLst>
              </p:cNvPr>
              <p:cNvSpPr>
                <a:spLocks noChangeArrowheads="1"/>
              </p:cNvSpPr>
              <p:nvPr/>
            </p:nvSpPr>
            <p:spPr bwMode="auto">
              <a:xfrm>
                <a:off x="2400" y="283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rPr>
                  <a:t>阻塞</a:t>
                </a: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43" name="Group 21">
              <a:extLst>
                <a:ext uri="{FF2B5EF4-FFF2-40B4-BE49-F238E27FC236}">
                  <a16:creationId xmlns:a16="http://schemas.microsoft.com/office/drawing/2014/main" id="{9D509C66-023E-86DC-05E6-3EA5A50A8A44}"/>
                </a:ext>
              </a:extLst>
            </p:cNvPr>
            <p:cNvGrpSpPr>
              <a:grpSpLocks/>
            </p:cNvGrpSpPr>
            <p:nvPr/>
          </p:nvGrpSpPr>
          <p:grpSpPr bwMode="auto">
            <a:xfrm>
              <a:off x="4500563" y="5067300"/>
              <a:ext cx="457200" cy="762000"/>
              <a:chOff x="3024" y="2640"/>
              <a:chExt cx="288" cy="480"/>
            </a:xfrm>
          </p:grpSpPr>
          <p:sp>
            <p:nvSpPr>
              <p:cNvPr id="49" name="Line 22">
                <a:extLst>
                  <a:ext uri="{FF2B5EF4-FFF2-40B4-BE49-F238E27FC236}">
                    <a16:creationId xmlns:a16="http://schemas.microsoft.com/office/drawing/2014/main" id="{7FCAF9B8-CFD0-0BDE-FDA8-4530CDFDBCF2}"/>
                  </a:ext>
                </a:extLst>
              </p:cNvPr>
              <p:cNvSpPr>
                <a:spLocks noChangeShapeType="1"/>
              </p:cNvSpPr>
              <p:nvPr/>
            </p:nvSpPr>
            <p:spPr bwMode="auto">
              <a:xfrm flipH="1">
                <a:off x="3168" y="2640"/>
                <a:ext cx="0" cy="288"/>
              </a:xfrm>
              <a:prstGeom prst="line">
                <a:avLst/>
              </a:prstGeom>
              <a:noFill/>
              <a:ln w="28575" cap="rnd">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0" name="Rectangle 23">
                <a:extLst>
                  <a:ext uri="{FF2B5EF4-FFF2-40B4-BE49-F238E27FC236}">
                    <a16:creationId xmlns:a16="http://schemas.microsoft.com/office/drawing/2014/main" id="{1143D58B-B489-5DFD-4659-B32936854CD6}"/>
                  </a:ext>
                </a:extLst>
              </p:cNvPr>
              <p:cNvSpPr>
                <a:spLocks noChangeArrowheads="1"/>
              </p:cNvSpPr>
              <p:nvPr/>
            </p:nvSpPr>
            <p:spPr bwMode="auto">
              <a:xfrm>
                <a:off x="3024" y="283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rPr>
                  <a:t>阻塞</a:t>
                </a: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44" name="Group 24">
              <a:extLst>
                <a:ext uri="{FF2B5EF4-FFF2-40B4-BE49-F238E27FC236}">
                  <a16:creationId xmlns:a16="http://schemas.microsoft.com/office/drawing/2014/main" id="{9C3259FF-0BA8-B4D2-A467-8D7766628499}"/>
                </a:ext>
              </a:extLst>
            </p:cNvPr>
            <p:cNvGrpSpPr>
              <a:grpSpLocks/>
            </p:cNvGrpSpPr>
            <p:nvPr/>
          </p:nvGrpSpPr>
          <p:grpSpPr bwMode="auto">
            <a:xfrm>
              <a:off x="3779838" y="5715000"/>
              <a:ext cx="990600" cy="914400"/>
              <a:chOff x="2544" y="3072"/>
              <a:chExt cx="528" cy="480"/>
            </a:xfrm>
          </p:grpSpPr>
          <p:sp>
            <p:nvSpPr>
              <p:cNvPr id="46" name="Rectangle 25">
                <a:extLst>
                  <a:ext uri="{FF2B5EF4-FFF2-40B4-BE49-F238E27FC236}">
                    <a16:creationId xmlns:a16="http://schemas.microsoft.com/office/drawing/2014/main" id="{5A78D01C-3031-85BD-248A-F05A87D76E06}"/>
                  </a:ext>
                </a:extLst>
              </p:cNvPr>
              <p:cNvSpPr>
                <a:spLocks noChangeArrowheads="1"/>
              </p:cNvSpPr>
              <p:nvPr/>
            </p:nvSpPr>
            <p:spPr bwMode="auto">
              <a:xfrm>
                <a:off x="2640" y="326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a:ln>
                      <a:noFill/>
                    </a:ln>
                    <a:solidFill>
                      <a:srgbClr val="FF0000"/>
                    </a:solidFill>
                    <a:effectLst/>
                    <a:uLnTx/>
                    <a:uFillTx/>
                    <a:latin typeface="Times New Roman" panose="02020603050405020304" pitchFamily="18" charset="0"/>
                    <a:ea typeface="隶书" panose="02010509060101010101" pitchFamily="49" charset="-122"/>
                  </a:rPr>
                  <a:t>死锁</a:t>
                </a:r>
                <a:endParaRPr kumimoji="1" lang="zh-CN" altLang="en-US" sz="2800" b="0"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47" name="Line 26">
                <a:extLst>
                  <a:ext uri="{FF2B5EF4-FFF2-40B4-BE49-F238E27FC236}">
                    <a16:creationId xmlns:a16="http://schemas.microsoft.com/office/drawing/2014/main" id="{525326D1-EFCF-B776-F7AF-486C689F4795}"/>
                  </a:ext>
                </a:extLst>
              </p:cNvPr>
              <p:cNvSpPr>
                <a:spLocks noChangeShapeType="1"/>
              </p:cNvSpPr>
              <p:nvPr/>
            </p:nvSpPr>
            <p:spPr bwMode="auto">
              <a:xfrm>
                <a:off x="2544" y="3072"/>
                <a:ext cx="240" cy="240"/>
              </a:xfrm>
              <a:prstGeom prst="line">
                <a:avLst/>
              </a:prstGeom>
              <a:noFill/>
              <a:ln w="28575">
                <a:solidFill>
                  <a:srgbClr val="FF33CC"/>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8" name="Line 27">
                <a:extLst>
                  <a:ext uri="{FF2B5EF4-FFF2-40B4-BE49-F238E27FC236}">
                    <a16:creationId xmlns:a16="http://schemas.microsoft.com/office/drawing/2014/main" id="{D897246C-9781-5088-F2B7-48CFFF20318E}"/>
                  </a:ext>
                </a:extLst>
              </p:cNvPr>
              <p:cNvSpPr>
                <a:spLocks noChangeShapeType="1"/>
              </p:cNvSpPr>
              <p:nvPr/>
            </p:nvSpPr>
            <p:spPr bwMode="auto">
              <a:xfrm flipH="1">
                <a:off x="2832" y="3072"/>
                <a:ext cx="240" cy="240"/>
              </a:xfrm>
              <a:prstGeom prst="line">
                <a:avLst/>
              </a:prstGeom>
              <a:noFill/>
              <a:ln w="28575">
                <a:solidFill>
                  <a:srgbClr val="FF33CC"/>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45" name="Rectangle 28">
              <a:extLst>
                <a:ext uri="{FF2B5EF4-FFF2-40B4-BE49-F238E27FC236}">
                  <a16:creationId xmlns:a16="http://schemas.microsoft.com/office/drawing/2014/main" id="{35E8129A-9E43-6843-5F1C-BCCA57CED760}"/>
                </a:ext>
              </a:extLst>
            </p:cNvPr>
            <p:cNvSpPr>
              <a:spLocks noChangeArrowheads="1"/>
            </p:cNvSpPr>
            <p:nvPr/>
          </p:nvSpPr>
          <p:spPr bwMode="auto">
            <a:xfrm>
              <a:off x="1995488" y="5049838"/>
              <a:ext cx="1371600" cy="609600"/>
            </a:xfrm>
            <a:prstGeom prst="rect">
              <a:avLst/>
            </a:prstGeom>
            <a:solidFill>
              <a:srgbClr val="FFFF00"/>
            </a:solidFill>
            <a:ln w="9525">
              <a:solidFill>
                <a:srgbClr val="000000"/>
              </a:solidFill>
              <a:miter lim="800000"/>
              <a:headEnd/>
              <a:tailEnd/>
            </a:ln>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9900FF"/>
                  </a:solidFill>
                  <a:effectLst/>
                  <a:uLnTx/>
                  <a:uFillTx/>
                  <a:latin typeface="Times New Roman" panose="02020603050405020304" pitchFamily="18" charset="0"/>
                  <a:ea typeface="宋体" panose="02010600030101010101" pitchFamily="2" charset="-122"/>
                </a:rPr>
                <a:t>打印机</a:t>
              </a:r>
            </a:p>
          </p:txBody>
        </p:sp>
      </p:grpSp>
      <p:sp>
        <p:nvSpPr>
          <p:cNvPr id="61" name="云形标注 22">
            <a:extLst>
              <a:ext uri="{FF2B5EF4-FFF2-40B4-BE49-F238E27FC236}">
                <a16:creationId xmlns:a16="http://schemas.microsoft.com/office/drawing/2014/main" id="{A17FB2E6-B6EB-649B-F6DE-57F06647022D}"/>
              </a:ext>
            </a:extLst>
          </p:cNvPr>
          <p:cNvSpPr>
            <a:spLocks noChangeArrowheads="1"/>
          </p:cNvSpPr>
          <p:nvPr/>
        </p:nvSpPr>
        <p:spPr bwMode="auto">
          <a:xfrm rot="-1320000">
            <a:off x="2171229" y="1509717"/>
            <a:ext cx="3463036" cy="1182055"/>
          </a:xfrm>
          <a:prstGeom prst="cloudCallout">
            <a:avLst>
              <a:gd name="adj1" fmla="val -55611"/>
              <a:gd name="adj2" fmla="val 32236"/>
            </a:avLst>
          </a:prstGeom>
          <a:solidFill>
            <a:srgbClr val="FF6161">
              <a:lumMod val="40000"/>
              <a:lumOff val="60000"/>
            </a:srgbClr>
          </a:solidFill>
          <a:ln w="9525" algn="ctr">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宋体"/>
                <a:ea typeface="宋体"/>
              </a:rPr>
              <a:t>退一步海阔天空！</a:t>
            </a:r>
            <a:endParaRPr kumimoji="0" lang="en-US" altLang="zh-CN" sz="2000" b="1" i="0" u="none" strike="noStrike" kern="0" cap="none" spc="0" normalizeH="0" baseline="0" noProof="0" dirty="0">
              <a:ln>
                <a:noFill/>
              </a:ln>
              <a:solidFill>
                <a:srgbClr val="000000"/>
              </a:solidFill>
              <a:effectLst/>
              <a:uLnTx/>
              <a:uFillTx/>
              <a:latin typeface="宋体"/>
              <a:ea typeface="宋体"/>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宋体"/>
                <a:ea typeface="宋体"/>
              </a:rPr>
              <a:t>先人后己利大于弊！</a:t>
            </a:r>
          </a:p>
        </p:txBody>
      </p:sp>
    </p:spTree>
    <p:extLst>
      <p:ext uri="{BB962C8B-B14F-4D97-AF65-F5344CB8AC3E}">
        <p14:creationId xmlns:p14="http://schemas.microsoft.com/office/powerpoint/2010/main" val="2203423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8009B-F472-4D0D-D492-F60F9F4EE000}"/>
              </a:ext>
            </a:extLst>
          </p:cNvPr>
          <p:cNvSpPr>
            <a:spLocks noGrp="1"/>
          </p:cNvSpPr>
          <p:nvPr>
            <p:ph type="title"/>
          </p:nvPr>
        </p:nvSpPr>
        <p:spPr/>
        <p:txBody>
          <a:bodyPr/>
          <a:lstStyle/>
          <a:p>
            <a:r>
              <a:rPr lang="zh-CN" altLang="en-US" dirty="0">
                <a:solidFill>
                  <a:srgbClr val="FF0000"/>
                </a:solidFill>
              </a:rPr>
              <a:t>死锁的检测与解除</a:t>
            </a:r>
          </a:p>
        </p:txBody>
      </p:sp>
      <p:sp>
        <p:nvSpPr>
          <p:cNvPr id="9" name="文本框 8">
            <a:extLst>
              <a:ext uri="{FF2B5EF4-FFF2-40B4-BE49-F238E27FC236}">
                <a16:creationId xmlns:a16="http://schemas.microsoft.com/office/drawing/2014/main" id="{B6F2B05D-7C33-A2AD-CF1F-78FC42D292E1}"/>
              </a:ext>
            </a:extLst>
          </p:cNvPr>
          <p:cNvSpPr txBox="1"/>
          <p:nvPr/>
        </p:nvSpPr>
        <p:spPr>
          <a:xfrm>
            <a:off x="628650" y="1025525"/>
            <a:ext cx="5384800" cy="584775"/>
          </a:xfrm>
          <a:prstGeom prst="rect">
            <a:avLst/>
          </a:prstGeom>
          <a:noFill/>
        </p:spPr>
        <p:txBody>
          <a:bodyPr wrap="square" rtlCol="0">
            <a:spAutoFit/>
          </a:bodyPr>
          <a:lstStyle/>
          <a:p>
            <a:r>
              <a:rPr lang="en-US" altLang="zh-CN" sz="3200" b="1" dirty="0">
                <a:solidFill>
                  <a:srgbClr val="FF0000"/>
                </a:solidFill>
              </a:rPr>
              <a:t>5 </a:t>
            </a:r>
            <a:r>
              <a:rPr lang="zh-CN" altLang="en-US" sz="3200" b="1" dirty="0">
                <a:solidFill>
                  <a:srgbClr val="FF0000"/>
                </a:solidFill>
              </a:rPr>
              <a:t>死锁的解除</a:t>
            </a:r>
          </a:p>
        </p:txBody>
      </p:sp>
      <p:sp>
        <p:nvSpPr>
          <p:cNvPr id="11" name="Text Box 71">
            <a:extLst>
              <a:ext uri="{FF2B5EF4-FFF2-40B4-BE49-F238E27FC236}">
                <a16:creationId xmlns:a16="http://schemas.microsoft.com/office/drawing/2014/main" id="{63D7641A-F5D6-13C9-048E-58ECE420C6DA}"/>
              </a:ext>
            </a:extLst>
          </p:cNvPr>
          <p:cNvSpPr txBox="1">
            <a:spLocks noChangeArrowheads="1"/>
          </p:cNvSpPr>
          <p:nvPr/>
        </p:nvSpPr>
        <p:spPr bwMode="auto">
          <a:xfrm>
            <a:off x="841933" y="2272824"/>
            <a:ext cx="6048375" cy="866775"/>
          </a:xfrm>
          <a:prstGeom prst="rect">
            <a:avLst/>
          </a:prstGeom>
          <a:noFill/>
          <a:ln w="9525">
            <a:noFill/>
            <a:miter lim="800000"/>
            <a:headEnd/>
            <a:tailEnd/>
          </a:ln>
        </p:spPr>
        <p:txBody>
          <a:bodyPr lIns="87273" tIns="43636" rIns="87273" bIns="43636">
            <a:spAutoFit/>
          </a:bodyPr>
          <a:lstStyle/>
          <a:p>
            <a:pPr marL="457200" marR="0" lvl="0" indent="0" defTabSz="873125" eaLnBrk="1" fontAlgn="base" latinLnBrk="0" hangingPunct="1">
              <a:lnSpc>
                <a:spcPct val="90000"/>
              </a:lnSpc>
              <a:spcBef>
                <a:spcPct val="50000"/>
              </a:spcBef>
              <a:spcAft>
                <a:spcPct val="0"/>
              </a:spcAft>
              <a:buClrTx/>
              <a:buSzTx/>
              <a:buFont typeface="Wingdings" pitchFamily="2" charset="2"/>
              <a:buChar char="l"/>
              <a:tabLst/>
              <a:defRPr/>
            </a:pPr>
            <a:r>
              <a:rPr kumimoji="1" lang="zh-CN" altLang="en-US" sz="2200" b="1" i="0" u="none" strike="noStrike" kern="0" cap="none" spc="0" normalizeH="0" baseline="0" noProof="0" dirty="0">
                <a:ln>
                  <a:noFill/>
                </a:ln>
                <a:solidFill>
                  <a:srgbClr val="000000"/>
                </a:solidFill>
                <a:effectLst/>
                <a:uLnTx/>
                <a:uFillTx/>
              </a:rPr>
              <a:t> 撤销所有死锁进程</a:t>
            </a:r>
            <a:endParaRPr kumimoji="1" lang="en-US" altLang="zh-CN" sz="2200" b="1" i="0" u="none" strike="noStrike" kern="0" cap="none" spc="0" normalizeH="0" baseline="0" noProof="0" dirty="0">
              <a:ln>
                <a:noFill/>
              </a:ln>
              <a:solidFill>
                <a:srgbClr val="000000"/>
              </a:solidFill>
              <a:effectLst/>
              <a:uLnTx/>
              <a:uFillTx/>
            </a:endParaRPr>
          </a:p>
          <a:p>
            <a:pPr marL="457200" marR="0" lvl="0" indent="0" defTabSz="873125" eaLnBrk="1" fontAlgn="base" latinLnBrk="0" hangingPunct="1">
              <a:lnSpc>
                <a:spcPct val="90000"/>
              </a:lnSpc>
              <a:spcBef>
                <a:spcPct val="50000"/>
              </a:spcBef>
              <a:spcAft>
                <a:spcPct val="0"/>
              </a:spcAft>
              <a:buClrTx/>
              <a:buSzTx/>
              <a:buFont typeface="Wingdings" pitchFamily="2" charset="2"/>
              <a:buChar char="l"/>
              <a:tabLst/>
              <a:defRPr/>
            </a:pPr>
            <a:r>
              <a:rPr kumimoji="0" lang="en-US" altLang="zh-CN" sz="2200" b="1" i="0" u="none" strike="noStrike" kern="0" cap="none" spc="0" normalizeH="0" baseline="0" noProof="0" dirty="0">
                <a:ln>
                  <a:noFill/>
                </a:ln>
                <a:solidFill>
                  <a:srgbClr val="000000"/>
                </a:solidFill>
                <a:effectLst/>
                <a:uLnTx/>
                <a:uFillTx/>
                <a:latin typeface="宋体"/>
              </a:rPr>
              <a:t> </a:t>
            </a:r>
            <a:r>
              <a:rPr kumimoji="0" lang="zh-CN" altLang="zh-CN" sz="2200" b="1" i="0" u="none" strike="noStrike" kern="0" cap="none" spc="0" normalizeH="0" baseline="0" noProof="0" dirty="0">
                <a:ln>
                  <a:noFill/>
                </a:ln>
                <a:solidFill>
                  <a:srgbClr val="000000"/>
                </a:solidFill>
                <a:effectLst/>
                <a:uLnTx/>
                <a:uFillTx/>
                <a:latin typeface="宋体"/>
              </a:rPr>
              <a:t>一次只撤销一个进程直到解除死锁为止</a:t>
            </a:r>
            <a:endParaRPr kumimoji="0" lang="en-US" altLang="zh-CN" sz="2200" b="1" i="0" u="none" strike="noStrike" kern="0" cap="none" spc="0" normalizeH="0" baseline="0" noProof="0" dirty="0">
              <a:ln>
                <a:noFill/>
              </a:ln>
              <a:solidFill>
                <a:srgbClr val="000000"/>
              </a:solidFill>
              <a:effectLst/>
              <a:uLnTx/>
              <a:uFillTx/>
              <a:latin typeface="宋体"/>
            </a:endParaRPr>
          </a:p>
        </p:txBody>
      </p:sp>
      <p:sp>
        <p:nvSpPr>
          <p:cNvPr id="12" name="Rectangle 2">
            <a:extLst>
              <a:ext uri="{FF2B5EF4-FFF2-40B4-BE49-F238E27FC236}">
                <a16:creationId xmlns:a16="http://schemas.microsoft.com/office/drawing/2014/main" id="{09CB4AF7-D941-941C-BC1E-07B92E27170D}"/>
              </a:ext>
            </a:extLst>
          </p:cNvPr>
          <p:cNvSpPr>
            <a:spLocks noChangeArrowheads="1"/>
          </p:cNvSpPr>
          <p:nvPr/>
        </p:nvSpPr>
        <p:spPr bwMode="auto">
          <a:xfrm>
            <a:off x="793419" y="1641413"/>
            <a:ext cx="2952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fontAlgn="base" hangingPunct="1">
              <a:spcBef>
                <a:spcPct val="10000"/>
              </a:spcBef>
              <a:spcAft>
                <a:spcPct val="0"/>
              </a:spcAft>
              <a:buFont typeface="Wingdings" panose="05000000000000000000" pitchFamily="2" charset="2"/>
              <a:buChar char="n"/>
            </a:pPr>
            <a:r>
              <a:rPr kumimoji="1" lang="zh-CN" altLang="en-US" sz="2400" dirty="0">
                <a:solidFill>
                  <a:srgbClr val="7030A0"/>
                </a:solidFill>
                <a:latin typeface="微软雅黑" panose="020B0503020204020204" pitchFamily="34" charset="-122"/>
                <a:ea typeface="微软雅黑" panose="020B0503020204020204" pitchFamily="34" charset="-122"/>
              </a:rPr>
              <a:t> 撤销进程</a:t>
            </a:r>
            <a:r>
              <a:rPr kumimoji="1" lang="zh-CN" altLang="en-US" sz="2400" dirty="0">
                <a:solidFill>
                  <a:srgbClr val="7030A0"/>
                </a:solidFill>
                <a:latin typeface="Times New Roman" panose="02020603050405020304" pitchFamily="18" charset="0"/>
              </a:rPr>
              <a:t>：    </a:t>
            </a:r>
            <a:endParaRPr kumimoji="1" lang="zh-CN" altLang="en-US" sz="2400" dirty="0">
              <a:solidFill>
                <a:srgbClr val="7030A0"/>
              </a:solidFill>
              <a:latin typeface="Times New Roman" panose="02020603050405020304" pitchFamily="18" charset="0"/>
              <a:ea typeface="楷体_GB2312" pitchFamily="49" charset="-122"/>
            </a:endParaRPr>
          </a:p>
        </p:txBody>
      </p:sp>
      <p:sp>
        <p:nvSpPr>
          <p:cNvPr id="13" name="矩形 12">
            <a:extLst>
              <a:ext uri="{FF2B5EF4-FFF2-40B4-BE49-F238E27FC236}">
                <a16:creationId xmlns:a16="http://schemas.microsoft.com/office/drawing/2014/main" id="{219F013B-7567-4D25-2038-BA6C382B3B48}"/>
              </a:ext>
            </a:extLst>
          </p:cNvPr>
          <p:cNvSpPr>
            <a:spLocks noChangeArrowheads="1"/>
          </p:cNvSpPr>
          <p:nvPr/>
        </p:nvSpPr>
        <p:spPr bwMode="auto">
          <a:xfrm>
            <a:off x="1858964" y="3256724"/>
            <a:ext cx="3529013" cy="192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defTabSz="873125" eaLnBrk="0" hangingPunct="0">
              <a:defRPr sz="2000" b="1">
                <a:solidFill>
                  <a:schemeClr val="tx1"/>
                </a:solidFill>
                <a:latin typeface="Arial" panose="020B0604020202020204" pitchFamily="34" charset="0"/>
                <a:ea typeface="宋体" panose="02010600030101010101" pitchFamily="2" charset="-122"/>
              </a:defRPr>
            </a:lvl1pPr>
            <a:lvl2pPr marL="742950" indent="-285750" defTabSz="873125" eaLnBrk="0" hangingPunct="0">
              <a:defRPr sz="2000" b="1">
                <a:solidFill>
                  <a:schemeClr val="tx1"/>
                </a:solidFill>
                <a:latin typeface="Arial" panose="020B0604020202020204" pitchFamily="34" charset="0"/>
                <a:ea typeface="宋体" panose="02010600030101010101" pitchFamily="2" charset="-122"/>
              </a:defRPr>
            </a:lvl2pPr>
            <a:lvl3pPr marL="1143000" indent="-228600" defTabSz="873125" eaLnBrk="0" hangingPunct="0">
              <a:defRPr sz="2000" b="1">
                <a:solidFill>
                  <a:schemeClr val="tx1"/>
                </a:solidFill>
                <a:latin typeface="Arial" panose="020B0604020202020204" pitchFamily="34" charset="0"/>
                <a:ea typeface="宋体" panose="02010600030101010101" pitchFamily="2" charset="-122"/>
              </a:defRPr>
            </a:lvl3pPr>
            <a:lvl4pPr marL="539750" defTabSz="873125" eaLnBrk="0" hangingPunct="0">
              <a:defRPr sz="2000" b="1">
                <a:solidFill>
                  <a:schemeClr val="tx1"/>
                </a:solidFill>
                <a:latin typeface="Arial" panose="020B0604020202020204" pitchFamily="34" charset="0"/>
                <a:ea typeface="宋体" panose="02010600030101010101" pitchFamily="2" charset="-122"/>
              </a:defRPr>
            </a:lvl4pPr>
            <a:lvl5pPr marL="2057400" indent="-228600" defTabSz="873125" eaLnBrk="0" hangingPunct="0">
              <a:defRPr sz="2000" b="1">
                <a:solidFill>
                  <a:schemeClr val="tx1"/>
                </a:solidFill>
                <a:latin typeface="Arial" panose="020B0604020202020204" pitchFamily="34" charset="0"/>
                <a:ea typeface="宋体" panose="02010600030101010101" pitchFamily="2" charset="-122"/>
              </a:defRPr>
            </a:lvl5pPr>
            <a:lvl6pPr marL="2514600" indent="-228600" defTabSz="873125"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defTabSz="873125"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defTabSz="873125"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defTabSz="873125"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457200" marR="0" lvl="0" indent="-457200" algn="just" defTabSz="873125" eaLnBrk="1" fontAlgn="base" latinLnBrk="0" hangingPunct="1">
              <a:lnSpc>
                <a:spcPts val="1900"/>
              </a:lnSpc>
              <a:spcBef>
                <a:spcPct val="50000"/>
              </a:spcBef>
              <a:spcAft>
                <a:spcPct val="0"/>
              </a:spcAft>
              <a:buClrTx/>
              <a:buSzTx/>
              <a:buFont typeface="Wingdings" panose="05000000000000000000" pitchFamily="2" charset="2"/>
              <a:buChar char="Ø"/>
              <a:tabLst/>
              <a:defRPr/>
            </a:pPr>
            <a:r>
              <a:rPr kumimoji="1" lang="zh-CN" altLang="en-US" sz="2000" b="1" i="0" u="none" strike="noStrike" kern="0" cap="none" spc="0" normalizeH="0" baseline="0" noProof="0" dirty="0">
                <a:ln>
                  <a:noFill/>
                </a:ln>
                <a:solidFill>
                  <a:srgbClr val="008AF2"/>
                </a:solidFill>
                <a:effectLst/>
                <a:uLnTx/>
                <a:uFillTx/>
                <a:latin typeface="Times New Roman" panose="02020603050405020304" pitchFamily="18" charset="0"/>
                <a:ea typeface="宋体" panose="02010600030101010101" pitchFamily="2" charset="-122"/>
              </a:rPr>
              <a:t>撤销的进程数最少</a:t>
            </a:r>
          </a:p>
          <a:p>
            <a:pPr marL="457200" marR="0" lvl="0" indent="-457200" algn="just" defTabSz="873125" eaLnBrk="1" fontAlgn="base" latinLnBrk="0" hangingPunct="1">
              <a:lnSpc>
                <a:spcPts val="1900"/>
              </a:lnSpc>
              <a:spcBef>
                <a:spcPct val="50000"/>
              </a:spcBef>
              <a:spcAft>
                <a:spcPct val="0"/>
              </a:spcAft>
              <a:buClrTx/>
              <a:buSzTx/>
              <a:buFont typeface="Wingdings" panose="05000000000000000000" pitchFamily="2" charset="2"/>
              <a:buChar char="Ø"/>
              <a:tabLst/>
              <a:defRPr/>
            </a:pPr>
            <a:r>
              <a:rPr kumimoji="1" lang="zh-CN" altLang="en-US" sz="2000" b="1" i="0" u="none" strike="noStrike" kern="0" cap="none" spc="0" normalizeH="0" baseline="0" noProof="0" dirty="0">
                <a:ln>
                  <a:noFill/>
                </a:ln>
                <a:solidFill>
                  <a:srgbClr val="008AF2"/>
                </a:solidFill>
                <a:effectLst/>
                <a:uLnTx/>
                <a:uFillTx/>
                <a:latin typeface="Times New Roman" panose="02020603050405020304" pitchFamily="18" charset="0"/>
                <a:ea typeface="宋体" panose="02010600030101010101" pitchFamily="2" charset="-122"/>
              </a:rPr>
              <a:t>撤销代价最小</a:t>
            </a:r>
          </a:p>
          <a:p>
            <a:pPr marL="539750" marR="0" lvl="3" indent="0" algn="just" defTabSz="873125" eaLnBrk="1" fontAlgn="base" latinLnBrk="0" hangingPunct="1">
              <a:lnSpc>
                <a:spcPts val="1900"/>
              </a:lnSpc>
              <a:spcBef>
                <a:spcPct val="50000"/>
              </a:spcBef>
              <a:spcAft>
                <a:spcPct val="0"/>
              </a:spcAft>
              <a:buClrTx/>
              <a:buSzTx/>
              <a:buFont typeface="Arial" panose="020B0604020202020204" pitchFamily="34" charset="0"/>
              <a:buChar char="•"/>
              <a:tabLst/>
              <a:defRPr/>
            </a:pP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进程优先级；</a:t>
            </a:r>
          </a:p>
          <a:p>
            <a:pPr marL="539750" marR="0" lvl="3" indent="0" algn="just" defTabSz="873125" eaLnBrk="1" fontAlgn="base" latinLnBrk="0" hangingPunct="1">
              <a:lnSpc>
                <a:spcPts val="1900"/>
              </a:lnSpc>
              <a:spcBef>
                <a:spcPct val="50000"/>
              </a:spcBef>
              <a:spcAft>
                <a:spcPct val="0"/>
              </a:spcAft>
              <a:buClrTx/>
              <a:buSzTx/>
              <a:buFont typeface="Arial" panose="020B0604020202020204" pitchFamily="34" charset="0"/>
              <a:buChar char="•"/>
              <a:tabLst/>
              <a:defRPr/>
            </a:pP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进程类的外部代价；</a:t>
            </a:r>
          </a:p>
          <a:p>
            <a:pPr marL="539750" marR="0" lvl="3" indent="0" algn="just" defTabSz="873125" eaLnBrk="1" fontAlgn="base" latinLnBrk="0" hangingPunct="1">
              <a:lnSpc>
                <a:spcPts val="1900"/>
              </a:lnSpc>
              <a:spcBef>
                <a:spcPct val="50000"/>
              </a:spcBef>
              <a:spcAft>
                <a:spcPct val="0"/>
              </a:spcAft>
              <a:buClrTx/>
              <a:buSzTx/>
              <a:buFont typeface="Arial" panose="020B0604020202020204" pitchFamily="34" charset="0"/>
              <a:buChar char="•"/>
              <a:tabLst/>
              <a:defRPr/>
            </a:pP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进程运行代价  </a:t>
            </a:r>
            <a:endParaRPr kumimoji="0" lang="zh-CN" altLang="en-US"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14" name="Text Box 71">
            <a:extLst>
              <a:ext uri="{FF2B5EF4-FFF2-40B4-BE49-F238E27FC236}">
                <a16:creationId xmlns:a16="http://schemas.microsoft.com/office/drawing/2014/main" id="{9554EB61-BA41-9951-7812-1156287C6CC5}"/>
              </a:ext>
            </a:extLst>
          </p:cNvPr>
          <p:cNvSpPr txBox="1">
            <a:spLocks noChangeArrowheads="1"/>
          </p:cNvSpPr>
          <p:nvPr/>
        </p:nvSpPr>
        <p:spPr bwMode="auto">
          <a:xfrm>
            <a:off x="1458119" y="5659756"/>
            <a:ext cx="4383087" cy="1189964"/>
          </a:xfrm>
          <a:prstGeom prst="rect">
            <a:avLst/>
          </a:prstGeom>
          <a:noFill/>
          <a:ln w="9525">
            <a:noFill/>
            <a:miter lim="800000"/>
            <a:headEnd/>
            <a:tailEnd/>
          </a:ln>
        </p:spPr>
        <p:txBody>
          <a:bodyPr lIns="87273" tIns="43636" rIns="87273" bIns="43636">
            <a:spAutoFit/>
          </a:bodyPr>
          <a:lstStyle/>
          <a:p>
            <a:pPr marL="457200" marR="0" lvl="0" indent="0" defTabSz="873125" eaLnBrk="1" fontAlgn="base" latinLnBrk="0" hangingPunct="1">
              <a:lnSpc>
                <a:spcPct val="90000"/>
              </a:lnSpc>
              <a:spcBef>
                <a:spcPts val="600"/>
              </a:spcBef>
              <a:spcAft>
                <a:spcPct val="0"/>
              </a:spcAft>
              <a:buClrTx/>
              <a:buSzTx/>
              <a:buFont typeface="Wingdings" pitchFamily="2" charset="2"/>
              <a:buChar char="l"/>
              <a:tabLst/>
              <a:defRPr/>
            </a:pPr>
            <a:r>
              <a:rPr kumimoji="1" lang="zh-CN" altLang="en-US" sz="2200" b="1" i="0" u="none" strike="noStrike" kern="0" cap="none" spc="0" normalizeH="0" baseline="0" noProof="0" dirty="0">
                <a:ln>
                  <a:noFill/>
                </a:ln>
                <a:solidFill>
                  <a:srgbClr val="000000"/>
                </a:solidFill>
                <a:effectLst/>
                <a:uLnTx/>
                <a:uFillTx/>
              </a:rPr>
              <a:t>  选择被抢占资源的进程</a:t>
            </a:r>
            <a:endParaRPr kumimoji="1" lang="en-US" altLang="zh-CN" sz="2200" b="1" i="0" u="none" strike="noStrike" kern="0" cap="none" spc="0" normalizeH="0" baseline="0" noProof="0" dirty="0">
              <a:ln>
                <a:noFill/>
              </a:ln>
              <a:solidFill>
                <a:srgbClr val="000000"/>
              </a:solidFill>
              <a:effectLst/>
              <a:uLnTx/>
              <a:uFillTx/>
            </a:endParaRPr>
          </a:p>
          <a:p>
            <a:pPr marL="457200" marR="0" lvl="0" indent="0" defTabSz="873125" eaLnBrk="1" fontAlgn="base" latinLnBrk="0" hangingPunct="1">
              <a:lnSpc>
                <a:spcPct val="90000"/>
              </a:lnSpc>
              <a:spcBef>
                <a:spcPts val="600"/>
              </a:spcBef>
              <a:spcAft>
                <a:spcPct val="0"/>
              </a:spcAft>
              <a:buClrTx/>
              <a:buSzTx/>
              <a:buFont typeface="Wingdings" pitchFamily="2" charset="2"/>
              <a:buChar char="l"/>
              <a:tabLst/>
              <a:defRPr/>
            </a:pPr>
            <a:r>
              <a:rPr kumimoji="0" lang="en-US" altLang="zh-CN" sz="2200" b="1" i="0" u="none" strike="noStrike" kern="0" cap="none" spc="0" normalizeH="0" baseline="0" noProof="0" dirty="0">
                <a:ln>
                  <a:noFill/>
                </a:ln>
                <a:solidFill>
                  <a:srgbClr val="000000"/>
                </a:solidFill>
                <a:effectLst/>
                <a:uLnTx/>
                <a:uFillTx/>
                <a:latin typeface="宋体"/>
              </a:rPr>
              <a:t> </a:t>
            </a:r>
            <a:r>
              <a:rPr kumimoji="0" lang="zh-CN" altLang="en-US" sz="2200" b="1" i="0" u="none" strike="noStrike" kern="0" cap="none" spc="0" normalizeH="0" baseline="0" noProof="0" dirty="0">
                <a:ln>
                  <a:noFill/>
                </a:ln>
                <a:solidFill>
                  <a:srgbClr val="000000"/>
                </a:solidFill>
                <a:effectLst/>
                <a:uLnTx/>
                <a:uFillTx/>
                <a:latin typeface="宋体"/>
              </a:rPr>
              <a:t>“回滚”问题</a:t>
            </a:r>
            <a:endParaRPr kumimoji="0" lang="en-US" altLang="zh-CN" sz="2200" b="1" i="0" u="none" strike="noStrike" kern="0" cap="none" spc="0" normalizeH="0" baseline="0" noProof="0" dirty="0">
              <a:ln>
                <a:noFill/>
              </a:ln>
              <a:solidFill>
                <a:srgbClr val="000000"/>
              </a:solidFill>
              <a:effectLst/>
              <a:uLnTx/>
              <a:uFillTx/>
              <a:latin typeface="宋体"/>
            </a:endParaRPr>
          </a:p>
          <a:p>
            <a:pPr marL="457200" marR="0" lvl="0" indent="0" defTabSz="873125" eaLnBrk="1" fontAlgn="base" latinLnBrk="0" hangingPunct="1">
              <a:lnSpc>
                <a:spcPct val="100000"/>
              </a:lnSpc>
              <a:spcBef>
                <a:spcPts val="600"/>
              </a:spcBef>
              <a:spcAft>
                <a:spcPct val="0"/>
              </a:spcAft>
              <a:buClrTx/>
              <a:buSzTx/>
              <a:buFont typeface="Wingdings" pitchFamily="2" charset="2"/>
              <a:buChar char="l"/>
              <a:tabLst/>
              <a:defRPr/>
            </a:pPr>
            <a:r>
              <a:rPr kumimoji="0" lang="en-US" altLang="zh-CN" sz="2200" b="1" i="0" u="none" strike="noStrike" kern="0" cap="none" spc="0" normalizeH="0" baseline="0" noProof="0" dirty="0">
                <a:ln>
                  <a:noFill/>
                </a:ln>
                <a:solidFill>
                  <a:srgbClr val="000000"/>
                </a:solidFill>
                <a:effectLst/>
                <a:uLnTx/>
                <a:uFillTx/>
                <a:latin typeface="宋体"/>
              </a:rPr>
              <a:t> </a:t>
            </a:r>
            <a:r>
              <a:rPr kumimoji="0" lang="zh-CN" altLang="en-US" sz="2200" b="1" i="0" u="none" strike="noStrike" kern="0" cap="none" spc="0" normalizeH="0" baseline="0" noProof="0" dirty="0">
                <a:ln>
                  <a:noFill/>
                </a:ln>
                <a:solidFill>
                  <a:srgbClr val="000000"/>
                </a:solidFill>
                <a:effectLst/>
                <a:uLnTx/>
                <a:uFillTx/>
                <a:latin typeface="宋体"/>
              </a:rPr>
              <a:t>避免“饥饿” 现象</a:t>
            </a:r>
            <a:endParaRPr kumimoji="0" lang="en-US" altLang="zh-CN" sz="2200" b="1" i="0" u="none" strike="noStrike" kern="0" cap="none" spc="0" normalizeH="0" baseline="0" noProof="0" dirty="0">
              <a:ln>
                <a:noFill/>
              </a:ln>
              <a:solidFill>
                <a:srgbClr val="000000"/>
              </a:solidFill>
              <a:effectLst/>
              <a:uLnTx/>
              <a:uFillTx/>
              <a:latin typeface="宋体"/>
            </a:endParaRPr>
          </a:p>
        </p:txBody>
      </p:sp>
      <p:sp>
        <p:nvSpPr>
          <p:cNvPr id="15" name="Rectangle 2">
            <a:extLst>
              <a:ext uri="{FF2B5EF4-FFF2-40B4-BE49-F238E27FC236}">
                <a16:creationId xmlns:a16="http://schemas.microsoft.com/office/drawing/2014/main" id="{641ECB58-4B3F-5378-3095-7B62B1EC7AE8}"/>
              </a:ext>
            </a:extLst>
          </p:cNvPr>
          <p:cNvSpPr>
            <a:spLocks noChangeArrowheads="1"/>
          </p:cNvSpPr>
          <p:nvPr/>
        </p:nvSpPr>
        <p:spPr bwMode="auto">
          <a:xfrm>
            <a:off x="793419" y="5153694"/>
            <a:ext cx="2952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fontAlgn="base" hangingPunct="1">
              <a:spcBef>
                <a:spcPct val="10000"/>
              </a:spcBef>
              <a:spcAft>
                <a:spcPct val="0"/>
              </a:spcAft>
              <a:buFont typeface="Wingdings" panose="05000000000000000000" pitchFamily="2" charset="2"/>
              <a:buChar char="n"/>
            </a:pPr>
            <a:r>
              <a:rPr kumimoji="1" lang="zh-CN" altLang="en-US" sz="2400" dirty="0">
                <a:solidFill>
                  <a:srgbClr val="7030A0"/>
                </a:solidFill>
                <a:latin typeface="Times New Roman" panose="02020603050405020304" pitchFamily="18" charset="0"/>
              </a:rPr>
              <a:t> </a:t>
            </a:r>
            <a:r>
              <a:rPr kumimoji="1" lang="zh-CN" altLang="en-US" sz="2400" dirty="0">
                <a:solidFill>
                  <a:srgbClr val="7030A0"/>
                </a:solidFill>
                <a:latin typeface="微软雅黑" panose="020B0503020204020204" pitchFamily="34" charset="-122"/>
                <a:ea typeface="微软雅黑" panose="020B0503020204020204" pitchFamily="34" charset="-122"/>
              </a:rPr>
              <a:t>抢占资源：    </a:t>
            </a:r>
          </a:p>
        </p:txBody>
      </p:sp>
      <p:sp>
        <p:nvSpPr>
          <p:cNvPr id="16" name="爆炸形 1 13">
            <a:extLst>
              <a:ext uri="{FF2B5EF4-FFF2-40B4-BE49-F238E27FC236}">
                <a16:creationId xmlns:a16="http://schemas.microsoft.com/office/drawing/2014/main" id="{03757C90-FE42-609B-E6CB-4C2FEFD596F6}"/>
              </a:ext>
            </a:extLst>
          </p:cNvPr>
          <p:cNvSpPr>
            <a:spLocks noChangeArrowheads="1"/>
          </p:cNvSpPr>
          <p:nvPr/>
        </p:nvSpPr>
        <p:spPr bwMode="auto">
          <a:xfrm>
            <a:off x="4008765" y="1358727"/>
            <a:ext cx="4751388" cy="1511300"/>
          </a:xfrm>
          <a:prstGeom prst="irregularSeal1">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zh-CN" altLang="en-US" sz="24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rPr>
              <a:t>系统运行代价大！</a:t>
            </a:r>
          </a:p>
        </p:txBody>
      </p:sp>
      <p:sp>
        <p:nvSpPr>
          <p:cNvPr id="17" name="爆炸形 1 16">
            <a:extLst>
              <a:ext uri="{FF2B5EF4-FFF2-40B4-BE49-F238E27FC236}">
                <a16:creationId xmlns:a16="http://schemas.microsoft.com/office/drawing/2014/main" id="{D5B0F799-CD93-3D08-3DA6-89A6EEB9AE66}"/>
              </a:ext>
            </a:extLst>
          </p:cNvPr>
          <p:cNvSpPr>
            <a:spLocks noChangeArrowheads="1"/>
          </p:cNvSpPr>
          <p:nvPr/>
        </p:nvSpPr>
        <p:spPr bwMode="auto">
          <a:xfrm>
            <a:off x="4687546" y="3096675"/>
            <a:ext cx="4752975" cy="1512887"/>
          </a:xfrm>
          <a:prstGeom prst="irregularSeal1">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zh-CN" altLang="en-US" sz="20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rPr>
              <a:t>可能会多次运行死锁检测算法！</a:t>
            </a:r>
          </a:p>
        </p:txBody>
      </p:sp>
    </p:spTree>
    <p:extLst>
      <p:ext uri="{BB962C8B-B14F-4D97-AF65-F5344CB8AC3E}">
        <p14:creationId xmlns:p14="http://schemas.microsoft.com/office/powerpoint/2010/main" val="318856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ox(in)">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box(in)">
                                      <p:cBhvr>
                                        <p:cTn id="15" dur="500"/>
                                        <p:tgtEl>
                                          <p:spTgt spid="1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ox(in)">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xit" presetSubtype="16" fill="hold" grpId="1" nodeType="clickEffect">
                                  <p:stCondLst>
                                    <p:cond delay="0"/>
                                  </p:stCondLst>
                                  <p:childTnLst>
                                    <p:animEffect transition="out" filter="box(in)">
                                      <p:cBhvr>
                                        <p:cTn id="24" dur="500"/>
                                        <p:tgtEl>
                                          <p:spTgt spid="16"/>
                                        </p:tgtEl>
                                      </p:cBhvr>
                                    </p:animEffect>
                                    <p:set>
                                      <p:cBhvr>
                                        <p:cTn id="25" dur="1" fill="hold">
                                          <p:stCondLst>
                                            <p:cond delay="499"/>
                                          </p:stCondLst>
                                        </p:cTn>
                                        <p:tgtEl>
                                          <p:spTgt spid="16"/>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box(in)">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box(in)">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xit" presetSubtype="16" fill="hold" grpId="1" nodeType="clickEffect">
                                  <p:stCondLst>
                                    <p:cond delay="0"/>
                                  </p:stCondLst>
                                  <p:childTnLst>
                                    <p:animEffect transition="out" filter="box(in)">
                                      <p:cBhvr>
                                        <p:cTn id="39" dur="500"/>
                                        <p:tgtEl>
                                          <p:spTgt spid="17"/>
                                        </p:tgtEl>
                                      </p:cBhvr>
                                    </p:animEffect>
                                    <p:set>
                                      <p:cBhvr>
                                        <p:cTn id="40" dur="1" fill="hold">
                                          <p:stCondLst>
                                            <p:cond delay="499"/>
                                          </p:stCondLst>
                                        </p:cTn>
                                        <p:tgtEl>
                                          <p:spTgt spid="1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13">
                                            <p:txEl>
                                              <p:pRg st="0" end="0"/>
                                            </p:txEl>
                                          </p:spTgt>
                                        </p:tgtEl>
                                        <p:attrNameLst>
                                          <p:attrName>style.visibility</p:attrName>
                                        </p:attrNameLst>
                                      </p:cBhvr>
                                      <p:to>
                                        <p:strVal val="visible"/>
                                      </p:to>
                                    </p:set>
                                    <p:animEffect transition="in" filter="box(in)">
                                      <p:cBhvr>
                                        <p:cTn id="45" dur="500"/>
                                        <p:tgtEl>
                                          <p:spTgt spid="13">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nodeType="clickEffect">
                                  <p:stCondLst>
                                    <p:cond delay="0"/>
                                  </p:stCondLst>
                                  <p:childTnLst>
                                    <p:set>
                                      <p:cBhvr>
                                        <p:cTn id="49" dur="1" fill="hold">
                                          <p:stCondLst>
                                            <p:cond delay="0"/>
                                          </p:stCondLst>
                                        </p:cTn>
                                        <p:tgtEl>
                                          <p:spTgt spid="13">
                                            <p:txEl>
                                              <p:pRg st="1" end="1"/>
                                            </p:txEl>
                                          </p:spTgt>
                                        </p:tgtEl>
                                        <p:attrNameLst>
                                          <p:attrName>style.visibility</p:attrName>
                                        </p:attrNameLst>
                                      </p:cBhvr>
                                      <p:to>
                                        <p:strVal val="visible"/>
                                      </p:to>
                                    </p:set>
                                    <p:animEffect transition="in" filter="box(in)">
                                      <p:cBhvr>
                                        <p:cTn id="50" dur="500"/>
                                        <p:tgtEl>
                                          <p:spTgt spid="13">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13">
                                            <p:txEl>
                                              <p:pRg st="2" end="2"/>
                                            </p:txEl>
                                          </p:spTgt>
                                        </p:tgtEl>
                                        <p:attrNameLst>
                                          <p:attrName>style.visibility</p:attrName>
                                        </p:attrNameLst>
                                      </p:cBhvr>
                                      <p:to>
                                        <p:strVal val="visible"/>
                                      </p:to>
                                    </p:set>
                                    <p:animEffect transition="in" filter="box(in)">
                                      <p:cBhvr>
                                        <p:cTn id="55" dur="500"/>
                                        <p:tgtEl>
                                          <p:spTgt spid="13">
                                            <p:txEl>
                                              <p:pRg st="2" end="2"/>
                                            </p:txEl>
                                          </p:spTgt>
                                        </p:tgtEl>
                                      </p:cBhvr>
                                    </p:animEffect>
                                  </p:childTnLst>
                                </p:cTn>
                              </p:par>
                              <p:par>
                                <p:cTn id="56" presetID="4" presetClass="entr" presetSubtype="16" fill="hold" nodeType="withEffect">
                                  <p:stCondLst>
                                    <p:cond delay="0"/>
                                  </p:stCondLst>
                                  <p:childTnLst>
                                    <p:set>
                                      <p:cBhvr>
                                        <p:cTn id="57" dur="1" fill="hold">
                                          <p:stCondLst>
                                            <p:cond delay="0"/>
                                          </p:stCondLst>
                                        </p:cTn>
                                        <p:tgtEl>
                                          <p:spTgt spid="13">
                                            <p:txEl>
                                              <p:pRg st="3" end="3"/>
                                            </p:txEl>
                                          </p:spTgt>
                                        </p:tgtEl>
                                        <p:attrNameLst>
                                          <p:attrName>style.visibility</p:attrName>
                                        </p:attrNameLst>
                                      </p:cBhvr>
                                      <p:to>
                                        <p:strVal val="visible"/>
                                      </p:to>
                                    </p:set>
                                    <p:animEffect transition="in" filter="box(in)">
                                      <p:cBhvr>
                                        <p:cTn id="58" dur="500"/>
                                        <p:tgtEl>
                                          <p:spTgt spid="13">
                                            <p:txEl>
                                              <p:pRg st="3" end="3"/>
                                            </p:txEl>
                                          </p:spTgt>
                                        </p:tgtEl>
                                      </p:cBhvr>
                                    </p:animEffect>
                                  </p:childTnLst>
                                </p:cTn>
                              </p:par>
                              <p:par>
                                <p:cTn id="59" presetID="4" presetClass="entr" presetSubtype="16" fill="hold" nodeType="withEffect">
                                  <p:stCondLst>
                                    <p:cond delay="0"/>
                                  </p:stCondLst>
                                  <p:childTnLst>
                                    <p:set>
                                      <p:cBhvr>
                                        <p:cTn id="60" dur="1" fill="hold">
                                          <p:stCondLst>
                                            <p:cond delay="0"/>
                                          </p:stCondLst>
                                        </p:cTn>
                                        <p:tgtEl>
                                          <p:spTgt spid="13">
                                            <p:txEl>
                                              <p:pRg st="4" end="4"/>
                                            </p:txEl>
                                          </p:spTgt>
                                        </p:tgtEl>
                                        <p:attrNameLst>
                                          <p:attrName>style.visibility</p:attrName>
                                        </p:attrNameLst>
                                      </p:cBhvr>
                                      <p:to>
                                        <p:strVal val="visible"/>
                                      </p:to>
                                    </p:set>
                                    <p:animEffect transition="in" filter="box(in)">
                                      <p:cBhvr>
                                        <p:cTn id="61" dur="500"/>
                                        <p:tgtEl>
                                          <p:spTgt spid="13">
                                            <p:txEl>
                                              <p:pRg st="4" end="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nodeType="clickEffect">
                                  <p:stCondLst>
                                    <p:cond delay="0"/>
                                  </p:stCondLst>
                                  <p:childTnLst>
                                    <p:set>
                                      <p:cBhvr>
                                        <p:cTn id="65" dur="1" fill="hold">
                                          <p:stCondLst>
                                            <p:cond delay="0"/>
                                          </p:stCondLst>
                                        </p:cTn>
                                        <p:tgtEl>
                                          <p:spTgt spid="14">
                                            <p:txEl>
                                              <p:pRg st="0" end="0"/>
                                            </p:txEl>
                                          </p:spTgt>
                                        </p:tgtEl>
                                        <p:attrNameLst>
                                          <p:attrName>style.visibility</p:attrName>
                                        </p:attrNameLst>
                                      </p:cBhvr>
                                      <p:to>
                                        <p:strVal val="visible"/>
                                      </p:to>
                                    </p:set>
                                    <p:animEffect transition="in" filter="box(in)">
                                      <p:cBhvr>
                                        <p:cTn id="66" dur="500"/>
                                        <p:tgtEl>
                                          <p:spTgt spid="14">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nodeType="clickEffect">
                                  <p:stCondLst>
                                    <p:cond delay="0"/>
                                  </p:stCondLst>
                                  <p:childTnLst>
                                    <p:set>
                                      <p:cBhvr>
                                        <p:cTn id="70" dur="1" fill="hold">
                                          <p:stCondLst>
                                            <p:cond delay="0"/>
                                          </p:stCondLst>
                                        </p:cTn>
                                        <p:tgtEl>
                                          <p:spTgt spid="14">
                                            <p:txEl>
                                              <p:pRg st="1" end="1"/>
                                            </p:txEl>
                                          </p:spTgt>
                                        </p:tgtEl>
                                        <p:attrNameLst>
                                          <p:attrName>style.visibility</p:attrName>
                                        </p:attrNameLst>
                                      </p:cBhvr>
                                      <p:to>
                                        <p:strVal val="visible"/>
                                      </p:to>
                                    </p:set>
                                    <p:animEffect transition="in" filter="box(in)">
                                      <p:cBhvr>
                                        <p:cTn id="71" dur="500"/>
                                        <p:tgtEl>
                                          <p:spTgt spid="14">
                                            <p:txEl>
                                              <p:pRg st="1" end="1"/>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4" presetClass="entr" presetSubtype="16" fill="hold" nodeType="clickEffect">
                                  <p:stCondLst>
                                    <p:cond delay="0"/>
                                  </p:stCondLst>
                                  <p:childTnLst>
                                    <p:set>
                                      <p:cBhvr>
                                        <p:cTn id="75" dur="1" fill="hold">
                                          <p:stCondLst>
                                            <p:cond delay="0"/>
                                          </p:stCondLst>
                                        </p:cTn>
                                        <p:tgtEl>
                                          <p:spTgt spid="14">
                                            <p:txEl>
                                              <p:pRg st="2" end="2"/>
                                            </p:txEl>
                                          </p:spTgt>
                                        </p:tgtEl>
                                        <p:attrNameLst>
                                          <p:attrName>style.visibility</p:attrName>
                                        </p:attrNameLst>
                                      </p:cBhvr>
                                      <p:to>
                                        <p:strVal val="visible"/>
                                      </p:to>
                                    </p:set>
                                    <p:animEffect transition="in" filter="box(in)">
                                      <p:cBhvr>
                                        <p:cTn id="76"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6" grpId="0" animBg="1"/>
      <p:bldP spid="16" grpId="1" animBg="1"/>
      <p:bldP spid="17" grpId="0" animBg="1"/>
      <p:bldP spid="17"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8009B-F472-4D0D-D492-F60F9F4EE000}"/>
              </a:ext>
            </a:extLst>
          </p:cNvPr>
          <p:cNvSpPr>
            <a:spLocks noGrp="1"/>
          </p:cNvSpPr>
          <p:nvPr>
            <p:ph type="title"/>
          </p:nvPr>
        </p:nvSpPr>
        <p:spPr/>
        <p:txBody>
          <a:bodyPr/>
          <a:lstStyle/>
          <a:p>
            <a:r>
              <a:rPr lang="zh-CN" altLang="en-US" dirty="0">
                <a:solidFill>
                  <a:srgbClr val="FF0000"/>
                </a:solidFill>
              </a:rPr>
              <a:t>死锁的检测与解除</a:t>
            </a:r>
          </a:p>
        </p:txBody>
      </p:sp>
      <p:sp>
        <p:nvSpPr>
          <p:cNvPr id="9" name="文本框 8">
            <a:extLst>
              <a:ext uri="{FF2B5EF4-FFF2-40B4-BE49-F238E27FC236}">
                <a16:creationId xmlns:a16="http://schemas.microsoft.com/office/drawing/2014/main" id="{B6F2B05D-7C33-A2AD-CF1F-78FC42D292E1}"/>
              </a:ext>
            </a:extLst>
          </p:cNvPr>
          <p:cNvSpPr txBox="1"/>
          <p:nvPr/>
        </p:nvSpPr>
        <p:spPr>
          <a:xfrm>
            <a:off x="628650" y="1025525"/>
            <a:ext cx="5384800" cy="584775"/>
          </a:xfrm>
          <a:prstGeom prst="rect">
            <a:avLst/>
          </a:prstGeom>
          <a:noFill/>
        </p:spPr>
        <p:txBody>
          <a:bodyPr wrap="square" rtlCol="0">
            <a:spAutoFit/>
          </a:bodyPr>
          <a:lstStyle/>
          <a:p>
            <a:r>
              <a:rPr lang="zh-CN" altLang="en-US" sz="3200" b="1" dirty="0">
                <a:solidFill>
                  <a:srgbClr val="FF0000"/>
                </a:solidFill>
              </a:rPr>
              <a:t>填空题</a:t>
            </a:r>
          </a:p>
        </p:txBody>
      </p:sp>
      <p:sp>
        <p:nvSpPr>
          <p:cNvPr id="3" name="文本框 2">
            <a:extLst>
              <a:ext uri="{FF2B5EF4-FFF2-40B4-BE49-F238E27FC236}">
                <a16:creationId xmlns:a16="http://schemas.microsoft.com/office/drawing/2014/main" id="{A6495B1A-7F6E-7D4C-C200-25A4D0749027}"/>
              </a:ext>
            </a:extLst>
          </p:cNvPr>
          <p:cNvSpPr txBox="1"/>
          <p:nvPr>
            <p:custDataLst>
              <p:tags r:id="rId1"/>
            </p:custDataLst>
          </p:nvPr>
        </p:nvSpPr>
        <p:spPr>
          <a:xfrm>
            <a:off x="773014" y="1596989"/>
            <a:ext cx="7441346" cy="2380269"/>
          </a:xfrm>
          <a:prstGeom prst="rect">
            <a:avLst/>
          </a:prstGeom>
          <a:noFill/>
        </p:spPr>
        <p:txBody>
          <a:bodyPr vert="horz" wrap="square" rtlCol="0" anchor="ctr" anchorCtr="0">
            <a:noAutofit/>
          </a:bodyPr>
          <a:lstStyle/>
          <a:p>
            <a:pPr algn="just" eaLnBrk="1" hangingPunct="1">
              <a:lnSpc>
                <a:spcPct val="130000"/>
              </a:lnSpc>
              <a:spcBef>
                <a:spcPct val="50000"/>
              </a:spcBef>
              <a:buFontTx/>
              <a:buAutoNum type="arabicPeriod"/>
            </a:pPr>
            <a:r>
              <a:rPr kumimoji="1" lang="zh-CN" altLang="en-US" sz="2800" dirty="0">
                <a:latin typeface="微软雅黑" panose="020B0503020204020204" pitchFamily="34" charset="-122"/>
                <a:ea typeface="微软雅黑" panose="020B0503020204020204" pitchFamily="34" charset="-122"/>
              </a:rPr>
              <a:t>某系统中有</a:t>
            </a:r>
            <a:r>
              <a:rPr kumimoji="1" lang="en-US" altLang="zh-CN" sz="2800" dirty="0">
                <a:latin typeface="微软雅黑" panose="020B0503020204020204" pitchFamily="34" charset="-122"/>
                <a:ea typeface="微软雅黑" panose="020B0503020204020204" pitchFamily="34" charset="-122"/>
              </a:rPr>
              <a:t>5</a:t>
            </a:r>
            <a:r>
              <a:rPr kumimoji="1" lang="zh-CN" altLang="en-US" sz="2800" dirty="0">
                <a:latin typeface="微软雅黑" panose="020B0503020204020204" pitchFamily="34" charset="-122"/>
                <a:ea typeface="微软雅黑" panose="020B0503020204020204" pitchFamily="34" charset="-122"/>
              </a:rPr>
              <a:t>个并发进程，每个进程都需要</a:t>
            </a:r>
            <a:r>
              <a:rPr kumimoji="1" lang="en-US" altLang="zh-CN" sz="2800" dirty="0">
                <a:latin typeface="微软雅黑" panose="020B0503020204020204" pitchFamily="34" charset="-122"/>
                <a:ea typeface="微软雅黑" panose="020B0503020204020204" pitchFamily="34" charset="-122"/>
              </a:rPr>
              <a:t>4</a:t>
            </a:r>
            <a:r>
              <a:rPr kumimoji="1" lang="zh-CN" altLang="en-US" sz="2800" dirty="0">
                <a:latin typeface="微软雅黑" panose="020B0503020204020204" pitchFamily="34" charset="-122"/>
                <a:ea typeface="微软雅黑" panose="020B0503020204020204" pitchFamily="34" charset="-122"/>
              </a:rPr>
              <a:t>个同类资源才能运行完成并释放出所占用的资源，则系统不会发生死锁的最少资源数是</a:t>
            </a:r>
            <a:r>
              <a:rPr kumimoji="1" lang="zh-CN" altLang="en-US" sz="2800" dirty="0">
                <a:solidFill>
                  <a:srgbClr val="639EF4"/>
                </a:solidFill>
                <a:latin typeface="微软雅黑" panose="020B0503020204020204" pitchFamily="34" charset="-122"/>
                <a:ea typeface="微软雅黑" panose="020B0503020204020204" pitchFamily="34" charset="-122"/>
              </a:rPr>
              <a:t> </a:t>
            </a:r>
            <a:r>
              <a:rPr kumimoji="1" lang="en-US" altLang="zh-CN" sz="2800" dirty="0">
                <a:solidFill>
                  <a:srgbClr val="639EF4"/>
                </a:solidFill>
                <a:latin typeface="微软雅黑" panose="020B0503020204020204" pitchFamily="34" charset="-122"/>
                <a:ea typeface="微软雅黑" panose="020B0503020204020204" pitchFamily="34" charset="-122"/>
              </a:rPr>
              <a:t>[</a:t>
            </a:r>
            <a:r>
              <a:rPr kumimoji="1" lang="zh-CN" altLang="en-US" sz="2800" dirty="0">
                <a:solidFill>
                  <a:srgbClr val="639EF4"/>
                </a:solidFill>
                <a:latin typeface="微软雅黑" panose="020B0503020204020204" pitchFamily="34" charset="-122"/>
                <a:ea typeface="微软雅黑" panose="020B0503020204020204" pitchFamily="34" charset="-122"/>
              </a:rPr>
              <a:t>填空</a:t>
            </a:r>
            <a:r>
              <a:rPr kumimoji="1" lang="en-US" altLang="zh-CN" sz="2800" dirty="0">
                <a:solidFill>
                  <a:srgbClr val="639EF4"/>
                </a:solidFill>
                <a:latin typeface="微软雅黑" panose="020B0503020204020204" pitchFamily="34" charset="-122"/>
                <a:ea typeface="微软雅黑" panose="020B0503020204020204" pitchFamily="34" charset="-122"/>
              </a:rPr>
              <a:t>1]</a:t>
            </a:r>
            <a:r>
              <a:rPr kumimoji="1" lang="en-US" altLang="zh-CN" sz="2800" dirty="0">
                <a:solidFill>
                  <a:srgbClr val="000000"/>
                </a:solidFill>
                <a:latin typeface="微软雅黑" panose="020B0503020204020204" pitchFamily="34" charset="-122"/>
                <a:ea typeface="微软雅黑" panose="020B0503020204020204" pitchFamily="34" charset="-122"/>
              </a:rPr>
              <a:t> </a:t>
            </a:r>
            <a:r>
              <a:rPr kumimoji="1" lang="zh-CN" altLang="en-US" sz="2800" dirty="0">
                <a:latin typeface="微软雅黑" panose="020B0503020204020204" pitchFamily="34" charset="-122"/>
                <a:ea typeface="微软雅黑" panose="020B0503020204020204" pitchFamily="34" charset="-122"/>
              </a:rPr>
              <a:t>个。</a:t>
            </a:r>
          </a:p>
        </p:txBody>
      </p:sp>
      <p:sp>
        <p:nvSpPr>
          <p:cNvPr id="4" name="Rectangle 1">
            <a:extLst>
              <a:ext uri="{FF2B5EF4-FFF2-40B4-BE49-F238E27FC236}">
                <a16:creationId xmlns:a16="http://schemas.microsoft.com/office/drawing/2014/main" id="{FF2EA4B7-FE95-58F7-441E-1C7098529998}"/>
              </a:ext>
            </a:extLst>
          </p:cNvPr>
          <p:cNvSpPr>
            <a:spLocks noChangeArrowheads="1"/>
          </p:cNvSpPr>
          <p:nvPr/>
        </p:nvSpPr>
        <p:spPr bwMode="auto">
          <a:xfrm>
            <a:off x="895142" y="4002727"/>
            <a:ext cx="7349698" cy="23391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zh-CN" altLang="en-US" sz="2000" dirty="0"/>
              <a:t>分析：当每个进程都申请</a:t>
            </a:r>
            <a:r>
              <a:rPr lang="en-US" altLang="zh-CN" sz="2000" dirty="0"/>
              <a:t>3</a:t>
            </a:r>
            <a:r>
              <a:rPr lang="zh-CN" altLang="en-US" sz="2000" dirty="0"/>
              <a:t>个资源，这个时候如果系统没有资源了，它们中任何一个进程，如果再提出申请</a:t>
            </a:r>
            <a:r>
              <a:rPr lang="en-US" altLang="zh-CN" sz="2000" dirty="0"/>
              <a:t>1</a:t>
            </a:r>
            <a:r>
              <a:rPr lang="zh-CN" altLang="en-US" sz="2000" dirty="0"/>
              <a:t>个资源的要求，就会死锁。</a:t>
            </a:r>
            <a:r>
              <a:rPr lang="zh-CN" altLang="en-US" sz="2400" dirty="0"/>
              <a:t>如果系统还有</a:t>
            </a:r>
            <a:r>
              <a:rPr lang="en-US" altLang="zh-CN" sz="2400" dirty="0"/>
              <a:t>1</a:t>
            </a:r>
            <a:r>
              <a:rPr lang="zh-CN" altLang="en-US" sz="2400" dirty="0"/>
              <a:t>个资源，就满足了提出申请资源的某一个进程，它释放所持有的</a:t>
            </a:r>
            <a:r>
              <a:rPr lang="en-US" altLang="zh-CN" sz="2400" dirty="0"/>
              <a:t>3</a:t>
            </a:r>
            <a:r>
              <a:rPr lang="zh-CN" altLang="en-US" sz="2400" dirty="0"/>
              <a:t>个资源，死锁局面被打破。</a:t>
            </a:r>
            <a:br>
              <a:rPr lang="zh-CN" altLang="en-US" sz="2400" dirty="0"/>
            </a:br>
            <a:r>
              <a:rPr lang="en-US" altLang="zh-CN" sz="2000" dirty="0"/>
              <a:t>5 x (4-1)+1≤ R</a:t>
            </a:r>
            <a:br>
              <a:rPr lang="zh-CN" altLang="en-US" sz="2400" dirty="0"/>
            </a:br>
            <a:r>
              <a:rPr lang="en-US" altLang="zh-CN" sz="2000" dirty="0"/>
              <a:t>R=16</a:t>
            </a:r>
            <a:endParaRPr kumimoji="0" lang="zh-CN" altLang="zh-CN"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02852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8009B-F472-4D0D-D492-F60F9F4EE000}"/>
              </a:ext>
            </a:extLst>
          </p:cNvPr>
          <p:cNvSpPr>
            <a:spLocks noGrp="1"/>
          </p:cNvSpPr>
          <p:nvPr>
            <p:ph type="title"/>
          </p:nvPr>
        </p:nvSpPr>
        <p:spPr/>
        <p:txBody>
          <a:bodyPr/>
          <a:lstStyle/>
          <a:p>
            <a:r>
              <a:rPr lang="zh-CN" altLang="en-US" dirty="0">
                <a:solidFill>
                  <a:srgbClr val="FF0000"/>
                </a:solidFill>
              </a:rPr>
              <a:t>死锁的检测与解除</a:t>
            </a:r>
          </a:p>
        </p:txBody>
      </p:sp>
      <p:sp>
        <p:nvSpPr>
          <p:cNvPr id="9" name="文本框 8">
            <a:extLst>
              <a:ext uri="{FF2B5EF4-FFF2-40B4-BE49-F238E27FC236}">
                <a16:creationId xmlns:a16="http://schemas.microsoft.com/office/drawing/2014/main" id="{B6F2B05D-7C33-A2AD-CF1F-78FC42D292E1}"/>
              </a:ext>
            </a:extLst>
          </p:cNvPr>
          <p:cNvSpPr txBox="1"/>
          <p:nvPr/>
        </p:nvSpPr>
        <p:spPr>
          <a:xfrm>
            <a:off x="628650" y="1025525"/>
            <a:ext cx="5384800" cy="584775"/>
          </a:xfrm>
          <a:prstGeom prst="rect">
            <a:avLst/>
          </a:prstGeom>
          <a:noFill/>
        </p:spPr>
        <p:txBody>
          <a:bodyPr wrap="square" rtlCol="0">
            <a:spAutoFit/>
          </a:bodyPr>
          <a:lstStyle/>
          <a:p>
            <a:r>
              <a:rPr lang="zh-CN" altLang="en-US" sz="3200" b="1" dirty="0">
                <a:solidFill>
                  <a:srgbClr val="FF0000"/>
                </a:solidFill>
              </a:rPr>
              <a:t>填空题</a:t>
            </a:r>
          </a:p>
        </p:txBody>
      </p:sp>
      <p:sp>
        <p:nvSpPr>
          <p:cNvPr id="3" name="文本框 2">
            <a:extLst>
              <a:ext uri="{FF2B5EF4-FFF2-40B4-BE49-F238E27FC236}">
                <a16:creationId xmlns:a16="http://schemas.microsoft.com/office/drawing/2014/main" id="{ABE943E1-6EE0-C5C1-584C-CCBA1896ACE7}"/>
              </a:ext>
            </a:extLst>
          </p:cNvPr>
          <p:cNvSpPr txBox="1"/>
          <p:nvPr>
            <p:custDataLst>
              <p:tags r:id="rId1"/>
            </p:custDataLst>
          </p:nvPr>
        </p:nvSpPr>
        <p:spPr>
          <a:xfrm>
            <a:off x="346710" y="1409700"/>
            <a:ext cx="8290560" cy="2190136"/>
          </a:xfrm>
          <a:prstGeom prst="rect">
            <a:avLst/>
          </a:prstGeom>
          <a:noFill/>
        </p:spPr>
        <p:txBody>
          <a:bodyPr vert="horz" wrap="square" rtlCol="0" anchor="ctr" anchorCtr="0">
            <a:noAutofit/>
          </a:bodyPr>
          <a:lstStyle/>
          <a:p>
            <a:pPr algn="just" eaLnBrk="1" hangingPunct="1">
              <a:lnSpc>
                <a:spcPct val="150000"/>
              </a:lnSpc>
              <a:spcBef>
                <a:spcPct val="50000"/>
              </a:spcBef>
            </a:pPr>
            <a:r>
              <a:rPr kumimoji="1" lang="zh-CN" altLang="en-US" sz="2800" dirty="0">
                <a:latin typeface="微软雅黑" panose="020B0503020204020204" pitchFamily="34" charset="-122"/>
                <a:ea typeface="微软雅黑" panose="020B0503020204020204" pitchFamily="34" charset="-122"/>
              </a:rPr>
              <a:t>某系统中有</a:t>
            </a:r>
            <a:r>
              <a:rPr kumimoji="1" lang="en-US" altLang="zh-CN" sz="2800" dirty="0">
                <a:latin typeface="微软雅黑" panose="020B0503020204020204" pitchFamily="34" charset="-122"/>
                <a:ea typeface="微软雅黑" panose="020B0503020204020204" pitchFamily="34" charset="-122"/>
              </a:rPr>
              <a:t>9</a:t>
            </a:r>
            <a:r>
              <a:rPr kumimoji="1" lang="zh-CN" altLang="en-US" sz="2800" dirty="0">
                <a:latin typeface="微软雅黑" panose="020B0503020204020204" pitchFamily="34" charset="-122"/>
                <a:ea typeface="微软雅黑" panose="020B0503020204020204" pitchFamily="34" charset="-122"/>
              </a:rPr>
              <a:t>台打印机，</a:t>
            </a:r>
            <a:r>
              <a:rPr kumimoji="1" lang="en-US" altLang="zh-CN" sz="2800" dirty="0">
                <a:latin typeface="微软雅黑" panose="020B0503020204020204" pitchFamily="34" charset="-122"/>
                <a:ea typeface="微软雅黑" panose="020B0503020204020204" pitchFamily="34" charset="-122"/>
              </a:rPr>
              <a:t>N</a:t>
            </a:r>
            <a:r>
              <a:rPr kumimoji="1" lang="zh-CN" altLang="en-US" sz="2800" dirty="0">
                <a:latin typeface="微软雅黑" panose="020B0503020204020204" pitchFamily="34" charset="-122"/>
                <a:ea typeface="微软雅黑" panose="020B0503020204020204" pitchFamily="34" charset="-122"/>
              </a:rPr>
              <a:t>个进程共享这些打印机资源，每个进程要求</a:t>
            </a:r>
            <a:r>
              <a:rPr kumimoji="1" lang="en-US" altLang="zh-CN" sz="2800" dirty="0">
                <a:latin typeface="微软雅黑" panose="020B0503020204020204" pitchFamily="34" charset="-122"/>
                <a:ea typeface="微软雅黑" panose="020B0503020204020204" pitchFamily="34" charset="-122"/>
              </a:rPr>
              <a:t>3</a:t>
            </a:r>
            <a:r>
              <a:rPr kumimoji="1" lang="zh-CN" altLang="en-US" sz="2800" dirty="0">
                <a:latin typeface="微软雅黑" panose="020B0503020204020204" pitchFamily="34" charset="-122"/>
                <a:ea typeface="微软雅黑" panose="020B0503020204020204" pitchFamily="34" charset="-122"/>
              </a:rPr>
              <a:t>台，当</a:t>
            </a:r>
            <a:r>
              <a:rPr kumimoji="1" lang="en-US" altLang="zh-CN" sz="2800" dirty="0">
                <a:latin typeface="微软雅黑" panose="020B0503020204020204" pitchFamily="34" charset="-122"/>
                <a:ea typeface="微软雅黑" panose="020B0503020204020204" pitchFamily="34" charset="-122"/>
              </a:rPr>
              <a:t>N</a:t>
            </a:r>
            <a:r>
              <a:rPr kumimoji="1" lang="zh-CN" altLang="en-US" sz="2800" dirty="0">
                <a:latin typeface="微软雅黑" panose="020B0503020204020204" pitchFamily="34" charset="-122"/>
                <a:ea typeface="微软雅黑" panose="020B0503020204020204" pitchFamily="34" charset="-122"/>
              </a:rPr>
              <a:t>的值不超过</a:t>
            </a:r>
            <a:r>
              <a:rPr kumimoji="1" lang="zh-CN" altLang="en-US" sz="2800" dirty="0">
                <a:solidFill>
                  <a:srgbClr val="639EF4"/>
                </a:solidFill>
                <a:latin typeface="微软雅黑" panose="020B0503020204020204" pitchFamily="34" charset="-122"/>
                <a:ea typeface="微软雅黑" panose="020B0503020204020204" pitchFamily="34" charset="-122"/>
              </a:rPr>
              <a:t> </a:t>
            </a:r>
            <a:r>
              <a:rPr kumimoji="1" lang="en-US" altLang="zh-CN" sz="2800" dirty="0">
                <a:solidFill>
                  <a:srgbClr val="639EF4"/>
                </a:solidFill>
                <a:latin typeface="微软雅黑" panose="020B0503020204020204" pitchFamily="34" charset="-122"/>
                <a:ea typeface="微软雅黑" panose="020B0503020204020204" pitchFamily="34" charset="-122"/>
              </a:rPr>
              <a:t>[</a:t>
            </a:r>
            <a:r>
              <a:rPr kumimoji="1" lang="zh-CN" altLang="en-US" sz="2800" dirty="0">
                <a:solidFill>
                  <a:srgbClr val="639EF4"/>
                </a:solidFill>
                <a:latin typeface="微软雅黑" panose="020B0503020204020204" pitchFamily="34" charset="-122"/>
                <a:ea typeface="微软雅黑" panose="020B0503020204020204" pitchFamily="34" charset="-122"/>
              </a:rPr>
              <a:t>填空</a:t>
            </a:r>
            <a:r>
              <a:rPr kumimoji="1" lang="en-US" altLang="zh-CN" sz="2800" dirty="0">
                <a:solidFill>
                  <a:srgbClr val="639EF4"/>
                </a:solidFill>
                <a:latin typeface="微软雅黑" panose="020B0503020204020204" pitchFamily="34" charset="-122"/>
                <a:ea typeface="微软雅黑" panose="020B0503020204020204" pitchFamily="34" charset="-122"/>
              </a:rPr>
              <a:t>1]</a:t>
            </a:r>
            <a:r>
              <a:rPr kumimoji="1" lang="en-US" altLang="zh-CN" sz="2800" dirty="0">
                <a:solidFill>
                  <a:srgbClr val="000000"/>
                </a:solidFill>
                <a:latin typeface="微软雅黑" panose="020B0503020204020204" pitchFamily="34" charset="-122"/>
                <a:ea typeface="微软雅黑" panose="020B0503020204020204" pitchFamily="34" charset="-122"/>
              </a:rPr>
              <a:t> </a:t>
            </a:r>
            <a:r>
              <a:rPr kumimoji="1" lang="zh-CN" altLang="en-US" sz="2800" dirty="0">
                <a:latin typeface="微软雅黑" panose="020B0503020204020204" pitchFamily="34" charset="-122"/>
                <a:ea typeface="微软雅黑" panose="020B0503020204020204" pitchFamily="34" charset="-122"/>
              </a:rPr>
              <a:t>时，系统不会发生死锁。</a:t>
            </a:r>
          </a:p>
        </p:txBody>
      </p:sp>
      <p:sp>
        <p:nvSpPr>
          <p:cNvPr id="5" name="文本框 4">
            <a:extLst>
              <a:ext uri="{FF2B5EF4-FFF2-40B4-BE49-F238E27FC236}">
                <a16:creationId xmlns:a16="http://schemas.microsoft.com/office/drawing/2014/main" id="{BA4B585E-68E8-BD4E-B081-1C7C7C319D3C}"/>
              </a:ext>
            </a:extLst>
          </p:cNvPr>
          <p:cNvSpPr txBox="1"/>
          <p:nvPr/>
        </p:nvSpPr>
        <p:spPr>
          <a:xfrm>
            <a:off x="660400" y="3815820"/>
            <a:ext cx="7881620" cy="2677656"/>
          </a:xfrm>
          <a:prstGeom prst="rect">
            <a:avLst/>
          </a:prstGeom>
          <a:noFill/>
        </p:spPr>
        <p:txBody>
          <a:bodyPr wrap="square">
            <a:spAutoFit/>
          </a:bodyPr>
          <a:lstStyle/>
          <a:p>
            <a:r>
              <a:rPr lang="zh-CN" altLang="en-US" sz="2400" dirty="0">
                <a:highlight>
                  <a:srgbClr val="FFFFFF"/>
                </a:highlight>
              </a:rPr>
              <a:t>分析：当每个进程都申请</a:t>
            </a:r>
            <a:r>
              <a:rPr lang="en-US" altLang="zh-CN" sz="2400" dirty="0">
                <a:highlight>
                  <a:srgbClr val="FFFFFF"/>
                </a:highlight>
              </a:rPr>
              <a:t>3</a:t>
            </a:r>
            <a:r>
              <a:rPr lang="zh-CN" altLang="en-US" sz="2400" dirty="0">
                <a:highlight>
                  <a:srgbClr val="FFFFFF"/>
                </a:highlight>
              </a:rPr>
              <a:t>个资源，这个时候如果系统没有资源了，它们中任何一个进程，如果再提出申请</a:t>
            </a:r>
            <a:r>
              <a:rPr lang="en-US" altLang="zh-CN" sz="2400" dirty="0">
                <a:highlight>
                  <a:srgbClr val="FFFFFF"/>
                </a:highlight>
              </a:rPr>
              <a:t>1</a:t>
            </a:r>
            <a:r>
              <a:rPr lang="zh-CN" altLang="en-US" sz="2400" dirty="0">
                <a:highlight>
                  <a:srgbClr val="FFFFFF"/>
                </a:highlight>
              </a:rPr>
              <a:t>个资源的要求，就会死锁。如果系统还有</a:t>
            </a:r>
            <a:r>
              <a:rPr lang="en-US" altLang="zh-CN" sz="2400" dirty="0">
                <a:highlight>
                  <a:srgbClr val="FFFFFF"/>
                </a:highlight>
              </a:rPr>
              <a:t>1</a:t>
            </a:r>
            <a:r>
              <a:rPr lang="zh-CN" altLang="en-US" sz="2400" dirty="0">
                <a:highlight>
                  <a:srgbClr val="FFFFFF"/>
                </a:highlight>
              </a:rPr>
              <a:t>个资源，就满足了提出申请资源的某一个进程，它释放所持有的</a:t>
            </a:r>
            <a:r>
              <a:rPr lang="en-US" altLang="zh-CN" sz="2400" dirty="0">
                <a:highlight>
                  <a:srgbClr val="FFFFFF"/>
                </a:highlight>
              </a:rPr>
              <a:t>3</a:t>
            </a:r>
            <a:r>
              <a:rPr lang="zh-CN" altLang="en-US" sz="2400" dirty="0">
                <a:highlight>
                  <a:srgbClr val="FFFFFF"/>
                </a:highlight>
              </a:rPr>
              <a:t>个资源，死锁局面被打破。</a:t>
            </a:r>
            <a:br>
              <a:rPr lang="zh-CN" altLang="en-US" sz="2400" dirty="0">
                <a:highlight>
                  <a:srgbClr val="FFFFFF"/>
                </a:highlight>
              </a:rPr>
            </a:br>
            <a:r>
              <a:rPr lang="en-US" altLang="zh-CN" sz="2400" dirty="0">
                <a:highlight>
                  <a:srgbClr val="FFFFFF"/>
                </a:highlight>
              </a:rPr>
              <a:t>N * (3-1) +1≤ 9</a:t>
            </a:r>
            <a:br>
              <a:rPr lang="zh-CN" altLang="en-US" sz="2400" dirty="0">
                <a:highlight>
                  <a:srgbClr val="FFFFFF"/>
                </a:highlight>
              </a:rPr>
            </a:br>
            <a:r>
              <a:rPr lang="en-US" altLang="zh-CN" sz="2400" dirty="0">
                <a:highlight>
                  <a:srgbClr val="FFFFFF"/>
                </a:highlight>
              </a:rPr>
              <a:t>N = 4</a:t>
            </a:r>
            <a:endParaRPr lang="zh-CN" altLang="en-US" sz="2400" dirty="0"/>
          </a:p>
        </p:txBody>
      </p:sp>
    </p:spTree>
    <p:extLst>
      <p:ext uri="{BB962C8B-B14F-4D97-AF65-F5344CB8AC3E}">
        <p14:creationId xmlns:p14="http://schemas.microsoft.com/office/powerpoint/2010/main" val="164895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8009B-F472-4D0D-D492-F60F9F4EE000}"/>
              </a:ext>
            </a:extLst>
          </p:cNvPr>
          <p:cNvSpPr>
            <a:spLocks noGrp="1"/>
          </p:cNvSpPr>
          <p:nvPr>
            <p:ph type="title"/>
          </p:nvPr>
        </p:nvSpPr>
        <p:spPr/>
        <p:txBody>
          <a:bodyPr/>
          <a:lstStyle/>
          <a:p>
            <a:r>
              <a:rPr lang="zh-CN" altLang="en-US" dirty="0">
                <a:solidFill>
                  <a:srgbClr val="FF0000"/>
                </a:solidFill>
              </a:rPr>
              <a:t>死锁的检测与解除</a:t>
            </a:r>
          </a:p>
        </p:txBody>
      </p:sp>
      <p:sp>
        <p:nvSpPr>
          <p:cNvPr id="3" name="Text Box 5">
            <a:extLst>
              <a:ext uri="{FF2B5EF4-FFF2-40B4-BE49-F238E27FC236}">
                <a16:creationId xmlns:a16="http://schemas.microsoft.com/office/drawing/2014/main" id="{A22B4630-FD4E-A37A-635E-E17489D2B6E8}"/>
              </a:ext>
            </a:extLst>
          </p:cNvPr>
          <p:cNvSpPr txBox="1">
            <a:spLocks noChangeArrowheads="1"/>
          </p:cNvSpPr>
          <p:nvPr/>
        </p:nvSpPr>
        <p:spPr bwMode="auto">
          <a:xfrm>
            <a:off x="327348" y="1285876"/>
            <a:ext cx="8355642" cy="3781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7273" tIns="43636" rIns="87273" bIns="43636">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spcBef>
                <a:spcPct val="20000"/>
              </a:spcBef>
            </a:pPr>
            <a:r>
              <a:rPr lang="zh-CN" altLang="zh-CN" sz="2400" dirty="0"/>
              <a:t>假定某计算机系统中有</a:t>
            </a:r>
            <a:r>
              <a:rPr lang="en-US" altLang="zh-CN" sz="2400" dirty="0"/>
              <a:t>R1</a:t>
            </a:r>
            <a:r>
              <a:rPr lang="zh-CN" altLang="zh-CN" sz="2400" dirty="0"/>
              <a:t>设备</a:t>
            </a:r>
            <a:r>
              <a:rPr lang="en-US" altLang="zh-CN" sz="2400" dirty="0"/>
              <a:t>3</a:t>
            </a:r>
            <a:r>
              <a:rPr lang="zh-CN" altLang="zh-CN" sz="2400" dirty="0"/>
              <a:t>台，</a:t>
            </a:r>
            <a:r>
              <a:rPr lang="en-US" altLang="zh-CN" sz="2400" dirty="0"/>
              <a:t>R2</a:t>
            </a:r>
            <a:r>
              <a:rPr lang="zh-CN" altLang="zh-CN" sz="2400" dirty="0"/>
              <a:t>设备</a:t>
            </a:r>
            <a:r>
              <a:rPr lang="en-US" altLang="zh-CN" sz="2400" dirty="0"/>
              <a:t>4</a:t>
            </a:r>
            <a:r>
              <a:rPr lang="zh-CN" altLang="zh-CN" sz="2400" dirty="0"/>
              <a:t>台，它们被</a:t>
            </a:r>
            <a:r>
              <a:rPr lang="en-US" altLang="zh-CN" sz="2400" dirty="0"/>
              <a:t>P1</a:t>
            </a:r>
            <a:r>
              <a:rPr lang="zh-CN" altLang="zh-CN" sz="2400" dirty="0"/>
              <a:t>，</a:t>
            </a:r>
            <a:r>
              <a:rPr lang="en-US" altLang="zh-CN" sz="2400" dirty="0"/>
              <a:t>P2</a:t>
            </a:r>
            <a:r>
              <a:rPr lang="zh-CN" altLang="zh-CN" sz="2400" dirty="0"/>
              <a:t>，</a:t>
            </a:r>
            <a:r>
              <a:rPr lang="en-US" altLang="zh-CN" sz="2400" dirty="0"/>
              <a:t>P3</a:t>
            </a:r>
            <a:r>
              <a:rPr lang="zh-CN" altLang="zh-CN" sz="2400" dirty="0"/>
              <a:t>和</a:t>
            </a:r>
            <a:r>
              <a:rPr lang="en-US" altLang="zh-CN" sz="2400" dirty="0"/>
              <a:t>P4</a:t>
            </a:r>
            <a:r>
              <a:rPr lang="zh-CN" altLang="zh-CN" sz="2400" dirty="0"/>
              <a:t>这</a:t>
            </a:r>
            <a:r>
              <a:rPr lang="en-US" altLang="zh-CN" sz="2400" dirty="0"/>
              <a:t>4</a:t>
            </a:r>
            <a:r>
              <a:rPr lang="zh-CN" altLang="zh-CN" sz="2400" dirty="0"/>
              <a:t>个进程共享，且已知这</a:t>
            </a:r>
            <a:r>
              <a:rPr lang="en-US" altLang="zh-CN" sz="2400" dirty="0"/>
              <a:t>4</a:t>
            </a:r>
            <a:r>
              <a:rPr lang="zh-CN" altLang="zh-CN" sz="2400" dirty="0"/>
              <a:t>个进程均以下面所示的顺序使用设备：</a:t>
            </a:r>
          </a:p>
          <a:p>
            <a:pPr>
              <a:spcBef>
                <a:spcPct val="20000"/>
              </a:spcBef>
            </a:pPr>
            <a:r>
              <a:rPr lang="zh-CN" altLang="zh-CN" sz="2400" dirty="0"/>
              <a:t>→申请</a:t>
            </a:r>
            <a:r>
              <a:rPr lang="en-US" altLang="zh-CN" sz="2400" dirty="0"/>
              <a:t>R1</a:t>
            </a:r>
            <a:r>
              <a:rPr lang="zh-CN" altLang="zh-CN" sz="2400" dirty="0"/>
              <a:t>→申请</a:t>
            </a:r>
            <a:r>
              <a:rPr lang="en-US" altLang="zh-CN" sz="2400" dirty="0"/>
              <a:t>R2</a:t>
            </a:r>
            <a:r>
              <a:rPr lang="zh-CN" altLang="zh-CN" sz="2400" dirty="0"/>
              <a:t>→申请</a:t>
            </a:r>
            <a:r>
              <a:rPr lang="en-US" altLang="zh-CN" sz="2400" dirty="0"/>
              <a:t>R1</a:t>
            </a:r>
            <a:r>
              <a:rPr lang="zh-CN" altLang="zh-CN" sz="2400" dirty="0"/>
              <a:t>→释放</a:t>
            </a:r>
            <a:r>
              <a:rPr lang="en-US" altLang="zh-CN" sz="2400" dirty="0"/>
              <a:t>R1</a:t>
            </a:r>
            <a:r>
              <a:rPr lang="zh-CN" altLang="zh-CN" sz="2400" dirty="0"/>
              <a:t>→释放</a:t>
            </a:r>
            <a:r>
              <a:rPr lang="en-US" altLang="zh-CN" sz="2400" dirty="0"/>
              <a:t>R2</a:t>
            </a:r>
            <a:r>
              <a:rPr lang="zh-CN" altLang="zh-CN" sz="2400" dirty="0"/>
              <a:t>→释放</a:t>
            </a:r>
            <a:r>
              <a:rPr lang="en-US" altLang="zh-CN" sz="2400" dirty="0"/>
              <a:t>R1</a:t>
            </a:r>
            <a:r>
              <a:rPr lang="zh-CN" altLang="zh-CN" sz="2400" dirty="0"/>
              <a:t>→</a:t>
            </a:r>
          </a:p>
          <a:p>
            <a:pPr>
              <a:spcBef>
                <a:spcPct val="20000"/>
              </a:spcBef>
            </a:pPr>
            <a:r>
              <a:rPr lang="zh-CN" altLang="en-US" sz="2400" dirty="0"/>
              <a:t>（</a:t>
            </a:r>
            <a:r>
              <a:rPr lang="en-US" altLang="zh-CN" sz="2400" dirty="0"/>
              <a:t>1</a:t>
            </a:r>
            <a:r>
              <a:rPr lang="zh-CN" altLang="en-US" sz="2400" dirty="0"/>
              <a:t>）</a:t>
            </a:r>
            <a:r>
              <a:rPr lang="zh-CN" altLang="zh-CN" sz="2400" dirty="0"/>
              <a:t>系统运行过程中是否有产生死锁的可能性？为什么？</a:t>
            </a:r>
          </a:p>
          <a:p>
            <a:pPr>
              <a:spcBef>
                <a:spcPct val="20000"/>
              </a:spcBef>
            </a:pPr>
            <a:r>
              <a:rPr lang="zh-CN" altLang="en-US" sz="2400" dirty="0"/>
              <a:t>（</a:t>
            </a:r>
            <a:r>
              <a:rPr lang="en-US" altLang="zh-CN" sz="2400" dirty="0"/>
              <a:t>2</a:t>
            </a:r>
            <a:r>
              <a:rPr lang="zh-CN" altLang="en-US" sz="2400" dirty="0"/>
              <a:t>）</a:t>
            </a:r>
            <a:r>
              <a:rPr lang="zh-CN" altLang="zh-CN" sz="2400" dirty="0"/>
              <a:t>如果有可能产生死锁，请列举一种情况，并画出表示该死锁状态的进程资源分配图。</a:t>
            </a:r>
            <a:endParaRPr lang="en-US" altLang="zh-CN" sz="2400" dirty="0"/>
          </a:p>
          <a:p>
            <a:pPr>
              <a:spcBef>
                <a:spcPct val="20000"/>
              </a:spcBef>
            </a:pPr>
            <a:r>
              <a:rPr lang="zh-CN" altLang="en-US" sz="2400" dirty="0"/>
              <a:t>（</a:t>
            </a:r>
            <a:r>
              <a:rPr lang="en-US" altLang="zh-CN" sz="2400" dirty="0"/>
              <a:t>3</a:t>
            </a:r>
            <a:r>
              <a:rPr lang="zh-CN" altLang="en-US" sz="2400" dirty="0"/>
              <a:t>）采用什么方法可以防止系统出现死锁呢？</a:t>
            </a:r>
            <a:endParaRPr lang="en-US" altLang="zh-CN" sz="2400" dirty="0"/>
          </a:p>
          <a:p>
            <a:pPr>
              <a:spcBef>
                <a:spcPct val="20000"/>
              </a:spcBef>
            </a:pPr>
            <a:endParaRPr lang="en-US" altLang="zh-CN" sz="2400" dirty="0"/>
          </a:p>
        </p:txBody>
      </p:sp>
      <p:sp>
        <p:nvSpPr>
          <p:cNvPr id="4" name="矩形 3">
            <a:extLst>
              <a:ext uri="{FF2B5EF4-FFF2-40B4-BE49-F238E27FC236}">
                <a16:creationId xmlns:a16="http://schemas.microsoft.com/office/drawing/2014/main" id="{EEBF9C93-FAE3-7D43-C1E2-AE26E0507C43}"/>
              </a:ext>
            </a:extLst>
          </p:cNvPr>
          <p:cNvSpPr/>
          <p:nvPr/>
        </p:nvSpPr>
        <p:spPr>
          <a:xfrm>
            <a:off x="676915" y="5030708"/>
            <a:ext cx="7827005" cy="1471172"/>
          </a:xfrm>
          <a:prstGeom prst="rect">
            <a:avLst/>
          </a:prstGeom>
        </p:spPr>
        <p:txBody>
          <a:bodyPr wrap="square">
            <a:spAutoFit/>
          </a:bodyPr>
          <a:lstStyle/>
          <a:p>
            <a:pPr>
              <a:spcBef>
                <a:spcPct val="20000"/>
              </a:spcBef>
            </a:pPr>
            <a:r>
              <a:rPr lang="zh-CN" altLang="zh-CN" sz="2800" dirty="0">
                <a:solidFill>
                  <a:srgbClr val="FF0000"/>
                </a:solidFill>
              </a:rPr>
              <a:t>参考答案：</a:t>
            </a:r>
          </a:p>
          <a:p>
            <a:pPr>
              <a:spcBef>
                <a:spcPct val="20000"/>
              </a:spcBef>
            </a:pPr>
            <a:r>
              <a:rPr lang="zh-CN" altLang="zh-CN" sz="2800" dirty="0"/>
              <a:t>可能死锁：当</a:t>
            </a:r>
            <a:r>
              <a:rPr lang="en-US" altLang="zh-CN" sz="2800" dirty="0"/>
              <a:t>P1</a:t>
            </a:r>
            <a:r>
              <a:rPr lang="zh-CN" altLang="zh-CN" sz="2800" dirty="0"/>
              <a:t>，</a:t>
            </a:r>
            <a:r>
              <a:rPr lang="en-US" altLang="zh-CN" sz="2800" dirty="0"/>
              <a:t>P2</a:t>
            </a:r>
            <a:r>
              <a:rPr lang="zh-CN" altLang="zh-CN" sz="2800" dirty="0"/>
              <a:t>，</a:t>
            </a:r>
            <a:r>
              <a:rPr lang="en-US" altLang="zh-CN" sz="2800" dirty="0"/>
              <a:t>P3</a:t>
            </a:r>
            <a:r>
              <a:rPr lang="zh-CN" altLang="zh-CN" sz="2800" dirty="0"/>
              <a:t>三个进程都申请到</a:t>
            </a:r>
            <a:r>
              <a:rPr lang="en-US" altLang="zh-CN" sz="2800" dirty="0"/>
              <a:t>R1</a:t>
            </a:r>
            <a:r>
              <a:rPr lang="zh-CN" altLang="zh-CN" sz="2800" dirty="0"/>
              <a:t>，</a:t>
            </a:r>
            <a:r>
              <a:rPr lang="en-US" altLang="zh-CN" sz="2800" dirty="0"/>
              <a:t>R2</a:t>
            </a:r>
            <a:r>
              <a:rPr lang="zh-CN" altLang="zh-CN" sz="2800" dirty="0"/>
              <a:t>后，再申请</a:t>
            </a:r>
            <a:r>
              <a:rPr lang="en-US" altLang="zh-CN" sz="2800" dirty="0"/>
              <a:t>R1</a:t>
            </a:r>
            <a:r>
              <a:rPr lang="zh-CN" altLang="zh-CN" sz="2800" dirty="0"/>
              <a:t>时将死锁。</a:t>
            </a:r>
            <a:endParaRPr lang="en-US" altLang="zh-CN" sz="2800" dirty="0"/>
          </a:p>
        </p:txBody>
      </p:sp>
    </p:spTree>
    <p:extLst>
      <p:ext uri="{BB962C8B-B14F-4D97-AF65-F5344CB8AC3E}">
        <p14:creationId xmlns:p14="http://schemas.microsoft.com/office/powerpoint/2010/main" val="4195975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8009B-F472-4D0D-D492-F60F9F4EE000}"/>
              </a:ext>
            </a:extLst>
          </p:cNvPr>
          <p:cNvSpPr>
            <a:spLocks noGrp="1"/>
          </p:cNvSpPr>
          <p:nvPr>
            <p:ph type="title"/>
          </p:nvPr>
        </p:nvSpPr>
        <p:spPr/>
        <p:txBody>
          <a:bodyPr/>
          <a:lstStyle/>
          <a:p>
            <a:r>
              <a:rPr lang="zh-CN" altLang="en-US" dirty="0">
                <a:solidFill>
                  <a:srgbClr val="FF0000"/>
                </a:solidFill>
              </a:rPr>
              <a:t>调度与死锁</a:t>
            </a:r>
          </a:p>
        </p:txBody>
      </p:sp>
      <p:sp>
        <p:nvSpPr>
          <p:cNvPr id="9" name="文本框 8">
            <a:extLst>
              <a:ext uri="{FF2B5EF4-FFF2-40B4-BE49-F238E27FC236}">
                <a16:creationId xmlns:a16="http://schemas.microsoft.com/office/drawing/2014/main" id="{B6F2B05D-7C33-A2AD-CF1F-78FC42D292E1}"/>
              </a:ext>
            </a:extLst>
          </p:cNvPr>
          <p:cNvSpPr txBox="1"/>
          <p:nvPr/>
        </p:nvSpPr>
        <p:spPr>
          <a:xfrm>
            <a:off x="3303270" y="1021715"/>
            <a:ext cx="1885950" cy="584775"/>
          </a:xfrm>
          <a:prstGeom prst="rect">
            <a:avLst/>
          </a:prstGeom>
          <a:solidFill>
            <a:schemeClr val="tx2">
              <a:lumMod val="60000"/>
              <a:lumOff val="40000"/>
            </a:schemeClr>
          </a:solidFill>
        </p:spPr>
        <p:txBody>
          <a:bodyPr wrap="square" rtlCol="0">
            <a:spAutoFit/>
          </a:bodyPr>
          <a:lstStyle/>
          <a:p>
            <a:r>
              <a:rPr lang="zh-CN" altLang="en-US" sz="3200" b="1" dirty="0">
                <a:solidFill>
                  <a:schemeClr val="bg1"/>
                </a:solidFill>
              </a:rPr>
              <a:t>本章小结</a:t>
            </a:r>
          </a:p>
        </p:txBody>
      </p:sp>
      <p:sp>
        <p:nvSpPr>
          <p:cNvPr id="4" name="文本框 3">
            <a:extLst>
              <a:ext uri="{FF2B5EF4-FFF2-40B4-BE49-F238E27FC236}">
                <a16:creationId xmlns:a16="http://schemas.microsoft.com/office/drawing/2014/main" id="{A16CB597-A830-9375-B2AD-4632E196699F}"/>
              </a:ext>
            </a:extLst>
          </p:cNvPr>
          <p:cNvSpPr txBox="1"/>
          <p:nvPr/>
        </p:nvSpPr>
        <p:spPr>
          <a:xfrm>
            <a:off x="872490" y="1853684"/>
            <a:ext cx="7341870" cy="4154984"/>
          </a:xfrm>
          <a:prstGeom prst="rect">
            <a:avLst/>
          </a:prstGeom>
          <a:noFill/>
        </p:spPr>
        <p:txBody>
          <a:bodyPr wrap="square">
            <a:spAutoFit/>
          </a:bodyPr>
          <a:lstStyle/>
          <a:p>
            <a:pPr marL="342900" indent="-342900">
              <a:buFont typeface="Arial" panose="020B0604020202020204" pitchFamily="34" charset="0"/>
              <a:buChar char="•"/>
            </a:pPr>
            <a:r>
              <a:rPr lang="zh-CN" altLang="en-US" sz="2400" b="1" i="0" u="none" strike="noStrike" baseline="0" dirty="0">
                <a:latin typeface="+mn-ea"/>
              </a:rPr>
              <a:t>处理机调度的三个层次</a:t>
            </a:r>
            <a:endParaRPr lang="en-US" altLang="zh-CN" sz="2400" b="1" i="0" u="none" strike="noStrike" baseline="0" dirty="0">
              <a:latin typeface="+mn-ea"/>
            </a:endParaRPr>
          </a:p>
          <a:p>
            <a:pPr marL="342900" indent="-342900">
              <a:buFont typeface="Arial" panose="020B0604020202020204" pitchFamily="34" charset="0"/>
              <a:buChar char="•"/>
            </a:pPr>
            <a:r>
              <a:rPr lang="zh-CN" altLang="en-US" sz="2400" b="1" i="0" u="none" strike="noStrike" baseline="0" dirty="0">
                <a:latin typeface="+mn-ea"/>
              </a:rPr>
              <a:t>进程调度的两种方式</a:t>
            </a:r>
            <a:endParaRPr lang="en-US" altLang="zh-CN" sz="2400" b="1" i="0" u="none" strike="noStrike" baseline="0" dirty="0">
              <a:latin typeface="+mn-ea"/>
            </a:endParaRPr>
          </a:p>
          <a:p>
            <a:pPr marL="342900" indent="-342900">
              <a:buFont typeface="Arial" panose="020B0604020202020204" pitchFamily="34" charset="0"/>
              <a:buChar char="•"/>
            </a:pPr>
            <a:r>
              <a:rPr lang="zh-CN" altLang="en-US" sz="2400" b="1" i="0" u="none" strike="noStrike" baseline="0" dirty="0">
                <a:latin typeface="+mn-ea"/>
              </a:rPr>
              <a:t>各种调度算法的过程（衡量指标的计算）</a:t>
            </a:r>
            <a:endParaRPr lang="en-US" altLang="zh-CN" sz="2400" b="1" i="0" u="none" strike="noStrike" baseline="0" dirty="0">
              <a:latin typeface="+mn-ea"/>
            </a:endParaRPr>
          </a:p>
          <a:p>
            <a:pPr marL="342900" indent="-342900">
              <a:buFont typeface="Arial" panose="020B0604020202020204" pitchFamily="34" charset="0"/>
              <a:buChar char="•"/>
            </a:pPr>
            <a:r>
              <a:rPr lang="zh-CN" altLang="en-US" sz="2400" b="1" dirty="0">
                <a:latin typeface="+mn-ea"/>
              </a:rPr>
              <a:t>多处理器调度</a:t>
            </a:r>
            <a:endParaRPr lang="en-US" altLang="zh-CN" sz="2400" b="1" i="0" u="none" strike="noStrike" baseline="0" dirty="0">
              <a:latin typeface="+mn-ea"/>
            </a:endParaRPr>
          </a:p>
          <a:p>
            <a:pPr marL="342900" indent="-342900">
              <a:buFont typeface="Arial" panose="020B0604020202020204" pitchFamily="34" charset="0"/>
              <a:buChar char="•"/>
            </a:pPr>
            <a:r>
              <a:rPr lang="zh-CN" altLang="en-US" sz="2400" b="1" dirty="0">
                <a:latin typeface="+mn-ea"/>
              </a:rPr>
              <a:t>实时调度和优先级倒置</a:t>
            </a:r>
            <a:endParaRPr lang="en-US" altLang="zh-CN" sz="2400" b="1" dirty="0">
              <a:latin typeface="+mn-ea"/>
            </a:endParaRPr>
          </a:p>
          <a:p>
            <a:pPr marL="342900" indent="-342900">
              <a:buFont typeface="Arial" panose="020B0604020202020204" pitchFamily="34" charset="0"/>
              <a:buChar char="•"/>
            </a:pPr>
            <a:r>
              <a:rPr lang="zh-CN" altLang="en-US" sz="2400" b="1" dirty="0">
                <a:latin typeface="+mn-ea"/>
              </a:rPr>
              <a:t>产生死锁的三大原因</a:t>
            </a:r>
            <a:endParaRPr lang="en-US" altLang="zh-CN" sz="2400" b="1" dirty="0">
              <a:latin typeface="+mn-ea"/>
            </a:endParaRPr>
          </a:p>
          <a:p>
            <a:pPr marL="342900" indent="-342900">
              <a:buFont typeface="Arial" panose="020B0604020202020204" pitchFamily="34" charset="0"/>
              <a:buChar char="•"/>
            </a:pPr>
            <a:r>
              <a:rPr lang="zh-CN" altLang="en-US" sz="2400" b="1" dirty="0">
                <a:latin typeface="+mn-ea"/>
              </a:rPr>
              <a:t>死锁的四大必要条件</a:t>
            </a:r>
            <a:endParaRPr lang="en-US" altLang="zh-CN" sz="2400" b="1" dirty="0">
              <a:latin typeface="+mn-ea"/>
            </a:endParaRPr>
          </a:p>
          <a:p>
            <a:pPr marL="342900" indent="-342900">
              <a:buFont typeface="Arial" panose="020B0604020202020204" pitchFamily="34" charset="0"/>
              <a:buChar char="•"/>
            </a:pPr>
            <a:r>
              <a:rPr lang="zh-CN" altLang="en-US" sz="2400" b="1" dirty="0">
                <a:latin typeface="+mn-ea"/>
              </a:rPr>
              <a:t>死锁的预防</a:t>
            </a:r>
            <a:endParaRPr lang="en-US" altLang="zh-CN" sz="2400" b="1" dirty="0">
              <a:latin typeface="+mn-ea"/>
            </a:endParaRPr>
          </a:p>
          <a:p>
            <a:pPr marL="342900" indent="-342900">
              <a:buFont typeface="Arial" panose="020B0604020202020204" pitchFamily="34" charset="0"/>
              <a:buChar char="•"/>
            </a:pPr>
            <a:r>
              <a:rPr lang="zh-CN" altLang="en-US" sz="2400" b="1" dirty="0">
                <a:latin typeface="+mn-ea"/>
              </a:rPr>
              <a:t>死锁的避免（银行家算法）</a:t>
            </a:r>
            <a:endParaRPr lang="en-US" altLang="zh-CN" sz="2400" b="1" dirty="0">
              <a:latin typeface="+mn-ea"/>
            </a:endParaRPr>
          </a:p>
          <a:p>
            <a:pPr marL="342900" indent="-342900">
              <a:buFont typeface="Arial" panose="020B0604020202020204" pitchFamily="34" charset="0"/>
              <a:buChar char="•"/>
            </a:pPr>
            <a:r>
              <a:rPr lang="zh-CN" altLang="en-US" sz="2400" b="1" dirty="0">
                <a:latin typeface="+mn-ea"/>
              </a:rPr>
              <a:t>死锁的检测</a:t>
            </a:r>
            <a:endParaRPr lang="en-US" altLang="zh-CN" sz="2400" b="1" dirty="0">
              <a:latin typeface="+mn-ea"/>
            </a:endParaRPr>
          </a:p>
          <a:p>
            <a:pPr marL="342900" indent="-342900">
              <a:buFont typeface="Arial" panose="020B0604020202020204" pitchFamily="34" charset="0"/>
              <a:buChar char="•"/>
            </a:pPr>
            <a:r>
              <a:rPr lang="zh-CN" altLang="en-US" sz="2400" b="1" dirty="0">
                <a:latin typeface="+mn-ea"/>
              </a:rPr>
              <a:t>死锁的解除</a:t>
            </a:r>
            <a:endParaRPr lang="en-US" altLang="zh-CN" sz="2400" b="1" dirty="0">
              <a:latin typeface="+mn-ea"/>
            </a:endParaRPr>
          </a:p>
        </p:txBody>
      </p:sp>
    </p:spTree>
    <p:extLst>
      <p:ext uri="{BB962C8B-B14F-4D97-AF65-F5344CB8AC3E}">
        <p14:creationId xmlns:p14="http://schemas.microsoft.com/office/powerpoint/2010/main" val="105969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8009B-F472-4D0D-D492-F60F9F4EE000}"/>
              </a:ext>
            </a:extLst>
          </p:cNvPr>
          <p:cNvSpPr>
            <a:spLocks noGrp="1"/>
          </p:cNvSpPr>
          <p:nvPr>
            <p:ph type="title"/>
          </p:nvPr>
        </p:nvSpPr>
        <p:spPr/>
        <p:txBody>
          <a:bodyPr/>
          <a:lstStyle/>
          <a:p>
            <a:r>
              <a:rPr lang="en-US" altLang="zh-CN" dirty="0">
                <a:solidFill>
                  <a:srgbClr val="FF0000"/>
                </a:solidFill>
              </a:rPr>
              <a:t>4.3</a:t>
            </a:r>
            <a:r>
              <a:rPr lang="zh-CN" altLang="en-US" sz="4400" b="1" dirty="0">
                <a:solidFill>
                  <a:srgbClr val="FF0000"/>
                </a:solidFill>
              </a:rPr>
              <a:t>死锁的基本概念</a:t>
            </a:r>
            <a:endParaRPr lang="zh-CN" altLang="en-US" dirty="0"/>
          </a:p>
        </p:txBody>
      </p:sp>
      <p:sp>
        <p:nvSpPr>
          <p:cNvPr id="3" name="内容占位符 2">
            <a:extLst>
              <a:ext uri="{FF2B5EF4-FFF2-40B4-BE49-F238E27FC236}">
                <a16:creationId xmlns:a16="http://schemas.microsoft.com/office/drawing/2014/main" id="{5E687A87-2B12-2046-E243-1AEB37EF583E}"/>
              </a:ext>
            </a:extLst>
          </p:cNvPr>
          <p:cNvSpPr>
            <a:spLocks noGrp="1"/>
          </p:cNvSpPr>
          <p:nvPr>
            <p:ph idx="1"/>
          </p:nvPr>
        </p:nvSpPr>
        <p:spPr>
          <a:xfrm>
            <a:off x="601663" y="1677927"/>
            <a:ext cx="7886700" cy="4351338"/>
          </a:xfrm>
        </p:spPr>
        <p:txBody>
          <a:bodyPr>
            <a:normAutofit/>
          </a:bodyPr>
          <a:lstStyle/>
          <a:p>
            <a:pPr marL="0" indent="0">
              <a:lnSpc>
                <a:spcPct val="90000"/>
              </a:lnSpc>
              <a:spcBef>
                <a:spcPct val="50000"/>
              </a:spcBef>
              <a:buSzPct val="85000"/>
              <a:buNone/>
              <a:defRPr/>
            </a:pPr>
            <a:r>
              <a:rPr kumimoji="1" lang="zh-CN" altLang="en-US" sz="2800" b="1" dirty="0">
                <a:latin typeface="+mj-lt"/>
                <a:sym typeface="Wingdings 2" pitchFamily="18" charset="2"/>
              </a:rPr>
              <a:t>例</a:t>
            </a:r>
            <a:r>
              <a:rPr kumimoji="1" lang="en-US" altLang="zh-CN" sz="2800" b="1" dirty="0">
                <a:latin typeface="+mj-lt"/>
                <a:sym typeface="Wingdings 2" pitchFamily="18" charset="2"/>
              </a:rPr>
              <a:t>2</a:t>
            </a:r>
            <a:r>
              <a:rPr kumimoji="1" lang="zh-CN" altLang="en-US" sz="2800" b="1" dirty="0">
                <a:latin typeface="+mj-lt"/>
                <a:sym typeface="Wingdings 2" pitchFamily="18" charset="2"/>
              </a:rPr>
              <a:t>：</a:t>
            </a:r>
            <a:r>
              <a:rPr kumimoji="1" lang="zh-CN" altLang="en-US" sz="2800" b="1" dirty="0">
                <a:latin typeface="+mj-lt"/>
              </a:rPr>
              <a:t>竞争外部设备。设系统中有打印机、扫描仪各一台，进程</a:t>
            </a:r>
            <a:r>
              <a:rPr kumimoji="1" lang="en-US" altLang="zh-CN" sz="2800" b="1" dirty="0">
                <a:latin typeface="+mj-lt"/>
              </a:rPr>
              <a:t>A</a:t>
            </a:r>
            <a:r>
              <a:rPr kumimoji="1" lang="zh-CN" altLang="en-US" sz="2800" b="1" dirty="0">
                <a:latin typeface="+mj-lt"/>
              </a:rPr>
              <a:t>、</a:t>
            </a:r>
            <a:r>
              <a:rPr kumimoji="1" lang="en-US" altLang="zh-CN" sz="2800" b="1" dirty="0">
                <a:latin typeface="+mj-lt"/>
              </a:rPr>
              <a:t>B</a:t>
            </a:r>
            <a:r>
              <a:rPr kumimoji="1" lang="zh-CN" altLang="zh-CN" sz="2800" b="1" dirty="0">
                <a:latin typeface="+mj-lt"/>
              </a:rPr>
              <a:t>的申请如下</a:t>
            </a:r>
            <a:r>
              <a:rPr kumimoji="1" lang="zh-CN" altLang="en-US" sz="2800" b="1" dirty="0">
                <a:latin typeface="+mj-lt"/>
              </a:rPr>
              <a:t>：</a:t>
            </a:r>
            <a:endParaRPr lang="zh-CN" altLang="en-US" sz="2800" b="1" dirty="0">
              <a:latin typeface="+mj-lt"/>
            </a:endParaRPr>
          </a:p>
        </p:txBody>
      </p:sp>
      <p:sp>
        <p:nvSpPr>
          <p:cNvPr id="4" name="Rectangle 3">
            <a:extLst>
              <a:ext uri="{FF2B5EF4-FFF2-40B4-BE49-F238E27FC236}">
                <a16:creationId xmlns:a16="http://schemas.microsoft.com/office/drawing/2014/main" id="{D508702C-F177-B0B7-D7C4-E9FA79771C31}"/>
              </a:ext>
            </a:extLst>
          </p:cNvPr>
          <p:cNvSpPr>
            <a:spLocks noChangeArrowheads="1"/>
          </p:cNvSpPr>
          <p:nvPr/>
        </p:nvSpPr>
        <p:spPr bwMode="auto">
          <a:xfrm>
            <a:off x="3727450" y="5093593"/>
            <a:ext cx="1295400" cy="685800"/>
          </a:xfrm>
          <a:prstGeom prst="rect">
            <a:avLst/>
          </a:prstGeom>
          <a:solidFill>
            <a:srgbClr val="FFFF00"/>
          </a:solidFill>
          <a:ln w="9525">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a:solidFill>
                  <a:srgbClr val="9900FF"/>
                </a:solidFill>
                <a:latin typeface="Times New Roman" panose="02020603050405020304" pitchFamily="18" charset="0"/>
              </a:rPr>
              <a:t>扫描仪</a:t>
            </a:r>
          </a:p>
        </p:txBody>
      </p:sp>
      <p:sp>
        <p:nvSpPr>
          <p:cNvPr id="6" name="Oval 4">
            <a:extLst>
              <a:ext uri="{FF2B5EF4-FFF2-40B4-BE49-F238E27FC236}">
                <a16:creationId xmlns:a16="http://schemas.microsoft.com/office/drawing/2014/main" id="{864A586E-534C-8724-1EBC-917CB53E9E7E}"/>
              </a:ext>
            </a:extLst>
          </p:cNvPr>
          <p:cNvSpPr>
            <a:spLocks noChangeArrowheads="1"/>
          </p:cNvSpPr>
          <p:nvPr/>
        </p:nvSpPr>
        <p:spPr bwMode="auto">
          <a:xfrm>
            <a:off x="908050" y="3112393"/>
            <a:ext cx="990600" cy="1066800"/>
          </a:xfrm>
          <a:prstGeom prst="ellipse">
            <a:avLst/>
          </a:prstGeom>
          <a:solidFill>
            <a:srgbClr val="00FF99"/>
          </a:solidFill>
          <a:ln w="9525">
            <a:solidFill>
              <a:srgbClr val="FF0000"/>
            </a:solidFill>
            <a:round/>
            <a:headEnd/>
            <a:tailEnd/>
          </a:ln>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a:solidFill>
                  <a:srgbClr val="0000FF"/>
                </a:solidFill>
                <a:latin typeface="Times New Roman" panose="02020603050405020304" pitchFamily="18" charset="0"/>
              </a:rPr>
              <a:t>进程</a:t>
            </a:r>
          </a:p>
          <a:p>
            <a:pPr algn="ctr" eaLnBrk="1" hangingPunct="1"/>
            <a:r>
              <a:rPr kumimoji="1" lang="en-US" altLang="zh-CN" sz="2400">
                <a:solidFill>
                  <a:srgbClr val="0000FF"/>
                </a:solidFill>
                <a:latin typeface="Times New Roman" panose="02020603050405020304" pitchFamily="18" charset="0"/>
              </a:rPr>
              <a:t>A</a:t>
            </a:r>
          </a:p>
        </p:txBody>
      </p:sp>
      <p:sp>
        <p:nvSpPr>
          <p:cNvPr id="7" name="Oval 5">
            <a:extLst>
              <a:ext uri="{FF2B5EF4-FFF2-40B4-BE49-F238E27FC236}">
                <a16:creationId xmlns:a16="http://schemas.microsoft.com/office/drawing/2014/main" id="{BD8AFFB3-76A1-1639-2D92-3B0AA134C9F4}"/>
              </a:ext>
            </a:extLst>
          </p:cNvPr>
          <p:cNvSpPr>
            <a:spLocks noChangeArrowheads="1"/>
          </p:cNvSpPr>
          <p:nvPr/>
        </p:nvSpPr>
        <p:spPr bwMode="auto">
          <a:xfrm>
            <a:off x="3879850" y="3112393"/>
            <a:ext cx="990600" cy="1066800"/>
          </a:xfrm>
          <a:prstGeom prst="ellipse">
            <a:avLst/>
          </a:prstGeom>
          <a:solidFill>
            <a:srgbClr val="00FF99"/>
          </a:solidFill>
          <a:ln w="9525">
            <a:solidFill>
              <a:srgbClr val="FF0000"/>
            </a:solidFill>
            <a:round/>
            <a:headEnd/>
            <a:tailEnd/>
          </a:ln>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a:solidFill>
                  <a:srgbClr val="0000FF"/>
                </a:solidFill>
                <a:latin typeface="Times New Roman" panose="02020603050405020304" pitchFamily="18" charset="0"/>
              </a:rPr>
              <a:t>进程</a:t>
            </a:r>
          </a:p>
          <a:p>
            <a:pPr algn="ctr" eaLnBrk="1" hangingPunct="1"/>
            <a:r>
              <a:rPr kumimoji="1" lang="en-US" altLang="zh-CN" sz="2400">
                <a:solidFill>
                  <a:srgbClr val="0000FF"/>
                </a:solidFill>
                <a:latin typeface="Times New Roman" panose="02020603050405020304" pitchFamily="18" charset="0"/>
              </a:rPr>
              <a:t>B</a:t>
            </a:r>
          </a:p>
        </p:txBody>
      </p:sp>
      <p:grpSp>
        <p:nvGrpSpPr>
          <p:cNvPr id="8" name="Group 6">
            <a:extLst>
              <a:ext uri="{FF2B5EF4-FFF2-40B4-BE49-F238E27FC236}">
                <a16:creationId xmlns:a16="http://schemas.microsoft.com/office/drawing/2014/main" id="{6B1F7DEE-12F8-9C93-D185-388937463EFE}"/>
              </a:ext>
            </a:extLst>
          </p:cNvPr>
          <p:cNvGrpSpPr>
            <a:grpSpLocks/>
          </p:cNvGrpSpPr>
          <p:nvPr/>
        </p:nvGrpSpPr>
        <p:grpSpPr bwMode="auto">
          <a:xfrm>
            <a:off x="655637" y="4174430"/>
            <a:ext cx="685800" cy="914400"/>
            <a:chOff x="1632" y="2160"/>
            <a:chExt cx="384" cy="480"/>
          </a:xfrm>
        </p:grpSpPr>
        <p:sp>
          <p:nvSpPr>
            <p:cNvPr id="10" name="Line 7">
              <a:extLst>
                <a:ext uri="{FF2B5EF4-FFF2-40B4-BE49-F238E27FC236}">
                  <a16:creationId xmlns:a16="http://schemas.microsoft.com/office/drawing/2014/main" id="{6035876D-22DA-1825-6623-AFB41D6A2F32}"/>
                </a:ext>
              </a:extLst>
            </p:cNvPr>
            <p:cNvSpPr>
              <a:spLocks noChangeShapeType="1"/>
            </p:cNvSpPr>
            <p:nvPr/>
          </p:nvSpPr>
          <p:spPr bwMode="auto">
            <a:xfrm>
              <a:off x="2016" y="2160"/>
              <a:ext cx="0" cy="48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Rectangle 8">
              <a:extLst>
                <a:ext uri="{FF2B5EF4-FFF2-40B4-BE49-F238E27FC236}">
                  <a16:creationId xmlns:a16="http://schemas.microsoft.com/office/drawing/2014/main" id="{B4872448-8D0B-FEBA-68E7-92C1F97C03A2}"/>
                </a:ext>
              </a:extLst>
            </p:cNvPr>
            <p:cNvSpPr>
              <a:spLocks noChangeArrowheads="1"/>
            </p:cNvSpPr>
            <p:nvPr/>
          </p:nvSpPr>
          <p:spPr bwMode="auto">
            <a:xfrm>
              <a:off x="1632" y="230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0">
                  <a:latin typeface="Times New Roman" panose="02020603050405020304" pitchFamily="18" charset="0"/>
                  <a:ea typeface="隶书" panose="02010509060101010101" pitchFamily="49" charset="-122"/>
                </a:rPr>
                <a:t>占用</a:t>
              </a:r>
              <a:endParaRPr kumimoji="1" lang="zh-CN" altLang="en-US" sz="2400" b="0">
                <a:latin typeface="Times New Roman" panose="02020603050405020304" pitchFamily="18" charset="0"/>
              </a:endParaRPr>
            </a:p>
          </p:txBody>
        </p:sp>
      </p:grpSp>
      <p:grpSp>
        <p:nvGrpSpPr>
          <p:cNvPr id="12" name="Group 9">
            <a:extLst>
              <a:ext uri="{FF2B5EF4-FFF2-40B4-BE49-F238E27FC236}">
                <a16:creationId xmlns:a16="http://schemas.microsoft.com/office/drawing/2014/main" id="{73E32502-AE85-F8D7-A925-C14B38FE33C6}"/>
              </a:ext>
            </a:extLst>
          </p:cNvPr>
          <p:cNvGrpSpPr>
            <a:grpSpLocks/>
          </p:cNvGrpSpPr>
          <p:nvPr/>
        </p:nvGrpSpPr>
        <p:grpSpPr bwMode="auto">
          <a:xfrm>
            <a:off x="4256087" y="4174430"/>
            <a:ext cx="457200" cy="914400"/>
            <a:chOff x="3792" y="2160"/>
            <a:chExt cx="288" cy="480"/>
          </a:xfrm>
        </p:grpSpPr>
        <p:sp>
          <p:nvSpPr>
            <p:cNvPr id="13" name="Line 10">
              <a:extLst>
                <a:ext uri="{FF2B5EF4-FFF2-40B4-BE49-F238E27FC236}">
                  <a16:creationId xmlns:a16="http://schemas.microsoft.com/office/drawing/2014/main" id="{8FE1B289-58D4-C666-E8E5-EB846147EC74}"/>
                </a:ext>
              </a:extLst>
            </p:cNvPr>
            <p:cNvSpPr>
              <a:spLocks noChangeShapeType="1"/>
            </p:cNvSpPr>
            <p:nvPr/>
          </p:nvSpPr>
          <p:spPr bwMode="auto">
            <a:xfrm>
              <a:off x="3792" y="2160"/>
              <a:ext cx="0" cy="48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Rectangle 11">
              <a:extLst>
                <a:ext uri="{FF2B5EF4-FFF2-40B4-BE49-F238E27FC236}">
                  <a16:creationId xmlns:a16="http://schemas.microsoft.com/office/drawing/2014/main" id="{EE9C5439-3975-C042-30DC-A57C42CD47FB}"/>
                </a:ext>
              </a:extLst>
            </p:cNvPr>
            <p:cNvSpPr>
              <a:spLocks noChangeArrowheads="1"/>
            </p:cNvSpPr>
            <p:nvPr/>
          </p:nvSpPr>
          <p:spPr bwMode="auto">
            <a:xfrm>
              <a:off x="3792" y="230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0">
                  <a:latin typeface="Times New Roman" panose="02020603050405020304" pitchFamily="18" charset="0"/>
                  <a:ea typeface="隶书" panose="02010509060101010101" pitchFamily="49" charset="-122"/>
                </a:rPr>
                <a:t>占用</a:t>
              </a:r>
              <a:endParaRPr kumimoji="1" lang="zh-CN" altLang="en-US" sz="2400" b="0">
                <a:latin typeface="Times New Roman" panose="02020603050405020304" pitchFamily="18" charset="0"/>
              </a:endParaRPr>
            </a:p>
          </p:txBody>
        </p:sp>
      </p:grpSp>
      <p:grpSp>
        <p:nvGrpSpPr>
          <p:cNvPr id="15" name="Group 12">
            <a:extLst>
              <a:ext uri="{FF2B5EF4-FFF2-40B4-BE49-F238E27FC236}">
                <a16:creationId xmlns:a16="http://schemas.microsoft.com/office/drawing/2014/main" id="{8B86A5A6-15EC-E316-FE38-F3650623DFF1}"/>
              </a:ext>
            </a:extLst>
          </p:cNvPr>
          <p:cNvGrpSpPr>
            <a:grpSpLocks/>
          </p:cNvGrpSpPr>
          <p:nvPr/>
        </p:nvGrpSpPr>
        <p:grpSpPr bwMode="auto">
          <a:xfrm>
            <a:off x="1519237" y="4174430"/>
            <a:ext cx="2209800" cy="1219200"/>
            <a:chOff x="2112" y="2064"/>
            <a:chExt cx="1296" cy="720"/>
          </a:xfrm>
        </p:grpSpPr>
        <p:sp>
          <p:nvSpPr>
            <p:cNvPr id="16" name="Line 13">
              <a:extLst>
                <a:ext uri="{FF2B5EF4-FFF2-40B4-BE49-F238E27FC236}">
                  <a16:creationId xmlns:a16="http://schemas.microsoft.com/office/drawing/2014/main" id="{6F865C14-4935-29D9-5FF3-CB0BC6070E17}"/>
                </a:ext>
              </a:extLst>
            </p:cNvPr>
            <p:cNvSpPr>
              <a:spLocks noChangeShapeType="1"/>
            </p:cNvSpPr>
            <p:nvPr/>
          </p:nvSpPr>
          <p:spPr bwMode="auto">
            <a:xfrm>
              <a:off x="2160" y="2064"/>
              <a:ext cx="1248" cy="720"/>
            </a:xfrm>
            <a:prstGeom prst="line">
              <a:avLst/>
            </a:prstGeom>
            <a:noFill/>
            <a:ln w="28575">
              <a:solidFill>
                <a:srgbClr val="99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Rectangle 14">
              <a:extLst>
                <a:ext uri="{FF2B5EF4-FFF2-40B4-BE49-F238E27FC236}">
                  <a16:creationId xmlns:a16="http://schemas.microsoft.com/office/drawing/2014/main" id="{C3FEC131-5804-A214-8AED-9778AABD4D6F}"/>
                </a:ext>
              </a:extLst>
            </p:cNvPr>
            <p:cNvSpPr>
              <a:spLocks noChangeArrowheads="1"/>
            </p:cNvSpPr>
            <p:nvPr/>
          </p:nvSpPr>
          <p:spPr bwMode="auto">
            <a:xfrm>
              <a:off x="2112" y="211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0">
                  <a:solidFill>
                    <a:schemeClr val="tx2"/>
                  </a:solidFill>
                  <a:latin typeface="Times New Roman" panose="02020603050405020304" pitchFamily="18" charset="0"/>
                  <a:ea typeface="隶书" panose="02010509060101010101" pitchFamily="49" charset="-122"/>
                </a:rPr>
                <a:t>请求</a:t>
              </a:r>
              <a:endParaRPr kumimoji="1" lang="zh-CN" altLang="en-US" sz="2400" b="0">
                <a:solidFill>
                  <a:schemeClr val="tx2"/>
                </a:solidFill>
                <a:latin typeface="Times New Roman" panose="02020603050405020304" pitchFamily="18" charset="0"/>
              </a:endParaRPr>
            </a:p>
          </p:txBody>
        </p:sp>
      </p:grpSp>
      <p:grpSp>
        <p:nvGrpSpPr>
          <p:cNvPr id="18" name="Group 15">
            <a:extLst>
              <a:ext uri="{FF2B5EF4-FFF2-40B4-BE49-F238E27FC236}">
                <a16:creationId xmlns:a16="http://schemas.microsoft.com/office/drawing/2014/main" id="{695B7F19-2FA6-2CC7-8666-8DDAFB3C4619}"/>
              </a:ext>
            </a:extLst>
          </p:cNvPr>
          <p:cNvGrpSpPr>
            <a:grpSpLocks/>
          </p:cNvGrpSpPr>
          <p:nvPr/>
        </p:nvGrpSpPr>
        <p:grpSpPr bwMode="auto">
          <a:xfrm>
            <a:off x="1808162" y="4102993"/>
            <a:ext cx="2362200" cy="1219200"/>
            <a:chOff x="2304" y="2064"/>
            <a:chExt cx="1344" cy="720"/>
          </a:xfrm>
        </p:grpSpPr>
        <p:sp>
          <p:nvSpPr>
            <p:cNvPr id="19" name="Line 16">
              <a:extLst>
                <a:ext uri="{FF2B5EF4-FFF2-40B4-BE49-F238E27FC236}">
                  <a16:creationId xmlns:a16="http://schemas.microsoft.com/office/drawing/2014/main" id="{6B706190-46E8-65EB-ED18-AC2D6661FD32}"/>
                </a:ext>
              </a:extLst>
            </p:cNvPr>
            <p:cNvSpPr>
              <a:spLocks noChangeShapeType="1"/>
            </p:cNvSpPr>
            <p:nvPr/>
          </p:nvSpPr>
          <p:spPr bwMode="auto">
            <a:xfrm flipH="1">
              <a:off x="2304" y="2064"/>
              <a:ext cx="1296" cy="720"/>
            </a:xfrm>
            <a:prstGeom prst="line">
              <a:avLst/>
            </a:prstGeom>
            <a:noFill/>
            <a:ln w="28575">
              <a:solidFill>
                <a:srgbClr val="99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Rectangle 17">
              <a:extLst>
                <a:ext uri="{FF2B5EF4-FFF2-40B4-BE49-F238E27FC236}">
                  <a16:creationId xmlns:a16="http://schemas.microsoft.com/office/drawing/2014/main" id="{83DFC346-F4DC-214C-134A-3DED6A41D9F4}"/>
                </a:ext>
              </a:extLst>
            </p:cNvPr>
            <p:cNvSpPr>
              <a:spLocks noChangeArrowheads="1"/>
            </p:cNvSpPr>
            <p:nvPr/>
          </p:nvSpPr>
          <p:spPr bwMode="auto">
            <a:xfrm>
              <a:off x="3360" y="211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0">
                  <a:solidFill>
                    <a:schemeClr val="tx2"/>
                  </a:solidFill>
                  <a:latin typeface="Times New Roman" panose="02020603050405020304" pitchFamily="18" charset="0"/>
                  <a:ea typeface="隶书" panose="02010509060101010101" pitchFamily="49" charset="-122"/>
                </a:rPr>
                <a:t>请求</a:t>
              </a:r>
              <a:endParaRPr kumimoji="1" lang="zh-CN" altLang="en-US" sz="2400" b="0">
                <a:latin typeface="Times New Roman" panose="02020603050405020304" pitchFamily="18" charset="0"/>
              </a:endParaRPr>
            </a:p>
          </p:txBody>
        </p:sp>
      </p:grpSp>
      <p:grpSp>
        <p:nvGrpSpPr>
          <p:cNvPr id="21" name="Group 18">
            <a:extLst>
              <a:ext uri="{FF2B5EF4-FFF2-40B4-BE49-F238E27FC236}">
                <a16:creationId xmlns:a16="http://schemas.microsoft.com/office/drawing/2014/main" id="{75A589C1-9E68-486B-1639-EBF24D876323}"/>
              </a:ext>
            </a:extLst>
          </p:cNvPr>
          <p:cNvGrpSpPr>
            <a:grpSpLocks/>
          </p:cNvGrpSpPr>
          <p:nvPr/>
        </p:nvGrpSpPr>
        <p:grpSpPr bwMode="auto">
          <a:xfrm>
            <a:off x="2024062" y="5111055"/>
            <a:ext cx="457200" cy="762000"/>
            <a:chOff x="2400" y="2640"/>
            <a:chExt cx="288" cy="480"/>
          </a:xfrm>
        </p:grpSpPr>
        <p:sp>
          <p:nvSpPr>
            <p:cNvPr id="22" name="Line 19">
              <a:extLst>
                <a:ext uri="{FF2B5EF4-FFF2-40B4-BE49-F238E27FC236}">
                  <a16:creationId xmlns:a16="http://schemas.microsoft.com/office/drawing/2014/main" id="{C5DE4F1E-B3DC-172F-2796-0511A6AF3061}"/>
                </a:ext>
              </a:extLst>
            </p:cNvPr>
            <p:cNvSpPr>
              <a:spLocks noChangeShapeType="1"/>
            </p:cNvSpPr>
            <p:nvPr/>
          </p:nvSpPr>
          <p:spPr bwMode="auto">
            <a:xfrm flipH="1">
              <a:off x="2544" y="2640"/>
              <a:ext cx="0" cy="288"/>
            </a:xfrm>
            <a:prstGeom prst="line">
              <a:avLst/>
            </a:prstGeom>
            <a:noFill/>
            <a:ln w="28575" cap="rnd">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Rectangle 20">
              <a:extLst>
                <a:ext uri="{FF2B5EF4-FFF2-40B4-BE49-F238E27FC236}">
                  <a16:creationId xmlns:a16="http://schemas.microsoft.com/office/drawing/2014/main" id="{8B67B7D0-A3B4-B294-5196-F2DCDB611736}"/>
                </a:ext>
              </a:extLst>
            </p:cNvPr>
            <p:cNvSpPr>
              <a:spLocks noChangeArrowheads="1"/>
            </p:cNvSpPr>
            <p:nvPr/>
          </p:nvSpPr>
          <p:spPr bwMode="auto">
            <a:xfrm>
              <a:off x="2400" y="283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0">
                  <a:latin typeface="Times New Roman" panose="02020603050405020304" pitchFamily="18" charset="0"/>
                  <a:ea typeface="隶书" panose="02010509060101010101" pitchFamily="49" charset="-122"/>
                </a:rPr>
                <a:t>阻塞</a:t>
              </a:r>
              <a:endParaRPr kumimoji="1" lang="zh-CN" altLang="en-US" sz="2400" b="0">
                <a:latin typeface="Times New Roman" panose="02020603050405020304" pitchFamily="18" charset="0"/>
              </a:endParaRPr>
            </a:p>
          </p:txBody>
        </p:sp>
      </p:grpSp>
      <p:grpSp>
        <p:nvGrpSpPr>
          <p:cNvPr id="24" name="Group 21">
            <a:extLst>
              <a:ext uri="{FF2B5EF4-FFF2-40B4-BE49-F238E27FC236}">
                <a16:creationId xmlns:a16="http://schemas.microsoft.com/office/drawing/2014/main" id="{93894DBB-2247-C4D3-50B8-36AC9ED734AE}"/>
              </a:ext>
            </a:extLst>
          </p:cNvPr>
          <p:cNvGrpSpPr>
            <a:grpSpLocks/>
          </p:cNvGrpSpPr>
          <p:nvPr/>
        </p:nvGrpSpPr>
        <p:grpSpPr bwMode="auto">
          <a:xfrm>
            <a:off x="3032125" y="5111055"/>
            <a:ext cx="457200" cy="762000"/>
            <a:chOff x="3024" y="2640"/>
            <a:chExt cx="288" cy="480"/>
          </a:xfrm>
        </p:grpSpPr>
        <p:sp>
          <p:nvSpPr>
            <p:cNvPr id="25" name="Line 22">
              <a:extLst>
                <a:ext uri="{FF2B5EF4-FFF2-40B4-BE49-F238E27FC236}">
                  <a16:creationId xmlns:a16="http://schemas.microsoft.com/office/drawing/2014/main" id="{01FC4D8F-D649-11E9-123B-CA35E85B73F7}"/>
                </a:ext>
              </a:extLst>
            </p:cNvPr>
            <p:cNvSpPr>
              <a:spLocks noChangeShapeType="1"/>
            </p:cNvSpPr>
            <p:nvPr/>
          </p:nvSpPr>
          <p:spPr bwMode="auto">
            <a:xfrm flipH="1">
              <a:off x="3168" y="2640"/>
              <a:ext cx="0" cy="288"/>
            </a:xfrm>
            <a:prstGeom prst="line">
              <a:avLst/>
            </a:prstGeom>
            <a:noFill/>
            <a:ln w="28575" cap="rnd">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Rectangle 23">
              <a:extLst>
                <a:ext uri="{FF2B5EF4-FFF2-40B4-BE49-F238E27FC236}">
                  <a16:creationId xmlns:a16="http://schemas.microsoft.com/office/drawing/2014/main" id="{B0F1E4E5-3BE2-8232-060E-35C91D6952E3}"/>
                </a:ext>
              </a:extLst>
            </p:cNvPr>
            <p:cNvSpPr>
              <a:spLocks noChangeArrowheads="1"/>
            </p:cNvSpPr>
            <p:nvPr/>
          </p:nvSpPr>
          <p:spPr bwMode="auto">
            <a:xfrm>
              <a:off x="3024" y="283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0">
                  <a:latin typeface="Times New Roman" panose="02020603050405020304" pitchFamily="18" charset="0"/>
                  <a:ea typeface="隶书" panose="02010509060101010101" pitchFamily="49" charset="-122"/>
                </a:rPr>
                <a:t>阻塞</a:t>
              </a:r>
              <a:endParaRPr kumimoji="1" lang="zh-CN" altLang="en-US" sz="2400" b="0">
                <a:latin typeface="Times New Roman" panose="02020603050405020304" pitchFamily="18" charset="0"/>
              </a:endParaRPr>
            </a:p>
          </p:txBody>
        </p:sp>
      </p:grpSp>
      <p:grpSp>
        <p:nvGrpSpPr>
          <p:cNvPr id="27" name="Group 24">
            <a:extLst>
              <a:ext uri="{FF2B5EF4-FFF2-40B4-BE49-F238E27FC236}">
                <a16:creationId xmlns:a16="http://schemas.microsoft.com/office/drawing/2014/main" id="{CDAE706A-55AD-E37D-A23B-93ABD854776B}"/>
              </a:ext>
            </a:extLst>
          </p:cNvPr>
          <p:cNvGrpSpPr>
            <a:grpSpLocks/>
          </p:cNvGrpSpPr>
          <p:nvPr/>
        </p:nvGrpSpPr>
        <p:grpSpPr bwMode="auto">
          <a:xfrm>
            <a:off x="2311400" y="5758755"/>
            <a:ext cx="990600" cy="914400"/>
            <a:chOff x="2544" y="3072"/>
            <a:chExt cx="528" cy="480"/>
          </a:xfrm>
        </p:grpSpPr>
        <p:sp>
          <p:nvSpPr>
            <p:cNvPr id="28" name="Rectangle 25">
              <a:extLst>
                <a:ext uri="{FF2B5EF4-FFF2-40B4-BE49-F238E27FC236}">
                  <a16:creationId xmlns:a16="http://schemas.microsoft.com/office/drawing/2014/main" id="{723BDFE3-9A14-80B6-001F-A81DFECCC53A}"/>
                </a:ext>
              </a:extLst>
            </p:cNvPr>
            <p:cNvSpPr>
              <a:spLocks noChangeArrowheads="1"/>
            </p:cNvSpPr>
            <p:nvPr/>
          </p:nvSpPr>
          <p:spPr bwMode="auto">
            <a:xfrm>
              <a:off x="2640" y="326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0">
                  <a:solidFill>
                    <a:srgbClr val="FF0000"/>
                  </a:solidFill>
                  <a:latin typeface="Times New Roman" panose="02020603050405020304" pitchFamily="18" charset="0"/>
                  <a:ea typeface="隶书" panose="02010509060101010101" pitchFamily="49" charset="-122"/>
                </a:rPr>
                <a:t>死锁</a:t>
              </a:r>
              <a:endParaRPr kumimoji="1" lang="zh-CN" altLang="en-US" sz="2800" b="0">
                <a:solidFill>
                  <a:srgbClr val="FF0000"/>
                </a:solidFill>
                <a:latin typeface="Times New Roman" panose="02020603050405020304" pitchFamily="18" charset="0"/>
              </a:endParaRPr>
            </a:p>
          </p:txBody>
        </p:sp>
        <p:sp>
          <p:nvSpPr>
            <p:cNvPr id="29" name="Line 26">
              <a:extLst>
                <a:ext uri="{FF2B5EF4-FFF2-40B4-BE49-F238E27FC236}">
                  <a16:creationId xmlns:a16="http://schemas.microsoft.com/office/drawing/2014/main" id="{1F901169-85D1-AB7D-DD02-CA33304B0A29}"/>
                </a:ext>
              </a:extLst>
            </p:cNvPr>
            <p:cNvSpPr>
              <a:spLocks noChangeShapeType="1"/>
            </p:cNvSpPr>
            <p:nvPr/>
          </p:nvSpPr>
          <p:spPr bwMode="auto">
            <a:xfrm>
              <a:off x="2544" y="3072"/>
              <a:ext cx="240" cy="240"/>
            </a:xfrm>
            <a:prstGeom prst="line">
              <a:avLst/>
            </a:prstGeom>
            <a:noFill/>
            <a:ln w="28575">
              <a:solidFill>
                <a:srgbClr val="FF33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27">
              <a:extLst>
                <a:ext uri="{FF2B5EF4-FFF2-40B4-BE49-F238E27FC236}">
                  <a16:creationId xmlns:a16="http://schemas.microsoft.com/office/drawing/2014/main" id="{51A7C698-6DCA-484D-55F8-E8FA2F9AE122}"/>
                </a:ext>
              </a:extLst>
            </p:cNvPr>
            <p:cNvSpPr>
              <a:spLocks noChangeShapeType="1"/>
            </p:cNvSpPr>
            <p:nvPr/>
          </p:nvSpPr>
          <p:spPr bwMode="auto">
            <a:xfrm flipH="1">
              <a:off x="2832" y="3072"/>
              <a:ext cx="240" cy="240"/>
            </a:xfrm>
            <a:prstGeom prst="line">
              <a:avLst/>
            </a:prstGeom>
            <a:noFill/>
            <a:ln w="28575">
              <a:solidFill>
                <a:srgbClr val="FF33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1" name="Rectangle 28">
            <a:extLst>
              <a:ext uri="{FF2B5EF4-FFF2-40B4-BE49-F238E27FC236}">
                <a16:creationId xmlns:a16="http://schemas.microsoft.com/office/drawing/2014/main" id="{496B8F64-16E4-9050-5B4E-62A13E63F2A9}"/>
              </a:ext>
            </a:extLst>
          </p:cNvPr>
          <p:cNvSpPr>
            <a:spLocks noChangeArrowheads="1"/>
          </p:cNvSpPr>
          <p:nvPr/>
        </p:nvSpPr>
        <p:spPr bwMode="auto">
          <a:xfrm>
            <a:off x="527050" y="5093593"/>
            <a:ext cx="1371600" cy="609600"/>
          </a:xfrm>
          <a:prstGeom prst="rect">
            <a:avLst/>
          </a:prstGeom>
          <a:solidFill>
            <a:srgbClr val="FFFF00"/>
          </a:solidFill>
          <a:ln w="9525">
            <a:solidFill>
              <a:schemeClr val="tx1"/>
            </a:solidFill>
            <a:miter lim="800000"/>
            <a:headEnd/>
            <a:tailEnd/>
          </a:ln>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a:solidFill>
                  <a:srgbClr val="9900FF"/>
                </a:solidFill>
                <a:latin typeface="Times New Roman" panose="02020603050405020304" pitchFamily="18" charset="0"/>
              </a:rPr>
              <a:t>打印机</a:t>
            </a:r>
          </a:p>
        </p:txBody>
      </p:sp>
      <p:sp>
        <p:nvSpPr>
          <p:cNvPr id="33" name="圆角矩形 10">
            <a:extLst>
              <a:ext uri="{FF2B5EF4-FFF2-40B4-BE49-F238E27FC236}">
                <a16:creationId xmlns:a16="http://schemas.microsoft.com/office/drawing/2014/main" id="{F8FC2C85-5D2D-38D8-27C6-504530F81AC1}"/>
              </a:ext>
            </a:extLst>
          </p:cNvPr>
          <p:cNvSpPr/>
          <p:nvPr/>
        </p:nvSpPr>
        <p:spPr>
          <a:xfrm>
            <a:off x="5213940" y="2820412"/>
            <a:ext cx="3852274" cy="3733801"/>
          </a:xfrm>
          <a:prstGeom prst="roundRect">
            <a:avLst/>
          </a:prstGeom>
          <a:solidFill>
            <a:schemeClr val="bg1"/>
          </a:solidFill>
          <a:ln w="57150">
            <a:solidFill>
              <a:srgbClr val="FF0000"/>
            </a:solidFill>
            <a:prstDash val="dash"/>
          </a:ln>
        </p:spPr>
        <p:txBody>
          <a:bodyPr wrap="square" rtlCol="0" anchor="ctr">
            <a:spAutoFit/>
          </a:bodyPr>
          <a:lstStyle/>
          <a:p>
            <a:pPr algn="ctr">
              <a:lnSpc>
                <a:spcPct val="130000"/>
              </a:lnSpc>
              <a:spcBef>
                <a:spcPct val="20000"/>
              </a:spcBef>
            </a:pP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34" name="圆角矩形 10">
            <a:extLst>
              <a:ext uri="{FF2B5EF4-FFF2-40B4-BE49-F238E27FC236}">
                <a16:creationId xmlns:a16="http://schemas.microsoft.com/office/drawing/2014/main" id="{C08E1000-B87A-0E53-46BB-955505FF0C26}"/>
              </a:ext>
            </a:extLst>
          </p:cNvPr>
          <p:cNvSpPr/>
          <p:nvPr/>
        </p:nvSpPr>
        <p:spPr>
          <a:xfrm>
            <a:off x="5916970" y="2887476"/>
            <a:ext cx="2671756" cy="597922"/>
          </a:xfrm>
          <a:prstGeom prst="roundRect">
            <a:avLst/>
          </a:prstGeom>
          <a:solidFill>
            <a:srgbClr val="0070C0"/>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dirty="0"/>
          </a:p>
        </p:txBody>
      </p:sp>
      <p:sp>
        <p:nvSpPr>
          <p:cNvPr id="35" name="文本框 5">
            <a:extLst>
              <a:ext uri="{FF2B5EF4-FFF2-40B4-BE49-F238E27FC236}">
                <a16:creationId xmlns:a16="http://schemas.microsoft.com/office/drawing/2014/main" id="{2A25E74C-6EA6-AB87-8FB3-2C8163C765A5}"/>
              </a:ext>
            </a:extLst>
          </p:cNvPr>
          <p:cNvSpPr txBox="1">
            <a:spLocks noChangeArrowheads="1"/>
          </p:cNvSpPr>
          <p:nvPr/>
        </p:nvSpPr>
        <p:spPr bwMode="auto">
          <a:xfrm>
            <a:off x="6078128" y="2859891"/>
            <a:ext cx="2519066" cy="597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0"/>
              </a:spcBef>
              <a:buFontTx/>
              <a:buNone/>
            </a:pPr>
            <a:r>
              <a:rPr lang="zh-CN" altLang="en-US" sz="2800" dirty="0">
                <a:solidFill>
                  <a:schemeClr val="bg1"/>
                </a:solidFill>
                <a:latin typeface="微软雅黑" panose="020B0503020204020204" pitchFamily="34" charset="-122"/>
                <a:ea typeface="微软雅黑" panose="020B0503020204020204" pitchFamily="34" charset="-122"/>
              </a:rPr>
              <a:t>死锁定义</a:t>
            </a:r>
          </a:p>
        </p:txBody>
      </p:sp>
      <p:sp>
        <p:nvSpPr>
          <p:cNvPr id="36" name="矩形 35">
            <a:extLst>
              <a:ext uri="{FF2B5EF4-FFF2-40B4-BE49-F238E27FC236}">
                <a16:creationId xmlns:a16="http://schemas.microsoft.com/office/drawing/2014/main" id="{FDC68EB5-1195-E297-AA01-EAF2351EFC5E}"/>
              </a:ext>
            </a:extLst>
          </p:cNvPr>
          <p:cNvSpPr/>
          <p:nvPr/>
        </p:nvSpPr>
        <p:spPr>
          <a:xfrm>
            <a:off x="5310425" y="3390413"/>
            <a:ext cx="3646250" cy="2973122"/>
          </a:xfrm>
          <a:prstGeom prst="rect">
            <a:avLst/>
          </a:prstGeom>
          <a:noFill/>
        </p:spPr>
        <p:txBody>
          <a:bodyPr wrap="square">
            <a:spAutoFit/>
          </a:bodyPr>
          <a:lstStyle/>
          <a:p>
            <a:pPr eaLnBrk="1" hangingPunct="1">
              <a:lnSpc>
                <a:spcPct val="130000"/>
              </a:lnSpc>
              <a:spcBef>
                <a:spcPct val="20000"/>
              </a:spcBef>
            </a:pPr>
            <a:r>
              <a:rPr kumimoji="1" lang="zh-CN" altLang="en-US" sz="2400" dirty="0">
                <a:latin typeface="微软雅黑" panose="020B0503020204020204" pitchFamily="34" charset="-122"/>
                <a:ea typeface="微软雅黑" panose="020B0503020204020204" pitchFamily="34" charset="-122"/>
              </a:rPr>
              <a:t>一组进程中，每个进程都无限等待被该组进程中另一进程所占有的且永远无法释放的资源，这种现象称为进程</a:t>
            </a:r>
            <a:r>
              <a:rPr kumimoji="1" lang="zh-CN" altLang="en-US" sz="2400" dirty="0">
                <a:solidFill>
                  <a:srgbClr val="FF0000"/>
                </a:solidFill>
                <a:latin typeface="微软雅黑" panose="020B0503020204020204" pitchFamily="34" charset="-122"/>
                <a:ea typeface="微软雅黑" panose="020B0503020204020204" pitchFamily="34" charset="-122"/>
              </a:rPr>
              <a:t>死锁</a:t>
            </a:r>
            <a:r>
              <a:rPr kumimoji="1" lang="zh-CN" altLang="en-US" sz="2400" dirty="0">
                <a:latin typeface="微软雅黑" panose="020B0503020204020204" pitchFamily="34" charset="-122"/>
                <a:ea typeface="微软雅黑" panose="020B0503020204020204" pitchFamily="34" charset="-122"/>
              </a:rPr>
              <a:t>，这一组进程就称为</a:t>
            </a:r>
            <a:r>
              <a:rPr kumimoji="1" lang="zh-CN" altLang="en-US" sz="2400" dirty="0">
                <a:solidFill>
                  <a:srgbClr val="FF0000"/>
                </a:solidFill>
                <a:latin typeface="微软雅黑" panose="020B0503020204020204" pitchFamily="34" charset="-122"/>
                <a:ea typeface="微软雅黑" panose="020B0503020204020204" pitchFamily="34" charset="-122"/>
              </a:rPr>
              <a:t>死锁进程</a:t>
            </a:r>
            <a:r>
              <a:rPr kumimoji="1" lang="zh-CN" altLang="en-US" sz="2400" dirty="0">
                <a:latin typeface="微软雅黑" panose="020B0503020204020204" pitchFamily="34" charset="-122"/>
                <a:ea typeface="微软雅黑" panose="020B0503020204020204" pitchFamily="34" charset="-122"/>
              </a:rPr>
              <a:t>。</a:t>
            </a:r>
          </a:p>
        </p:txBody>
      </p:sp>
      <p:sp>
        <p:nvSpPr>
          <p:cNvPr id="37" name="文本框 36">
            <a:extLst>
              <a:ext uri="{FF2B5EF4-FFF2-40B4-BE49-F238E27FC236}">
                <a16:creationId xmlns:a16="http://schemas.microsoft.com/office/drawing/2014/main" id="{DE55304D-BC9B-088B-94F0-2E868B19B8FB}"/>
              </a:ext>
            </a:extLst>
          </p:cNvPr>
          <p:cNvSpPr txBox="1"/>
          <p:nvPr/>
        </p:nvSpPr>
        <p:spPr>
          <a:xfrm>
            <a:off x="628650" y="981395"/>
            <a:ext cx="5384800" cy="584775"/>
          </a:xfrm>
          <a:prstGeom prst="rect">
            <a:avLst/>
          </a:prstGeom>
          <a:noFill/>
        </p:spPr>
        <p:txBody>
          <a:bodyPr wrap="square" rtlCol="0">
            <a:spAutoFit/>
          </a:bodyPr>
          <a:lstStyle/>
          <a:p>
            <a:r>
              <a:rPr lang="en-US" altLang="zh-CN" sz="3200" b="1" dirty="0">
                <a:solidFill>
                  <a:srgbClr val="FF0000"/>
                </a:solidFill>
              </a:rPr>
              <a:t>1. </a:t>
            </a:r>
            <a:r>
              <a:rPr lang="zh-CN" altLang="en-US" sz="3200" b="1" dirty="0">
                <a:solidFill>
                  <a:srgbClr val="FF0000"/>
                </a:solidFill>
              </a:rPr>
              <a:t>死锁的概念</a:t>
            </a:r>
          </a:p>
        </p:txBody>
      </p:sp>
    </p:spTree>
    <p:extLst>
      <p:ext uri="{BB962C8B-B14F-4D97-AF65-F5344CB8AC3E}">
        <p14:creationId xmlns:p14="http://schemas.microsoft.com/office/powerpoint/2010/main" val="338174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blinds(horizontal)">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blinds(horizontal)">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linds(horizontal)">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blinds(horizontal)">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blinds(horizontal)">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3"/>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6" grpId="0" animBg="1" autoUpdateAnimBg="0"/>
      <p:bldP spid="7" grpId="0" animBg="1" autoUpdateAnimBg="0"/>
      <p:bldP spid="31" grpId="0" animBg="1" autoUpdateAnimBg="0"/>
      <p:bldP spid="33" grpId="0" animBg="1"/>
      <p:bldP spid="34" grpId="0" animBg="1"/>
      <p:bldP spid="35"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8009B-F472-4D0D-D492-F60F9F4EE000}"/>
              </a:ext>
            </a:extLst>
          </p:cNvPr>
          <p:cNvSpPr>
            <a:spLocks noGrp="1"/>
          </p:cNvSpPr>
          <p:nvPr>
            <p:ph type="title"/>
          </p:nvPr>
        </p:nvSpPr>
        <p:spPr/>
        <p:txBody>
          <a:bodyPr/>
          <a:lstStyle/>
          <a:p>
            <a:r>
              <a:rPr lang="en-US" altLang="zh-CN" dirty="0">
                <a:solidFill>
                  <a:srgbClr val="FF0000"/>
                </a:solidFill>
              </a:rPr>
              <a:t>4.3</a:t>
            </a:r>
            <a:r>
              <a:rPr lang="zh-CN" altLang="en-US" sz="4400" b="1" dirty="0">
                <a:solidFill>
                  <a:srgbClr val="FF0000"/>
                </a:solidFill>
              </a:rPr>
              <a:t>死锁的基本概念</a:t>
            </a:r>
            <a:endParaRPr lang="zh-CN" altLang="en-US" dirty="0"/>
          </a:p>
        </p:txBody>
      </p:sp>
      <p:sp>
        <p:nvSpPr>
          <p:cNvPr id="3" name="内容占位符 2">
            <a:extLst>
              <a:ext uri="{FF2B5EF4-FFF2-40B4-BE49-F238E27FC236}">
                <a16:creationId xmlns:a16="http://schemas.microsoft.com/office/drawing/2014/main" id="{5E687A87-2B12-2046-E243-1AEB37EF583E}"/>
              </a:ext>
            </a:extLst>
          </p:cNvPr>
          <p:cNvSpPr>
            <a:spLocks noGrp="1"/>
          </p:cNvSpPr>
          <p:nvPr>
            <p:ph idx="1"/>
          </p:nvPr>
        </p:nvSpPr>
        <p:spPr>
          <a:xfrm>
            <a:off x="628649" y="1669281"/>
            <a:ext cx="7886700" cy="4351338"/>
          </a:xfrm>
        </p:spPr>
        <p:txBody>
          <a:bodyPr>
            <a:normAutofit/>
          </a:bodyPr>
          <a:lstStyle/>
          <a:p>
            <a:pPr>
              <a:lnSpc>
                <a:spcPct val="90000"/>
              </a:lnSpc>
              <a:spcBef>
                <a:spcPct val="50000"/>
              </a:spcBef>
              <a:buSzPct val="85000"/>
              <a:buFont typeface="Wingdings" panose="05000000000000000000" pitchFamily="2" charset="2"/>
              <a:buChar char="n"/>
              <a:defRPr/>
            </a:pPr>
            <a:r>
              <a:rPr kumimoji="1" lang="zh-CN" altLang="en-US" sz="3200" b="1" dirty="0">
                <a:solidFill>
                  <a:srgbClr val="7030A0"/>
                </a:solidFill>
                <a:latin typeface="+mn-ea"/>
                <a:sym typeface="Wingdings 2" pitchFamily="18" charset="2"/>
              </a:rPr>
              <a:t>资源竞争</a:t>
            </a:r>
            <a:endParaRPr lang="zh-CN" altLang="en-US" sz="3200" b="1" dirty="0">
              <a:solidFill>
                <a:srgbClr val="7030A0"/>
              </a:solidFill>
            </a:endParaRPr>
          </a:p>
        </p:txBody>
      </p:sp>
      <p:sp>
        <p:nvSpPr>
          <p:cNvPr id="9" name="文本框 8">
            <a:extLst>
              <a:ext uri="{FF2B5EF4-FFF2-40B4-BE49-F238E27FC236}">
                <a16:creationId xmlns:a16="http://schemas.microsoft.com/office/drawing/2014/main" id="{B6F2B05D-7C33-A2AD-CF1F-78FC42D292E1}"/>
              </a:ext>
            </a:extLst>
          </p:cNvPr>
          <p:cNvSpPr txBox="1"/>
          <p:nvPr/>
        </p:nvSpPr>
        <p:spPr>
          <a:xfrm>
            <a:off x="654845" y="992951"/>
            <a:ext cx="5384800" cy="584775"/>
          </a:xfrm>
          <a:prstGeom prst="rect">
            <a:avLst/>
          </a:prstGeom>
          <a:noFill/>
        </p:spPr>
        <p:txBody>
          <a:bodyPr wrap="square" rtlCol="0">
            <a:spAutoFit/>
          </a:bodyPr>
          <a:lstStyle/>
          <a:p>
            <a:r>
              <a:rPr lang="en-US" altLang="zh-CN" sz="3200" b="1" dirty="0">
                <a:solidFill>
                  <a:srgbClr val="FF0000"/>
                </a:solidFill>
              </a:rPr>
              <a:t>2. </a:t>
            </a:r>
            <a:r>
              <a:rPr lang="zh-CN" altLang="en-US" sz="3200" b="1" dirty="0">
                <a:solidFill>
                  <a:srgbClr val="FF0000"/>
                </a:solidFill>
              </a:rPr>
              <a:t>产生死锁的原因</a:t>
            </a:r>
          </a:p>
        </p:txBody>
      </p:sp>
      <p:sp>
        <p:nvSpPr>
          <p:cNvPr id="21" name="TextBox 9">
            <a:extLst>
              <a:ext uri="{FF2B5EF4-FFF2-40B4-BE49-F238E27FC236}">
                <a16:creationId xmlns:a16="http://schemas.microsoft.com/office/drawing/2014/main" id="{5E3E5250-98FD-4F66-89B1-089C70B5D95B}"/>
              </a:ext>
            </a:extLst>
          </p:cNvPr>
          <p:cNvSpPr txBox="1"/>
          <p:nvPr/>
        </p:nvSpPr>
        <p:spPr>
          <a:xfrm>
            <a:off x="717550" y="3844950"/>
            <a:ext cx="1477961" cy="461665"/>
          </a:xfrm>
          <a:prstGeom prst="rect">
            <a:avLst/>
          </a:prstGeom>
          <a:solidFill>
            <a:srgbClr val="FFC319">
              <a:lumMod val="75000"/>
            </a:srgbClr>
          </a:solidFill>
        </p:spPr>
        <p:txBody>
          <a:bodyPr wrap="square">
            <a:spAutoFit/>
          </a:body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Arial" charset="0"/>
              </a:rPr>
              <a:t>系统资源</a:t>
            </a:r>
          </a:p>
        </p:txBody>
      </p:sp>
      <p:sp>
        <p:nvSpPr>
          <p:cNvPr id="22" name="TextBox 10">
            <a:extLst>
              <a:ext uri="{FF2B5EF4-FFF2-40B4-BE49-F238E27FC236}">
                <a16:creationId xmlns:a16="http://schemas.microsoft.com/office/drawing/2014/main" id="{E72D52D4-A7F4-0F69-7BF1-F54F65F9491B}"/>
              </a:ext>
            </a:extLst>
          </p:cNvPr>
          <p:cNvSpPr txBox="1">
            <a:spLocks noChangeArrowheads="1"/>
          </p:cNvSpPr>
          <p:nvPr/>
        </p:nvSpPr>
        <p:spPr bwMode="auto">
          <a:xfrm>
            <a:off x="2482852" y="3270274"/>
            <a:ext cx="1728786" cy="461665"/>
          </a:xfrm>
          <a:prstGeom prst="rect">
            <a:avLst/>
          </a:prstGeom>
          <a:solidFill>
            <a:srgbClr val="D8E8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可重用资源</a:t>
            </a:r>
          </a:p>
        </p:txBody>
      </p:sp>
      <p:sp>
        <p:nvSpPr>
          <p:cNvPr id="23" name="TextBox 11">
            <a:extLst>
              <a:ext uri="{FF2B5EF4-FFF2-40B4-BE49-F238E27FC236}">
                <a16:creationId xmlns:a16="http://schemas.microsoft.com/office/drawing/2014/main" id="{EA85B39F-4265-C902-BA2B-F252D4CE2933}"/>
              </a:ext>
            </a:extLst>
          </p:cNvPr>
          <p:cNvSpPr txBox="1"/>
          <p:nvPr/>
        </p:nvSpPr>
        <p:spPr>
          <a:xfrm>
            <a:off x="2482852" y="4421211"/>
            <a:ext cx="1728786" cy="461665"/>
          </a:xfrm>
          <a:prstGeom prst="rect">
            <a:avLst/>
          </a:prstGeom>
          <a:solidFill>
            <a:srgbClr val="E7B016">
              <a:lumMod val="40000"/>
              <a:lumOff val="60000"/>
            </a:srgbClr>
          </a:solidFill>
        </p:spPr>
        <p:txBody>
          <a:bodyPr wrap="square">
            <a:spAutoFit/>
          </a:body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Arial" charset="0"/>
              </a:rPr>
              <a:t>消耗性资源</a:t>
            </a:r>
          </a:p>
        </p:txBody>
      </p:sp>
      <p:sp>
        <p:nvSpPr>
          <p:cNvPr id="24" name="左大括号 23">
            <a:extLst>
              <a:ext uri="{FF2B5EF4-FFF2-40B4-BE49-F238E27FC236}">
                <a16:creationId xmlns:a16="http://schemas.microsoft.com/office/drawing/2014/main" id="{29DE7E94-9C4A-62DA-A32D-68EEACCA1EEC}"/>
              </a:ext>
            </a:extLst>
          </p:cNvPr>
          <p:cNvSpPr>
            <a:spLocks/>
          </p:cNvSpPr>
          <p:nvPr/>
        </p:nvSpPr>
        <p:spPr bwMode="auto">
          <a:xfrm>
            <a:off x="2268536" y="3341712"/>
            <a:ext cx="215900" cy="1408113"/>
          </a:xfrm>
          <a:prstGeom prst="leftBrace">
            <a:avLst>
              <a:gd name="adj1" fmla="val 8334"/>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marL="609600" indent="-6096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609600" marR="0" lvl="0" indent="-609600" defTabSz="914400" eaLnBrk="0" fontAlgn="base" latinLnBrk="0" hangingPunct="0">
              <a:lnSpc>
                <a:spcPct val="100000"/>
              </a:lnSpc>
              <a:spcBef>
                <a:spcPct val="20000"/>
              </a:spcBef>
              <a:spcAft>
                <a:spcPct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5" name="TextBox 14">
            <a:extLst>
              <a:ext uri="{FF2B5EF4-FFF2-40B4-BE49-F238E27FC236}">
                <a16:creationId xmlns:a16="http://schemas.microsoft.com/office/drawing/2014/main" id="{7824878B-18AF-D291-98C9-3048ABE42BA8}"/>
              </a:ext>
            </a:extLst>
          </p:cNvPr>
          <p:cNvSpPr txBox="1">
            <a:spLocks noChangeArrowheads="1"/>
          </p:cNvSpPr>
          <p:nvPr/>
        </p:nvSpPr>
        <p:spPr bwMode="auto">
          <a:xfrm>
            <a:off x="4524376" y="3629049"/>
            <a:ext cx="2135190" cy="461665"/>
          </a:xfrm>
          <a:prstGeom prst="rect">
            <a:avLst/>
          </a:prstGeom>
          <a:solidFill>
            <a:srgbClr val="CC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不可剥夺资源</a:t>
            </a:r>
          </a:p>
        </p:txBody>
      </p:sp>
      <p:sp>
        <p:nvSpPr>
          <p:cNvPr id="26" name="TextBox 15">
            <a:extLst>
              <a:ext uri="{FF2B5EF4-FFF2-40B4-BE49-F238E27FC236}">
                <a16:creationId xmlns:a16="http://schemas.microsoft.com/office/drawing/2014/main" id="{4D86ADF9-99C2-E149-FF34-C2D029C321AD}"/>
              </a:ext>
            </a:extLst>
          </p:cNvPr>
          <p:cNvSpPr txBox="1"/>
          <p:nvPr/>
        </p:nvSpPr>
        <p:spPr>
          <a:xfrm>
            <a:off x="4572000" y="2836886"/>
            <a:ext cx="2087566" cy="461665"/>
          </a:xfrm>
          <a:prstGeom prst="rect">
            <a:avLst/>
          </a:prstGeom>
          <a:solidFill>
            <a:srgbClr val="808080">
              <a:lumMod val="40000"/>
              <a:lumOff val="60000"/>
            </a:srgbClr>
          </a:solidFill>
        </p:spPr>
        <p:txBody>
          <a:bodyPr wrap="square">
            <a:spAutoFit/>
          </a:body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Arial" charset="0"/>
              </a:rPr>
              <a:t>可剥夺资源</a:t>
            </a:r>
          </a:p>
        </p:txBody>
      </p:sp>
      <p:sp>
        <p:nvSpPr>
          <p:cNvPr id="27" name="TextBox 16">
            <a:extLst>
              <a:ext uri="{FF2B5EF4-FFF2-40B4-BE49-F238E27FC236}">
                <a16:creationId xmlns:a16="http://schemas.microsoft.com/office/drawing/2014/main" id="{49C0BDC4-CA5E-D08E-FBF8-5C10F84F91E6}"/>
              </a:ext>
            </a:extLst>
          </p:cNvPr>
          <p:cNvSpPr txBox="1">
            <a:spLocks noChangeArrowheads="1"/>
          </p:cNvSpPr>
          <p:nvPr/>
        </p:nvSpPr>
        <p:spPr bwMode="auto">
          <a:xfrm>
            <a:off x="6588125" y="2812752"/>
            <a:ext cx="2447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处理器，主存等</a:t>
            </a:r>
          </a:p>
        </p:txBody>
      </p:sp>
      <p:sp>
        <p:nvSpPr>
          <p:cNvPr id="28" name="TextBox 17">
            <a:extLst>
              <a:ext uri="{FF2B5EF4-FFF2-40B4-BE49-F238E27FC236}">
                <a16:creationId xmlns:a16="http://schemas.microsoft.com/office/drawing/2014/main" id="{7D744057-3E5A-BDF8-34DB-BDB9E18FA44E}"/>
              </a:ext>
            </a:extLst>
          </p:cNvPr>
          <p:cNvSpPr txBox="1">
            <a:spLocks noChangeArrowheads="1"/>
          </p:cNvSpPr>
          <p:nvPr/>
        </p:nvSpPr>
        <p:spPr bwMode="auto">
          <a:xfrm>
            <a:off x="6614322" y="3443434"/>
            <a:ext cx="24479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打印机，磁带机，队列，文件等</a:t>
            </a:r>
          </a:p>
        </p:txBody>
      </p:sp>
      <p:sp>
        <p:nvSpPr>
          <p:cNvPr id="29" name="左大括号 28">
            <a:extLst>
              <a:ext uri="{FF2B5EF4-FFF2-40B4-BE49-F238E27FC236}">
                <a16:creationId xmlns:a16="http://schemas.microsoft.com/office/drawing/2014/main" id="{E60FD0AB-1715-E185-43B4-FB91D465A807}"/>
              </a:ext>
            </a:extLst>
          </p:cNvPr>
          <p:cNvSpPr>
            <a:spLocks/>
          </p:cNvSpPr>
          <p:nvPr/>
        </p:nvSpPr>
        <p:spPr bwMode="auto">
          <a:xfrm>
            <a:off x="4284661" y="2878161"/>
            <a:ext cx="215900" cy="1150938"/>
          </a:xfrm>
          <a:prstGeom prst="leftBrace">
            <a:avLst>
              <a:gd name="adj1" fmla="val 8317"/>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marL="609600" indent="-609600"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609600" marR="0" lvl="0" indent="-609600" defTabSz="914400" eaLnBrk="0" fontAlgn="base" latinLnBrk="0" hangingPunct="0">
              <a:lnSpc>
                <a:spcPct val="100000"/>
              </a:lnSpc>
              <a:spcBef>
                <a:spcPct val="20000"/>
              </a:spcBef>
              <a:spcAft>
                <a:spcPct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0" name="TextBox 19">
            <a:extLst>
              <a:ext uri="{FF2B5EF4-FFF2-40B4-BE49-F238E27FC236}">
                <a16:creationId xmlns:a16="http://schemas.microsoft.com/office/drawing/2014/main" id="{BE25D1C7-9E48-D727-A4A8-705F0574810F}"/>
              </a:ext>
            </a:extLst>
          </p:cNvPr>
          <p:cNvSpPr txBox="1">
            <a:spLocks noChangeArrowheads="1"/>
          </p:cNvSpPr>
          <p:nvPr/>
        </p:nvSpPr>
        <p:spPr bwMode="auto">
          <a:xfrm>
            <a:off x="4311648" y="4682846"/>
            <a:ext cx="326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中断，信号，消息等</a:t>
            </a:r>
          </a:p>
        </p:txBody>
      </p:sp>
      <p:cxnSp>
        <p:nvCxnSpPr>
          <p:cNvPr id="31" name="直接箭头连接符 30">
            <a:extLst>
              <a:ext uri="{FF2B5EF4-FFF2-40B4-BE49-F238E27FC236}">
                <a16:creationId xmlns:a16="http://schemas.microsoft.com/office/drawing/2014/main" id="{AD9B907E-A39E-49BD-F25E-A12A3A4D40FA}"/>
              </a:ext>
            </a:extLst>
          </p:cNvPr>
          <p:cNvCxnSpPr/>
          <p:nvPr/>
        </p:nvCxnSpPr>
        <p:spPr bwMode="auto">
          <a:xfrm>
            <a:off x="5221286" y="4102124"/>
            <a:ext cx="0" cy="1511300"/>
          </a:xfrm>
          <a:prstGeom prst="straightConnector1">
            <a:avLst/>
          </a:prstGeom>
          <a:noFill/>
          <a:ln w="28575">
            <a:solidFill>
              <a:srgbClr val="FF6161">
                <a:lumMod val="75000"/>
              </a:srgbClr>
            </a:solidFill>
            <a:tailEnd type="arrow"/>
          </a:ln>
          <a:effectLst/>
        </p:spPr>
      </p:cxnSp>
      <p:sp>
        <p:nvSpPr>
          <p:cNvPr id="32" name="椭圆 31">
            <a:extLst>
              <a:ext uri="{FF2B5EF4-FFF2-40B4-BE49-F238E27FC236}">
                <a16:creationId xmlns:a16="http://schemas.microsoft.com/office/drawing/2014/main" id="{DB5A10C6-3869-EE70-E45E-74D8951E4F57}"/>
              </a:ext>
            </a:extLst>
          </p:cNvPr>
          <p:cNvSpPr/>
          <p:nvPr/>
        </p:nvSpPr>
        <p:spPr bwMode="auto">
          <a:xfrm>
            <a:off x="4571999" y="5613425"/>
            <a:ext cx="1355726" cy="649287"/>
          </a:xfrm>
          <a:prstGeom prst="ellipse">
            <a:avLst/>
          </a:prstGeom>
          <a:solidFill>
            <a:srgbClr val="FF6161">
              <a:lumMod val="60000"/>
              <a:lumOff val="40000"/>
            </a:srgbClr>
          </a:solidFill>
          <a:ln>
            <a:noFill/>
          </a:ln>
          <a:effectLst/>
        </p:spPr>
        <p:txBody>
          <a:bodyPr/>
          <a:lstStyle/>
          <a:p>
            <a:pPr marL="609600" marR="0" lvl="0" indent="-609600" defTabSz="914400" eaLnBrk="0" fontAlgn="base" latinLnBrk="0" hangingPunct="0">
              <a:lnSpc>
                <a:spcPct val="100000"/>
              </a:lnSpc>
              <a:spcBef>
                <a:spcPct val="2000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Arial" charset="0"/>
              </a:rPr>
              <a:t> 死锁</a:t>
            </a:r>
          </a:p>
        </p:txBody>
      </p:sp>
      <p:cxnSp>
        <p:nvCxnSpPr>
          <p:cNvPr id="33" name="直接箭头连接符 32">
            <a:extLst>
              <a:ext uri="{FF2B5EF4-FFF2-40B4-BE49-F238E27FC236}">
                <a16:creationId xmlns:a16="http://schemas.microsoft.com/office/drawing/2014/main" id="{63AA9E3A-364E-078F-E25D-74E88038ED98}"/>
              </a:ext>
            </a:extLst>
          </p:cNvPr>
          <p:cNvCxnSpPr>
            <a:cxnSpLocks noChangeShapeType="1"/>
            <a:stCxn id="23" idx="2"/>
            <a:endCxn id="32" idx="1"/>
          </p:cNvCxnSpPr>
          <p:nvPr/>
        </p:nvCxnSpPr>
        <p:spPr bwMode="auto">
          <a:xfrm>
            <a:off x="3347245" y="4882876"/>
            <a:ext cx="1423295" cy="825635"/>
          </a:xfrm>
          <a:prstGeom prst="straightConnector1">
            <a:avLst/>
          </a:prstGeom>
          <a:noFill/>
          <a:ln w="28575">
            <a:solidFill>
              <a:srgbClr val="FF0000"/>
            </a:solidFill>
            <a:round/>
            <a:headEnd/>
            <a:tailEnd type="arrow" w="med" len="med"/>
          </a:ln>
          <a:extLst>
            <a:ext uri="{909E8E84-426E-40DD-AFC4-6F175D3DCCD1}">
              <a14:hiddenFill xmlns:a14="http://schemas.microsoft.com/office/drawing/2010/main">
                <a:noFill/>
              </a14:hiddenFill>
            </a:ext>
          </a:extLst>
        </p:spPr>
      </p:cxnSp>
      <p:sp>
        <p:nvSpPr>
          <p:cNvPr id="39" name="文本框 38">
            <a:extLst>
              <a:ext uri="{FF2B5EF4-FFF2-40B4-BE49-F238E27FC236}">
                <a16:creationId xmlns:a16="http://schemas.microsoft.com/office/drawing/2014/main" id="{E39E7783-4E14-12C4-3DFE-CF8291D0ABBA}"/>
              </a:ext>
            </a:extLst>
          </p:cNvPr>
          <p:cNvSpPr txBox="1"/>
          <p:nvPr/>
        </p:nvSpPr>
        <p:spPr>
          <a:xfrm>
            <a:off x="2750697" y="1538808"/>
            <a:ext cx="6070306" cy="1200329"/>
          </a:xfrm>
          <a:prstGeom prst="rect">
            <a:avLst/>
          </a:prstGeom>
          <a:noFill/>
        </p:spPr>
        <p:txBody>
          <a:bodyPr wrap="square">
            <a:spAutoFit/>
          </a:bodyPr>
          <a:lstStyle/>
          <a:p>
            <a:r>
              <a:rPr lang="zh-CN" altLang="en-US" sz="2400" b="1" i="0" dirty="0">
                <a:solidFill>
                  <a:srgbClr val="000000"/>
                </a:solidFill>
                <a:effectLst/>
                <a:highlight>
                  <a:srgbClr val="FFFFFF"/>
                </a:highlight>
                <a:latin typeface="-apple-system"/>
              </a:rPr>
              <a:t>当系统中供多个进程共享的资源数目不足以满足诸进程的需要时，会引起资源的竞争而产生死锁。</a:t>
            </a:r>
            <a:endParaRPr lang="zh-CN" altLang="en-US" sz="2400" b="1" dirty="0"/>
          </a:p>
        </p:txBody>
      </p:sp>
    </p:spTree>
    <p:extLst>
      <p:ext uri="{BB962C8B-B14F-4D97-AF65-F5344CB8AC3E}">
        <p14:creationId xmlns:p14="http://schemas.microsoft.com/office/powerpoint/2010/main" val="1925718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ox(in)">
                                      <p:cBhvr>
                                        <p:cTn id="7" dur="500"/>
                                        <p:tgtEl>
                                          <p:spTgt spid="21"/>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ox(in)">
                                      <p:cBhvr>
                                        <p:cTn id="10" dur="500"/>
                                        <p:tgtEl>
                                          <p:spTgt spid="22"/>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ox(in)">
                                      <p:cBhvr>
                                        <p:cTn id="13" dur="500"/>
                                        <p:tgtEl>
                                          <p:spTgt spid="23"/>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box(in)">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box(in)">
                                      <p:cBhvr>
                                        <p:cTn id="21" dur="500"/>
                                        <p:tgtEl>
                                          <p:spTgt spid="25"/>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in)">
                                      <p:cBhvr>
                                        <p:cTn id="24" dur="500"/>
                                        <p:tgtEl>
                                          <p:spTgt spid="26"/>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box(in)">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box(in)">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box(in)">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box(in)">
                                      <p:cBhvr>
                                        <p:cTn id="42" dur="500"/>
                                        <p:tgtEl>
                                          <p:spTgt spid="31"/>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box(in)">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box(in)">
                                      <p:cBhvr>
                                        <p:cTn id="50" dur="500"/>
                                        <p:tgtEl>
                                          <p:spTgt spid="30"/>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box(in)">
                                      <p:cBhvr>
                                        <p:cTn id="5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7" grpId="0"/>
      <p:bldP spid="28" grpId="0"/>
      <p:bldP spid="29" grpId="0" animBg="1"/>
      <p:bldP spid="30" grpId="0"/>
      <p:bldP spid="3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8009B-F472-4D0D-D492-F60F9F4EE000}"/>
              </a:ext>
            </a:extLst>
          </p:cNvPr>
          <p:cNvSpPr>
            <a:spLocks noGrp="1"/>
          </p:cNvSpPr>
          <p:nvPr>
            <p:ph type="title"/>
          </p:nvPr>
        </p:nvSpPr>
        <p:spPr/>
        <p:txBody>
          <a:bodyPr/>
          <a:lstStyle/>
          <a:p>
            <a:r>
              <a:rPr lang="en-US" altLang="zh-CN" dirty="0">
                <a:solidFill>
                  <a:srgbClr val="FF0000"/>
                </a:solidFill>
              </a:rPr>
              <a:t>4.3</a:t>
            </a:r>
            <a:r>
              <a:rPr lang="zh-CN" altLang="en-US" sz="4400" b="1" dirty="0">
                <a:solidFill>
                  <a:srgbClr val="FF0000"/>
                </a:solidFill>
              </a:rPr>
              <a:t>死锁的基本概念</a:t>
            </a:r>
            <a:endParaRPr lang="zh-CN" altLang="en-US" dirty="0"/>
          </a:p>
        </p:txBody>
      </p:sp>
      <p:sp>
        <p:nvSpPr>
          <p:cNvPr id="3" name="内容占位符 2">
            <a:extLst>
              <a:ext uri="{FF2B5EF4-FFF2-40B4-BE49-F238E27FC236}">
                <a16:creationId xmlns:a16="http://schemas.microsoft.com/office/drawing/2014/main" id="{5E687A87-2B12-2046-E243-1AEB37EF583E}"/>
              </a:ext>
            </a:extLst>
          </p:cNvPr>
          <p:cNvSpPr>
            <a:spLocks noGrp="1"/>
          </p:cNvSpPr>
          <p:nvPr>
            <p:ph idx="1"/>
          </p:nvPr>
        </p:nvSpPr>
        <p:spPr>
          <a:xfrm>
            <a:off x="606210" y="1670331"/>
            <a:ext cx="7886700" cy="4351338"/>
          </a:xfrm>
        </p:spPr>
        <p:txBody>
          <a:bodyPr>
            <a:normAutofit/>
          </a:bodyPr>
          <a:lstStyle/>
          <a:p>
            <a:pPr>
              <a:lnSpc>
                <a:spcPct val="90000"/>
              </a:lnSpc>
              <a:spcBef>
                <a:spcPct val="50000"/>
              </a:spcBef>
              <a:buSzPct val="85000"/>
              <a:buFont typeface="Wingdings" panose="05000000000000000000" pitchFamily="2" charset="2"/>
              <a:buChar char="n"/>
              <a:defRPr/>
            </a:pPr>
            <a:r>
              <a:rPr kumimoji="1" lang="zh-CN" altLang="en-US" sz="3200" b="1" dirty="0">
                <a:solidFill>
                  <a:srgbClr val="7030A0"/>
                </a:solidFill>
                <a:latin typeface="+mn-ea"/>
                <a:sym typeface="Wingdings 2" pitchFamily="18" charset="2"/>
              </a:rPr>
              <a:t>资源竞争：竞争</a:t>
            </a:r>
            <a:r>
              <a:rPr kumimoji="1" lang="zh-CN" altLang="en-US" sz="3200" b="1" dirty="0">
                <a:solidFill>
                  <a:srgbClr val="FF0000"/>
                </a:solidFill>
                <a:latin typeface="+mn-ea"/>
                <a:sym typeface="Wingdings 2" pitchFamily="18" charset="2"/>
              </a:rPr>
              <a:t>不可剥夺</a:t>
            </a:r>
            <a:r>
              <a:rPr kumimoji="1" lang="zh-CN" altLang="en-US" sz="3200" b="1" dirty="0">
                <a:solidFill>
                  <a:srgbClr val="7030A0"/>
                </a:solidFill>
                <a:latin typeface="+mn-ea"/>
                <a:sym typeface="Wingdings 2" pitchFamily="18" charset="2"/>
              </a:rPr>
              <a:t>资源产生死锁</a:t>
            </a:r>
            <a:endParaRPr lang="zh-CN" altLang="en-US" sz="3200" b="1" dirty="0">
              <a:solidFill>
                <a:srgbClr val="7030A0"/>
              </a:solidFill>
            </a:endParaRPr>
          </a:p>
        </p:txBody>
      </p:sp>
      <p:grpSp>
        <p:nvGrpSpPr>
          <p:cNvPr id="4" name="组合 34">
            <a:extLst>
              <a:ext uri="{FF2B5EF4-FFF2-40B4-BE49-F238E27FC236}">
                <a16:creationId xmlns:a16="http://schemas.microsoft.com/office/drawing/2014/main" id="{D01D2996-07A5-5A3B-1288-CB1C3355506B}"/>
              </a:ext>
            </a:extLst>
          </p:cNvPr>
          <p:cNvGrpSpPr>
            <a:grpSpLocks/>
          </p:cNvGrpSpPr>
          <p:nvPr/>
        </p:nvGrpSpPr>
        <p:grpSpPr bwMode="auto">
          <a:xfrm>
            <a:off x="2076524" y="2900363"/>
            <a:ext cx="4495800" cy="3457575"/>
            <a:chOff x="1995488" y="3211785"/>
            <a:chExt cx="4495800" cy="3457575"/>
          </a:xfrm>
        </p:grpSpPr>
        <p:sp>
          <p:nvSpPr>
            <p:cNvPr id="5" name="Rectangle 9">
              <a:extLst>
                <a:ext uri="{FF2B5EF4-FFF2-40B4-BE49-F238E27FC236}">
                  <a16:creationId xmlns:a16="http://schemas.microsoft.com/office/drawing/2014/main" id="{1914E251-9D49-055E-E786-28AC981F9BB5}"/>
                </a:ext>
              </a:extLst>
            </p:cNvPr>
            <p:cNvSpPr>
              <a:spLocks noChangeArrowheads="1"/>
            </p:cNvSpPr>
            <p:nvPr/>
          </p:nvSpPr>
          <p:spPr bwMode="auto">
            <a:xfrm>
              <a:off x="5195888" y="5192985"/>
              <a:ext cx="1295400" cy="592138"/>
            </a:xfrm>
            <a:prstGeom prst="rect">
              <a:avLst/>
            </a:prstGeom>
            <a:solidFill>
              <a:srgbClr val="FFFF00"/>
            </a:solidFill>
            <a:ln w="9525">
              <a:solidFill>
                <a:srgbClr val="000000"/>
              </a:solidFill>
              <a:miter lim="800000"/>
              <a:headEnd/>
              <a:tailEnd/>
            </a:ln>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9900FF"/>
                  </a:solidFill>
                  <a:effectLst/>
                  <a:uLnTx/>
                  <a:uFillTx/>
                  <a:latin typeface="Times New Roman" panose="02020603050405020304" pitchFamily="18" charset="0"/>
                  <a:ea typeface="宋体" panose="02010600030101010101" pitchFamily="2" charset="-122"/>
                </a:rPr>
                <a:t>扫描仪</a:t>
              </a:r>
            </a:p>
          </p:txBody>
        </p:sp>
        <p:sp>
          <p:nvSpPr>
            <p:cNvPr id="6" name="Oval 10">
              <a:extLst>
                <a:ext uri="{FF2B5EF4-FFF2-40B4-BE49-F238E27FC236}">
                  <a16:creationId xmlns:a16="http://schemas.microsoft.com/office/drawing/2014/main" id="{F6A07976-BDC4-037E-5A90-43DC90146AFE}"/>
                </a:ext>
              </a:extLst>
            </p:cNvPr>
            <p:cNvSpPr>
              <a:spLocks noChangeArrowheads="1"/>
            </p:cNvSpPr>
            <p:nvPr/>
          </p:nvSpPr>
          <p:spPr bwMode="auto">
            <a:xfrm>
              <a:off x="2376488" y="3211785"/>
              <a:ext cx="990600" cy="922338"/>
            </a:xfrm>
            <a:prstGeom prst="ellipse">
              <a:avLst/>
            </a:prstGeom>
            <a:solidFill>
              <a:srgbClr val="00FF99"/>
            </a:solidFill>
            <a:ln w="9525">
              <a:solidFill>
                <a:srgbClr val="FF0000"/>
              </a:solidFill>
              <a:round/>
              <a:headEnd/>
              <a:tailEnd/>
            </a:ln>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进程</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A</a:t>
              </a:r>
            </a:p>
          </p:txBody>
        </p:sp>
        <p:sp>
          <p:nvSpPr>
            <p:cNvPr id="7" name="Oval 11">
              <a:extLst>
                <a:ext uri="{FF2B5EF4-FFF2-40B4-BE49-F238E27FC236}">
                  <a16:creationId xmlns:a16="http://schemas.microsoft.com/office/drawing/2014/main" id="{1013B534-462B-EB7C-7EE4-B2D426E6C2FF}"/>
                </a:ext>
              </a:extLst>
            </p:cNvPr>
            <p:cNvSpPr>
              <a:spLocks noChangeArrowheads="1"/>
            </p:cNvSpPr>
            <p:nvPr/>
          </p:nvSpPr>
          <p:spPr bwMode="auto">
            <a:xfrm>
              <a:off x="5348288" y="3211785"/>
              <a:ext cx="990600" cy="922338"/>
            </a:xfrm>
            <a:prstGeom prst="ellipse">
              <a:avLst/>
            </a:prstGeom>
            <a:solidFill>
              <a:srgbClr val="00FF99"/>
            </a:solidFill>
            <a:ln w="9525">
              <a:solidFill>
                <a:srgbClr val="FF0000"/>
              </a:solidFill>
              <a:round/>
              <a:headEnd/>
              <a:tailEnd/>
            </a:ln>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进程</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B</a:t>
              </a:r>
            </a:p>
          </p:txBody>
        </p:sp>
        <p:grpSp>
          <p:nvGrpSpPr>
            <p:cNvPr id="8" name="Group 12">
              <a:extLst>
                <a:ext uri="{FF2B5EF4-FFF2-40B4-BE49-F238E27FC236}">
                  <a16:creationId xmlns:a16="http://schemas.microsoft.com/office/drawing/2014/main" id="{F715CE73-0D9E-B413-ABDE-6162B49DB421}"/>
                </a:ext>
              </a:extLst>
            </p:cNvPr>
            <p:cNvGrpSpPr>
              <a:grpSpLocks/>
            </p:cNvGrpSpPr>
            <p:nvPr/>
          </p:nvGrpSpPr>
          <p:grpSpPr bwMode="auto">
            <a:xfrm>
              <a:off x="2147888" y="4278585"/>
              <a:ext cx="685800" cy="790575"/>
              <a:chOff x="1632" y="2160"/>
              <a:chExt cx="384" cy="480"/>
            </a:xfrm>
          </p:grpSpPr>
          <p:sp>
            <p:nvSpPr>
              <p:cNvPr id="43" name="Line 13">
                <a:extLst>
                  <a:ext uri="{FF2B5EF4-FFF2-40B4-BE49-F238E27FC236}">
                    <a16:creationId xmlns:a16="http://schemas.microsoft.com/office/drawing/2014/main" id="{AFD35910-49B8-0D56-EC84-5837CB5AAAD4}"/>
                  </a:ext>
                </a:extLst>
              </p:cNvPr>
              <p:cNvSpPr>
                <a:spLocks noChangeShapeType="1"/>
              </p:cNvSpPr>
              <p:nvPr/>
            </p:nvSpPr>
            <p:spPr bwMode="auto">
              <a:xfrm>
                <a:off x="2016" y="2160"/>
                <a:ext cx="0" cy="48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4" name="Rectangle 14">
                <a:extLst>
                  <a:ext uri="{FF2B5EF4-FFF2-40B4-BE49-F238E27FC236}">
                    <a16:creationId xmlns:a16="http://schemas.microsoft.com/office/drawing/2014/main" id="{64007FC4-26E2-5A04-BD25-DC94EB3A21F5}"/>
                  </a:ext>
                </a:extLst>
              </p:cNvPr>
              <p:cNvSpPr>
                <a:spLocks noChangeArrowheads="1"/>
              </p:cNvSpPr>
              <p:nvPr/>
            </p:nvSpPr>
            <p:spPr bwMode="auto">
              <a:xfrm>
                <a:off x="1632" y="230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rPr>
                  <a:t>占用</a:t>
                </a: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10" name="Group 15">
              <a:extLst>
                <a:ext uri="{FF2B5EF4-FFF2-40B4-BE49-F238E27FC236}">
                  <a16:creationId xmlns:a16="http://schemas.microsoft.com/office/drawing/2014/main" id="{9DF3B02B-C529-9C08-C42E-485BD1132451}"/>
                </a:ext>
              </a:extLst>
            </p:cNvPr>
            <p:cNvGrpSpPr>
              <a:grpSpLocks/>
            </p:cNvGrpSpPr>
            <p:nvPr/>
          </p:nvGrpSpPr>
          <p:grpSpPr bwMode="auto">
            <a:xfrm>
              <a:off x="5729288" y="4278585"/>
              <a:ext cx="457200" cy="790575"/>
              <a:chOff x="3792" y="2160"/>
              <a:chExt cx="288" cy="480"/>
            </a:xfrm>
          </p:grpSpPr>
          <p:sp>
            <p:nvSpPr>
              <p:cNvPr id="41" name="Line 16">
                <a:extLst>
                  <a:ext uri="{FF2B5EF4-FFF2-40B4-BE49-F238E27FC236}">
                    <a16:creationId xmlns:a16="http://schemas.microsoft.com/office/drawing/2014/main" id="{6260AEEB-F84D-65F5-2CE6-052F166A4282}"/>
                  </a:ext>
                </a:extLst>
              </p:cNvPr>
              <p:cNvSpPr>
                <a:spLocks noChangeShapeType="1"/>
              </p:cNvSpPr>
              <p:nvPr/>
            </p:nvSpPr>
            <p:spPr bwMode="auto">
              <a:xfrm>
                <a:off x="3792" y="2160"/>
                <a:ext cx="0" cy="48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2" name="Rectangle 17">
                <a:extLst>
                  <a:ext uri="{FF2B5EF4-FFF2-40B4-BE49-F238E27FC236}">
                    <a16:creationId xmlns:a16="http://schemas.microsoft.com/office/drawing/2014/main" id="{1890FFD5-0B86-6FD9-CE51-8C53604A0AEC}"/>
                  </a:ext>
                </a:extLst>
              </p:cNvPr>
              <p:cNvSpPr>
                <a:spLocks noChangeArrowheads="1"/>
              </p:cNvSpPr>
              <p:nvPr/>
            </p:nvSpPr>
            <p:spPr bwMode="auto">
              <a:xfrm>
                <a:off x="3792" y="230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rPr>
                  <a:t>占用</a:t>
                </a: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11" name="Group 18">
              <a:extLst>
                <a:ext uri="{FF2B5EF4-FFF2-40B4-BE49-F238E27FC236}">
                  <a16:creationId xmlns:a16="http://schemas.microsoft.com/office/drawing/2014/main" id="{A096E956-CE1B-44D0-5000-49CD9A28DE57}"/>
                </a:ext>
              </a:extLst>
            </p:cNvPr>
            <p:cNvGrpSpPr>
              <a:grpSpLocks/>
            </p:cNvGrpSpPr>
            <p:nvPr/>
          </p:nvGrpSpPr>
          <p:grpSpPr bwMode="auto">
            <a:xfrm>
              <a:off x="2987675" y="4273823"/>
              <a:ext cx="2209800" cy="1052512"/>
              <a:chOff x="2112" y="2064"/>
              <a:chExt cx="1296" cy="720"/>
            </a:xfrm>
          </p:grpSpPr>
          <p:sp>
            <p:nvSpPr>
              <p:cNvPr id="39" name="Line 19">
                <a:extLst>
                  <a:ext uri="{FF2B5EF4-FFF2-40B4-BE49-F238E27FC236}">
                    <a16:creationId xmlns:a16="http://schemas.microsoft.com/office/drawing/2014/main" id="{0482CB15-7354-BEC5-ED51-7B2480E8BE85}"/>
                  </a:ext>
                </a:extLst>
              </p:cNvPr>
              <p:cNvSpPr>
                <a:spLocks noChangeShapeType="1"/>
              </p:cNvSpPr>
              <p:nvPr/>
            </p:nvSpPr>
            <p:spPr bwMode="auto">
              <a:xfrm>
                <a:off x="2160" y="2064"/>
                <a:ext cx="1248" cy="720"/>
              </a:xfrm>
              <a:prstGeom prst="line">
                <a:avLst/>
              </a:prstGeom>
              <a:noFill/>
              <a:ln w="9525">
                <a:solidFill>
                  <a:srgbClr val="99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0" name="Rectangle 20">
                <a:extLst>
                  <a:ext uri="{FF2B5EF4-FFF2-40B4-BE49-F238E27FC236}">
                    <a16:creationId xmlns:a16="http://schemas.microsoft.com/office/drawing/2014/main" id="{4F109A4D-BCE1-F5F8-A01A-F44CB48EF61D}"/>
                  </a:ext>
                </a:extLst>
              </p:cNvPr>
              <p:cNvSpPr>
                <a:spLocks noChangeArrowheads="1"/>
              </p:cNvSpPr>
              <p:nvPr/>
            </p:nvSpPr>
            <p:spPr bwMode="auto">
              <a:xfrm>
                <a:off x="2112" y="211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000" b="0" i="0" u="none" strike="noStrike" kern="0" cap="none" spc="0" normalizeH="0" baseline="0" noProof="0">
                    <a:ln>
                      <a:noFill/>
                    </a:ln>
                    <a:solidFill>
                      <a:srgbClr val="CC3300"/>
                    </a:solidFill>
                    <a:effectLst/>
                    <a:uLnTx/>
                    <a:uFillTx/>
                    <a:latin typeface="Times New Roman" panose="02020603050405020304" pitchFamily="18" charset="0"/>
                    <a:ea typeface="隶书" panose="02010509060101010101" pitchFamily="49" charset="-122"/>
                  </a:rPr>
                  <a:t>请求</a:t>
                </a:r>
                <a:endParaRPr kumimoji="1" lang="zh-CN" altLang="en-US" sz="2400" b="0" i="0" u="none" strike="noStrike" kern="0" cap="none" spc="0" normalizeH="0" baseline="0" noProof="0">
                  <a:ln>
                    <a:noFill/>
                  </a:ln>
                  <a:solidFill>
                    <a:srgbClr val="CC3300"/>
                  </a:solidFill>
                  <a:effectLst/>
                  <a:uLnTx/>
                  <a:uFillTx/>
                  <a:latin typeface="Times New Roman" panose="02020603050405020304" pitchFamily="18" charset="0"/>
                  <a:ea typeface="宋体" panose="02010600030101010101" pitchFamily="2" charset="-122"/>
                </a:endParaRPr>
              </a:p>
            </p:txBody>
          </p:sp>
        </p:grpSp>
        <p:grpSp>
          <p:nvGrpSpPr>
            <p:cNvPr id="12" name="Group 21">
              <a:extLst>
                <a:ext uri="{FF2B5EF4-FFF2-40B4-BE49-F238E27FC236}">
                  <a16:creationId xmlns:a16="http://schemas.microsoft.com/office/drawing/2014/main" id="{5B265BDF-01F1-ECC0-F6CB-A613F1A01DB7}"/>
                </a:ext>
              </a:extLst>
            </p:cNvPr>
            <p:cNvGrpSpPr>
              <a:grpSpLocks/>
            </p:cNvGrpSpPr>
            <p:nvPr/>
          </p:nvGrpSpPr>
          <p:grpSpPr bwMode="auto">
            <a:xfrm>
              <a:off x="3290888" y="4202385"/>
              <a:ext cx="2362200" cy="1052513"/>
              <a:chOff x="2304" y="2064"/>
              <a:chExt cx="1344" cy="720"/>
            </a:xfrm>
          </p:grpSpPr>
          <p:sp>
            <p:nvSpPr>
              <p:cNvPr id="37" name="Line 22">
                <a:extLst>
                  <a:ext uri="{FF2B5EF4-FFF2-40B4-BE49-F238E27FC236}">
                    <a16:creationId xmlns:a16="http://schemas.microsoft.com/office/drawing/2014/main" id="{9C03769D-B8B6-62B8-C353-D2D03427CEEC}"/>
                  </a:ext>
                </a:extLst>
              </p:cNvPr>
              <p:cNvSpPr>
                <a:spLocks noChangeShapeType="1"/>
              </p:cNvSpPr>
              <p:nvPr/>
            </p:nvSpPr>
            <p:spPr bwMode="auto">
              <a:xfrm flipH="1">
                <a:off x="2304" y="2064"/>
                <a:ext cx="1296" cy="720"/>
              </a:xfrm>
              <a:prstGeom prst="line">
                <a:avLst/>
              </a:prstGeom>
              <a:noFill/>
              <a:ln w="9525">
                <a:solidFill>
                  <a:srgbClr val="99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8" name="Rectangle 23">
                <a:extLst>
                  <a:ext uri="{FF2B5EF4-FFF2-40B4-BE49-F238E27FC236}">
                    <a16:creationId xmlns:a16="http://schemas.microsoft.com/office/drawing/2014/main" id="{4C718D60-BCC8-230D-AE1E-8CB8CC6648E1}"/>
                  </a:ext>
                </a:extLst>
              </p:cNvPr>
              <p:cNvSpPr>
                <a:spLocks noChangeArrowheads="1"/>
              </p:cNvSpPr>
              <p:nvPr/>
            </p:nvSpPr>
            <p:spPr bwMode="auto">
              <a:xfrm>
                <a:off x="3360" y="211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000" b="0" i="0" u="none" strike="noStrike" kern="0" cap="none" spc="0" normalizeH="0" baseline="0" noProof="0">
                    <a:ln>
                      <a:noFill/>
                    </a:ln>
                    <a:solidFill>
                      <a:srgbClr val="CC3300"/>
                    </a:solidFill>
                    <a:effectLst/>
                    <a:uLnTx/>
                    <a:uFillTx/>
                    <a:latin typeface="Times New Roman" panose="02020603050405020304" pitchFamily="18" charset="0"/>
                    <a:ea typeface="隶书" panose="02010509060101010101" pitchFamily="49" charset="-122"/>
                  </a:rPr>
                  <a:t>请求</a:t>
                </a: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13" name="Group 24">
              <a:extLst>
                <a:ext uri="{FF2B5EF4-FFF2-40B4-BE49-F238E27FC236}">
                  <a16:creationId xmlns:a16="http://schemas.microsoft.com/office/drawing/2014/main" id="{28EA1E8C-BE00-AEBE-7591-DBA1C16572ED}"/>
                </a:ext>
              </a:extLst>
            </p:cNvPr>
            <p:cNvGrpSpPr>
              <a:grpSpLocks/>
            </p:cNvGrpSpPr>
            <p:nvPr/>
          </p:nvGrpSpPr>
          <p:grpSpPr bwMode="auto">
            <a:xfrm>
              <a:off x="3519488" y="5192985"/>
              <a:ext cx="457200" cy="658813"/>
              <a:chOff x="2400" y="2640"/>
              <a:chExt cx="288" cy="480"/>
            </a:xfrm>
          </p:grpSpPr>
          <p:sp>
            <p:nvSpPr>
              <p:cNvPr id="35" name="Line 25">
                <a:extLst>
                  <a:ext uri="{FF2B5EF4-FFF2-40B4-BE49-F238E27FC236}">
                    <a16:creationId xmlns:a16="http://schemas.microsoft.com/office/drawing/2014/main" id="{4035300F-8C34-67F7-6A05-8A250ABAD27D}"/>
                  </a:ext>
                </a:extLst>
              </p:cNvPr>
              <p:cNvSpPr>
                <a:spLocks noChangeShapeType="1"/>
              </p:cNvSpPr>
              <p:nvPr/>
            </p:nvSpPr>
            <p:spPr bwMode="auto">
              <a:xfrm flipH="1">
                <a:off x="2544" y="2640"/>
                <a:ext cx="0" cy="288"/>
              </a:xfrm>
              <a:prstGeom prst="line">
                <a:avLst/>
              </a:prstGeom>
              <a:noFill/>
              <a:ln w="9525" cap="rnd">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6" name="Rectangle 26">
                <a:extLst>
                  <a:ext uri="{FF2B5EF4-FFF2-40B4-BE49-F238E27FC236}">
                    <a16:creationId xmlns:a16="http://schemas.microsoft.com/office/drawing/2014/main" id="{ED855E53-135E-FC8D-B13A-714D36E784C6}"/>
                  </a:ext>
                </a:extLst>
              </p:cNvPr>
              <p:cNvSpPr>
                <a:spLocks noChangeArrowheads="1"/>
              </p:cNvSpPr>
              <p:nvPr/>
            </p:nvSpPr>
            <p:spPr bwMode="auto">
              <a:xfrm>
                <a:off x="2400" y="283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rPr>
                  <a:t>阻塞</a:t>
                </a: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14" name="Group 27">
              <a:extLst>
                <a:ext uri="{FF2B5EF4-FFF2-40B4-BE49-F238E27FC236}">
                  <a16:creationId xmlns:a16="http://schemas.microsoft.com/office/drawing/2014/main" id="{E30E9C52-E0E2-7620-D4E8-EA29ECD6C80B}"/>
                </a:ext>
              </a:extLst>
            </p:cNvPr>
            <p:cNvGrpSpPr>
              <a:grpSpLocks/>
            </p:cNvGrpSpPr>
            <p:nvPr/>
          </p:nvGrpSpPr>
          <p:grpSpPr bwMode="auto">
            <a:xfrm>
              <a:off x="4510088" y="5192985"/>
              <a:ext cx="457200" cy="658813"/>
              <a:chOff x="3024" y="2640"/>
              <a:chExt cx="288" cy="480"/>
            </a:xfrm>
          </p:grpSpPr>
          <p:sp>
            <p:nvSpPr>
              <p:cNvPr id="20" name="Line 28">
                <a:extLst>
                  <a:ext uri="{FF2B5EF4-FFF2-40B4-BE49-F238E27FC236}">
                    <a16:creationId xmlns:a16="http://schemas.microsoft.com/office/drawing/2014/main" id="{EA344C0B-F084-B56B-0BE7-470C70F584AB}"/>
                  </a:ext>
                </a:extLst>
              </p:cNvPr>
              <p:cNvSpPr>
                <a:spLocks noChangeShapeType="1"/>
              </p:cNvSpPr>
              <p:nvPr/>
            </p:nvSpPr>
            <p:spPr bwMode="auto">
              <a:xfrm flipH="1">
                <a:off x="3168" y="2640"/>
                <a:ext cx="0" cy="288"/>
              </a:xfrm>
              <a:prstGeom prst="line">
                <a:avLst/>
              </a:prstGeom>
              <a:noFill/>
              <a:ln w="9525" cap="rnd">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4" name="Rectangle 29">
                <a:extLst>
                  <a:ext uri="{FF2B5EF4-FFF2-40B4-BE49-F238E27FC236}">
                    <a16:creationId xmlns:a16="http://schemas.microsoft.com/office/drawing/2014/main" id="{E2850B7E-01F4-161D-DEF1-12F75D10A613}"/>
                  </a:ext>
                </a:extLst>
              </p:cNvPr>
              <p:cNvSpPr>
                <a:spLocks noChangeArrowheads="1"/>
              </p:cNvSpPr>
              <p:nvPr/>
            </p:nvSpPr>
            <p:spPr bwMode="auto">
              <a:xfrm>
                <a:off x="3024" y="283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rPr>
                  <a:t>阻塞</a:t>
                </a: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15" name="Group 30">
              <a:extLst>
                <a:ext uri="{FF2B5EF4-FFF2-40B4-BE49-F238E27FC236}">
                  <a16:creationId xmlns:a16="http://schemas.microsoft.com/office/drawing/2014/main" id="{EC06F938-8691-0085-9735-2339D067A4BC}"/>
                </a:ext>
              </a:extLst>
            </p:cNvPr>
            <p:cNvGrpSpPr>
              <a:grpSpLocks/>
            </p:cNvGrpSpPr>
            <p:nvPr/>
          </p:nvGrpSpPr>
          <p:grpSpPr bwMode="auto">
            <a:xfrm>
              <a:off x="3748088" y="5878785"/>
              <a:ext cx="990600" cy="790575"/>
              <a:chOff x="2544" y="3072"/>
              <a:chExt cx="528" cy="480"/>
            </a:xfrm>
          </p:grpSpPr>
          <p:sp>
            <p:nvSpPr>
              <p:cNvPr id="17" name="Rectangle 31">
                <a:extLst>
                  <a:ext uri="{FF2B5EF4-FFF2-40B4-BE49-F238E27FC236}">
                    <a16:creationId xmlns:a16="http://schemas.microsoft.com/office/drawing/2014/main" id="{16A5247B-E07E-3D79-7334-2A65517A410A}"/>
                  </a:ext>
                </a:extLst>
              </p:cNvPr>
              <p:cNvSpPr>
                <a:spLocks noChangeArrowheads="1"/>
              </p:cNvSpPr>
              <p:nvPr/>
            </p:nvSpPr>
            <p:spPr bwMode="auto">
              <a:xfrm>
                <a:off x="2640" y="326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a:ln>
                      <a:noFill/>
                    </a:ln>
                    <a:solidFill>
                      <a:srgbClr val="FF0000"/>
                    </a:solidFill>
                    <a:effectLst/>
                    <a:uLnTx/>
                    <a:uFillTx/>
                    <a:latin typeface="Times New Roman" panose="02020603050405020304" pitchFamily="18" charset="0"/>
                    <a:ea typeface="隶书" panose="02010509060101010101" pitchFamily="49" charset="-122"/>
                  </a:rPr>
                  <a:t>死锁</a:t>
                </a:r>
                <a:endParaRPr kumimoji="1" lang="zh-CN" altLang="en-US" sz="2800" b="0"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18" name="Line 32">
                <a:extLst>
                  <a:ext uri="{FF2B5EF4-FFF2-40B4-BE49-F238E27FC236}">
                    <a16:creationId xmlns:a16="http://schemas.microsoft.com/office/drawing/2014/main" id="{7E1EC704-D5CA-7DC7-EFCA-2A0E2EBF0862}"/>
                  </a:ext>
                </a:extLst>
              </p:cNvPr>
              <p:cNvSpPr>
                <a:spLocks noChangeShapeType="1"/>
              </p:cNvSpPr>
              <p:nvPr/>
            </p:nvSpPr>
            <p:spPr bwMode="auto">
              <a:xfrm>
                <a:off x="2544" y="3072"/>
                <a:ext cx="240" cy="240"/>
              </a:xfrm>
              <a:prstGeom prst="line">
                <a:avLst/>
              </a:prstGeom>
              <a:noFill/>
              <a:ln w="9525">
                <a:solidFill>
                  <a:srgbClr val="FF33CC"/>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9" name="Line 33">
                <a:extLst>
                  <a:ext uri="{FF2B5EF4-FFF2-40B4-BE49-F238E27FC236}">
                    <a16:creationId xmlns:a16="http://schemas.microsoft.com/office/drawing/2014/main" id="{2802785C-7171-6CD0-CF27-6C80154E812F}"/>
                  </a:ext>
                </a:extLst>
              </p:cNvPr>
              <p:cNvSpPr>
                <a:spLocks noChangeShapeType="1"/>
              </p:cNvSpPr>
              <p:nvPr/>
            </p:nvSpPr>
            <p:spPr bwMode="auto">
              <a:xfrm flipH="1">
                <a:off x="2832" y="3072"/>
                <a:ext cx="240" cy="240"/>
              </a:xfrm>
              <a:prstGeom prst="line">
                <a:avLst/>
              </a:prstGeom>
              <a:noFill/>
              <a:ln w="9525">
                <a:solidFill>
                  <a:srgbClr val="FF33CC"/>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16" name="Rectangle 34">
              <a:extLst>
                <a:ext uri="{FF2B5EF4-FFF2-40B4-BE49-F238E27FC236}">
                  <a16:creationId xmlns:a16="http://schemas.microsoft.com/office/drawing/2014/main" id="{E5239923-F5AC-5E7F-FD64-AD1D1A2FF41E}"/>
                </a:ext>
              </a:extLst>
            </p:cNvPr>
            <p:cNvSpPr>
              <a:spLocks noChangeArrowheads="1"/>
            </p:cNvSpPr>
            <p:nvPr/>
          </p:nvSpPr>
          <p:spPr bwMode="auto">
            <a:xfrm>
              <a:off x="1995488" y="5192985"/>
              <a:ext cx="1371600" cy="527050"/>
            </a:xfrm>
            <a:prstGeom prst="rect">
              <a:avLst/>
            </a:prstGeom>
            <a:solidFill>
              <a:srgbClr val="FFFF00"/>
            </a:solidFill>
            <a:ln w="9525">
              <a:solidFill>
                <a:srgbClr val="000000"/>
              </a:solidFill>
              <a:miter lim="800000"/>
              <a:headEnd/>
              <a:tailEnd/>
            </a:ln>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9900FF"/>
                  </a:solidFill>
                  <a:effectLst/>
                  <a:uLnTx/>
                  <a:uFillTx/>
                  <a:latin typeface="Times New Roman" panose="02020603050405020304" pitchFamily="18" charset="0"/>
                  <a:ea typeface="宋体" panose="02010600030101010101" pitchFamily="2" charset="-122"/>
                </a:rPr>
                <a:t>打印机</a:t>
              </a:r>
            </a:p>
          </p:txBody>
        </p:sp>
      </p:grpSp>
      <p:sp>
        <p:nvSpPr>
          <p:cNvPr id="45" name="文本框 44">
            <a:extLst>
              <a:ext uri="{FF2B5EF4-FFF2-40B4-BE49-F238E27FC236}">
                <a16:creationId xmlns:a16="http://schemas.microsoft.com/office/drawing/2014/main" id="{7D157223-6CA6-4301-91BF-94FC9BACA69E}"/>
              </a:ext>
            </a:extLst>
          </p:cNvPr>
          <p:cNvSpPr txBox="1"/>
          <p:nvPr/>
        </p:nvSpPr>
        <p:spPr>
          <a:xfrm>
            <a:off x="654845" y="992951"/>
            <a:ext cx="5384800" cy="584775"/>
          </a:xfrm>
          <a:prstGeom prst="rect">
            <a:avLst/>
          </a:prstGeom>
          <a:noFill/>
        </p:spPr>
        <p:txBody>
          <a:bodyPr wrap="square" rtlCol="0">
            <a:spAutoFit/>
          </a:bodyPr>
          <a:lstStyle/>
          <a:p>
            <a:r>
              <a:rPr lang="en-US" altLang="zh-CN" sz="3200" b="1" dirty="0">
                <a:solidFill>
                  <a:srgbClr val="FF0000"/>
                </a:solidFill>
              </a:rPr>
              <a:t>2. </a:t>
            </a:r>
            <a:r>
              <a:rPr lang="zh-CN" altLang="en-US" sz="3200" b="1" dirty="0">
                <a:solidFill>
                  <a:srgbClr val="FF0000"/>
                </a:solidFill>
              </a:rPr>
              <a:t>产生死锁的原因</a:t>
            </a:r>
          </a:p>
        </p:txBody>
      </p:sp>
    </p:spTree>
    <p:extLst>
      <p:ext uri="{BB962C8B-B14F-4D97-AF65-F5344CB8AC3E}">
        <p14:creationId xmlns:p14="http://schemas.microsoft.com/office/powerpoint/2010/main" val="279848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8009B-F472-4D0D-D492-F60F9F4EE000}"/>
              </a:ext>
            </a:extLst>
          </p:cNvPr>
          <p:cNvSpPr>
            <a:spLocks noGrp="1"/>
          </p:cNvSpPr>
          <p:nvPr>
            <p:ph type="title"/>
          </p:nvPr>
        </p:nvSpPr>
        <p:spPr/>
        <p:txBody>
          <a:bodyPr/>
          <a:lstStyle/>
          <a:p>
            <a:r>
              <a:rPr lang="en-US" altLang="zh-CN" dirty="0">
                <a:solidFill>
                  <a:srgbClr val="FF0000"/>
                </a:solidFill>
              </a:rPr>
              <a:t>4.3</a:t>
            </a:r>
            <a:r>
              <a:rPr lang="zh-CN" altLang="en-US" sz="4400" b="1" dirty="0">
                <a:solidFill>
                  <a:srgbClr val="FF0000"/>
                </a:solidFill>
              </a:rPr>
              <a:t>死锁的基本概念</a:t>
            </a:r>
            <a:endParaRPr lang="zh-CN" altLang="en-US" dirty="0"/>
          </a:p>
        </p:txBody>
      </p:sp>
      <p:sp>
        <p:nvSpPr>
          <p:cNvPr id="3" name="内容占位符 2">
            <a:extLst>
              <a:ext uri="{FF2B5EF4-FFF2-40B4-BE49-F238E27FC236}">
                <a16:creationId xmlns:a16="http://schemas.microsoft.com/office/drawing/2014/main" id="{5E687A87-2B12-2046-E243-1AEB37EF583E}"/>
              </a:ext>
            </a:extLst>
          </p:cNvPr>
          <p:cNvSpPr>
            <a:spLocks noGrp="1"/>
          </p:cNvSpPr>
          <p:nvPr>
            <p:ph idx="1"/>
          </p:nvPr>
        </p:nvSpPr>
        <p:spPr>
          <a:xfrm>
            <a:off x="604156" y="1640490"/>
            <a:ext cx="7886700" cy="4351338"/>
          </a:xfrm>
        </p:spPr>
        <p:txBody>
          <a:bodyPr>
            <a:normAutofit/>
          </a:bodyPr>
          <a:lstStyle/>
          <a:p>
            <a:pPr>
              <a:lnSpc>
                <a:spcPct val="90000"/>
              </a:lnSpc>
              <a:spcBef>
                <a:spcPct val="50000"/>
              </a:spcBef>
              <a:buSzPct val="85000"/>
              <a:buFont typeface="Wingdings" panose="05000000000000000000" pitchFamily="2" charset="2"/>
              <a:buChar char="n"/>
              <a:defRPr/>
            </a:pPr>
            <a:r>
              <a:rPr kumimoji="1" lang="zh-CN" altLang="en-US" sz="3200" b="1" dirty="0">
                <a:solidFill>
                  <a:srgbClr val="7030A0"/>
                </a:solidFill>
                <a:latin typeface="+mn-ea"/>
                <a:sym typeface="Wingdings 2" pitchFamily="18" charset="2"/>
              </a:rPr>
              <a:t>资源竞争：竞争</a:t>
            </a:r>
            <a:r>
              <a:rPr kumimoji="1" lang="zh-CN" altLang="en-US" sz="3200" b="1" dirty="0">
                <a:solidFill>
                  <a:srgbClr val="FF0000"/>
                </a:solidFill>
                <a:latin typeface="+mn-ea"/>
                <a:sym typeface="Wingdings 2" pitchFamily="18" charset="2"/>
              </a:rPr>
              <a:t>消耗性</a:t>
            </a:r>
            <a:r>
              <a:rPr kumimoji="1" lang="zh-CN" altLang="en-US" sz="3200" b="1" dirty="0">
                <a:solidFill>
                  <a:srgbClr val="7030A0"/>
                </a:solidFill>
                <a:latin typeface="+mn-ea"/>
                <a:sym typeface="Wingdings 2" pitchFamily="18" charset="2"/>
              </a:rPr>
              <a:t>资源产生死锁</a:t>
            </a:r>
            <a:endParaRPr lang="zh-CN" altLang="en-US" sz="3200" b="1" dirty="0">
              <a:solidFill>
                <a:srgbClr val="7030A0"/>
              </a:solidFill>
            </a:endParaRPr>
          </a:p>
        </p:txBody>
      </p:sp>
      <p:sp>
        <p:nvSpPr>
          <p:cNvPr id="22" name="Rectangle 5">
            <a:extLst>
              <a:ext uri="{FF2B5EF4-FFF2-40B4-BE49-F238E27FC236}">
                <a16:creationId xmlns:a16="http://schemas.microsoft.com/office/drawing/2014/main" id="{995BDF90-EEA0-0E74-AD2E-057891B966DB}"/>
              </a:ext>
            </a:extLst>
          </p:cNvPr>
          <p:cNvSpPr>
            <a:spLocks noChangeArrowheads="1"/>
          </p:cNvSpPr>
          <p:nvPr/>
        </p:nvSpPr>
        <p:spPr bwMode="auto">
          <a:xfrm>
            <a:off x="583361" y="2397213"/>
            <a:ext cx="4580619" cy="3352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fontAlgn="base" hangingPunct="1">
              <a:lnSpc>
                <a:spcPct val="95000"/>
              </a:lnSpc>
              <a:spcBef>
                <a:spcPct val="0"/>
              </a:spcBef>
              <a:spcAft>
                <a:spcPct val="0"/>
              </a:spcAft>
            </a:pPr>
            <a:r>
              <a:rPr kumimoji="1" lang="zh-CN" altLang="en-US" sz="2400" dirty="0">
                <a:solidFill>
                  <a:srgbClr val="000000"/>
                </a:solidFill>
                <a:latin typeface="Times New Roman" panose="02020603050405020304" pitchFamily="18" charset="0"/>
              </a:rPr>
              <a:t>执行顺序</a:t>
            </a:r>
            <a:r>
              <a:rPr kumimoji="1" lang="en-US" altLang="zh-CN" sz="2400" dirty="0">
                <a:solidFill>
                  <a:srgbClr val="000000"/>
                </a:solidFill>
                <a:latin typeface="Times New Roman" panose="02020603050405020304" pitchFamily="18" charset="0"/>
              </a:rPr>
              <a:t>1</a:t>
            </a:r>
            <a:r>
              <a:rPr kumimoji="1" lang="zh-CN" altLang="en-US" sz="2400" dirty="0">
                <a:solidFill>
                  <a:srgbClr val="000000"/>
                </a:solidFill>
                <a:latin typeface="Times New Roman" panose="02020603050405020304" pitchFamily="18" charset="0"/>
              </a:rPr>
              <a:t>：</a:t>
            </a:r>
            <a:endParaRPr kumimoji="1" lang="en-US" altLang="zh-CN" sz="2400" dirty="0">
              <a:solidFill>
                <a:srgbClr val="000000"/>
              </a:solidFill>
              <a:latin typeface="Times New Roman" panose="02020603050405020304" pitchFamily="18" charset="0"/>
            </a:endParaRPr>
          </a:p>
          <a:p>
            <a:pPr eaLnBrk="1" fontAlgn="base" hangingPunct="1">
              <a:lnSpc>
                <a:spcPct val="110000"/>
              </a:lnSpc>
              <a:spcBef>
                <a:spcPct val="0"/>
              </a:spcBef>
              <a:spcAft>
                <a:spcPct val="0"/>
              </a:spcAft>
            </a:pPr>
            <a:r>
              <a:rPr kumimoji="1" lang="en-US" altLang="zh-CN" sz="2200" dirty="0">
                <a:solidFill>
                  <a:srgbClr val="0000FF"/>
                </a:solidFill>
                <a:latin typeface="Times New Roman" panose="02020603050405020304" pitchFamily="18" charset="0"/>
              </a:rPr>
              <a:t>P</a:t>
            </a:r>
            <a:r>
              <a:rPr kumimoji="1" lang="en-US" altLang="zh-CN" sz="2200" baseline="-25000" dirty="0">
                <a:solidFill>
                  <a:srgbClr val="0000FF"/>
                </a:solidFill>
                <a:latin typeface="Times New Roman" panose="02020603050405020304" pitchFamily="18" charset="0"/>
              </a:rPr>
              <a:t>1</a:t>
            </a:r>
            <a:r>
              <a:rPr kumimoji="1" lang="en-US" altLang="zh-CN" sz="2200" dirty="0">
                <a:solidFill>
                  <a:srgbClr val="0000FF"/>
                </a:solidFill>
                <a:latin typeface="Times New Roman" panose="02020603050405020304" pitchFamily="18" charset="0"/>
              </a:rPr>
              <a:t>: </a:t>
            </a:r>
            <a:r>
              <a:rPr kumimoji="1" lang="en-US" altLang="zh-CN" sz="2200" dirty="0">
                <a:solidFill>
                  <a:srgbClr val="CC3300"/>
                </a:solidFill>
                <a:latin typeface="Times New Roman" panose="02020603050405020304" pitchFamily="18" charset="0"/>
              </a:rPr>
              <a:t>… Release(S</a:t>
            </a:r>
            <a:r>
              <a:rPr kumimoji="1" lang="en-US" altLang="zh-CN" sz="2200" baseline="-25000" dirty="0">
                <a:solidFill>
                  <a:srgbClr val="CC3300"/>
                </a:solidFill>
                <a:latin typeface="Times New Roman" panose="02020603050405020304" pitchFamily="18" charset="0"/>
              </a:rPr>
              <a:t>1</a:t>
            </a:r>
            <a:r>
              <a:rPr kumimoji="1" lang="en-US" altLang="zh-CN" sz="2200" dirty="0">
                <a:solidFill>
                  <a:srgbClr val="CC3300"/>
                </a:solidFill>
                <a:latin typeface="Times New Roman" panose="02020603050405020304" pitchFamily="18" charset="0"/>
              </a:rPr>
              <a:t>); Request(S</a:t>
            </a:r>
            <a:r>
              <a:rPr kumimoji="1" lang="en-US" altLang="zh-CN" sz="2200" baseline="-25000" dirty="0">
                <a:solidFill>
                  <a:srgbClr val="CC3300"/>
                </a:solidFill>
                <a:latin typeface="Times New Roman" panose="02020603050405020304" pitchFamily="18" charset="0"/>
              </a:rPr>
              <a:t>3</a:t>
            </a:r>
            <a:r>
              <a:rPr kumimoji="1" lang="en-US" altLang="zh-CN" sz="2200" dirty="0">
                <a:solidFill>
                  <a:srgbClr val="CC3300"/>
                </a:solidFill>
                <a:latin typeface="Times New Roman" panose="02020603050405020304" pitchFamily="18" charset="0"/>
              </a:rPr>
              <a:t>);…</a:t>
            </a:r>
          </a:p>
          <a:p>
            <a:pPr eaLnBrk="1" fontAlgn="base" hangingPunct="1">
              <a:lnSpc>
                <a:spcPct val="110000"/>
              </a:lnSpc>
              <a:spcBef>
                <a:spcPct val="0"/>
              </a:spcBef>
              <a:spcAft>
                <a:spcPct val="0"/>
              </a:spcAft>
            </a:pPr>
            <a:r>
              <a:rPr kumimoji="1" lang="en-US" altLang="zh-CN" sz="2200" dirty="0">
                <a:solidFill>
                  <a:srgbClr val="0000FF"/>
                </a:solidFill>
                <a:latin typeface="Times New Roman" panose="02020603050405020304" pitchFamily="18" charset="0"/>
              </a:rPr>
              <a:t>P</a:t>
            </a:r>
            <a:r>
              <a:rPr kumimoji="1" lang="en-US" altLang="zh-CN" sz="2200" baseline="-25000" dirty="0">
                <a:solidFill>
                  <a:srgbClr val="0000FF"/>
                </a:solidFill>
                <a:latin typeface="Times New Roman" panose="02020603050405020304" pitchFamily="18" charset="0"/>
              </a:rPr>
              <a:t>2</a:t>
            </a:r>
            <a:r>
              <a:rPr kumimoji="1" lang="en-US" altLang="zh-CN" sz="2200" dirty="0">
                <a:solidFill>
                  <a:srgbClr val="0000FF"/>
                </a:solidFill>
                <a:latin typeface="Times New Roman" panose="02020603050405020304" pitchFamily="18" charset="0"/>
              </a:rPr>
              <a:t>: </a:t>
            </a:r>
            <a:r>
              <a:rPr kumimoji="1" lang="en-US" altLang="zh-CN" sz="2200" dirty="0">
                <a:solidFill>
                  <a:srgbClr val="CC3300"/>
                </a:solidFill>
                <a:latin typeface="Times New Roman" panose="02020603050405020304" pitchFamily="18" charset="0"/>
              </a:rPr>
              <a:t>… Release(S</a:t>
            </a:r>
            <a:r>
              <a:rPr kumimoji="1" lang="en-US" altLang="zh-CN" sz="2200" baseline="-25000" dirty="0">
                <a:solidFill>
                  <a:srgbClr val="CC3300"/>
                </a:solidFill>
                <a:latin typeface="Times New Roman" panose="02020603050405020304" pitchFamily="18" charset="0"/>
              </a:rPr>
              <a:t>2</a:t>
            </a:r>
            <a:r>
              <a:rPr kumimoji="1" lang="en-US" altLang="zh-CN" sz="2200" dirty="0">
                <a:solidFill>
                  <a:srgbClr val="CC3300"/>
                </a:solidFill>
                <a:latin typeface="Times New Roman" panose="02020603050405020304" pitchFamily="18" charset="0"/>
              </a:rPr>
              <a:t>); Request(S</a:t>
            </a:r>
            <a:r>
              <a:rPr kumimoji="1" lang="en-US" altLang="zh-CN" sz="2200" baseline="-25000" dirty="0">
                <a:solidFill>
                  <a:srgbClr val="CC3300"/>
                </a:solidFill>
                <a:latin typeface="Times New Roman" panose="02020603050405020304" pitchFamily="18" charset="0"/>
              </a:rPr>
              <a:t>1</a:t>
            </a:r>
            <a:r>
              <a:rPr kumimoji="1" lang="en-US" altLang="zh-CN" sz="2200" dirty="0">
                <a:solidFill>
                  <a:srgbClr val="CC3300"/>
                </a:solidFill>
                <a:latin typeface="Times New Roman" panose="02020603050405020304" pitchFamily="18" charset="0"/>
              </a:rPr>
              <a:t>);… </a:t>
            </a:r>
          </a:p>
          <a:p>
            <a:pPr eaLnBrk="1" fontAlgn="base" hangingPunct="1">
              <a:lnSpc>
                <a:spcPct val="110000"/>
              </a:lnSpc>
              <a:spcBef>
                <a:spcPct val="0"/>
              </a:spcBef>
              <a:spcAft>
                <a:spcPct val="0"/>
              </a:spcAft>
            </a:pPr>
            <a:r>
              <a:rPr kumimoji="1" lang="en-US" altLang="zh-CN" sz="2200" dirty="0">
                <a:solidFill>
                  <a:srgbClr val="0000FF"/>
                </a:solidFill>
                <a:latin typeface="Times New Roman" panose="02020603050405020304" pitchFamily="18" charset="0"/>
              </a:rPr>
              <a:t>P</a:t>
            </a:r>
            <a:r>
              <a:rPr kumimoji="1" lang="en-US" altLang="zh-CN" sz="2200" baseline="-25000" dirty="0">
                <a:solidFill>
                  <a:srgbClr val="0000FF"/>
                </a:solidFill>
                <a:latin typeface="Times New Roman" panose="02020603050405020304" pitchFamily="18" charset="0"/>
              </a:rPr>
              <a:t>3</a:t>
            </a:r>
            <a:r>
              <a:rPr kumimoji="1" lang="en-US" altLang="zh-CN" sz="2200" dirty="0">
                <a:solidFill>
                  <a:srgbClr val="0000FF"/>
                </a:solidFill>
                <a:latin typeface="Times New Roman" panose="02020603050405020304" pitchFamily="18" charset="0"/>
              </a:rPr>
              <a:t>: </a:t>
            </a:r>
            <a:r>
              <a:rPr kumimoji="1" lang="en-US" altLang="zh-CN" sz="2200" dirty="0">
                <a:solidFill>
                  <a:srgbClr val="CC3300"/>
                </a:solidFill>
                <a:latin typeface="Times New Roman" panose="02020603050405020304" pitchFamily="18" charset="0"/>
              </a:rPr>
              <a:t>… Release(S</a:t>
            </a:r>
            <a:r>
              <a:rPr kumimoji="1" lang="en-US" altLang="zh-CN" sz="2200" baseline="-25000" dirty="0">
                <a:solidFill>
                  <a:srgbClr val="CC3300"/>
                </a:solidFill>
                <a:latin typeface="Times New Roman" panose="02020603050405020304" pitchFamily="18" charset="0"/>
              </a:rPr>
              <a:t>3</a:t>
            </a:r>
            <a:r>
              <a:rPr kumimoji="1" lang="en-US" altLang="zh-CN" sz="2200" dirty="0">
                <a:solidFill>
                  <a:srgbClr val="CC3300"/>
                </a:solidFill>
                <a:latin typeface="Times New Roman" panose="02020603050405020304" pitchFamily="18" charset="0"/>
              </a:rPr>
              <a:t>); Request(S</a:t>
            </a:r>
            <a:r>
              <a:rPr kumimoji="1" lang="en-US" altLang="zh-CN" sz="2200" baseline="-25000" dirty="0">
                <a:solidFill>
                  <a:srgbClr val="CC3300"/>
                </a:solidFill>
                <a:latin typeface="Times New Roman" panose="02020603050405020304" pitchFamily="18" charset="0"/>
              </a:rPr>
              <a:t>2</a:t>
            </a:r>
            <a:r>
              <a:rPr kumimoji="1" lang="en-US" altLang="zh-CN" sz="2200" dirty="0">
                <a:solidFill>
                  <a:srgbClr val="CC3300"/>
                </a:solidFill>
                <a:latin typeface="Times New Roman" panose="02020603050405020304" pitchFamily="18" charset="0"/>
              </a:rPr>
              <a:t>);… </a:t>
            </a:r>
          </a:p>
          <a:p>
            <a:pPr eaLnBrk="1" fontAlgn="base" hangingPunct="1">
              <a:lnSpc>
                <a:spcPct val="95000"/>
              </a:lnSpc>
              <a:spcBef>
                <a:spcPct val="0"/>
              </a:spcBef>
              <a:spcAft>
                <a:spcPct val="0"/>
              </a:spcAft>
            </a:pPr>
            <a:endParaRPr kumimoji="1" lang="en-US" altLang="zh-CN" sz="2400" dirty="0">
              <a:solidFill>
                <a:srgbClr val="000000"/>
              </a:solidFill>
              <a:latin typeface="Times New Roman" panose="02020603050405020304" pitchFamily="18" charset="0"/>
            </a:endParaRPr>
          </a:p>
          <a:p>
            <a:pPr eaLnBrk="1" fontAlgn="base" hangingPunct="1">
              <a:lnSpc>
                <a:spcPct val="95000"/>
              </a:lnSpc>
              <a:spcBef>
                <a:spcPct val="0"/>
              </a:spcBef>
              <a:spcAft>
                <a:spcPct val="0"/>
              </a:spcAft>
            </a:pPr>
            <a:r>
              <a:rPr kumimoji="1" lang="zh-CN" altLang="en-US" sz="2400" dirty="0">
                <a:solidFill>
                  <a:srgbClr val="000000"/>
                </a:solidFill>
                <a:latin typeface="Times New Roman" panose="02020603050405020304" pitchFamily="18" charset="0"/>
              </a:rPr>
              <a:t>执行顺序</a:t>
            </a:r>
            <a:r>
              <a:rPr kumimoji="1" lang="en-US" altLang="zh-CN" sz="2400" dirty="0">
                <a:solidFill>
                  <a:srgbClr val="000000"/>
                </a:solidFill>
                <a:latin typeface="Times New Roman" panose="02020603050405020304" pitchFamily="18" charset="0"/>
              </a:rPr>
              <a:t>2</a:t>
            </a:r>
            <a:r>
              <a:rPr kumimoji="1" lang="zh-CN" altLang="en-US" sz="2400" dirty="0">
                <a:solidFill>
                  <a:srgbClr val="000000"/>
                </a:solidFill>
                <a:latin typeface="Times New Roman" panose="02020603050405020304" pitchFamily="18" charset="0"/>
              </a:rPr>
              <a:t>：</a:t>
            </a:r>
            <a:endParaRPr kumimoji="1" lang="en-US" altLang="zh-CN" sz="2400" dirty="0">
              <a:solidFill>
                <a:srgbClr val="000000"/>
              </a:solidFill>
              <a:latin typeface="Times New Roman" panose="02020603050405020304" pitchFamily="18" charset="0"/>
            </a:endParaRPr>
          </a:p>
          <a:p>
            <a:pPr eaLnBrk="1" fontAlgn="base" hangingPunct="1">
              <a:lnSpc>
                <a:spcPct val="110000"/>
              </a:lnSpc>
              <a:spcBef>
                <a:spcPct val="0"/>
              </a:spcBef>
              <a:spcAft>
                <a:spcPct val="0"/>
              </a:spcAft>
            </a:pPr>
            <a:r>
              <a:rPr kumimoji="1" lang="en-US" altLang="zh-CN" sz="2200" dirty="0">
                <a:solidFill>
                  <a:srgbClr val="0000FF"/>
                </a:solidFill>
                <a:latin typeface="Times New Roman" panose="02020603050405020304" pitchFamily="18" charset="0"/>
              </a:rPr>
              <a:t>P1: </a:t>
            </a:r>
            <a:r>
              <a:rPr kumimoji="1" lang="en-US" altLang="zh-CN" sz="2200" dirty="0">
                <a:solidFill>
                  <a:srgbClr val="CC3300"/>
                </a:solidFill>
                <a:latin typeface="Times New Roman" panose="02020603050405020304" pitchFamily="18" charset="0"/>
              </a:rPr>
              <a:t>…Request(S</a:t>
            </a:r>
            <a:r>
              <a:rPr kumimoji="1" lang="en-US" altLang="zh-CN" sz="2200" baseline="-25000" dirty="0">
                <a:solidFill>
                  <a:srgbClr val="CC3300"/>
                </a:solidFill>
                <a:latin typeface="Times New Roman" panose="02020603050405020304" pitchFamily="18" charset="0"/>
              </a:rPr>
              <a:t>3</a:t>
            </a:r>
            <a:r>
              <a:rPr kumimoji="1" lang="en-US" altLang="zh-CN" sz="2200" dirty="0">
                <a:solidFill>
                  <a:srgbClr val="CC3300"/>
                </a:solidFill>
                <a:latin typeface="Times New Roman" panose="02020603050405020304" pitchFamily="18" charset="0"/>
              </a:rPr>
              <a:t>); Release(S</a:t>
            </a:r>
            <a:r>
              <a:rPr kumimoji="1" lang="en-US" altLang="zh-CN" sz="2200" baseline="-25000" dirty="0">
                <a:solidFill>
                  <a:srgbClr val="CC3300"/>
                </a:solidFill>
                <a:latin typeface="Times New Roman" panose="02020603050405020304" pitchFamily="18" charset="0"/>
              </a:rPr>
              <a:t>1</a:t>
            </a:r>
            <a:r>
              <a:rPr kumimoji="1" lang="en-US" altLang="zh-CN" sz="2200" dirty="0">
                <a:solidFill>
                  <a:srgbClr val="CC3300"/>
                </a:solidFill>
                <a:latin typeface="Times New Roman" panose="02020603050405020304" pitchFamily="18" charset="0"/>
              </a:rPr>
              <a:t>); …</a:t>
            </a:r>
          </a:p>
          <a:p>
            <a:pPr eaLnBrk="1" fontAlgn="base" hangingPunct="1">
              <a:lnSpc>
                <a:spcPct val="110000"/>
              </a:lnSpc>
              <a:spcBef>
                <a:spcPct val="0"/>
              </a:spcBef>
              <a:spcAft>
                <a:spcPct val="0"/>
              </a:spcAft>
            </a:pPr>
            <a:r>
              <a:rPr kumimoji="1" lang="en-US" altLang="zh-CN" sz="2200" dirty="0">
                <a:solidFill>
                  <a:srgbClr val="0000FF"/>
                </a:solidFill>
                <a:latin typeface="Times New Roman" panose="02020603050405020304" pitchFamily="18" charset="0"/>
              </a:rPr>
              <a:t>P2: </a:t>
            </a:r>
            <a:r>
              <a:rPr kumimoji="1" lang="en-US" altLang="zh-CN" sz="2200" dirty="0">
                <a:solidFill>
                  <a:srgbClr val="CC3300"/>
                </a:solidFill>
                <a:latin typeface="Times New Roman" panose="02020603050405020304" pitchFamily="18" charset="0"/>
              </a:rPr>
              <a:t>…Request(S</a:t>
            </a:r>
            <a:r>
              <a:rPr kumimoji="1" lang="en-US" altLang="zh-CN" sz="2200" baseline="-25000" dirty="0">
                <a:solidFill>
                  <a:srgbClr val="CC3300"/>
                </a:solidFill>
                <a:latin typeface="Times New Roman" panose="02020603050405020304" pitchFamily="18" charset="0"/>
              </a:rPr>
              <a:t>1</a:t>
            </a:r>
            <a:r>
              <a:rPr kumimoji="1" lang="en-US" altLang="zh-CN" sz="2200" dirty="0">
                <a:solidFill>
                  <a:srgbClr val="CC3300"/>
                </a:solidFill>
                <a:latin typeface="Times New Roman" panose="02020603050405020304" pitchFamily="18" charset="0"/>
              </a:rPr>
              <a:t>); Release(S</a:t>
            </a:r>
            <a:r>
              <a:rPr kumimoji="1" lang="en-US" altLang="zh-CN" sz="2200" baseline="-25000" dirty="0">
                <a:solidFill>
                  <a:srgbClr val="CC3300"/>
                </a:solidFill>
                <a:latin typeface="Times New Roman" panose="02020603050405020304" pitchFamily="18" charset="0"/>
              </a:rPr>
              <a:t>2</a:t>
            </a:r>
            <a:r>
              <a:rPr kumimoji="1" lang="en-US" altLang="zh-CN" sz="2200" dirty="0">
                <a:solidFill>
                  <a:srgbClr val="CC3300"/>
                </a:solidFill>
                <a:latin typeface="Times New Roman" panose="02020603050405020304" pitchFamily="18" charset="0"/>
              </a:rPr>
              <a:t>); …</a:t>
            </a:r>
          </a:p>
          <a:p>
            <a:pPr eaLnBrk="1" fontAlgn="base" hangingPunct="1">
              <a:lnSpc>
                <a:spcPct val="110000"/>
              </a:lnSpc>
              <a:spcBef>
                <a:spcPct val="0"/>
              </a:spcBef>
              <a:spcAft>
                <a:spcPct val="0"/>
              </a:spcAft>
            </a:pPr>
            <a:r>
              <a:rPr kumimoji="1" lang="en-US" altLang="zh-CN" sz="2200" dirty="0">
                <a:solidFill>
                  <a:srgbClr val="0000FF"/>
                </a:solidFill>
                <a:latin typeface="Times New Roman" panose="02020603050405020304" pitchFamily="18" charset="0"/>
              </a:rPr>
              <a:t>P3: </a:t>
            </a:r>
            <a:r>
              <a:rPr kumimoji="1" lang="en-US" altLang="zh-CN" sz="2200" dirty="0">
                <a:solidFill>
                  <a:srgbClr val="CC3300"/>
                </a:solidFill>
                <a:latin typeface="Times New Roman" panose="02020603050405020304" pitchFamily="18" charset="0"/>
              </a:rPr>
              <a:t>…Request(S</a:t>
            </a:r>
            <a:r>
              <a:rPr kumimoji="1" lang="en-US" altLang="zh-CN" sz="2200" baseline="-25000" dirty="0">
                <a:solidFill>
                  <a:srgbClr val="CC3300"/>
                </a:solidFill>
                <a:latin typeface="Times New Roman" panose="02020603050405020304" pitchFamily="18" charset="0"/>
              </a:rPr>
              <a:t>2</a:t>
            </a:r>
            <a:r>
              <a:rPr kumimoji="1" lang="en-US" altLang="zh-CN" sz="2200" dirty="0">
                <a:solidFill>
                  <a:srgbClr val="CC3300"/>
                </a:solidFill>
                <a:latin typeface="Times New Roman" panose="02020603050405020304" pitchFamily="18" charset="0"/>
              </a:rPr>
              <a:t>); Release(S</a:t>
            </a:r>
            <a:r>
              <a:rPr kumimoji="1" lang="en-US" altLang="zh-CN" sz="2200" baseline="-25000" dirty="0">
                <a:solidFill>
                  <a:srgbClr val="CC3300"/>
                </a:solidFill>
                <a:latin typeface="Times New Roman" panose="02020603050405020304" pitchFamily="18" charset="0"/>
              </a:rPr>
              <a:t>3</a:t>
            </a:r>
            <a:r>
              <a:rPr kumimoji="1" lang="en-US" altLang="zh-CN" sz="2200" dirty="0">
                <a:solidFill>
                  <a:srgbClr val="CC3300"/>
                </a:solidFill>
                <a:latin typeface="Times New Roman" panose="02020603050405020304" pitchFamily="18" charset="0"/>
              </a:rPr>
              <a:t>); …</a:t>
            </a:r>
          </a:p>
        </p:txBody>
      </p:sp>
      <p:grpSp>
        <p:nvGrpSpPr>
          <p:cNvPr id="61" name="Group 31">
            <a:extLst>
              <a:ext uri="{FF2B5EF4-FFF2-40B4-BE49-F238E27FC236}">
                <a16:creationId xmlns:a16="http://schemas.microsoft.com/office/drawing/2014/main" id="{B40691FC-98AE-B594-0A3E-DCA4F5526AFA}"/>
              </a:ext>
            </a:extLst>
          </p:cNvPr>
          <p:cNvGrpSpPr>
            <a:grpSpLocks/>
          </p:cNvGrpSpPr>
          <p:nvPr/>
        </p:nvGrpSpPr>
        <p:grpSpPr bwMode="auto">
          <a:xfrm>
            <a:off x="4800601" y="2706040"/>
            <a:ext cx="4084116" cy="3352455"/>
            <a:chOff x="204" y="754"/>
            <a:chExt cx="5171" cy="2779"/>
          </a:xfrm>
        </p:grpSpPr>
        <p:grpSp>
          <p:nvGrpSpPr>
            <p:cNvPr id="62" name="Group 32">
              <a:extLst>
                <a:ext uri="{FF2B5EF4-FFF2-40B4-BE49-F238E27FC236}">
                  <a16:creationId xmlns:a16="http://schemas.microsoft.com/office/drawing/2014/main" id="{5C3075E7-6975-74E6-42BA-29143C722075}"/>
                </a:ext>
              </a:extLst>
            </p:cNvPr>
            <p:cNvGrpSpPr>
              <a:grpSpLocks/>
            </p:cNvGrpSpPr>
            <p:nvPr/>
          </p:nvGrpSpPr>
          <p:grpSpPr bwMode="auto">
            <a:xfrm>
              <a:off x="204" y="754"/>
              <a:ext cx="5171" cy="2779"/>
              <a:chOff x="884" y="663"/>
              <a:chExt cx="3744" cy="2779"/>
            </a:xfrm>
          </p:grpSpPr>
          <p:sp>
            <p:nvSpPr>
              <p:cNvPr id="85" name="Oval 33">
                <a:extLst>
                  <a:ext uri="{FF2B5EF4-FFF2-40B4-BE49-F238E27FC236}">
                    <a16:creationId xmlns:a16="http://schemas.microsoft.com/office/drawing/2014/main" id="{07938597-7774-1A9E-2CED-78AF85338AD6}"/>
                  </a:ext>
                </a:extLst>
              </p:cNvPr>
              <p:cNvSpPr>
                <a:spLocks noChangeArrowheads="1"/>
              </p:cNvSpPr>
              <p:nvPr/>
            </p:nvSpPr>
            <p:spPr bwMode="auto">
              <a:xfrm>
                <a:off x="3696" y="2795"/>
                <a:ext cx="932" cy="604"/>
              </a:xfrm>
              <a:prstGeom prst="ellipse">
                <a:avLst/>
              </a:prstGeom>
              <a:solidFill>
                <a:srgbClr val="FFFF00"/>
              </a:solidFill>
              <a:ln w="9525">
                <a:solidFill>
                  <a:srgbClr val="FF0000"/>
                </a:solidFill>
                <a:round/>
                <a:headEnd/>
                <a:tailEnd/>
              </a:ln>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i="0" u="none" strike="noStrike" kern="0" cap="none" spc="0" normalizeH="0" baseline="0" noProof="0">
                    <a:ln>
                      <a:noFill/>
                    </a:ln>
                    <a:solidFill>
                      <a:srgbClr val="9900FF"/>
                    </a:solidFill>
                    <a:effectLst/>
                    <a:uLnTx/>
                    <a:uFillTx/>
                    <a:latin typeface="楷体" panose="02010609060101010101" pitchFamily="49" charset="-122"/>
                    <a:ea typeface="楷体" panose="02010609060101010101" pitchFamily="49" charset="-122"/>
                  </a:rPr>
                  <a:t>进程</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i="0" u="none" strike="noStrike" kern="0" cap="none" spc="0" normalizeH="0" baseline="0" noProof="0">
                    <a:ln>
                      <a:noFill/>
                    </a:ln>
                    <a:solidFill>
                      <a:srgbClr val="9900FF"/>
                    </a:solidFill>
                    <a:effectLst/>
                    <a:uLnTx/>
                    <a:uFillTx/>
                    <a:latin typeface="楷体" panose="02010609060101010101" pitchFamily="49" charset="-122"/>
                    <a:ea typeface="楷体" panose="02010609060101010101" pitchFamily="49" charset="-122"/>
                  </a:rPr>
                  <a:t>P2</a:t>
                </a:r>
              </a:p>
            </p:txBody>
          </p:sp>
          <p:sp>
            <p:nvSpPr>
              <p:cNvPr id="86" name="Oval 34">
                <a:extLst>
                  <a:ext uri="{FF2B5EF4-FFF2-40B4-BE49-F238E27FC236}">
                    <a16:creationId xmlns:a16="http://schemas.microsoft.com/office/drawing/2014/main" id="{B0566E48-A452-998B-6FB2-1CD86DDC57CF}"/>
                  </a:ext>
                </a:extLst>
              </p:cNvPr>
              <p:cNvSpPr>
                <a:spLocks noChangeArrowheads="1"/>
              </p:cNvSpPr>
              <p:nvPr/>
            </p:nvSpPr>
            <p:spPr bwMode="auto">
              <a:xfrm>
                <a:off x="884" y="2840"/>
                <a:ext cx="952" cy="602"/>
              </a:xfrm>
              <a:prstGeom prst="ellipse">
                <a:avLst/>
              </a:prstGeom>
              <a:solidFill>
                <a:srgbClr val="FFFF00"/>
              </a:solidFill>
              <a:ln w="9525">
                <a:solidFill>
                  <a:srgbClr val="FF0000"/>
                </a:solidFill>
                <a:round/>
                <a:headEnd/>
                <a:tailEnd/>
              </a:ln>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i="0" u="none" strike="noStrike" kern="0" cap="none" spc="0" normalizeH="0" baseline="0" noProof="0">
                    <a:ln>
                      <a:noFill/>
                    </a:ln>
                    <a:solidFill>
                      <a:srgbClr val="9900FF"/>
                    </a:solidFill>
                    <a:effectLst/>
                    <a:uLnTx/>
                    <a:uFillTx/>
                    <a:latin typeface="楷体" panose="02010609060101010101" pitchFamily="49" charset="-122"/>
                    <a:ea typeface="楷体" panose="02010609060101010101" pitchFamily="49" charset="-122"/>
                  </a:rPr>
                  <a:t>进程</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i="0" u="none" strike="noStrike" kern="0" cap="none" spc="0" normalizeH="0" baseline="0" noProof="0">
                    <a:ln>
                      <a:noFill/>
                    </a:ln>
                    <a:solidFill>
                      <a:srgbClr val="9900FF"/>
                    </a:solidFill>
                    <a:effectLst/>
                    <a:uLnTx/>
                    <a:uFillTx/>
                    <a:latin typeface="楷体" panose="02010609060101010101" pitchFamily="49" charset="-122"/>
                    <a:ea typeface="楷体" panose="02010609060101010101" pitchFamily="49" charset="-122"/>
                  </a:rPr>
                  <a:t>P3</a:t>
                </a:r>
              </a:p>
            </p:txBody>
          </p:sp>
          <p:sp>
            <p:nvSpPr>
              <p:cNvPr id="87" name="Oval 35">
                <a:extLst>
                  <a:ext uri="{FF2B5EF4-FFF2-40B4-BE49-F238E27FC236}">
                    <a16:creationId xmlns:a16="http://schemas.microsoft.com/office/drawing/2014/main" id="{2D256D3E-7848-FE6C-F853-E87E71B44871}"/>
                  </a:ext>
                </a:extLst>
              </p:cNvPr>
              <p:cNvSpPr>
                <a:spLocks noChangeArrowheads="1"/>
              </p:cNvSpPr>
              <p:nvPr/>
            </p:nvSpPr>
            <p:spPr bwMode="auto">
              <a:xfrm>
                <a:off x="2287" y="663"/>
                <a:ext cx="911" cy="635"/>
              </a:xfrm>
              <a:prstGeom prst="ellipse">
                <a:avLst/>
              </a:prstGeom>
              <a:solidFill>
                <a:srgbClr val="FFFF00"/>
              </a:solidFill>
              <a:ln w="9525">
                <a:solidFill>
                  <a:srgbClr val="FF0000"/>
                </a:solidFill>
                <a:round/>
                <a:headEnd/>
                <a:tailEnd/>
              </a:ln>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i="0" u="none" strike="noStrike" kern="0" cap="none" spc="0" normalizeH="0" baseline="0" noProof="0">
                    <a:ln>
                      <a:noFill/>
                    </a:ln>
                    <a:solidFill>
                      <a:srgbClr val="9900FF"/>
                    </a:solidFill>
                    <a:effectLst/>
                    <a:uLnTx/>
                    <a:uFillTx/>
                    <a:latin typeface="楷体" panose="02010609060101010101" pitchFamily="49" charset="-122"/>
                    <a:ea typeface="楷体" panose="02010609060101010101" pitchFamily="49" charset="-122"/>
                  </a:rPr>
                  <a:t>进程</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i="0" u="none" strike="noStrike" kern="0" cap="none" spc="0" normalizeH="0" baseline="0" noProof="0">
                    <a:ln>
                      <a:noFill/>
                    </a:ln>
                    <a:solidFill>
                      <a:srgbClr val="9900FF"/>
                    </a:solidFill>
                    <a:effectLst/>
                    <a:uLnTx/>
                    <a:uFillTx/>
                    <a:latin typeface="楷体" panose="02010609060101010101" pitchFamily="49" charset="-122"/>
                    <a:ea typeface="楷体" panose="02010609060101010101" pitchFamily="49" charset="-122"/>
                  </a:rPr>
                  <a:t>P1</a:t>
                </a:r>
              </a:p>
            </p:txBody>
          </p:sp>
        </p:grpSp>
        <p:grpSp>
          <p:nvGrpSpPr>
            <p:cNvPr id="63" name="Group 36">
              <a:extLst>
                <a:ext uri="{FF2B5EF4-FFF2-40B4-BE49-F238E27FC236}">
                  <a16:creationId xmlns:a16="http://schemas.microsoft.com/office/drawing/2014/main" id="{7E60B075-1651-FC92-5624-A237ABF8C274}"/>
                </a:ext>
              </a:extLst>
            </p:cNvPr>
            <p:cNvGrpSpPr>
              <a:grpSpLocks/>
            </p:cNvGrpSpPr>
            <p:nvPr/>
          </p:nvGrpSpPr>
          <p:grpSpPr bwMode="auto">
            <a:xfrm>
              <a:off x="891" y="1753"/>
              <a:ext cx="3755" cy="1778"/>
              <a:chOff x="800" y="2376"/>
              <a:chExt cx="3755" cy="1778"/>
            </a:xfrm>
          </p:grpSpPr>
          <p:sp>
            <p:nvSpPr>
              <p:cNvPr id="82" name="Rectangle 37">
                <a:extLst>
                  <a:ext uri="{FF2B5EF4-FFF2-40B4-BE49-F238E27FC236}">
                    <a16:creationId xmlns:a16="http://schemas.microsoft.com/office/drawing/2014/main" id="{1717B50C-A77C-EF27-CFE2-3D209CBCFADC}"/>
                  </a:ext>
                </a:extLst>
              </p:cNvPr>
              <p:cNvSpPr>
                <a:spLocks noChangeArrowheads="1"/>
              </p:cNvSpPr>
              <p:nvPr/>
            </p:nvSpPr>
            <p:spPr bwMode="auto">
              <a:xfrm>
                <a:off x="800" y="2376"/>
                <a:ext cx="1167" cy="570"/>
              </a:xfrm>
              <a:prstGeom prst="rect">
                <a:avLst/>
              </a:prstGeom>
              <a:solidFill>
                <a:srgbClr val="CCFFFF"/>
              </a:solidFill>
              <a:ln w="9525">
                <a:solidFill>
                  <a:srgbClr val="9900FF"/>
                </a:solidFill>
                <a:miter lim="800000"/>
                <a:headEnd/>
                <a:tailEnd/>
              </a:ln>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临时性</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资源</a:t>
                </a:r>
                <a:r>
                  <a:rPr kumimoji="1" lang="en-US" altLang="zh-CN" sz="2400"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S3</a:t>
                </a:r>
              </a:p>
            </p:txBody>
          </p:sp>
          <p:sp>
            <p:nvSpPr>
              <p:cNvPr id="83" name="Rectangle 38">
                <a:extLst>
                  <a:ext uri="{FF2B5EF4-FFF2-40B4-BE49-F238E27FC236}">
                    <a16:creationId xmlns:a16="http://schemas.microsoft.com/office/drawing/2014/main" id="{EC768F36-0170-D0EE-1323-0C40DF122F95}"/>
                  </a:ext>
                </a:extLst>
              </p:cNvPr>
              <p:cNvSpPr>
                <a:spLocks noChangeArrowheads="1"/>
              </p:cNvSpPr>
              <p:nvPr/>
            </p:nvSpPr>
            <p:spPr bwMode="auto">
              <a:xfrm>
                <a:off x="3424" y="2376"/>
                <a:ext cx="1131" cy="646"/>
              </a:xfrm>
              <a:prstGeom prst="rect">
                <a:avLst/>
              </a:prstGeom>
              <a:solidFill>
                <a:srgbClr val="CCFFFF"/>
              </a:solidFill>
              <a:ln w="9525">
                <a:solidFill>
                  <a:srgbClr val="9900FF"/>
                </a:solidFill>
                <a:miter lim="800000"/>
                <a:headEnd/>
                <a:tailEnd/>
              </a:ln>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临时性</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资源</a:t>
                </a:r>
                <a:r>
                  <a:rPr kumimoji="1" lang="en-US" altLang="zh-CN" sz="2400"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S1</a:t>
                </a:r>
              </a:p>
            </p:txBody>
          </p:sp>
          <p:sp>
            <p:nvSpPr>
              <p:cNvPr id="84" name="Rectangle 39">
                <a:extLst>
                  <a:ext uri="{FF2B5EF4-FFF2-40B4-BE49-F238E27FC236}">
                    <a16:creationId xmlns:a16="http://schemas.microsoft.com/office/drawing/2014/main" id="{81E16003-93B8-9281-7FB0-9DF85DA572F6}"/>
                  </a:ext>
                </a:extLst>
              </p:cNvPr>
              <p:cNvSpPr>
                <a:spLocks noChangeArrowheads="1"/>
              </p:cNvSpPr>
              <p:nvPr/>
            </p:nvSpPr>
            <p:spPr bwMode="auto">
              <a:xfrm>
                <a:off x="2188" y="3550"/>
                <a:ext cx="1064" cy="604"/>
              </a:xfrm>
              <a:prstGeom prst="rect">
                <a:avLst/>
              </a:prstGeom>
              <a:solidFill>
                <a:srgbClr val="CCFFFF"/>
              </a:solidFill>
              <a:ln w="9525">
                <a:solidFill>
                  <a:srgbClr val="9900FF"/>
                </a:solidFill>
                <a:miter lim="800000"/>
                <a:headEnd/>
                <a:tailEnd/>
              </a:ln>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临时性</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资源</a:t>
                </a:r>
                <a:r>
                  <a:rPr kumimoji="1" lang="en-US" altLang="zh-CN" sz="2400"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S2</a:t>
                </a:r>
              </a:p>
            </p:txBody>
          </p:sp>
        </p:grpSp>
        <p:grpSp>
          <p:nvGrpSpPr>
            <p:cNvPr id="64" name="Group 40">
              <a:extLst>
                <a:ext uri="{FF2B5EF4-FFF2-40B4-BE49-F238E27FC236}">
                  <a16:creationId xmlns:a16="http://schemas.microsoft.com/office/drawing/2014/main" id="{0E8C6D88-FD86-D588-1527-D154DE211A49}"/>
                </a:ext>
              </a:extLst>
            </p:cNvPr>
            <p:cNvGrpSpPr>
              <a:grpSpLocks/>
            </p:cNvGrpSpPr>
            <p:nvPr/>
          </p:nvGrpSpPr>
          <p:grpSpPr bwMode="auto">
            <a:xfrm>
              <a:off x="1429" y="1129"/>
              <a:ext cx="672" cy="672"/>
              <a:chOff x="3456" y="1968"/>
              <a:chExt cx="672" cy="672"/>
            </a:xfrm>
          </p:grpSpPr>
          <p:sp>
            <p:nvSpPr>
              <p:cNvPr id="80" name="Line 41">
                <a:extLst>
                  <a:ext uri="{FF2B5EF4-FFF2-40B4-BE49-F238E27FC236}">
                    <a16:creationId xmlns:a16="http://schemas.microsoft.com/office/drawing/2014/main" id="{850B9F24-9E19-1E44-41B3-2D876E9E5330}"/>
                  </a:ext>
                </a:extLst>
              </p:cNvPr>
              <p:cNvSpPr>
                <a:spLocks noChangeShapeType="1"/>
              </p:cNvSpPr>
              <p:nvPr/>
            </p:nvSpPr>
            <p:spPr bwMode="auto">
              <a:xfrm flipH="1">
                <a:off x="3456" y="1968"/>
                <a:ext cx="672" cy="672"/>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endParaRPr>
              </a:p>
            </p:txBody>
          </p:sp>
          <p:sp>
            <p:nvSpPr>
              <p:cNvPr id="81" name="Rectangle 42">
                <a:extLst>
                  <a:ext uri="{FF2B5EF4-FFF2-40B4-BE49-F238E27FC236}">
                    <a16:creationId xmlns:a16="http://schemas.microsoft.com/office/drawing/2014/main" id="{DA0B1878-BF0C-BE79-E080-1804A22DCADB}"/>
                  </a:ext>
                </a:extLst>
              </p:cNvPr>
              <p:cNvSpPr>
                <a:spLocks noChangeArrowheads="1"/>
              </p:cNvSpPr>
              <p:nvPr/>
            </p:nvSpPr>
            <p:spPr bwMode="auto">
              <a:xfrm>
                <a:off x="3456" y="206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i="0" u="none" strike="noStrike" kern="0" cap="none" spc="0" normalizeH="0" baseline="0" noProof="0">
                    <a:ln>
                      <a:noFill/>
                    </a:ln>
                    <a:solidFill>
                      <a:srgbClr val="0000FF"/>
                    </a:solidFill>
                    <a:effectLst/>
                    <a:uLnTx/>
                    <a:uFillTx/>
                    <a:latin typeface="楷体" panose="02010609060101010101" pitchFamily="49" charset="-122"/>
                    <a:ea typeface="楷体" panose="02010609060101010101" pitchFamily="49" charset="-122"/>
                  </a:rPr>
                  <a:t>请求</a:t>
                </a:r>
              </a:p>
            </p:txBody>
          </p:sp>
        </p:grpSp>
        <p:grpSp>
          <p:nvGrpSpPr>
            <p:cNvPr id="65" name="Group 43">
              <a:extLst>
                <a:ext uri="{FF2B5EF4-FFF2-40B4-BE49-F238E27FC236}">
                  <a16:creationId xmlns:a16="http://schemas.microsoft.com/office/drawing/2014/main" id="{38A53E82-A480-7AB4-1AE1-C943FEF9079C}"/>
                </a:ext>
              </a:extLst>
            </p:cNvPr>
            <p:cNvGrpSpPr>
              <a:grpSpLocks/>
            </p:cNvGrpSpPr>
            <p:nvPr/>
          </p:nvGrpSpPr>
          <p:grpSpPr bwMode="auto">
            <a:xfrm>
              <a:off x="3379" y="1176"/>
              <a:ext cx="768" cy="579"/>
              <a:chOff x="4224" y="1968"/>
              <a:chExt cx="720" cy="540"/>
            </a:xfrm>
          </p:grpSpPr>
          <p:sp>
            <p:nvSpPr>
              <p:cNvPr id="78" name="Line 44">
                <a:extLst>
                  <a:ext uri="{FF2B5EF4-FFF2-40B4-BE49-F238E27FC236}">
                    <a16:creationId xmlns:a16="http://schemas.microsoft.com/office/drawing/2014/main" id="{61710658-A189-6932-2C69-EB390EDBD6D6}"/>
                  </a:ext>
                </a:extLst>
              </p:cNvPr>
              <p:cNvSpPr>
                <a:spLocks noChangeShapeType="1"/>
              </p:cNvSpPr>
              <p:nvPr/>
            </p:nvSpPr>
            <p:spPr bwMode="auto">
              <a:xfrm flipH="1" flipV="1">
                <a:off x="4224" y="1968"/>
                <a:ext cx="630" cy="540"/>
              </a:xfrm>
              <a:prstGeom prst="line">
                <a:avLst/>
              </a:prstGeom>
              <a:noFill/>
              <a:ln w="28575">
                <a:solidFill>
                  <a:srgbClr val="FF33CC"/>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endParaRPr>
              </a:p>
            </p:txBody>
          </p:sp>
          <p:sp>
            <p:nvSpPr>
              <p:cNvPr id="79" name="Rectangle 45">
                <a:extLst>
                  <a:ext uri="{FF2B5EF4-FFF2-40B4-BE49-F238E27FC236}">
                    <a16:creationId xmlns:a16="http://schemas.microsoft.com/office/drawing/2014/main" id="{7B1E53B0-FB4E-DD66-BB0A-98875EB51FEE}"/>
                  </a:ext>
                </a:extLst>
              </p:cNvPr>
              <p:cNvSpPr>
                <a:spLocks noChangeArrowheads="1"/>
              </p:cNvSpPr>
              <p:nvPr/>
            </p:nvSpPr>
            <p:spPr bwMode="auto">
              <a:xfrm>
                <a:off x="4656" y="211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i="0" u="none" strike="noStrike" kern="0" cap="none" spc="0" normalizeH="0" baseline="0" noProof="0">
                    <a:ln>
                      <a:noFill/>
                    </a:ln>
                    <a:solidFill>
                      <a:srgbClr val="0000FF"/>
                    </a:solidFill>
                    <a:effectLst/>
                    <a:uLnTx/>
                    <a:uFillTx/>
                    <a:latin typeface="楷体" panose="02010609060101010101" pitchFamily="49" charset="-122"/>
                    <a:ea typeface="楷体" panose="02010609060101010101" pitchFamily="49" charset="-122"/>
                  </a:rPr>
                  <a:t>产生</a:t>
                </a:r>
              </a:p>
            </p:txBody>
          </p:sp>
        </p:grpSp>
        <p:grpSp>
          <p:nvGrpSpPr>
            <p:cNvPr id="66" name="Group 46">
              <a:extLst>
                <a:ext uri="{FF2B5EF4-FFF2-40B4-BE49-F238E27FC236}">
                  <a16:creationId xmlns:a16="http://schemas.microsoft.com/office/drawing/2014/main" id="{34250A70-B76F-FD31-2077-C52AB6FDBA9A}"/>
                </a:ext>
              </a:extLst>
            </p:cNvPr>
            <p:cNvGrpSpPr>
              <a:grpSpLocks/>
            </p:cNvGrpSpPr>
            <p:nvPr/>
          </p:nvGrpSpPr>
          <p:grpSpPr bwMode="auto">
            <a:xfrm>
              <a:off x="884" y="2308"/>
              <a:ext cx="454" cy="635"/>
              <a:chOff x="2592" y="2976"/>
              <a:chExt cx="768" cy="768"/>
            </a:xfrm>
          </p:grpSpPr>
          <p:sp>
            <p:nvSpPr>
              <p:cNvPr id="76" name="Line 47">
                <a:extLst>
                  <a:ext uri="{FF2B5EF4-FFF2-40B4-BE49-F238E27FC236}">
                    <a16:creationId xmlns:a16="http://schemas.microsoft.com/office/drawing/2014/main" id="{345B4D61-9674-E49E-5AFB-C2BF91AC927A}"/>
                  </a:ext>
                </a:extLst>
              </p:cNvPr>
              <p:cNvSpPr>
                <a:spLocks noChangeShapeType="1"/>
              </p:cNvSpPr>
              <p:nvPr/>
            </p:nvSpPr>
            <p:spPr bwMode="auto">
              <a:xfrm flipH="1">
                <a:off x="2592" y="2976"/>
                <a:ext cx="768" cy="768"/>
              </a:xfrm>
              <a:prstGeom prst="line">
                <a:avLst/>
              </a:prstGeom>
              <a:noFill/>
              <a:ln w="28575">
                <a:solidFill>
                  <a:srgbClr val="FF616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endParaRPr>
              </a:p>
            </p:txBody>
          </p:sp>
          <p:sp>
            <p:nvSpPr>
              <p:cNvPr id="77" name="Rectangle 48">
                <a:extLst>
                  <a:ext uri="{FF2B5EF4-FFF2-40B4-BE49-F238E27FC236}">
                    <a16:creationId xmlns:a16="http://schemas.microsoft.com/office/drawing/2014/main" id="{AE58F3D4-6D5D-D1DD-E278-78DF63DCECDD}"/>
                  </a:ext>
                </a:extLst>
              </p:cNvPr>
              <p:cNvSpPr>
                <a:spLocks noChangeArrowheads="1"/>
              </p:cNvSpPr>
              <p:nvPr/>
            </p:nvSpPr>
            <p:spPr bwMode="auto">
              <a:xfrm>
                <a:off x="2736" y="3120"/>
                <a:ext cx="5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i="0" u="none" strike="noStrike" kern="0" cap="none" spc="0" normalizeH="0" baseline="0" noProof="0" dirty="0">
                    <a:ln>
                      <a:noFill/>
                    </a:ln>
                    <a:solidFill>
                      <a:srgbClr val="0000FF"/>
                    </a:solidFill>
                    <a:effectLst/>
                    <a:uLnTx/>
                    <a:uFillTx/>
                    <a:latin typeface="楷体" panose="02010609060101010101" pitchFamily="49" charset="-122"/>
                    <a:ea typeface="楷体" panose="02010609060101010101" pitchFamily="49" charset="-122"/>
                  </a:rPr>
                  <a:t>产生</a:t>
                </a:r>
              </a:p>
            </p:txBody>
          </p:sp>
        </p:grpSp>
        <p:grpSp>
          <p:nvGrpSpPr>
            <p:cNvPr id="67" name="Group 49">
              <a:extLst>
                <a:ext uri="{FF2B5EF4-FFF2-40B4-BE49-F238E27FC236}">
                  <a16:creationId xmlns:a16="http://schemas.microsoft.com/office/drawing/2014/main" id="{11CDA36E-3EEF-5044-33EC-B0E4DEC43903}"/>
                </a:ext>
              </a:extLst>
            </p:cNvPr>
            <p:cNvGrpSpPr>
              <a:grpSpLocks/>
            </p:cNvGrpSpPr>
            <p:nvPr/>
          </p:nvGrpSpPr>
          <p:grpSpPr bwMode="auto">
            <a:xfrm>
              <a:off x="1520" y="2989"/>
              <a:ext cx="816" cy="288"/>
              <a:chOff x="2832" y="3792"/>
              <a:chExt cx="1104" cy="288"/>
            </a:xfrm>
          </p:grpSpPr>
          <p:sp>
            <p:nvSpPr>
              <p:cNvPr id="74" name="Line 50">
                <a:extLst>
                  <a:ext uri="{FF2B5EF4-FFF2-40B4-BE49-F238E27FC236}">
                    <a16:creationId xmlns:a16="http://schemas.microsoft.com/office/drawing/2014/main" id="{A453BBA0-7C63-3090-F1D2-6627742D7EAB}"/>
                  </a:ext>
                </a:extLst>
              </p:cNvPr>
              <p:cNvSpPr>
                <a:spLocks noChangeShapeType="1"/>
              </p:cNvSpPr>
              <p:nvPr/>
            </p:nvSpPr>
            <p:spPr bwMode="auto">
              <a:xfrm>
                <a:off x="2832" y="4032"/>
                <a:ext cx="1104"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endParaRPr>
              </a:p>
            </p:txBody>
          </p:sp>
          <p:sp>
            <p:nvSpPr>
              <p:cNvPr id="75" name="Rectangle 51">
                <a:extLst>
                  <a:ext uri="{FF2B5EF4-FFF2-40B4-BE49-F238E27FC236}">
                    <a16:creationId xmlns:a16="http://schemas.microsoft.com/office/drawing/2014/main" id="{BD5A62EE-A8CC-3F03-F3F2-6E93C20A1851}"/>
                  </a:ext>
                </a:extLst>
              </p:cNvPr>
              <p:cNvSpPr>
                <a:spLocks noChangeArrowheads="1"/>
              </p:cNvSpPr>
              <p:nvPr/>
            </p:nvSpPr>
            <p:spPr bwMode="auto">
              <a:xfrm>
                <a:off x="3216" y="379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i="0" u="none" strike="noStrike" kern="0" cap="none" spc="0" normalizeH="0" baseline="0" noProof="0" dirty="0">
                    <a:ln>
                      <a:noFill/>
                    </a:ln>
                    <a:solidFill>
                      <a:srgbClr val="0000FF"/>
                    </a:solidFill>
                    <a:effectLst/>
                    <a:uLnTx/>
                    <a:uFillTx/>
                    <a:latin typeface="楷体" panose="02010609060101010101" pitchFamily="49" charset="-122"/>
                    <a:ea typeface="楷体" panose="02010609060101010101" pitchFamily="49" charset="-122"/>
                  </a:rPr>
                  <a:t>请求</a:t>
                </a:r>
              </a:p>
            </p:txBody>
          </p:sp>
        </p:grpSp>
        <p:grpSp>
          <p:nvGrpSpPr>
            <p:cNvPr id="68" name="Group 52">
              <a:extLst>
                <a:ext uri="{FF2B5EF4-FFF2-40B4-BE49-F238E27FC236}">
                  <a16:creationId xmlns:a16="http://schemas.microsoft.com/office/drawing/2014/main" id="{35638F44-4981-6BFE-7C91-CC797FA00E36}"/>
                </a:ext>
              </a:extLst>
            </p:cNvPr>
            <p:cNvGrpSpPr>
              <a:grpSpLocks/>
            </p:cNvGrpSpPr>
            <p:nvPr/>
          </p:nvGrpSpPr>
          <p:grpSpPr bwMode="auto">
            <a:xfrm>
              <a:off x="3289" y="2989"/>
              <a:ext cx="816" cy="288"/>
              <a:chOff x="4320" y="3792"/>
              <a:chExt cx="912" cy="288"/>
            </a:xfrm>
          </p:grpSpPr>
          <p:sp>
            <p:nvSpPr>
              <p:cNvPr id="72" name="Line 53">
                <a:extLst>
                  <a:ext uri="{FF2B5EF4-FFF2-40B4-BE49-F238E27FC236}">
                    <a16:creationId xmlns:a16="http://schemas.microsoft.com/office/drawing/2014/main" id="{373D621C-337A-7FDC-9732-F7E49603A910}"/>
                  </a:ext>
                </a:extLst>
              </p:cNvPr>
              <p:cNvSpPr>
                <a:spLocks noChangeShapeType="1"/>
              </p:cNvSpPr>
              <p:nvPr/>
            </p:nvSpPr>
            <p:spPr bwMode="auto">
              <a:xfrm flipV="1">
                <a:off x="4320" y="4032"/>
                <a:ext cx="912" cy="0"/>
              </a:xfrm>
              <a:prstGeom prst="line">
                <a:avLst/>
              </a:prstGeom>
              <a:noFill/>
              <a:ln w="28575">
                <a:solidFill>
                  <a:srgbClr val="FF33CC"/>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endParaRPr>
              </a:p>
            </p:txBody>
          </p:sp>
          <p:sp>
            <p:nvSpPr>
              <p:cNvPr id="73" name="Rectangle 54">
                <a:extLst>
                  <a:ext uri="{FF2B5EF4-FFF2-40B4-BE49-F238E27FC236}">
                    <a16:creationId xmlns:a16="http://schemas.microsoft.com/office/drawing/2014/main" id="{75167C8B-2F08-ECC1-F77C-06E936B0848A}"/>
                  </a:ext>
                </a:extLst>
              </p:cNvPr>
              <p:cNvSpPr>
                <a:spLocks noChangeArrowheads="1"/>
              </p:cNvSpPr>
              <p:nvPr/>
            </p:nvSpPr>
            <p:spPr bwMode="auto">
              <a:xfrm>
                <a:off x="4608" y="379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i="0" u="none" strike="noStrike" kern="0" cap="none" spc="0" normalizeH="0" baseline="0" noProof="0">
                    <a:ln>
                      <a:noFill/>
                    </a:ln>
                    <a:solidFill>
                      <a:srgbClr val="0000FF"/>
                    </a:solidFill>
                    <a:effectLst/>
                    <a:uLnTx/>
                    <a:uFillTx/>
                    <a:latin typeface="楷体" panose="02010609060101010101" pitchFamily="49" charset="-122"/>
                    <a:ea typeface="楷体" panose="02010609060101010101" pitchFamily="49" charset="-122"/>
                  </a:rPr>
                  <a:t>产生</a:t>
                </a:r>
              </a:p>
            </p:txBody>
          </p:sp>
        </p:grpSp>
        <p:grpSp>
          <p:nvGrpSpPr>
            <p:cNvPr id="69" name="Group 55">
              <a:extLst>
                <a:ext uri="{FF2B5EF4-FFF2-40B4-BE49-F238E27FC236}">
                  <a16:creationId xmlns:a16="http://schemas.microsoft.com/office/drawing/2014/main" id="{7E55CDF4-862D-FE93-829C-B17F10638FCA}"/>
                </a:ext>
              </a:extLst>
            </p:cNvPr>
            <p:cNvGrpSpPr>
              <a:grpSpLocks/>
            </p:cNvGrpSpPr>
            <p:nvPr/>
          </p:nvGrpSpPr>
          <p:grpSpPr bwMode="auto">
            <a:xfrm>
              <a:off x="4060" y="2399"/>
              <a:ext cx="499" cy="499"/>
              <a:chOff x="4848" y="2928"/>
              <a:chExt cx="816" cy="816"/>
            </a:xfrm>
          </p:grpSpPr>
          <p:sp>
            <p:nvSpPr>
              <p:cNvPr id="70" name="Line 56">
                <a:extLst>
                  <a:ext uri="{FF2B5EF4-FFF2-40B4-BE49-F238E27FC236}">
                    <a16:creationId xmlns:a16="http://schemas.microsoft.com/office/drawing/2014/main" id="{4033C5B7-F43F-476A-3A03-D2C63230455B}"/>
                  </a:ext>
                </a:extLst>
              </p:cNvPr>
              <p:cNvSpPr>
                <a:spLocks noChangeShapeType="1"/>
              </p:cNvSpPr>
              <p:nvPr/>
            </p:nvSpPr>
            <p:spPr bwMode="auto">
              <a:xfrm flipH="1" flipV="1">
                <a:off x="4848" y="2928"/>
                <a:ext cx="816" cy="81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楷体" panose="02010609060101010101" pitchFamily="49" charset="-122"/>
                  <a:ea typeface="楷体" panose="02010609060101010101" pitchFamily="49" charset="-122"/>
                </a:endParaRPr>
              </a:p>
            </p:txBody>
          </p:sp>
          <p:sp>
            <p:nvSpPr>
              <p:cNvPr id="71" name="Rectangle 57">
                <a:extLst>
                  <a:ext uri="{FF2B5EF4-FFF2-40B4-BE49-F238E27FC236}">
                    <a16:creationId xmlns:a16="http://schemas.microsoft.com/office/drawing/2014/main" id="{BD7E8B22-A29F-76C7-429F-861880500C85}"/>
                  </a:ext>
                </a:extLst>
              </p:cNvPr>
              <p:cNvSpPr>
                <a:spLocks noChangeArrowheads="1"/>
              </p:cNvSpPr>
              <p:nvPr/>
            </p:nvSpPr>
            <p:spPr bwMode="auto">
              <a:xfrm>
                <a:off x="5232" y="312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i="0" u="none" strike="noStrike" kern="0" cap="none" spc="0" normalizeH="0" baseline="0" noProof="0">
                    <a:ln>
                      <a:noFill/>
                    </a:ln>
                    <a:solidFill>
                      <a:srgbClr val="0000FF"/>
                    </a:solidFill>
                    <a:effectLst/>
                    <a:uLnTx/>
                    <a:uFillTx/>
                    <a:latin typeface="楷体" panose="02010609060101010101" pitchFamily="49" charset="-122"/>
                    <a:ea typeface="楷体" panose="02010609060101010101" pitchFamily="49" charset="-122"/>
                  </a:rPr>
                  <a:t>请求</a:t>
                </a:r>
              </a:p>
            </p:txBody>
          </p:sp>
        </p:grpSp>
      </p:grpSp>
      <p:sp>
        <p:nvSpPr>
          <p:cNvPr id="89" name="圆角矩形标注 35">
            <a:extLst>
              <a:ext uri="{FF2B5EF4-FFF2-40B4-BE49-F238E27FC236}">
                <a16:creationId xmlns:a16="http://schemas.microsoft.com/office/drawing/2014/main" id="{D8952838-C4B2-8B52-099D-F953307ADC8B}"/>
              </a:ext>
            </a:extLst>
          </p:cNvPr>
          <p:cNvSpPr/>
          <p:nvPr/>
        </p:nvSpPr>
        <p:spPr bwMode="auto">
          <a:xfrm>
            <a:off x="4072199" y="1249715"/>
            <a:ext cx="2665413" cy="1008063"/>
          </a:xfrm>
          <a:prstGeom prst="wedgeRoundRectCallout">
            <a:avLst>
              <a:gd name="adj1" fmla="val -117267"/>
              <a:gd name="adj2" fmla="val 114880"/>
              <a:gd name="adj3" fmla="val 16667"/>
            </a:avLst>
          </a:prstGeom>
          <a:solidFill>
            <a:srgbClr val="FF6161">
              <a:lumMod val="60000"/>
              <a:lumOff val="40000"/>
            </a:srgbClr>
          </a:solidFill>
          <a:ln>
            <a:noFill/>
          </a:ln>
          <a:effectLst/>
        </p:spPr>
        <p:txBody>
          <a:body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Arial" charset="0"/>
              </a:rPr>
              <a:t>按这个顺序执行，系统会出现死锁吗？</a:t>
            </a:r>
          </a:p>
        </p:txBody>
      </p:sp>
      <p:sp>
        <p:nvSpPr>
          <p:cNvPr id="91" name="圆角矩形标注 36">
            <a:extLst>
              <a:ext uri="{FF2B5EF4-FFF2-40B4-BE49-F238E27FC236}">
                <a16:creationId xmlns:a16="http://schemas.microsoft.com/office/drawing/2014/main" id="{724D536D-4D43-713D-E07C-3C9F02F1FC9E}"/>
              </a:ext>
            </a:extLst>
          </p:cNvPr>
          <p:cNvSpPr/>
          <p:nvPr/>
        </p:nvSpPr>
        <p:spPr bwMode="auto">
          <a:xfrm>
            <a:off x="1577974" y="6054592"/>
            <a:ext cx="2765426" cy="716813"/>
          </a:xfrm>
          <a:prstGeom prst="wedgeRoundRectCallout">
            <a:avLst>
              <a:gd name="adj1" fmla="val -45382"/>
              <a:gd name="adj2" fmla="val -95593"/>
              <a:gd name="adj3" fmla="val 16667"/>
            </a:avLst>
          </a:prstGeom>
          <a:solidFill>
            <a:srgbClr val="FF6161">
              <a:lumMod val="60000"/>
              <a:lumOff val="40000"/>
            </a:srgbClr>
          </a:solidFill>
          <a:ln>
            <a:noFill/>
          </a:ln>
          <a:effectLst/>
        </p:spPr>
        <p:txBody>
          <a:body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Arial" charset="0"/>
              </a:rPr>
              <a:t>按这个顺序执行，系统会出现死锁吗？</a:t>
            </a:r>
          </a:p>
        </p:txBody>
      </p:sp>
      <p:sp>
        <p:nvSpPr>
          <p:cNvPr id="92" name="TextBox 1">
            <a:extLst>
              <a:ext uri="{FF2B5EF4-FFF2-40B4-BE49-F238E27FC236}">
                <a16:creationId xmlns:a16="http://schemas.microsoft.com/office/drawing/2014/main" id="{28403D79-BA1A-30A5-446E-9E4081A16926}"/>
              </a:ext>
            </a:extLst>
          </p:cNvPr>
          <p:cNvSpPr txBox="1">
            <a:spLocks noChangeArrowheads="1"/>
          </p:cNvSpPr>
          <p:nvPr/>
        </p:nvSpPr>
        <p:spPr bwMode="auto">
          <a:xfrm>
            <a:off x="2991905" y="2484583"/>
            <a:ext cx="216058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95000"/>
              </a:lnSpc>
            </a:pPr>
            <a:r>
              <a:rPr kumimoji="1" lang="zh-CN" altLang="en-US" sz="2400" dirty="0">
                <a:latin typeface="Times New Roman" panose="02020603050405020304" pitchFamily="18" charset="0"/>
              </a:rPr>
              <a:t>不会 “</a:t>
            </a:r>
            <a:r>
              <a:rPr kumimoji="1" lang="zh-CN" altLang="en-US" sz="2400" dirty="0">
                <a:solidFill>
                  <a:srgbClr val="FF0000"/>
                </a:solidFill>
                <a:latin typeface="Times New Roman" panose="02020603050405020304" pitchFamily="18" charset="0"/>
              </a:rPr>
              <a:t>死锁</a:t>
            </a:r>
            <a:r>
              <a:rPr kumimoji="1" lang="zh-CN" altLang="en-US" sz="2400" dirty="0">
                <a:latin typeface="Times New Roman" panose="02020603050405020304" pitchFamily="18" charset="0"/>
              </a:rPr>
              <a:t>”</a:t>
            </a:r>
          </a:p>
        </p:txBody>
      </p:sp>
      <p:sp>
        <p:nvSpPr>
          <p:cNvPr id="93" name="TextBox 31">
            <a:extLst>
              <a:ext uri="{FF2B5EF4-FFF2-40B4-BE49-F238E27FC236}">
                <a16:creationId xmlns:a16="http://schemas.microsoft.com/office/drawing/2014/main" id="{A1E5B501-EBFB-BE07-BADF-9772FE877176}"/>
              </a:ext>
            </a:extLst>
          </p:cNvPr>
          <p:cNvSpPr txBox="1">
            <a:spLocks noChangeArrowheads="1"/>
          </p:cNvSpPr>
          <p:nvPr/>
        </p:nvSpPr>
        <p:spPr bwMode="auto">
          <a:xfrm>
            <a:off x="2505766" y="4181092"/>
            <a:ext cx="16002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panose="020B0604020202020204" pitchFamily="34" charset="0"/>
                <a:ea typeface="宋体" panose="02010600030101010101" pitchFamily="2" charset="-122"/>
              </a:defRPr>
            </a:lvl1pPr>
            <a:lvl2pPr marL="742950" indent="-285750" eaLnBrk="0" hangingPunct="0">
              <a:defRPr sz="2000" b="1">
                <a:solidFill>
                  <a:schemeClr val="tx1"/>
                </a:solidFill>
                <a:latin typeface="Arial" panose="020B0604020202020204" pitchFamily="34" charset="0"/>
                <a:ea typeface="宋体" panose="02010600030101010101" pitchFamily="2" charset="-122"/>
              </a:defRPr>
            </a:lvl2pPr>
            <a:lvl3pPr marL="1143000" indent="-228600" eaLnBrk="0" hangingPunct="0">
              <a:defRPr sz="2000" b="1">
                <a:solidFill>
                  <a:schemeClr val="tx1"/>
                </a:solidFill>
                <a:latin typeface="Arial" panose="020B0604020202020204" pitchFamily="34" charset="0"/>
                <a:ea typeface="宋体" panose="02010600030101010101" pitchFamily="2" charset="-122"/>
              </a:defRPr>
            </a:lvl3pPr>
            <a:lvl4pPr marL="1600200" indent="-228600" eaLnBrk="0" hangingPunct="0">
              <a:defRPr sz="2000" b="1">
                <a:solidFill>
                  <a:schemeClr val="tx1"/>
                </a:solidFill>
                <a:latin typeface="Arial" panose="020B0604020202020204" pitchFamily="34" charset="0"/>
                <a:ea typeface="宋体" panose="02010600030101010101" pitchFamily="2" charset="-122"/>
              </a:defRPr>
            </a:lvl4pPr>
            <a:lvl5pPr marL="2057400" indent="-228600" eaLnBrk="0" hangingPunct="0">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pPr eaLnBrk="1" hangingPunct="1">
              <a:lnSpc>
                <a:spcPct val="95000"/>
              </a:lnSpc>
            </a:pPr>
            <a:r>
              <a:rPr kumimoji="1" lang="zh-CN" altLang="en-US" sz="2400" dirty="0">
                <a:latin typeface="Times New Roman" panose="02020603050405020304" pitchFamily="18" charset="0"/>
              </a:rPr>
              <a:t>“</a:t>
            </a:r>
            <a:r>
              <a:rPr kumimoji="1" lang="zh-CN" altLang="en-US" sz="2400" dirty="0">
                <a:solidFill>
                  <a:srgbClr val="FF0000"/>
                </a:solidFill>
                <a:latin typeface="Times New Roman" panose="02020603050405020304" pitchFamily="18" charset="0"/>
              </a:rPr>
              <a:t>死锁</a:t>
            </a:r>
            <a:r>
              <a:rPr kumimoji="1" lang="zh-CN" altLang="en-US" sz="2400" dirty="0">
                <a:latin typeface="Times New Roman" panose="02020603050405020304" pitchFamily="18" charset="0"/>
              </a:rPr>
              <a:t>”</a:t>
            </a:r>
          </a:p>
        </p:txBody>
      </p:sp>
      <p:sp>
        <p:nvSpPr>
          <p:cNvPr id="94" name="文本框 93">
            <a:extLst>
              <a:ext uri="{FF2B5EF4-FFF2-40B4-BE49-F238E27FC236}">
                <a16:creationId xmlns:a16="http://schemas.microsoft.com/office/drawing/2014/main" id="{2B74B566-F71E-DFD6-D78B-81E52AF92BCB}"/>
              </a:ext>
            </a:extLst>
          </p:cNvPr>
          <p:cNvSpPr txBox="1"/>
          <p:nvPr/>
        </p:nvSpPr>
        <p:spPr>
          <a:xfrm>
            <a:off x="654845" y="992951"/>
            <a:ext cx="5384800" cy="584775"/>
          </a:xfrm>
          <a:prstGeom prst="rect">
            <a:avLst/>
          </a:prstGeom>
          <a:noFill/>
        </p:spPr>
        <p:txBody>
          <a:bodyPr wrap="square" rtlCol="0">
            <a:spAutoFit/>
          </a:bodyPr>
          <a:lstStyle/>
          <a:p>
            <a:r>
              <a:rPr lang="en-US" altLang="zh-CN" sz="3200" b="1" dirty="0">
                <a:solidFill>
                  <a:srgbClr val="FF0000"/>
                </a:solidFill>
              </a:rPr>
              <a:t>2. </a:t>
            </a:r>
            <a:r>
              <a:rPr lang="zh-CN" altLang="en-US" sz="3200" b="1" dirty="0">
                <a:solidFill>
                  <a:srgbClr val="FF0000"/>
                </a:solidFill>
              </a:rPr>
              <a:t>产生死锁的原因</a:t>
            </a:r>
          </a:p>
        </p:txBody>
      </p:sp>
    </p:spTree>
    <p:extLst>
      <p:ext uri="{BB962C8B-B14F-4D97-AF65-F5344CB8AC3E}">
        <p14:creationId xmlns:p14="http://schemas.microsoft.com/office/powerpoint/2010/main" val="31046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barn(inVertical)">
                                      <p:cBhvr>
                                        <p:cTn id="7" dur="500"/>
                                        <p:tgtEl>
                                          <p:spTgt spid="2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barn(inVertical)">
                                      <p:cBhvr>
                                        <p:cTn id="10" dur="500"/>
                                        <p:tgtEl>
                                          <p:spTgt spid="22">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barn(inVertical)">
                                      <p:cBhvr>
                                        <p:cTn id="13" dur="500"/>
                                        <p:tgtEl>
                                          <p:spTgt spid="2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barn(inVertical)">
                                      <p:cBhvr>
                                        <p:cTn id="16" dur="500"/>
                                        <p:tgtEl>
                                          <p:spTgt spid="2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22">
                                            <p:txEl>
                                              <p:pRg st="5" end="5"/>
                                            </p:txEl>
                                          </p:spTgt>
                                        </p:tgtEl>
                                        <p:attrNameLst>
                                          <p:attrName>style.visibility</p:attrName>
                                        </p:attrNameLst>
                                      </p:cBhvr>
                                      <p:to>
                                        <p:strVal val="visible"/>
                                      </p:to>
                                    </p:set>
                                    <p:animEffect transition="in" filter="barn(inVertical)">
                                      <p:cBhvr>
                                        <p:cTn id="21" dur="500"/>
                                        <p:tgtEl>
                                          <p:spTgt spid="22">
                                            <p:txEl>
                                              <p:pRg st="5" end="5"/>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22">
                                            <p:txEl>
                                              <p:pRg st="6" end="6"/>
                                            </p:txEl>
                                          </p:spTgt>
                                        </p:tgtEl>
                                        <p:attrNameLst>
                                          <p:attrName>style.visibility</p:attrName>
                                        </p:attrNameLst>
                                      </p:cBhvr>
                                      <p:to>
                                        <p:strVal val="visible"/>
                                      </p:to>
                                    </p:set>
                                    <p:animEffect transition="in" filter="barn(inVertical)">
                                      <p:cBhvr>
                                        <p:cTn id="24" dur="500"/>
                                        <p:tgtEl>
                                          <p:spTgt spid="22">
                                            <p:txEl>
                                              <p:pRg st="6" end="6"/>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22">
                                            <p:txEl>
                                              <p:pRg st="7" end="7"/>
                                            </p:txEl>
                                          </p:spTgt>
                                        </p:tgtEl>
                                        <p:attrNameLst>
                                          <p:attrName>style.visibility</p:attrName>
                                        </p:attrNameLst>
                                      </p:cBhvr>
                                      <p:to>
                                        <p:strVal val="visible"/>
                                      </p:to>
                                    </p:set>
                                    <p:animEffect transition="in" filter="barn(inVertical)">
                                      <p:cBhvr>
                                        <p:cTn id="27" dur="500"/>
                                        <p:tgtEl>
                                          <p:spTgt spid="22">
                                            <p:txEl>
                                              <p:pRg st="7" end="7"/>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22">
                                            <p:txEl>
                                              <p:pRg st="8" end="8"/>
                                            </p:txEl>
                                          </p:spTgt>
                                        </p:tgtEl>
                                        <p:attrNameLst>
                                          <p:attrName>style.visibility</p:attrName>
                                        </p:attrNameLst>
                                      </p:cBhvr>
                                      <p:to>
                                        <p:strVal val="visible"/>
                                      </p:to>
                                    </p:set>
                                    <p:animEffect transition="in" filter="barn(inVertical)">
                                      <p:cBhvr>
                                        <p:cTn id="30" dur="500"/>
                                        <p:tgtEl>
                                          <p:spTgt spid="22">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89"/>
                                        </p:tgtEl>
                                        <p:attrNameLst>
                                          <p:attrName>style.visibility</p:attrName>
                                        </p:attrNameLst>
                                      </p:cBhvr>
                                      <p:to>
                                        <p:strVal val="visible"/>
                                      </p:to>
                                    </p:set>
                                    <p:animEffect transition="in" filter="box(in)">
                                      <p:cBhvr>
                                        <p:cTn id="35" dur="500"/>
                                        <p:tgtEl>
                                          <p:spTgt spid="89"/>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xit" presetSubtype="16" fill="hold" grpId="1" nodeType="clickEffect">
                                  <p:stCondLst>
                                    <p:cond delay="0"/>
                                  </p:stCondLst>
                                  <p:childTnLst>
                                    <p:animEffect transition="out" filter="box(in)">
                                      <p:cBhvr>
                                        <p:cTn id="39" dur="500"/>
                                        <p:tgtEl>
                                          <p:spTgt spid="89"/>
                                        </p:tgtEl>
                                      </p:cBhvr>
                                    </p:animEffect>
                                    <p:set>
                                      <p:cBhvr>
                                        <p:cTn id="40" dur="1" fill="hold">
                                          <p:stCondLst>
                                            <p:cond delay="499"/>
                                          </p:stCondLst>
                                        </p:cTn>
                                        <p:tgtEl>
                                          <p:spTgt spid="8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92"/>
                                        </p:tgtEl>
                                        <p:attrNameLst>
                                          <p:attrName>style.visibility</p:attrName>
                                        </p:attrNameLst>
                                      </p:cBhvr>
                                      <p:to>
                                        <p:strVal val="visible"/>
                                      </p:to>
                                    </p:set>
                                    <p:animEffect transition="in" filter="barn(inVertical)">
                                      <p:cBhvr>
                                        <p:cTn id="45" dur="500"/>
                                        <p:tgtEl>
                                          <p:spTgt spid="92"/>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91"/>
                                        </p:tgtEl>
                                        <p:attrNameLst>
                                          <p:attrName>style.visibility</p:attrName>
                                        </p:attrNameLst>
                                      </p:cBhvr>
                                      <p:to>
                                        <p:strVal val="visible"/>
                                      </p:to>
                                    </p:set>
                                    <p:animEffect transition="in" filter="box(in)">
                                      <p:cBhvr>
                                        <p:cTn id="50" dur="500"/>
                                        <p:tgtEl>
                                          <p:spTgt spid="91"/>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xit" presetSubtype="16" fill="hold" grpId="1" nodeType="clickEffect">
                                  <p:stCondLst>
                                    <p:cond delay="0"/>
                                  </p:stCondLst>
                                  <p:childTnLst>
                                    <p:animEffect transition="out" filter="box(in)">
                                      <p:cBhvr>
                                        <p:cTn id="54" dur="500"/>
                                        <p:tgtEl>
                                          <p:spTgt spid="91"/>
                                        </p:tgtEl>
                                      </p:cBhvr>
                                    </p:animEffect>
                                    <p:set>
                                      <p:cBhvr>
                                        <p:cTn id="55" dur="1" fill="hold">
                                          <p:stCondLst>
                                            <p:cond delay="499"/>
                                          </p:stCondLst>
                                        </p:cTn>
                                        <p:tgtEl>
                                          <p:spTgt spid="91"/>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grpId="0" nodeType="clickEffect">
                                  <p:stCondLst>
                                    <p:cond delay="0"/>
                                  </p:stCondLst>
                                  <p:childTnLst>
                                    <p:set>
                                      <p:cBhvr>
                                        <p:cTn id="59" dur="1" fill="hold">
                                          <p:stCondLst>
                                            <p:cond delay="0"/>
                                          </p:stCondLst>
                                        </p:cTn>
                                        <p:tgtEl>
                                          <p:spTgt spid="93"/>
                                        </p:tgtEl>
                                        <p:attrNameLst>
                                          <p:attrName>style.visibility</p:attrName>
                                        </p:attrNameLst>
                                      </p:cBhvr>
                                      <p:to>
                                        <p:strVal val="visible"/>
                                      </p:to>
                                    </p:set>
                                    <p:animEffect transition="in" filter="barn(inVertical)">
                                      <p:cBhvr>
                                        <p:cTn id="60"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89" grpId="1" animBg="1"/>
      <p:bldP spid="91" grpId="0" animBg="1"/>
      <p:bldP spid="91" grpId="1" animBg="1"/>
      <p:bldP spid="92" grpId="0"/>
      <p:bldP spid="93" grpId="0"/>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0"/>
</p:tagLst>
</file>

<file path=ppt/tags/tag3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0"/>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heme/theme1.xml><?xml version="1.0" encoding="utf-8"?>
<a:theme xmlns:a="http://schemas.openxmlformats.org/drawingml/2006/main" name="Office 主题​​">
  <a:themeElements>
    <a:clrScheme name="自定义 12">
      <a:dk1>
        <a:sysClr val="windowText" lastClr="000000"/>
      </a:dk1>
      <a:lt1>
        <a:sysClr val="window" lastClr="FFFFFF"/>
      </a:lt1>
      <a:dk2>
        <a:srgbClr val="1D0371"/>
      </a:dk2>
      <a:lt2>
        <a:srgbClr val="FEFAC9"/>
      </a:lt2>
      <a:accent1>
        <a:srgbClr val="00E4A8"/>
      </a:accent1>
      <a:accent2>
        <a:srgbClr val="FFCF01"/>
      </a:accent2>
      <a:accent3>
        <a:srgbClr val="FFFFFF"/>
      </a:accent3>
      <a:accent4>
        <a:srgbClr val="000000"/>
      </a:accent4>
      <a:accent5>
        <a:srgbClr val="AAEFD1"/>
      </a:accent5>
      <a:accent6>
        <a:srgbClr val="E7BB01"/>
      </a:accent6>
      <a:hlink>
        <a:srgbClr val="8E58B6"/>
      </a:hlink>
      <a:folHlink>
        <a:srgbClr val="7F6F6F"/>
      </a:folHlink>
    </a:clrScheme>
    <a:fontScheme name="自定义 3">
      <a:majorFont>
        <a:latin typeface="Times New Roman"/>
        <a:ea typeface="宋体"/>
        <a:cs typeface=""/>
      </a:majorFont>
      <a:minorFont>
        <a:latin typeface="Times New Roman"/>
        <a:ea typeface="宋体"/>
        <a:cs typeface=""/>
      </a:minorFont>
    </a:fontScheme>
    <a:fmtScheme name="光面">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TotalTime>
  <Words>5284</Words>
  <Application>Microsoft Office PowerPoint</Application>
  <PresentationFormat>全屏显示(4:3)</PresentationFormat>
  <Paragraphs>1030</Paragraphs>
  <Slides>55</Slides>
  <Notes>17</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55</vt:i4>
      </vt:variant>
    </vt:vector>
  </HeadingPairs>
  <TitlesOfParts>
    <vt:vector size="70" baseType="lpstr">
      <vt:lpstr>-apple-system</vt:lpstr>
      <vt:lpstr>等线</vt:lpstr>
      <vt:lpstr>楷体</vt:lpstr>
      <vt:lpstr>楷体_GB2312</vt:lpstr>
      <vt:lpstr>宋体</vt:lpstr>
      <vt:lpstr>Microsoft Yahei</vt:lpstr>
      <vt:lpstr>Microsoft Yahei</vt:lpstr>
      <vt:lpstr>Arial</vt:lpstr>
      <vt:lpstr>Calibri</vt:lpstr>
      <vt:lpstr>Symbol</vt:lpstr>
      <vt:lpstr>Tahoma</vt:lpstr>
      <vt:lpstr>Times New Roman</vt:lpstr>
      <vt:lpstr>Wingdings</vt:lpstr>
      <vt:lpstr>Office 主题​​</vt:lpstr>
      <vt:lpstr>Visio.Drawing.11</vt:lpstr>
      <vt:lpstr>计算机操作系统</vt:lpstr>
      <vt:lpstr>目录</vt:lpstr>
      <vt:lpstr>进程死锁</vt:lpstr>
      <vt:lpstr>进程死锁</vt:lpstr>
      <vt:lpstr>4.3死锁的基本概念</vt:lpstr>
      <vt:lpstr>4.3死锁的基本概念</vt:lpstr>
      <vt:lpstr>4.3死锁的基本概念</vt:lpstr>
      <vt:lpstr>4.3死锁的基本概念</vt:lpstr>
      <vt:lpstr>4.3死锁的基本概念</vt:lpstr>
      <vt:lpstr>4.3死锁的基本概念</vt:lpstr>
      <vt:lpstr>4.3死锁的基本概念</vt:lpstr>
      <vt:lpstr>4.3死锁的基本概念</vt:lpstr>
      <vt:lpstr>4.3死锁的基本概念</vt:lpstr>
      <vt:lpstr>4.3死锁的基本概念</vt:lpstr>
      <vt:lpstr>4.3死锁的基本概念</vt:lpstr>
      <vt:lpstr>进程死锁</vt:lpstr>
      <vt:lpstr>4.4 死锁预防</vt:lpstr>
      <vt:lpstr>4.4 死锁预防</vt:lpstr>
      <vt:lpstr>4.4 死锁预防</vt:lpstr>
      <vt:lpstr>4.4死锁预防</vt:lpstr>
      <vt:lpstr>4.4死锁预防</vt:lpstr>
      <vt:lpstr>4.4死锁预防</vt:lpstr>
      <vt:lpstr>进程死锁</vt:lpstr>
      <vt:lpstr>4.5死锁避免</vt:lpstr>
      <vt:lpstr>4.5死锁避免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进程死锁</vt:lpstr>
      <vt:lpstr>死锁的检测与解除</vt:lpstr>
      <vt:lpstr>死锁的检测与解除</vt:lpstr>
      <vt:lpstr>死锁的检测与解除</vt:lpstr>
      <vt:lpstr>死锁的检测与解除</vt:lpstr>
      <vt:lpstr>死锁的检测与解除</vt:lpstr>
      <vt:lpstr>死锁的检测与解除</vt:lpstr>
      <vt:lpstr>死锁的检测与解除</vt:lpstr>
      <vt:lpstr>死锁的检测与解除</vt:lpstr>
      <vt:lpstr>死锁的检测与解除</vt:lpstr>
      <vt:lpstr>调度与死锁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yn yang</dc:creator>
  <cp:lastModifiedBy>yn yang</cp:lastModifiedBy>
  <cp:revision>149</cp:revision>
  <dcterms:created xsi:type="dcterms:W3CDTF">2024-04-09T08:57:36Z</dcterms:created>
  <dcterms:modified xsi:type="dcterms:W3CDTF">2024-04-17T10:26:10Z</dcterms:modified>
</cp:coreProperties>
</file>