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1AD-EABD-A3F9-CF11-D427D18B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7C036-E552-23D6-508B-BDE82A7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6E21-5539-0AC8-ACE1-3B6ECBE1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4818-3B97-8555-9E73-44C99627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CF2B-19AE-E7EF-BFF3-FFB757A6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7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2A30-0A5C-088B-77F9-AB387777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566A-59AB-C1D3-C18D-580002B7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17AD-91CD-7C1C-0DFB-A9F0F3FC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1356-16C7-8457-446B-8FF45787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6591-1CB9-9FCD-90B6-1CA925FC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C34E7-AAE9-DC04-B856-1C238BC4F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EC118-76E4-2F8B-101F-CFF10348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71CD-6D1D-9314-099F-9AE32629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CDF8-4C38-FB2F-8117-324CDF90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9A00-7D1C-4003-5E25-CE9CD59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98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3040-59A3-65DC-5F70-94E014F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DAA2-EF37-6F86-0B38-ABE575D6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C228-45D3-F3B7-56FC-4922CD0D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151B-7CB3-CD58-892F-346B3FCA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2489-F7E8-25FB-1F35-BEA07E61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6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9036-98B9-D4AF-40E7-6E31F137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4AB4-79A5-AFA6-01C6-028A10EC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F9AA-1501-F714-76F7-FE9373B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A642-2780-6D09-560A-983B85C8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330D-7073-9C62-AF65-AD6F5529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8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39B7-5F5E-72C6-0991-7A9FCE9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859D-AA7A-979D-E412-8675FD8E6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3A22-EC52-B887-D0A0-1F0ECBA8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E210C-439D-EE66-4519-79C1E278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4943-D235-F9DF-DEFF-EBF55D6C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B83B3-9715-77CE-C959-581E112D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56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CFE3-13B0-65EC-379A-3885635D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2845-D667-D6F7-598A-B48D3675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0B64A-EEF9-B3EF-FBFF-AE8FACE1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46358-85EA-40A8-6E68-87FA06B6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3A853-0956-AE7C-336C-90303148C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D5359-74C8-0042-5C9E-1FCCD727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4AB60-8739-27F0-A3AF-5EAC71FE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82898-86A9-6BF8-8D47-9151D9A1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5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4038-715D-40D7-E883-F1DE0180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A80F3-D77A-EE05-6618-5204DF20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1587-8AE9-D5E7-1C86-B79896EF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AEF3-ABAC-EB4C-F708-CFB57810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94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076D0-A49F-6291-35FC-425C6E29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1D48-A119-F05A-FA98-C4BA37CA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1667F-7816-5CED-1F60-BED12043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7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B4AE-D0D6-6BEA-1FE8-A6922ADD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3DCB-A5DA-D3D6-63DE-E2751DB9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E4F21-672D-05C6-5807-CA2CF550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1C9FF-1DF3-F78B-2168-4ECCD7B1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61F7C-9665-4CD6-5BEA-E674BAB9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AB36-780D-AB4E-F46F-17A0AD3E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5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0A67-50BC-83D8-4DA1-104EE21A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D5F2-1879-2F23-0803-B032F106F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3748B-15F1-E206-295E-A9464F34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A6BF-B84E-DA01-499F-6AFE676C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91116-37CE-D52B-F799-5BDBDC41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BA936-0B93-626C-DCFE-B925097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1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D9429-1F82-3E13-08F4-4E0E33CB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E7C8-653B-6FF7-58A4-E3982C20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F9E3-9CC6-5E97-BECE-6997754D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4BB8-76FE-497D-AF86-2AAE3825F42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13B4-FB45-2BB1-71FC-39E8DE5BA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3E05-2B37-44EB-5C8F-252D1E72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7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0F8D4-E7F8-21DB-7200-14DF39EDF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57" b="27646"/>
          <a:stretch/>
        </p:blipFill>
        <p:spPr>
          <a:xfrm>
            <a:off x="2633830" y="81097"/>
            <a:ext cx="1392845" cy="1521667"/>
          </a:xfrm>
          <a:prstGeom prst="rect">
            <a:avLst/>
          </a:prstGeom>
        </p:spPr>
      </p:pic>
      <p:pic>
        <p:nvPicPr>
          <p:cNvPr id="1026" name="Picture 2" descr="Tesla Logo - Free download logo in SVG or PNG format">
            <a:extLst>
              <a:ext uri="{FF2B5EF4-FFF2-40B4-BE49-F238E27FC236}">
                <a16:creationId xmlns:a16="http://schemas.microsoft.com/office/drawing/2014/main" id="{217B521C-B77F-7634-A3AB-F255FDE3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64" y="1725113"/>
            <a:ext cx="3428998" cy="2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3Harris - POWER SYSTEMS AND SIMULATION - Nuclear Engineering International">
            <a:extLst>
              <a:ext uri="{FF2B5EF4-FFF2-40B4-BE49-F238E27FC236}">
                <a16:creationId xmlns:a16="http://schemas.microsoft.com/office/drawing/2014/main" id="{A0FA4E88-2CF7-EC04-E247-320B2810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51" y="4133461"/>
            <a:ext cx="1710225" cy="12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rolinx News - Official source of transit news">
            <a:extLst>
              <a:ext uri="{FF2B5EF4-FFF2-40B4-BE49-F238E27FC236}">
                <a16:creationId xmlns:a16="http://schemas.microsoft.com/office/drawing/2014/main" id="{6A66EF3F-D1FE-AFE1-3BB6-11F163F8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94" y="5850030"/>
            <a:ext cx="4309137" cy="7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5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Mobarrat Shahriar</dc:creator>
  <cp:lastModifiedBy>Mobarrat Shahriar</cp:lastModifiedBy>
  <cp:revision>1</cp:revision>
  <dcterms:created xsi:type="dcterms:W3CDTF">2022-10-12T20:48:06Z</dcterms:created>
  <dcterms:modified xsi:type="dcterms:W3CDTF">2022-10-13T04:14:30Z</dcterms:modified>
</cp:coreProperties>
</file>