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65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0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4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06CDF3-6293-4735-9C58-0686FD0DB5A2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662318-0502-4BA5-87CF-6F80E97E8D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Scorecard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Mobashshir Alam	</a:t>
            </a:r>
          </a:p>
        </p:txBody>
      </p:sp>
    </p:spTree>
    <p:extLst>
      <p:ext uri="{BB962C8B-B14F-4D97-AF65-F5344CB8AC3E}">
        <p14:creationId xmlns:p14="http://schemas.microsoft.com/office/powerpoint/2010/main" val="337494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" y="794603"/>
            <a:ext cx="10058400" cy="12272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320" y="1910080"/>
            <a:ext cx="10454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There are a total of 7703 Institutes in the given scorecard data set,10% </a:t>
            </a:r>
          </a:p>
          <a:p>
            <a:r>
              <a:rPr lang="en-US" sz="2400" dirty="0">
                <a:latin typeface="+mj-lt"/>
              </a:rPr>
              <a:t>       of which are in California.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Quite a few have a lot of Null data in most of the fields which requires </a:t>
            </a:r>
          </a:p>
          <a:p>
            <a:r>
              <a:rPr lang="en-US" sz="2400" dirty="0">
                <a:latin typeface="+mj-lt"/>
              </a:rPr>
              <a:t>       to narrow the number of Institutes that can be used to derive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of my conclusions are based on predominantly/completely Bachelor’s </a:t>
            </a:r>
          </a:p>
          <a:p>
            <a:r>
              <a:rPr lang="en-US" sz="2400" dirty="0">
                <a:latin typeface="+mj-lt"/>
              </a:rPr>
              <a:t>       Degree or above awarding Institutes.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trends try to cover as much of different statistically important and </a:t>
            </a:r>
          </a:p>
          <a:p>
            <a:r>
              <a:rPr lang="en-US" sz="2400" dirty="0">
                <a:latin typeface="+mj-lt"/>
              </a:rPr>
              <a:t>       diverse features from the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13038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7188"/>
          </a:xfrm>
        </p:spPr>
        <p:txBody>
          <a:bodyPr>
            <a:normAutofit/>
          </a:bodyPr>
          <a:lstStyle/>
          <a:p>
            <a:r>
              <a:rPr lang="en-US" dirty="0"/>
              <a:t>Cost of Education – Public vs Private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5008880"/>
            <a:ext cx="11107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graphs clearly show the huge disparity between the cost of education in the public and private institutes.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states have private education nearly twice as costly as public education.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880"/>
            <a:ext cx="10515600" cy="37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693003"/>
            <a:ext cx="10058400" cy="120691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Distribution by Ownership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200" y="1899920"/>
            <a:ext cx="103225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California has the highest number of for profit institutions among all the states </a:t>
            </a:r>
          </a:p>
          <a:p>
            <a:r>
              <a:rPr lang="en-US" sz="2400" dirty="0">
                <a:latin typeface="+mj-lt"/>
              </a:rPr>
              <a:t>     having nearly 13% of all for profit institutes.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New York has the highest percentage ~10% of all non profit private Institutes </a:t>
            </a:r>
          </a:p>
          <a:p>
            <a:r>
              <a:rPr lang="en-US" sz="2400" dirty="0">
                <a:latin typeface="+mj-lt"/>
              </a:rPr>
              <a:t>     among all the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Texas has the highest percentage ~7% of all Public institutes in all of America.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2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by Race and State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85" y="4459129"/>
            <a:ext cx="116136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Most states have nearly 60% of their institutes having a White  majority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Alabama, DC and Georgia have nearly 30% institutes which have majorly Black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California and Florida are the only states with noticeable Hispanic major Institutes.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39708"/>
            <a:ext cx="10058400" cy="35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Top25 SAT percentile across Texas cities for specific degrees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364322"/>
              </p:ext>
            </p:extLst>
          </p:nvPr>
        </p:nvGraphicFramePr>
        <p:xfrm>
          <a:off x="838200" y="1789588"/>
          <a:ext cx="4404360" cy="4458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516">
                  <a:extLst>
                    <a:ext uri="{9D8B030D-6E8A-4147-A177-3AD203B41FA5}">
                      <a16:colId xmlns:a16="http://schemas.microsoft.com/office/drawing/2014/main" val="3678342239"/>
                    </a:ext>
                  </a:extLst>
                </a:gridCol>
                <a:gridCol w="1578922">
                  <a:extLst>
                    <a:ext uri="{9D8B030D-6E8A-4147-A177-3AD203B41FA5}">
                      <a16:colId xmlns:a16="http://schemas.microsoft.com/office/drawing/2014/main" val="4025274477"/>
                    </a:ext>
                  </a:extLst>
                </a:gridCol>
                <a:gridCol w="1578922">
                  <a:extLst>
                    <a:ext uri="{9D8B030D-6E8A-4147-A177-3AD203B41FA5}">
                      <a16:colId xmlns:a16="http://schemas.microsoft.com/office/drawing/2014/main" val="4034855725"/>
                    </a:ext>
                  </a:extLst>
                </a:gridCol>
              </a:tblGrid>
              <a:tr h="61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City in Texas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Degree Type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MEAN 25 PERCENTILE SAT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2055393"/>
                  </a:ext>
                </a:extLst>
              </a:tr>
              <a:tr h="34925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Austin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Education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8303651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Engineering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8988865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English Literature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458841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Social Sciences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018780"/>
                  </a:ext>
                </a:extLst>
              </a:tr>
              <a:tr h="349254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Dallas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effectLst/>
                        </a:rPr>
                        <a:t>Education</a:t>
                      </a:r>
                      <a:endParaRPr lang="en-US" sz="1000" b="0" i="0" u="none" strike="noStrike" dirty="0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1014931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Liberal Arts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0567385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Social Sciences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1967825"/>
                  </a:ext>
                </a:extLst>
              </a:tr>
              <a:tr h="34925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Houston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Education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470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224086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Engineering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0461346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Liberal Arts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6623239"/>
                  </a:ext>
                </a:extLst>
              </a:tr>
              <a:tr h="3492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Social Sciences</a:t>
                      </a:r>
                      <a:endParaRPr lang="en-US" sz="1000" b="0" i="0" u="none" strike="noStrike">
                        <a:solidFill>
                          <a:srgbClr val="112277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633545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6560" y="1789588"/>
            <a:ext cx="67876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table can be mainly used by students who have a SAT </a:t>
            </a:r>
          </a:p>
          <a:p>
            <a:r>
              <a:rPr lang="en-US" sz="2000" dirty="0">
                <a:latin typeface="+mj-lt"/>
              </a:rPr>
              <a:t>      score but are not sure about the probability of getting into </a:t>
            </a:r>
          </a:p>
          <a:p>
            <a:r>
              <a:rPr lang="en-US" sz="2000" dirty="0">
                <a:latin typeface="+mj-lt"/>
              </a:rPr>
              <a:t>      Degrees of their choice in particular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 score of 500, a student is more probable to get into </a:t>
            </a:r>
          </a:p>
          <a:p>
            <a:r>
              <a:rPr lang="en-US" sz="2000" dirty="0">
                <a:latin typeface="+mj-lt"/>
              </a:rPr>
              <a:t>      either education, liberal arts or social sciences in Dallas </a:t>
            </a:r>
          </a:p>
          <a:p>
            <a:r>
              <a:rPr lang="en-US" sz="2000" dirty="0">
                <a:latin typeface="+mj-lt"/>
              </a:rPr>
              <a:t>      but will probably have a hard time trying to get into </a:t>
            </a:r>
          </a:p>
          <a:p>
            <a:r>
              <a:rPr lang="en-US" sz="2000" dirty="0">
                <a:latin typeface="+mj-lt"/>
              </a:rPr>
              <a:t>      Engineering in Austin or Houston.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Top 25 percentile SAT scores is better than using the average </a:t>
            </a:r>
          </a:p>
          <a:p>
            <a:r>
              <a:rPr lang="en-US" sz="2000" dirty="0">
                <a:latin typeface="+mj-lt"/>
              </a:rPr>
              <a:t>      SAT scores as the average can be very skewed due to low SAT </a:t>
            </a:r>
          </a:p>
          <a:p>
            <a:r>
              <a:rPr lang="en-US" sz="2000" dirty="0">
                <a:latin typeface="+mj-lt"/>
              </a:rPr>
              <a:t>     scores requirement for certain degree types.</a:t>
            </a:r>
          </a:p>
        </p:txBody>
      </p:sp>
    </p:spTree>
    <p:extLst>
      <p:ext uri="{BB962C8B-B14F-4D97-AF65-F5344CB8AC3E}">
        <p14:creationId xmlns:p14="http://schemas.microsoft.com/office/powerpoint/2010/main" val="284024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dirty="0">
              <a:latin typeface="+mj-lt"/>
            </a:endParaRPr>
          </a:p>
          <a:p>
            <a:pPr marL="0" indent="0">
              <a:buNone/>
            </a:pPr>
            <a:r>
              <a:rPr lang="en-US" sz="72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7499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408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Scorecard Data Analysis </vt:lpstr>
      <vt:lpstr>     Data Overview </vt:lpstr>
      <vt:lpstr>Cost of Education – Public vs Private</vt:lpstr>
      <vt:lpstr> Distribution by Ownership </vt:lpstr>
      <vt:lpstr>Distribution by Race and State </vt:lpstr>
      <vt:lpstr>Top25 SAT percentile across Texas cities for specific degrees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Scorecard Data Analysis </dc:title>
  <dc:creator>Alam Adeel, Mohammad Mobashshir</dc:creator>
  <cp:lastModifiedBy>Alam Adeel, Mohammad Mobashshir</cp:lastModifiedBy>
  <cp:revision>13</cp:revision>
  <dcterms:created xsi:type="dcterms:W3CDTF">2017-02-10T16:00:19Z</dcterms:created>
  <dcterms:modified xsi:type="dcterms:W3CDTF">2017-02-10T17:24:51Z</dcterms:modified>
</cp:coreProperties>
</file>