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57" r:id="rId3"/>
    <p:sldId id="258" r:id="rId4"/>
    <p:sldId id="259" r:id="rId5"/>
    <p:sldId id="260" r:id="rId6"/>
    <p:sldId id="263" r:id="rId7"/>
    <p:sldId id="261"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B5C99F-7155-4A21-BBFB-A4D50D25F51A}" type="doc">
      <dgm:prSet loTypeId="urn:microsoft.com/office/officeart/2005/8/layout/vProcess5" loCatId="process" qsTypeId="urn:microsoft.com/office/officeart/2005/8/quickstyle/3d2" qsCatId="3D" csTypeId="urn:microsoft.com/office/officeart/2005/8/colors/accent5_2" csCatId="accent5" phldr="1"/>
      <dgm:spPr/>
      <dgm:t>
        <a:bodyPr/>
        <a:lstStyle/>
        <a:p>
          <a:endParaRPr lang="en-US"/>
        </a:p>
      </dgm:t>
    </dgm:pt>
    <dgm:pt modelId="{3823750C-5A4D-47AE-838F-730C64E81956}">
      <dgm:prSet phldrT="[Text]"/>
      <dgm:spPr/>
      <dgm:t>
        <a:bodyPr/>
        <a:lstStyle/>
        <a:p>
          <a:r>
            <a:rPr lang="en-US" dirty="0" smtClean="0"/>
            <a:t>Data Cleaning</a:t>
          </a:r>
          <a:endParaRPr lang="en-US" dirty="0"/>
        </a:p>
      </dgm:t>
    </dgm:pt>
    <dgm:pt modelId="{655B8204-100F-4791-B918-BA7FEC0FA8DA}" type="parTrans" cxnId="{5EFA85CD-3602-491D-83DF-76BFEC91C8F1}">
      <dgm:prSet/>
      <dgm:spPr/>
      <dgm:t>
        <a:bodyPr/>
        <a:lstStyle/>
        <a:p>
          <a:endParaRPr lang="en-US"/>
        </a:p>
      </dgm:t>
    </dgm:pt>
    <dgm:pt modelId="{F30E987D-1C5F-4C73-B453-6376179C681F}" type="sibTrans" cxnId="{5EFA85CD-3602-491D-83DF-76BFEC91C8F1}">
      <dgm:prSet/>
      <dgm:spPr/>
      <dgm:t>
        <a:bodyPr/>
        <a:lstStyle/>
        <a:p>
          <a:endParaRPr lang="en-US"/>
        </a:p>
      </dgm:t>
    </dgm:pt>
    <dgm:pt modelId="{EA59DB23-A58F-4795-A4AB-901D5B8DED93}">
      <dgm:prSet phldrT="[Text]"/>
      <dgm:spPr/>
      <dgm:t>
        <a:bodyPr/>
        <a:lstStyle/>
        <a:p>
          <a:r>
            <a:rPr lang="en-US" dirty="0" smtClean="0"/>
            <a:t>Data Preprocessing(</a:t>
          </a:r>
          <a:r>
            <a:rPr lang="en-US" dirty="0" err="1" smtClean="0"/>
            <a:t>OneHotEncoding</a:t>
          </a:r>
          <a:r>
            <a:rPr lang="en-US" dirty="0" smtClean="0"/>
            <a:t>)</a:t>
          </a:r>
          <a:endParaRPr lang="en-US" dirty="0"/>
        </a:p>
      </dgm:t>
    </dgm:pt>
    <dgm:pt modelId="{6287FD22-C569-4E55-87FF-6B87C841791C}" type="parTrans" cxnId="{BB505CAC-86D5-40DE-95BB-767CBA84D624}">
      <dgm:prSet/>
      <dgm:spPr/>
      <dgm:t>
        <a:bodyPr/>
        <a:lstStyle/>
        <a:p>
          <a:endParaRPr lang="en-US"/>
        </a:p>
      </dgm:t>
    </dgm:pt>
    <dgm:pt modelId="{733ADA53-B3FD-4F3C-88C8-52CA21C36B0B}" type="sibTrans" cxnId="{BB505CAC-86D5-40DE-95BB-767CBA84D624}">
      <dgm:prSet/>
      <dgm:spPr/>
      <dgm:t>
        <a:bodyPr/>
        <a:lstStyle/>
        <a:p>
          <a:endParaRPr lang="en-US"/>
        </a:p>
      </dgm:t>
    </dgm:pt>
    <dgm:pt modelId="{B2D741C5-2BFD-4F2C-872C-D51CC60FBF47}">
      <dgm:prSet phldrT="[Text]"/>
      <dgm:spPr/>
      <dgm:t>
        <a:bodyPr/>
        <a:lstStyle/>
        <a:p>
          <a:r>
            <a:rPr lang="en-US" dirty="0" smtClean="0"/>
            <a:t>3. Splitting the data into train and test set</a:t>
          </a:r>
          <a:endParaRPr lang="en-US" dirty="0"/>
        </a:p>
      </dgm:t>
    </dgm:pt>
    <dgm:pt modelId="{470FDF00-D26A-453B-A5B6-BC1107067C5A}" type="parTrans" cxnId="{18314A74-B99B-4F7F-93FA-D83F521EDAF6}">
      <dgm:prSet/>
      <dgm:spPr/>
      <dgm:t>
        <a:bodyPr/>
        <a:lstStyle/>
        <a:p>
          <a:endParaRPr lang="en-US"/>
        </a:p>
      </dgm:t>
    </dgm:pt>
    <dgm:pt modelId="{66E06384-B0DE-45EF-B124-717CB8D9A3B9}" type="sibTrans" cxnId="{18314A74-B99B-4F7F-93FA-D83F521EDAF6}">
      <dgm:prSet/>
      <dgm:spPr/>
      <dgm:t>
        <a:bodyPr/>
        <a:lstStyle/>
        <a:p>
          <a:endParaRPr lang="en-US"/>
        </a:p>
      </dgm:t>
    </dgm:pt>
    <dgm:pt modelId="{E5383867-3523-40EB-969E-5A900C5164AF}">
      <dgm:prSet/>
      <dgm:spPr/>
      <dgm:t>
        <a:bodyPr/>
        <a:lstStyle/>
        <a:p>
          <a:r>
            <a:rPr lang="en-US" dirty="0" smtClean="0"/>
            <a:t>4. Model Building</a:t>
          </a:r>
          <a:endParaRPr lang="en-US" dirty="0"/>
        </a:p>
      </dgm:t>
    </dgm:pt>
    <dgm:pt modelId="{70BC0961-7D8B-4C0A-84C7-E1435C612E51}" type="parTrans" cxnId="{71DE4B7B-8CA6-4F04-A751-D29647756009}">
      <dgm:prSet/>
      <dgm:spPr/>
      <dgm:t>
        <a:bodyPr/>
        <a:lstStyle/>
        <a:p>
          <a:endParaRPr lang="en-US"/>
        </a:p>
      </dgm:t>
    </dgm:pt>
    <dgm:pt modelId="{FDA2C7AC-9713-4308-8A16-6AFFEBEDD53B}" type="sibTrans" cxnId="{71DE4B7B-8CA6-4F04-A751-D29647756009}">
      <dgm:prSet/>
      <dgm:spPr/>
      <dgm:t>
        <a:bodyPr/>
        <a:lstStyle/>
        <a:p>
          <a:endParaRPr lang="en-US"/>
        </a:p>
      </dgm:t>
    </dgm:pt>
    <dgm:pt modelId="{B44A2D33-70B4-4BB7-A6FD-9D9131893D90}">
      <dgm:prSet/>
      <dgm:spPr/>
      <dgm:t>
        <a:bodyPr/>
        <a:lstStyle/>
        <a:p>
          <a:r>
            <a:rPr lang="en-US" dirty="0" smtClean="0"/>
            <a:t>5. Deployment</a:t>
          </a:r>
          <a:endParaRPr lang="en-US" dirty="0"/>
        </a:p>
      </dgm:t>
    </dgm:pt>
    <dgm:pt modelId="{EB91F50F-1953-41B4-99F3-58AD70A50CAA}" type="parTrans" cxnId="{70102734-DE3D-4187-BA04-45670E1DBB28}">
      <dgm:prSet/>
      <dgm:spPr/>
      <dgm:t>
        <a:bodyPr/>
        <a:lstStyle/>
        <a:p>
          <a:endParaRPr lang="en-US"/>
        </a:p>
      </dgm:t>
    </dgm:pt>
    <dgm:pt modelId="{6D9797A1-A8C8-4E9F-8D4B-C72EE244FAA6}" type="sibTrans" cxnId="{70102734-DE3D-4187-BA04-45670E1DBB28}">
      <dgm:prSet/>
      <dgm:spPr/>
      <dgm:t>
        <a:bodyPr/>
        <a:lstStyle/>
        <a:p>
          <a:endParaRPr lang="en-US"/>
        </a:p>
      </dgm:t>
    </dgm:pt>
    <dgm:pt modelId="{DBC69629-8FD8-4930-8056-2D5F0E487FCF}" type="pres">
      <dgm:prSet presAssocID="{03B5C99F-7155-4A21-BBFB-A4D50D25F51A}" presName="outerComposite" presStyleCnt="0">
        <dgm:presLayoutVars>
          <dgm:chMax val="5"/>
          <dgm:dir/>
          <dgm:resizeHandles val="exact"/>
        </dgm:presLayoutVars>
      </dgm:prSet>
      <dgm:spPr/>
      <dgm:t>
        <a:bodyPr/>
        <a:lstStyle/>
        <a:p>
          <a:endParaRPr lang="en-US"/>
        </a:p>
      </dgm:t>
    </dgm:pt>
    <dgm:pt modelId="{504DA6C4-93DD-4716-9378-9205828D32D0}" type="pres">
      <dgm:prSet presAssocID="{03B5C99F-7155-4A21-BBFB-A4D50D25F51A}" presName="dummyMaxCanvas" presStyleCnt="0">
        <dgm:presLayoutVars/>
      </dgm:prSet>
      <dgm:spPr/>
    </dgm:pt>
    <dgm:pt modelId="{8EAADFB6-4891-47F3-92DF-A8215405C7B1}" type="pres">
      <dgm:prSet presAssocID="{03B5C99F-7155-4A21-BBFB-A4D50D25F51A}" presName="FiveNodes_1" presStyleLbl="node1" presStyleIdx="0" presStyleCnt="5">
        <dgm:presLayoutVars>
          <dgm:bulletEnabled val="1"/>
        </dgm:presLayoutVars>
      </dgm:prSet>
      <dgm:spPr/>
      <dgm:t>
        <a:bodyPr/>
        <a:lstStyle/>
        <a:p>
          <a:endParaRPr lang="en-US"/>
        </a:p>
      </dgm:t>
    </dgm:pt>
    <dgm:pt modelId="{0697B95D-37C0-44B6-AFB4-BE2739628B82}" type="pres">
      <dgm:prSet presAssocID="{03B5C99F-7155-4A21-BBFB-A4D50D25F51A}" presName="FiveNodes_2" presStyleLbl="node1" presStyleIdx="1" presStyleCnt="5">
        <dgm:presLayoutVars>
          <dgm:bulletEnabled val="1"/>
        </dgm:presLayoutVars>
      </dgm:prSet>
      <dgm:spPr/>
      <dgm:t>
        <a:bodyPr/>
        <a:lstStyle/>
        <a:p>
          <a:endParaRPr lang="en-US"/>
        </a:p>
      </dgm:t>
    </dgm:pt>
    <dgm:pt modelId="{9EE812B3-2C29-49E2-AB67-9B18814FDF2F}" type="pres">
      <dgm:prSet presAssocID="{03B5C99F-7155-4A21-BBFB-A4D50D25F51A}" presName="FiveNodes_3" presStyleLbl="node1" presStyleIdx="2" presStyleCnt="5">
        <dgm:presLayoutVars>
          <dgm:bulletEnabled val="1"/>
        </dgm:presLayoutVars>
      </dgm:prSet>
      <dgm:spPr/>
      <dgm:t>
        <a:bodyPr/>
        <a:lstStyle/>
        <a:p>
          <a:endParaRPr lang="en-US"/>
        </a:p>
      </dgm:t>
    </dgm:pt>
    <dgm:pt modelId="{94498D79-C8D9-4D0F-85F7-484D1D21AFAE}" type="pres">
      <dgm:prSet presAssocID="{03B5C99F-7155-4A21-BBFB-A4D50D25F51A}" presName="FiveNodes_4" presStyleLbl="node1" presStyleIdx="3" presStyleCnt="5">
        <dgm:presLayoutVars>
          <dgm:bulletEnabled val="1"/>
        </dgm:presLayoutVars>
      </dgm:prSet>
      <dgm:spPr/>
      <dgm:t>
        <a:bodyPr/>
        <a:lstStyle/>
        <a:p>
          <a:endParaRPr lang="en-US"/>
        </a:p>
      </dgm:t>
    </dgm:pt>
    <dgm:pt modelId="{A06E2010-E9E8-4FE6-8801-3F256455050F}" type="pres">
      <dgm:prSet presAssocID="{03B5C99F-7155-4A21-BBFB-A4D50D25F51A}" presName="FiveNodes_5" presStyleLbl="node1" presStyleIdx="4" presStyleCnt="5">
        <dgm:presLayoutVars>
          <dgm:bulletEnabled val="1"/>
        </dgm:presLayoutVars>
      </dgm:prSet>
      <dgm:spPr/>
      <dgm:t>
        <a:bodyPr/>
        <a:lstStyle/>
        <a:p>
          <a:endParaRPr lang="en-US"/>
        </a:p>
      </dgm:t>
    </dgm:pt>
    <dgm:pt modelId="{4FAFCCFD-3D18-4C66-8495-F0096E8B4B15}" type="pres">
      <dgm:prSet presAssocID="{03B5C99F-7155-4A21-BBFB-A4D50D25F51A}" presName="FiveConn_1-2" presStyleLbl="fgAccFollowNode1" presStyleIdx="0" presStyleCnt="4">
        <dgm:presLayoutVars>
          <dgm:bulletEnabled val="1"/>
        </dgm:presLayoutVars>
      </dgm:prSet>
      <dgm:spPr/>
      <dgm:t>
        <a:bodyPr/>
        <a:lstStyle/>
        <a:p>
          <a:endParaRPr lang="en-US"/>
        </a:p>
      </dgm:t>
    </dgm:pt>
    <dgm:pt modelId="{0A4AD4A4-DE3D-4AE6-954B-15DFD62BABEF}" type="pres">
      <dgm:prSet presAssocID="{03B5C99F-7155-4A21-BBFB-A4D50D25F51A}" presName="FiveConn_2-3" presStyleLbl="fgAccFollowNode1" presStyleIdx="1" presStyleCnt="4">
        <dgm:presLayoutVars>
          <dgm:bulletEnabled val="1"/>
        </dgm:presLayoutVars>
      </dgm:prSet>
      <dgm:spPr/>
      <dgm:t>
        <a:bodyPr/>
        <a:lstStyle/>
        <a:p>
          <a:endParaRPr lang="en-US"/>
        </a:p>
      </dgm:t>
    </dgm:pt>
    <dgm:pt modelId="{5625339B-53EF-4657-9284-5CCD39FAA126}" type="pres">
      <dgm:prSet presAssocID="{03B5C99F-7155-4A21-BBFB-A4D50D25F51A}" presName="FiveConn_3-4" presStyleLbl="fgAccFollowNode1" presStyleIdx="2" presStyleCnt="4">
        <dgm:presLayoutVars>
          <dgm:bulletEnabled val="1"/>
        </dgm:presLayoutVars>
      </dgm:prSet>
      <dgm:spPr/>
      <dgm:t>
        <a:bodyPr/>
        <a:lstStyle/>
        <a:p>
          <a:endParaRPr lang="en-US"/>
        </a:p>
      </dgm:t>
    </dgm:pt>
    <dgm:pt modelId="{70CE557D-3CAC-46E3-A809-210A15A3B2BB}" type="pres">
      <dgm:prSet presAssocID="{03B5C99F-7155-4A21-BBFB-A4D50D25F51A}" presName="FiveConn_4-5" presStyleLbl="fgAccFollowNode1" presStyleIdx="3" presStyleCnt="4">
        <dgm:presLayoutVars>
          <dgm:bulletEnabled val="1"/>
        </dgm:presLayoutVars>
      </dgm:prSet>
      <dgm:spPr/>
      <dgm:t>
        <a:bodyPr/>
        <a:lstStyle/>
        <a:p>
          <a:endParaRPr lang="en-US"/>
        </a:p>
      </dgm:t>
    </dgm:pt>
    <dgm:pt modelId="{400DAA52-723E-4074-B4E1-9F72EF58F5E9}" type="pres">
      <dgm:prSet presAssocID="{03B5C99F-7155-4A21-BBFB-A4D50D25F51A}" presName="FiveNodes_1_text" presStyleLbl="node1" presStyleIdx="4" presStyleCnt="5">
        <dgm:presLayoutVars>
          <dgm:bulletEnabled val="1"/>
        </dgm:presLayoutVars>
      </dgm:prSet>
      <dgm:spPr/>
      <dgm:t>
        <a:bodyPr/>
        <a:lstStyle/>
        <a:p>
          <a:endParaRPr lang="en-US"/>
        </a:p>
      </dgm:t>
    </dgm:pt>
    <dgm:pt modelId="{E217924A-8773-4D25-B813-A1179F16F879}" type="pres">
      <dgm:prSet presAssocID="{03B5C99F-7155-4A21-BBFB-A4D50D25F51A}" presName="FiveNodes_2_text" presStyleLbl="node1" presStyleIdx="4" presStyleCnt="5">
        <dgm:presLayoutVars>
          <dgm:bulletEnabled val="1"/>
        </dgm:presLayoutVars>
      </dgm:prSet>
      <dgm:spPr/>
      <dgm:t>
        <a:bodyPr/>
        <a:lstStyle/>
        <a:p>
          <a:endParaRPr lang="en-US"/>
        </a:p>
      </dgm:t>
    </dgm:pt>
    <dgm:pt modelId="{295FE30C-903B-42EB-AE7D-342BC00B7DA9}" type="pres">
      <dgm:prSet presAssocID="{03B5C99F-7155-4A21-BBFB-A4D50D25F51A}" presName="FiveNodes_3_text" presStyleLbl="node1" presStyleIdx="4" presStyleCnt="5">
        <dgm:presLayoutVars>
          <dgm:bulletEnabled val="1"/>
        </dgm:presLayoutVars>
      </dgm:prSet>
      <dgm:spPr/>
      <dgm:t>
        <a:bodyPr/>
        <a:lstStyle/>
        <a:p>
          <a:endParaRPr lang="en-US"/>
        </a:p>
      </dgm:t>
    </dgm:pt>
    <dgm:pt modelId="{C036A362-0262-4247-B736-722C1398B227}" type="pres">
      <dgm:prSet presAssocID="{03B5C99F-7155-4A21-BBFB-A4D50D25F51A}" presName="FiveNodes_4_text" presStyleLbl="node1" presStyleIdx="4" presStyleCnt="5">
        <dgm:presLayoutVars>
          <dgm:bulletEnabled val="1"/>
        </dgm:presLayoutVars>
      </dgm:prSet>
      <dgm:spPr/>
      <dgm:t>
        <a:bodyPr/>
        <a:lstStyle/>
        <a:p>
          <a:endParaRPr lang="en-US"/>
        </a:p>
      </dgm:t>
    </dgm:pt>
    <dgm:pt modelId="{D2B85E0B-F9C7-4F66-BE92-959D3D7A368E}" type="pres">
      <dgm:prSet presAssocID="{03B5C99F-7155-4A21-BBFB-A4D50D25F51A}" presName="FiveNodes_5_text" presStyleLbl="node1" presStyleIdx="4" presStyleCnt="5">
        <dgm:presLayoutVars>
          <dgm:bulletEnabled val="1"/>
        </dgm:presLayoutVars>
      </dgm:prSet>
      <dgm:spPr/>
      <dgm:t>
        <a:bodyPr/>
        <a:lstStyle/>
        <a:p>
          <a:endParaRPr lang="en-US"/>
        </a:p>
      </dgm:t>
    </dgm:pt>
  </dgm:ptLst>
  <dgm:cxnLst>
    <dgm:cxn modelId="{B249046A-0AF4-43EE-9A3C-A6127971E711}" type="presOf" srcId="{FDA2C7AC-9713-4308-8A16-6AFFEBEDD53B}" destId="{70CE557D-3CAC-46E3-A809-210A15A3B2BB}" srcOrd="0" destOrd="0" presId="urn:microsoft.com/office/officeart/2005/8/layout/vProcess5"/>
    <dgm:cxn modelId="{055CED53-23BE-4B54-BB3B-20229D011EEC}" type="presOf" srcId="{E5383867-3523-40EB-969E-5A900C5164AF}" destId="{94498D79-C8D9-4D0F-85F7-484D1D21AFAE}" srcOrd="0" destOrd="0" presId="urn:microsoft.com/office/officeart/2005/8/layout/vProcess5"/>
    <dgm:cxn modelId="{2C3CBD19-165D-41CA-B57B-4EC0911EF8EB}" type="presOf" srcId="{F30E987D-1C5F-4C73-B453-6376179C681F}" destId="{4FAFCCFD-3D18-4C66-8495-F0096E8B4B15}" srcOrd="0" destOrd="0" presId="urn:microsoft.com/office/officeart/2005/8/layout/vProcess5"/>
    <dgm:cxn modelId="{E750EE4E-B80B-474C-8A7B-867072114C0D}" type="presOf" srcId="{66E06384-B0DE-45EF-B124-717CB8D9A3B9}" destId="{5625339B-53EF-4657-9284-5CCD39FAA126}" srcOrd="0" destOrd="0" presId="urn:microsoft.com/office/officeart/2005/8/layout/vProcess5"/>
    <dgm:cxn modelId="{87DB13A1-A3E9-4852-8D99-4ED2A76A5659}" type="presOf" srcId="{EA59DB23-A58F-4795-A4AB-901D5B8DED93}" destId="{E217924A-8773-4D25-B813-A1179F16F879}" srcOrd="1" destOrd="0" presId="urn:microsoft.com/office/officeart/2005/8/layout/vProcess5"/>
    <dgm:cxn modelId="{7EC864A6-0B5B-4079-A970-5F23FFF5F47F}" type="presOf" srcId="{B44A2D33-70B4-4BB7-A6FD-9D9131893D90}" destId="{D2B85E0B-F9C7-4F66-BE92-959D3D7A368E}" srcOrd="1" destOrd="0" presId="urn:microsoft.com/office/officeart/2005/8/layout/vProcess5"/>
    <dgm:cxn modelId="{35C94D49-F534-4F51-874B-3651DA742F20}" type="presOf" srcId="{733ADA53-B3FD-4F3C-88C8-52CA21C36B0B}" destId="{0A4AD4A4-DE3D-4AE6-954B-15DFD62BABEF}" srcOrd="0" destOrd="0" presId="urn:microsoft.com/office/officeart/2005/8/layout/vProcess5"/>
    <dgm:cxn modelId="{70102734-DE3D-4187-BA04-45670E1DBB28}" srcId="{03B5C99F-7155-4A21-BBFB-A4D50D25F51A}" destId="{B44A2D33-70B4-4BB7-A6FD-9D9131893D90}" srcOrd="4" destOrd="0" parTransId="{EB91F50F-1953-41B4-99F3-58AD70A50CAA}" sibTransId="{6D9797A1-A8C8-4E9F-8D4B-C72EE244FAA6}"/>
    <dgm:cxn modelId="{244FB28C-B372-4213-85FC-1B816A2790C8}" type="presOf" srcId="{03B5C99F-7155-4A21-BBFB-A4D50D25F51A}" destId="{DBC69629-8FD8-4930-8056-2D5F0E487FCF}" srcOrd="0" destOrd="0" presId="urn:microsoft.com/office/officeart/2005/8/layout/vProcess5"/>
    <dgm:cxn modelId="{E99F50B1-B7C5-4545-A9D5-4E3F751189A8}" type="presOf" srcId="{3823750C-5A4D-47AE-838F-730C64E81956}" destId="{400DAA52-723E-4074-B4E1-9F72EF58F5E9}" srcOrd="1" destOrd="0" presId="urn:microsoft.com/office/officeart/2005/8/layout/vProcess5"/>
    <dgm:cxn modelId="{01F26492-B67A-4B4D-BDFE-B8F7A59BF6CF}" type="presOf" srcId="{E5383867-3523-40EB-969E-5A900C5164AF}" destId="{C036A362-0262-4247-B736-722C1398B227}" srcOrd="1" destOrd="0" presId="urn:microsoft.com/office/officeart/2005/8/layout/vProcess5"/>
    <dgm:cxn modelId="{E3FC5A12-5F5B-43C6-BBA6-F4D04E813BF6}" type="presOf" srcId="{B2D741C5-2BFD-4F2C-872C-D51CC60FBF47}" destId="{9EE812B3-2C29-49E2-AB67-9B18814FDF2F}" srcOrd="0" destOrd="0" presId="urn:microsoft.com/office/officeart/2005/8/layout/vProcess5"/>
    <dgm:cxn modelId="{E5453DD1-437C-4124-927D-E7829F3F263D}" type="presOf" srcId="{B2D741C5-2BFD-4F2C-872C-D51CC60FBF47}" destId="{295FE30C-903B-42EB-AE7D-342BC00B7DA9}" srcOrd="1" destOrd="0" presId="urn:microsoft.com/office/officeart/2005/8/layout/vProcess5"/>
    <dgm:cxn modelId="{B8AE6A42-FD0E-49B6-930C-2BEC984461AE}" type="presOf" srcId="{EA59DB23-A58F-4795-A4AB-901D5B8DED93}" destId="{0697B95D-37C0-44B6-AFB4-BE2739628B82}" srcOrd="0" destOrd="0" presId="urn:microsoft.com/office/officeart/2005/8/layout/vProcess5"/>
    <dgm:cxn modelId="{AC59B818-E746-4A36-8CB5-FE48728006C9}" type="presOf" srcId="{3823750C-5A4D-47AE-838F-730C64E81956}" destId="{8EAADFB6-4891-47F3-92DF-A8215405C7B1}" srcOrd="0" destOrd="0" presId="urn:microsoft.com/office/officeart/2005/8/layout/vProcess5"/>
    <dgm:cxn modelId="{BB505CAC-86D5-40DE-95BB-767CBA84D624}" srcId="{03B5C99F-7155-4A21-BBFB-A4D50D25F51A}" destId="{EA59DB23-A58F-4795-A4AB-901D5B8DED93}" srcOrd="1" destOrd="0" parTransId="{6287FD22-C569-4E55-87FF-6B87C841791C}" sibTransId="{733ADA53-B3FD-4F3C-88C8-52CA21C36B0B}"/>
    <dgm:cxn modelId="{18314A74-B99B-4F7F-93FA-D83F521EDAF6}" srcId="{03B5C99F-7155-4A21-BBFB-A4D50D25F51A}" destId="{B2D741C5-2BFD-4F2C-872C-D51CC60FBF47}" srcOrd="2" destOrd="0" parTransId="{470FDF00-D26A-453B-A5B6-BC1107067C5A}" sibTransId="{66E06384-B0DE-45EF-B124-717CB8D9A3B9}"/>
    <dgm:cxn modelId="{B165CB76-D9A4-495A-9986-2B80FB713302}" type="presOf" srcId="{B44A2D33-70B4-4BB7-A6FD-9D9131893D90}" destId="{A06E2010-E9E8-4FE6-8801-3F256455050F}" srcOrd="0" destOrd="0" presId="urn:microsoft.com/office/officeart/2005/8/layout/vProcess5"/>
    <dgm:cxn modelId="{71DE4B7B-8CA6-4F04-A751-D29647756009}" srcId="{03B5C99F-7155-4A21-BBFB-A4D50D25F51A}" destId="{E5383867-3523-40EB-969E-5A900C5164AF}" srcOrd="3" destOrd="0" parTransId="{70BC0961-7D8B-4C0A-84C7-E1435C612E51}" sibTransId="{FDA2C7AC-9713-4308-8A16-6AFFEBEDD53B}"/>
    <dgm:cxn modelId="{5EFA85CD-3602-491D-83DF-76BFEC91C8F1}" srcId="{03B5C99F-7155-4A21-BBFB-A4D50D25F51A}" destId="{3823750C-5A4D-47AE-838F-730C64E81956}" srcOrd="0" destOrd="0" parTransId="{655B8204-100F-4791-B918-BA7FEC0FA8DA}" sibTransId="{F30E987D-1C5F-4C73-B453-6376179C681F}"/>
    <dgm:cxn modelId="{D1AC54FB-0298-4D57-A04F-26C230A16E1F}" type="presParOf" srcId="{DBC69629-8FD8-4930-8056-2D5F0E487FCF}" destId="{504DA6C4-93DD-4716-9378-9205828D32D0}" srcOrd="0" destOrd="0" presId="urn:microsoft.com/office/officeart/2005/8/layout/vProcess5"/>
    <dgm:cxn modelId="{7DFCD90F-2E81-47CC-AF5C-E498E16A0D8B}" type="presParOf" srcId="{DBC69629-8FD8-4930-8056-2D5F0E487FCF}" destId="{8EAADFB6-4891-47F3-92DF-A8215405C7B1}" srcOrd="1" destOrd="0" presId="urn:microsoft.com/office/officeart/2005/8/layout/vProcess5"/>
    <dgm:cxn modelId="{6B108981-7A86-44D9-8B35-B491DA32CB15}" type="presParOf" srcId="{DBC69629-8FD8-4930-8056-2D5F0E487FCF}" destId="{0697B95D-37C0-44B6-AFB4-BE2739628B82}" srcOrd="2" destOrd="0" presId="urn:microsoft.com/office/officeart/2005/8/layout/vProcess5"/>
    <dgm:cxn modelId="{0964996E-A275-4C3D-85A3-331D5A68DBC3}" type="presParOf" srcId="{DBC69629-8FD8-4930-8056-2D5F0E487FCF}" destId="{9EE812B3-2C29-49E2-AB67-9B18814FDF2F}" srcOrd="3" destOrd="0" presId="urn:microsoft.com/office/officeart/2005/8/layout/vProcess5"/>
    <dgm:cxn modelId="{EB2C2325-AFC7-4C94-8BA0-A9AEB82D2058}" type="presParOf" srcId="{DBC69629-8FD8-4930-8056-2D5F0E487FCF}" destId="{94498D79-C8D9-4D0F-85F7-484D1D21AFAE}" srcOrd="4" destOrd="0" presId="urn:microsoft.com/office/officeart/2005/8/layout/vProcess5"/>
    <dgm:cxn modelId="{B2724ABE-4550-426F-930F-6AEB9289B77C}" type="presParOf" srcId="{DBC69629-8FD8-4930-8056-2D5F0E487FCF}" destId="{A06E2010-E9E8-4FE6-8801-3F256455050F}" srcOrd="5" destOrd="0" presId="urn:microsoft.com/office/officeart/2005/8/layout/vProcess5"/>
    <dgm:cxn modelId="{1988514D-CEC9-4423-BEC7-1938222FF47C}" type="presParOf" srcId="{DBC69629-8FD8-4930-8056-2D5F0E487FCF}" destId="{4FAFCCFD-3D18-4C66-8495-F0096E8B4B15}" srcOrd="6" destOrd="0" presId="urn:microsoft.com/office/officeart/2005/8/layout/vProcess5"/>
    <dgm:cxn modelId="{8E034B38-CDEC-4369-BCB3-F37E51D53DA5}" type="presParOf" srcId="{DBC69629-8FD8-4930-8056-2D5F0E487FCF}" destId="{0A4AD4A4-DE3D-4AE6-954B-15DFD62BABEF}" srcOrd="7" destOrd="0" presId="urn:microsoft.com/office/officeart/2005/8/layout/vProcess5"/>
    <dgm:cxn modelId="{FBB15A1A-C045-4CB0-A4AE-F7920CC8613A}" type="presParOf" srcId="{DBC69629-8FD8-4930-8056-2D5F0E487FCF}" destId="{5625339B-53EF-4657-9284-5CCD39FAA126}" srcOrd="8" destOrd="0" presId="urn:microsoft.com/office/officeart/2005/8/layout/vProcess5"/>
    <dgm:cxn modelId="{66D65E69-848F-4732-BC5B-DE90328B13CF}" type="presParOf" srcId="{DBC69629-8FD8-4930-8056-2D5F0E487FCF}" destId="{70CE557D-3CAC-46E3-A809-210A15A3B2BB}" srcOrd="9" destOrd="0" presId="urn:microsoft.com/office/officeart/2005/8/layout/vProcess5"/>
    <dgm:cxn modelId="{80653339-0CE9-426A-A5E4-ACC3C328AA37}" type="presParOf" srcId="{DBC69629-8FD8-4930-8056-2D5F0E487FCF}" destId="{400DAA52-723E-4074-B4E1-9F72EF58F5E9}" srcOrd="10" destOrd="0" presId="urn:microsoft.com/office/officeart/2005/8/layout/vProcess5"/>
    <dgm:cxn modelId="{5E836B97-C6EA-414F-9DC5-9D033E546399}" type="presParOf" srcId="{DBC69629-8FD8-4930-8056-2D5F0E487FCF}" destId="{E217924A-8773-4D25-B813-A1179F16F879}" srcOrd="11" destOrd="0" presId="urn:microsoft.com/office/officeart/2005/8/layout/vProcess5"/>
    <dgm:cxn modelId="{ACCEEC16-6F9B-4514-A3D7-430A9AD2197E}" type="presParOf" srcId="{DBC69629-8FD8-4930-8056-2D5F0E487FCF}" destId="{295FE30C-903B-42EB-AE7D-342BC00B7DA9}" srcOrd="12" destOrd="0" presId="urn:microsoft.com/office/officeart/2005/8/layout/vProcess5"/>
    <dgm:cxn modelId="{4CB93720-8A51-495B-A122-22296F1F831F}" type="presParOf" srcId="{DBC69629-8FD8-4930-8056-2D5F0E487FCF}" destId="{C036A362-0262-4247-B736-722C1398B227}" srcOrd="13" destOrd="0" presId="urn:microsoft.com/office/officeart/2005/8/layout/vProcess5"/>
    <dgm:cxn modelId="{54B1B2B7-BAE0-4B79-99E2-D9120D13FB2C}" type="presParOf" srcId="{DBC69629-8FD8-4930-8056-2D5F0E487FCF}" destId="{D2B85E0B-F9C7-4F66-BE92-959D3D7A368E}" srcOrd="14" destOrd="0" presId="urn:microsoft.com/office/officeart/2005/8/layout/v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8EFA5-1179-4AEE-B1A0-76AB739AFA49}" type="datetimeFigureOut">
              <a:rPr lang="en-US" smtClean="0"/>
              <a:pPr/>
              <a:t>23-Oct-20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88EBF4-15B9-46CC-8201-806271013C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88EBF4-15B9-46CC-8201-806271013CE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77C6E33-1F94-4F9A-97CF-169D07A967F6}" type="datetimeFigureOut">
              <a:rPr lang="en-US" smtClean="0"/>
              <a:pPr/>
              <a:t>23-Oct-20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121B599-EDE0-4480-B2AA-6961424972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7C6E33-1F94-4F9A-97CF-169D07A967F6}"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1B599-EDE0-4480-B2AA-6961424972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7C6E33-1F94-4F9A-97CF-169D07A967F6}"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1B599-EDE0-4480-B2AA-6961424972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7C6E33-1F94-4F9A-97CF-169D07A967F6}"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1B599-EDE0-4480-B2AA-6961424972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7C6E33-1F94-4F9A-97CF-169D07A967F6}"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1B599-EDE0-4480-B2AA-6961424972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7C6E33-1F94-4F9A-97CF-169D07A967F6}" type="datetimeFigureOut">
              <a:rPr lang="en-US" smtClean="0"/>
              <a:pPr/>
              <a:t>23-Oct-20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1B599-EDE0-4480-B2AA-6961424972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77C6E33-1F94-4F9A-97CF-169D07A967F6}" type="datetimeFigureOut">
              <a:rPr lang="en-US" smtClean="0"/>
              <a:pPr/>
              <a:t>23-Oct-20</a:t>
            </a:fld>
            <a:endParaRPr lang="en-US"/>
          </a:p>
        </p:txBody>
      </p:sp>
      <p:sp>
        <p:nvSpPr>
          <p:cNvPr id="27" name="Slide Number Placeholder 26"/>
          <p:cNvSpPr>
            <a:spLocks noGrp="1"/>
          </p:cNvSpPr>
          <p:nvPr>
            <p:ph type="sldNum" sz="quarter" idx="11"/>
          </p:nvPr>
        </p:nvSpPr>
        <p:spPr/>
        <p:txBody>
          <a:bodyPr rtlCol="0"/>
          <a:lstStyle/>
          <a:p>
            <a:fld id="{4121B599-EDE0-4480-B2AA-696142497268}"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77C6E33-1F94-4F9A-97CF-169D07A967F6}" type="datetimeFigureOut">
              <a:rPr lang="en-US" smtClean="0"/>
              <a:pPr/>
              <a:t>23-Oct-20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121B599-EDE0-4480-B2AA-6961424972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C6E33-1F94-4F9A-97CF-169D07A967F6}" type="datetimeFigureOut">
              <a:rPr lang="en-US" smtClean="0"/>
              <a:pPr/>
              <a:t>23-Oct-20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21B599-EDE0-4480-B2AA-6961424972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7C6E33-1F94-4F9A-97CF-169D07A967F6}" type="datetimeFigureOut">
              <a:rPr lang="en-US" smtClean="0"/>
              <a:pPr/>
              <a:t>23-Oct-20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1B599-EDE0-4480-B2AA-6961424972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7C6E33-1F94-4F9A-97CF-169D07A967F6}" type="datetimeFigureOut">
              <a:rPr lang="en-US" smtClean="0"/>
              <a:pPr/>
              <a:t>23-Oct-20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1B599-EDE0-4480-B2AA-6961424972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77C6E33-1F94-4F9A-97CF-169D07A967F6}" type="datetimeFigureOut">
              <a:rPr lang="en-US" smtClean="0"/>
              <a:pPr/>
              <a:t>23-Oct-20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121B599-EDE0-4480-B2AA-6961424972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plscorepredictortrick.herokuapp.com/" TargetMode="External"/><Relationship Id="rId2" Type="http://schemas.openxmlformats.org/officeDocument/2006/relationships/hyperlink" Target="https://github.com/mobashshirurrahman/ipl-score-predictor"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github.com/mobashshirurrahman/ipl-score-predic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plscorepredictortrick.herokuapp.co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AppData\Local\Microsoft\Windows\INetCache\IE\BRSMDWTW\IPL_2019_logo[1].jpg"/>
          <p:cNvPicPr>
            <a:picLocks noChangeAspect="1" noChangeArrowheads="1"/>
          </p:cNvPicPr>
          <p:nvPr/>
        </p:nvPicPr>
        <p:blipFill>
          <a:blip r:embed="rId3"/>
          <a:srcRect/>
          <a:stretch>
            <a:fillRect/>
          </a:stretch>
        </p:blipFill>
        <p:spPr bwMode="auto">
          <a:xfrm>
            <a:off x="4876800" y="3048000"/>
            <a:ext cx="3686175" cy="24479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27" name="Picture 3" descr="C:\Users\dell\AppData\Local\Microsoft\Windows\INetCache\IE\XCPGUM48\262px-SRH_fans_while_an_ipl_match[1].jpg"/>
          <p:cNvPicPr>
            <a:picLocks noChangeAspect="1" noChangeArrowheads="1"/>
          </p:cNvPicPr>
          <p:nvPr/>
        </p:nvPicPr>
        <p:blipFill>
          <a:blip r:embed="rId4"/>
          <a:srcRect/>
          <a:stretch>
            <a:fillRect/>
          </a:stretch>
        </p:blipFill>
        <p:spPr bwMode="auto">
          <a:xfrm>
            <a:off x="228600" y="3200400"/>
            <a:ext cx="4343400" cy="25908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152400" y="914400"/>
            <a:ext cx="8839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US" sz="2800" b="1" dirty="0">
                <a:solidFill>
                  <a:schemeClr val="tx1">
                    <a:lumMod val="75000"/>
                    <a:lumOff val="25000"/>
                  </a:schemeClr>
                </a:solidFill>
              </a:rPr>
              <a:t>Score Predictor for </a:t>
            </a:r>
            <a:endParaRPr lang="en-US" sz="2800" b="1" dirty="0" smtClean="0">
              <a:solidFill>
                <a:schemeClr val="tx1">
                  <a:lumMod val="75000"/>
                  <a:lumOff val="25000"/>
                </a:schemeClr>
              </a:solidFill>
            </a:endParaRPr>
          </a:p>
          <a:p>
            <a:pPr algn="ctr"/>
            <a:r>
              <a:rPr lang="en-US" sz="2800" b="1" i="1" dirty="0" smtClean="0">
                <a:solidFill>
                  <a:schemeClr val="tx1">
                    <a:lumMod val="75000"/>
                    <a:lumOff val="25000"/>
                  </a:schemeClr>
                </a:solidFill>
              </a:rPr>
              <a:t>Indian </a:t>
            </a:r>
            <a:r>
              <a:rPr lang="en-US" sz="2800" b="1" i="1" dirty="0">
                <a:solidFill>
                  <a:schemeClr val="tx1">
                    <a:lumMod val="75000"/>
                    <a:lumOff val="25000"/>
                  </a:schemeClr>
                </a:solidFill>
              </a:rPr>
              <a:t>Premier League (IPL)</a:t>
            </a:r>
            <a:endParaRPr lang="en-US" sz="2800" b="1" dirty="0">
              <a:solidFill>
                <a:schemeClr val="tx1">
                  <a:lumMod val="75000"/>
                  <a:lumOff val="25000"/>
                </a:schemeClr>
              </a:solidFill>
            </a:endParaRPr>
          </a:p>
        </p:txBody>
      </p:sp>
      <p:sp>
        <p:nvSpPr>
          <p:cNvPr id="7" name="Rectangle 6"/>
          <p:cNvSpPr/>
          <p:nvPr/>
        </p:nvSpPr>
        <p:spPr>
          <a:xfrm>
            <a:off x="228600" y="1828800"/>
            <a:ext cx="8458200" cy="646331"/>
          </a:xfrm>
          <a:prstGeom prst="rect">
            <a:avLst/>
          </a:prstGeom>
        </p:spPr>
        <p:txBody>
          <a:bodyPr wrap="square">
            <a:spAutoFit/>
          </a:bodyPr>
          <a:lstStyle/>
          <a:p>
            <a:pPr algn="ctr"/>
            <a:r>
              <a:rPr lang="en-US" b="1" i="1" dirty="0">
                <a:solidFill>
                  <a:schemeClr val="bg1"/>
                </a:solidFill>
              </a:rPr>
              <a:t>A Machine Learning Web App, Built with Flask, Deployed using Heroku.</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Model </a:t>
            </a:r>
            <a:r>
              <a:rPr lang="en-US" i="1" dirty="0" smtClean="0"/>
              <a:t>predicts on</a:t>
            </a:r>
            <a:r>
              <a:rPr lang="en-US" dirty="0" smtClean="0"/>
              <a:t> data from </a:t>
            </a:r>
            <a:r>
              <a:rPr lang="en-US" b="1" dirty="0" smtClean="0"/>
              <a:t>IPL Seasons 11 to 12</a:t>
            </a:r>
            <a:r>
              <a:rPr lang="en-US" dirty="0" smtClean="0"/>
              <a:t> </a:t>
            </a:r>
            <a:r>
              <a:rPr lang="en-US" dirty="0" err="1" smtClean="0"/>
              <a:t>ie</a:t>
            </a:r>
            <a:r>
              <a:rPr lang="en-US" dirty="0" smtClean="0"/>
              <a:t>: (2018 to 2019)</a:t>
            </a:r>
          </a:p>
          <a:p>
            <a:pPr>
              <a:buNone/>
            </a:pPr>
            <a:endParaRPr lang="en-US" dirty="0" smtClean="0"/>
          </a:p>
          <a:p>
            <a:pPr>
              <a:buNone/>
            </a:pPr>
            <a:endParaRPr lang="en-US" dirty="0"/>
          </a:p>
        </p:txBody>
      </p:sp>
      <p:sp>
        <p:nvSpPr>
          <p:cNvPr id="4" name="Rectangle 3"/>
          <p:cNvSpPr/>
          <p:nvPr/>
        </p:nvSpPr>
        <p:spPr>
          <a:xfrm>
            <a:off x="0" y="3048000"/>
            <a:ext cx="37338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Prediction:</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9154" name="Picture 2"/>
          <p:cNvPicPr>
            <a:picLocks noChangeAspect="1" noChangeArrowheads="1"/>
          </p:cNvPicPr>
          <p:nvPr/>
        </p:nvPicPr>
        <p:blipFill>
          <a:blip r:embed="rId2"/>
          <a:srcRect/>
          <a:stretch>
            <a:fillRect/>
          </a:stretch>
        </p:blipFill>
        <p:spPr bwMode="auto">
          <a:xfrm>
            <a:off x="533400" y="3571875"/>
            <a:ext cx="8610600" cy="3286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v"/>
            </a:pPr>
            <a:r>
              <a:rPr lang="en-US" dirty="0" err="1" smtClean="0"/>
              <a:t>Github</a:t>
            </a:r>
            <a:r>
              <a:rPr lang="en-US" dirty="0" smtClean="0"/>
              <a:t> Link of Project:</a:t>
            </a:r>
          </a:p>
          <a:p>
            <a:r>
              <a:rPr lang="en-US" b="1" dirty="0" smtClean="0">
                <a:solidFill>
                  <a:schemeClr val="tx1">
                    <a:lumMod val="85000"/>
                    <a:lumOff val="15000"/>
                  </a:schemeClr>
                </a:solidFill>
                <a:hlinkClick r:id="rId2"/>
              </a:rPr>
              <a:t>https://github.com/mobashshirurrahman/ipl-score-predictor</a:t>
            </a:r>
            <a:endParaRPr lang="en-US" b="1" dirty="0" smtClean="0">
              <a:solidFill>
                <a:schemeClr val="tx1">
                  <a:lumMod val="85000"/>
                  <a:lumOff val="15000"/>
                </a:schemeClr>
              </a:solidFill>
            </a:endParaRPr>
          </a:p>
          <a:p>
            <a:pPr>
              <a:buFont typeface="Wingdings" pitchFamily="2" charset="2"/>
              <a:buChar char="v"/>
            </a:pPr>
            <a:r>
              <a:rPr lang="en-US" dirty="0" smtClean="0"/>
              <a:t>Deployed Link of Project on Heroku:</a:t>
            </a:r>
          </a:p>
          <a:p>
            <a:r>
              <a:rPr lang="en-US" dirty="0" smtClean="0">
                <a:hlinkClick r:id="rId3"/>
              </a:rPr>
              <a:t>https://iplscorepredictortrick.herokuapp.com/</a:t>
            </a:r>
            <a:endParaRPr lang="en-US" dirty="0" smtClean="0"/>
          </a:p>
          <a:p>
            <a:pPr>
              <a:buNone/>
            </a:pPr>
            <a:endParaRPr lang="en-US" dirty="0" smtClean="0"/>
          </a:p>
          <a:p>
            <a:endParaRPr lang="en-US" dirty="0"/>
          </a:p>
        </p:txBody>
      </p:sp>
      <p:pic>
        <p:nvPicPr>
          <p:cNvPr id="50178" name="Picture 2" descr="C:\Users\dell\AppData\Local\Microsoft\Windows\INetCache\IE\0QI725TK\Thank-You-PNG-Picture[1].png"/>
          <p:cNvPicPr>
            <a:picLocks noChangeAspect="1" noChangeArrowheads="1"/>
          </p:cNvPicPr>
          <p:nvPr/>
        </p:nvPicPr>
        <p:blipFill>
          <a:blip r:embed="rId4"/>
          <a:srcRect/>
          <a:stretch>
            <a:fillRect/>
          </a:stretch>
        </p:blipFill>
        <p:spPr bwMode="auto">
          <a:xfrm>
            <a:off x="2286000" y="5029200"/>
            <a:ext cx="3048006" cy="160325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pPr algn="ctr"/>
            <a:r>
              <a:rPr lang="en-US" b="1" u="sng" dirty="0" smtClean="0">
                <a:solidFill>
                  <a:schemeClr val="tx1"/>
                </a:solidFill>
              </a:rPr>
              <a:t>Objective</a:t>
            </a:r>
            <a:endParaRPr lang="en-US" b="1" u="sng" dirty="0">
              <a:solidFill>
                <a:schemeClr val="tx1"/>
              </a:solidFill>
            </a:endParaRPr>
          </a:p>
        </p:txBody>
      </p:sp>
      <p:sp>
        <p:nvSpPr>
          <p:cNvPr id="4" name="TextBox 3"/>
          <p:cNvSpPr txBox="1"/>
          <p:nvPr/>
        </p:nvSpPr>
        <p:spPr>
          <a:xfrm>
            <a:off x="1066800" y="1524000"/>
            <a:ext cx="6858000" cy="830997"/>
          </a:xfrm>
          <a:prstGeom prst="rect">
            <a:avLst/>
          </a:prstGeom>
          <a:noFill/>
        </p:spPr>
        <p:txBody>
          <a:bodyPr wrap="square" rtlCol="0">
            <a:spAutoFit/>
          </a:bodyPr>
          <a:lstStyle/>
          <a:p>
            <a:pPr algn="just"/>
            <a:r>
              <a:rPr lang="en-US" sz="2400" dirty="0" smtClean="0"/>
              <a:t>To predict current score of a team based on previous data</a:t>
            </a:r>
            <a:endParaRPr lang="en-US" sz="2400" dirty="0"/>
          </a:p>
        </p:txBody>
      </p:sp>
      <p:pic>
        <p:nvPicPr>
          <p:cNvPr id="2050" name="Picture 2" descr="C:\Users\dell\AppData\Local\Microsoft\Windows\INetCache\IE\0QI725TK\2015_CWC_I_v_UAE_02-28_Kohli_(03)_(cropped)[1].jpg"/>
          <p:cNvPicPr>
            <a:picLocks noChangeAspect="1" noChangeArrowheads="1"/>
          </p:cNvPicPr>
          <p:nvPr/>
        </p:nvPicPr>
        <p:blipFill>
          <a:blip r:embed="rId2" cstate="print"/>
          <a:srcRect/>
          <a:stretch>
            <a:fillRect/>
          </a:stretch>
        </p:blipFill>
        <p:spPr bwMode="auto">
          <a:xfrm>
            <a:off x="838200" y="2590800"/>
            <a:ext cx="2276856" cy="24140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7" name="Straight Connector 6"/>
          <p:cNvCxnSpPr/>
          <p:nvPr/>
        </p:nvCxnSpPr>
        <p:spPr>
          <a:xfrm>
            <a:off x="-1600200" y="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71800" y="3581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0" y="3200400"/>
            <a:ext cx="2228495" cy="923330"/>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US" sz="5400" dirty="0" smtClean="0">
                <a:solidFill>
                  <a:schemeClr val="bg1"/>
                </a:solidFill>
              </a:rPr>
              <a:t>Model</a:t>
            </a:r>
            <a:endParaRPr lang="en-SG" sz="5400" dirty="0">
              <a:solidFill>
                <a:schemeClr val="bg1"/>
              </a:solidFill>
            </a:endParaRPr>
          </a:p>
        </p:txBody>
      </p:sp>
      <p:cxnSp>
        <p:nvCxnSpPr>
          <p:cNvPr id="12" name="Straight Arrow Connector 11"/>
          <p:cNvCxnSpPr/>
          <p:nvPr/>
        </p:nvCxnSpPr>
        <p:spPr>
          <a:xfrm>
            <a:off x="6019800" y="36576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3392269"/>
            <a:ext cx="1828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Predicted final score</a:t>
            </a:r>
            <a:endParaRPr lang="en-US" dirty="0"/>
          </a:p>
        </p:txBody>
      </p:sp>
      <p:sp>
        <p:nvSpPr>
          <p:cNvPr id="14" name="TextBox 13"/>
          <p:cNvSpPr txBox="1"/>
          <p:nvPr/>
        </p:nvSpPr>
        <p:spPr>
          <a:xfrm>
            <a:off x="1066800" y="5181600"/>
            <a:ext cx="1752600" cy="646331"/>
          </a:xfrm>
          <a:prstGeom prst="rect">
            <a:avLst/>
          </a:prstGeom>
          <a:effectLst>
            <a:outerShdw blurRad="76200" dir="13500000" sy="23000" kx="1200000" algn="br"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CURRENT SCORE DATA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1015663"/>
          </a:xfrm>
          <a:prstGeom prst="rect">
            <a:avLst/>
          </a:prstGeom>
        </p:spPr>
        <p:style>
          <a:lnRef idx="0">
            <a:scrgbClr r="0" g="0" b="0"/>
          </a:lnRef>
          <a:fillRef idx="1003">
            <a:schemeClr val="dk2"/>
          </a:fillRef>
          <a:effectRef idx="0">
            <a:scrgbClr r="0" g="0" b="0"/>
          </a:effectRef>
          <a:fontRef idx="major"/>
        </p:style>
        <p:txBody>
          <a:bodyPr wrap="square" rtlCol="0">
            <a:spAutoFit/>
          </a:bodyPr>
          <a:lstStyle/>
          <a:p>
            <a:pPr algn="ctr"/>
            <a:r>
              <a:rPr lang="en-US" sz="6000" dirty="0" smtClean="0">
                <a:solidFill>
                  <a:srgbClr val="FFFF00"/>
                </a:solidFill>
              </a:rPr>
              <a:t>DATASET</a:t>
            </a:r>
          </a:p>
        </p:txBody>
      </p:sp>
      <p:sp>
        <p:nvSpPr>
          <p:cNvPr id="6" name="TextBox 5"/>
          <p:cNvSpPr txBox="1"/>
          <p:nvPr/>
        </p:nvSpPr>
        <p:spPr>
          <a:xfrm>
            <a:off x="0" y="1219200"/>
            <a:ext cx="9144000" cy="1569660"/>
          </a:xfrm>
          <a:prstGeom prst="rect">
            <a:avLst/>
          </a:prstGeom>
          <a:noFill/>
        </p:spPr>
        <p:txBody>
          <a:bodyPr wrap="square" rtlCol="0">
            <a:spAutoFit/>
          </a:bodyPr>
          <a:lstStyle/>
          <a:p>
            <a:pPr algn="just" fontAlgn="base"/>
            <a:r>
              <a:rPr lang="en-US" sz="2400" dirty="0" smtClean="0"/>
              <a:t>Indian Premier League (IPL) is a Twenty20 cricket format league in India. It is usually played in April and May every year. As of 2019, the title sponsor of the game is Vivo. The league was founded by Board of Control for Cricket India (BCCI) in 2008.</a:t>
            </a:r>
          </a:p>
        </p:txBody>
      </p:sp>
      <p:sp>
        <p:nvSpPr>
          <p:cNvPr id="7" name="TextBox 6"/>
          <p:cNvSpPr txBox="1"/>
          <p:nvPr/>
        </p:nvSpPr>
        <p:spPr>
          <a:xfrm>
            <a:off x="228600" y="2971801"/>
            <a:ext cx="8915400" cy="2616101"/>
          </a:xfrm>
          <a:prstGeom prst="rect">
            <a:avLst/>
          </a:prstGeom>
          <a:noFill/>
        </p:spPr>
        <p:txBody>
          <a:bodyPr wrap="square" rtlCol="0">
            <a:spAutoFit/>
          </a:bodyPr>
          <a:lstStyle/>
          <a:p>
            <a:pPr algn="ctr" fontAlgn="base"/>
            <a:r>
              <a:rPr lang="en-US" sz="4400" u="dbl" dirty="0" smtClean="0"/>
              <a:t>Content</a:t>
            </a:r>
            <a:endParaRPr lang="en-US" sz="4400" dirty="0" smtClean="0"/>
          </a:p>
          <a:p>
            <a:pPr lvl="0" fontAlgn="base">
              <a:buFont typeface="Wingdings" pitchFamily="2" charset="2"/>
              <a:buChar char="Ø"/>
            </a:pPr>
            <a:r>
              <a:rPr lang="en-US" sz="2800" dirty="0" smtClean="0"/>
              <a:t>Data till Season 10 (2008 - 2017)</a:t>
            </a:r>
          </a:p>
          <a:p>
            <a:pPr lvl="0" fontAlgn="base">
              <a:buFont typeface="Wingdings" pitchFamily="2" charset="2"/>
              <a:buChar char="Ø"/>
            </a:pPr>
            <a:r>
              <a:rPr lang="en-US" sz="2800" dirty="0" smtClean="0"/>
              <a:t>ipl.csv - Match by match data with complete details of each over and balls.</a:t>
            </a:r>
          </a:p>
          <a:p>
            <a:pPr algn="ctr"/>
            <a:endParaRPr lang="en-US" dirty="0" smtClean="0"/>
          </a:p>
          <a:p>
            <a:pPr algn="ctr"/>
            <a:endParaRPr lang="en-US" dirty="0"/>
          </a:p>
        </p:txBody>
      </p:sp>
      <p:sp>
        <p:nvSpPr>
          <p:cNvPr id="8" name="TextBox 7"/>
          <p:cNvSpPr txBox="1"/>
          <p:nvPr/>
        </p:nvSpPr>
        <p:spPr>
          <a:xfrm>
            <a:off x="228600" y="4634805"/>
            <a:ext cx="5943600" cy="1384995"/>
          </a:xfrm>
          <a:prstGeom prst="rect">
            <a:avLst/>
          </a:prstGeom>
          <a:noFill/>
        </p:spPr>
        <p:txBody>
          <a:bodyPr wrap="square" rtlCol="0">
            <a:spAutoFit/>
          </a:bodyPr>
          <a:lstStyle/>
          <a:p>
            <a:pPr fontAlgn="base">
              <a:buFont typeface="Wingdings" pitchFamily="2" charset="2"/>
              <a:buChar char="Ø"/>
            </a:pPr>
            <a:endParaRPr lang="en-US" sz="2800" dirty="0" smtClean="0"/>
          </a:p>
          <a:p>
            <a:pPr>
              <a:buFont typeface="Wingdings" pitchFamily="2" charset="2"/>
              <a:buChar char="Ø"/>
            </a:pPr>
            <a:r>
              <a:rPr lang="en-US" sz="2800" dirty="0" smtClean="0"/>
              <a:t>Data source from 2008-2017 – </a:t>
            </a:r>
            <a:r>
              <a:rPr lang="en-US" sz="2800" dirty="0" err="1" smtClean="0"/>
              <a:t>Kaggle</a:t>
            </a:r>
            <a:endParaRPr lang="en-US" sz="2800" dirty="0" smtClean="0"/>
          </a:p>
          <a:p>
            <a:pPr>
              <a:buFont typeface="Wingdings" pitchFamily="2" charset="2"/>
              <a:buChar char="Ø"/>
            </a:pP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228600" y="228600"/>
            <a:ext cx="8534400" cy="4862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style>
          <a:lnRef idx="1">
            <a:schemeClr val="accent3"/>
          </a:lnRef>
          <a:fillRef idx="2">
            <a:schemeClr val="accent3"/>
          </a:fillRef>
          <a:effectRef idx="1">
            <a:schemeClr val="accent3"/>
          </a:effectRef>
          <a:fontRef idx="minor">
            <a:schemeClr val="dk1"/>
          </a:fontRef>
        </p:style>
        <p:txBody>
          <a:bodyPr/>
          <a:lstStyle/>
          <a:p>
            <a:r>
              <a:rPr lang="en-US" dirty="0" smtClean="0"/>
              <a:t>PROJECT FLOW</a:t>
            </a:r>
            <a:endParaRPr lang="en-US" dirty="0"/>
          </a:p>
        </p:txBody>
      </p:sp>
      <p:graphicFrame>
        <p:nvGraphicFramePr>
          <p:cNvPr id="4" name="Content Placeholder 3"/>
          <p:cNvGraphicFramePr>
            <a:graphicFrameLocks noGrp="1"/>
          </p:cNvGraphicFramePr>
          <p:nvPr>
            <p:ph idx="1"/>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a:srcRect/>
          <a:stretch>
            <a:fillRect/>
          </a:stretch>
        </p:blipFill>
        <p:spPr bwMode="auto">
          <a:xfrm>
            <a:off x="609600" y="533400"/>
            <a:ext cx="8005404" cy="4357688"/>
          </a:xfrm>
          <a:prstGeom prst="rect">
            <a:avLst/>
          </a:prstGeom>
          <a:noFill/>
          <a:ln w="9525">
            <a:noFill/>
            <a:miter lim="800000"/>
            <a:headEnd/>
            <a:tailEnd/>
          </a:ln>
          <a:effectLst>
            <a:glow rad="139700">
              <a:schemeClr val="accent5">
                <a:satMod val="175000"/>
                <a:alpha val="40000"/>
              </a:schemeClr>
            </a:glow>
          </a:effectLst>
        </p:spPr>
      </p:pic>
      <p:sp>
        <p:nvSpPr>
          <p:cNvPr id="348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20" name="Picture 17" descr="github-300x300[1]"/>
          <p:cNvPicPr>
            <a:picLocks noChangeAspect="1" noChangeArrowheads="1"/>
          </p:cNvPicPr>
          <p:nvPr/>
        </p:nvPicPr>
        <p:blipFill>
          <a:blip r:embed="rId3"/>
          <a:srcRect/>
          <a:stretch>
            <a:fillRect/>
          </a:stretch>
        </p:blipFill>
        <p:spPr bwMode="auto">
          <a:xfrm>
            <a:off x="0" y="5105400"/>
            <a:ext cx="533400" cy="476250"/>
          </a:xfrm>
          <a:prstGeom prst="rect">
            <a:avLst/>
          </a:prstGeom>
          <a:noFill/>
        </p:spPr>
      </p:pic>
      <p:sp>
        <p:nvSpPr>
          <p:cNvPr id="34822" name="Rectangle 6">
            <a:hlinkClick r:id="rId4"/>
          </p:cNvPr>
          <p:cNvSpPr>
            <a:spLocks noChangeArrowheads="1"/>
          </p:cNvSpPr>
          <p:nvPr/>
        </p:nvSpPr>
        <p:spPr bwMode="auto">
          <a:xfrm>
            <a:off x="457200" y="5181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Project </a:t>
            </a:r>
            <a:r>
              <a:rPr kumimoji="0" lang="en-US" sz="18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Github</a:t>
            </a: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link: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extBox 9"/>
          <p:cNvSpPr txBox="1"/>
          <p:nvPr/>
        </p:nvSpPr>
        <p:spPr>
          <a:xfrm>
            <a:off x="533400" y="5715000"/>
            <a:ext cx="7772400" cy="954107"/>
          </a:xfrm>
          <a:prstGeom prst="rect">
            <a:avLst/>
          </a:prstGeom>
          <a:solidFill>
            <a:schemeClr val="tx2">
              <a:lumMod val="40000"/>
              <a:lumOff val="60000"/>
            </a:schemeClr>
          </a:solidFill>
          <a:ln>
            <a:solidFill>
              <a:schemeClr val="tx1"/>
            </a:solidFill>
          </a:ln>
        </p:spPr>
        <p:txBody>
          <a:bodyPr wrap="square" rtlCol="0">
            <a:spAutoFit/>
          </a:bodyPr>
          <a:lstStyle/>
          <a:p>
            <a:r>
              <a:rPr lang="en-US" sz="2800" b="1" dirty="0" smtClean="0">
                <a:solidFill>
                  <a:schemeClr val="tx1">
                    <a:lumMod val="85000"/>
                    <a:lumOff val="15000"/>
                  </a:schemeClr>
                </a:solidFill>
                <a:hlinkClick r:id="rId4"/>
              </a:rPr>
              <a:t>https://github.com/mobashshirurrahman/ipl-score-predictor</a:t>
            </a:r>
            <a:endParaRPr lang="en-US" sz="2800" b="1"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4">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r>
              <a:rPr lang="en-US" dirty="0" smtClean="0"/>
              <a:t>Model Building</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en-US" dirty="0" smtClean="0"/>
              <a:t>We </a:t>
            </a:r>
            <a:r>
              <a:rPr lang="en-US" dirty="0"/>
              <a:t>will experiment with </a:t>
            </a:r>
            <a:r>
              <a:rPr lang="en-US" dirty="0" smtClean="0"/>
              <a:t>2 </a:t>
            </a:r>
            <a:r>
              <a:rPr lang="en-US" dirty="0"/>
              <a:t>different algorithms, they are as follows</a:t>
            </a:r>
            <a:r>
              <a:rPr lang="en-US" dirty="0" smtClean="0"/>
              <a:t>:</a:t>
            </a:r>
          </a:p>
          <a:p>
            <a:pPr>
              <a:buNone/>
            </a:pPr>
            <a:r>
              <a:rPr lang="en-US" dirty="0" smtClean="0"/>
              <a:t/>
            </a:r>
            <a:br>
              <a:rPr lang="en-US" dirty="0" smtClean="0"/>
            </a:br>
            <a:r>
              <a:rPr lang="en-US" i="1" dirty="0"/>
              <a:t>• Linear Regression</a:t>
            </a:r>
            <a:r>
              <a:rPr lang="en-US" dirty="0" smtClean="0"/>
              <a:t/>
            </a:r>
            <a:br>
              <a:rPr lang="en-US" dirty="0" smtClean="0"/>
            </a:br>
            <a:r>
              <a:rPr lang="en-US" i="1" dirty="0"/>
              <a:t>• Decision Tree Regression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dirty="0" smtClean="0"/>
              <a:t>Model Evaluation</a:t>
            </a:r>
            <a:endParaRPr lang="en-US" dirty="0"/>
          </a:p>
        </p:txBody>
      </p:sp>
      <p:sp>
        <p:nvSpPr>
          <p:cNvPr id="3" name="Content Placeholder 2"/>
          <p:cNvSpPr>
            <a:spLocks noGrp="1"/>
          </p:cNvSpPr>
          <p:nvPr>
            <p:ph idx="1"/>
          </p:nvPr>
        </p:nvSpPr>
        <p:spPr>
          <a:xfrm>
            <a:off x="457200" y="1600201"/>
            <a:ext cx="8229600" cy="2514600"/>
          </a:xfrm>
        </p:spPr>
        <p:txBody>
          <a:bodyPr>
            <a:normAutofit fontScale="92500"/>
          </a:bodyPr>
          <a:lstStyle/>
          <a:p>
            <a:pPr algn="ctr">
              <a:buNone/>
            </a:pPr>
            <a:r>
              <a:rPr lang="en-US" sz="2800" dirty="0" smtClean="0">
                <a:latin typeface="Algerian" pitchFamily="82" charset="0"/>
              </a:rPr>
              <a:t> ---- Linear Regression - Model Evaluation ---- </a:t>
            </a:r>
          </a:p>
          <a:p>
            <a:r>
              <a:rPr lang="en-US" sz="2800" dirty="0" smtClean="0"/>
              <a:t>Mean Absolute Error (MAE): 12.11861754619329 </a:t>
            </a:r>
          </a:p>
          <a:p>
            <a:r>
              <a:rPr lang="en-US" sz="2800" dirty="0" smtClean="0"/>
              <a:t>Mean Squared Error (MSE): 251.00792310417438 </a:t>
            </a:r>
          </a:p>
          <a:p>
            <a:r>
              <a:rPr lang="en-US" sz="2800" dirty="0" smtClean="0"/>
              <a:t>Root Mean Squared Error (RMSE): 15.843229566732106</a:t>
            </a:r>
            <a:endParaRPr lang="en-US" sz="2800" dirty="0"/>
          </a:p>
        </p:txBody>
      </p:sp>
      <p:sp>
        <p:nvSpPr>
          <p:cNvPr id="5" name="TextBox 4"/>
          <p:cNvSpPr txBox="1"/>
          <p:nvPr/>
        </p:nvSpPr>
        <p:spPr>
          <a:xfrm>
            <a:off x="609600" y="4191000"/>
            <a:ext cx="8077200" cy="2185214"/>
          </a:xfrm>
          <a:prstGeom prst="rect">
            <a:avLst/>
          </a:prstGeom>
          <a:noFill/>
        </p:spPr>
        <p:txBody>
          <a:bodyPr wrap="square" rtlCol="0">
            <a:spAutoFit/>
          </a:bodyPr>
          <a:lstStyle/>
          <a:p>
            <a:pPr algn="ctr"/>
            <a:r>
              <a:rPr lang="en-US" sz="2400" dirty="0" smtClean="0">
                <a:latin typeface="Algerian" pitchFamily="82" charset="0"/>
              </a:rPr>
              <a:t>---- Decision Tree Regression - Model Evaluation ---</a:t>
            </a:r>
          </a:p>
          <a:p>
            <a:pPr>
              <a:buFont typeface="Arial" pitchFamily="34" charset="0"/>
              <a:buChar char="•"/>
            </a:pPr>
            <a:r>
              <a:rPr lang="en-US" sz="2800" dirty="0" smtClean="0"/>
              <a:t>Mean Absolute Error (MAE): 17.08963282937365 </a:t>
            </a:r>
          </a:p>
          <a:p>
            <a:pPr>
              <a:buFont typeface="Arial" pitchFamily="34" charset="0"/>
              <a:buChar char="•"/>
            </a:pPr>
            <a:r>
              <a:rPr lang="en-US" sz="2800" dirty="0" smtClean="0"/>
              <a:t>Mean Squared Error (MSE): 531.0550755939524 </a:t>
            </a:r>
          </a:p>
          <a:p>
            <a:pPr>
              <a:buFont typeface="Arial" pitchFamily="34" charset="0"/>
              <a:buChar char="•"/>
            </a:pPr>
            <a:r>
              <a:rPr lang="en-US" sz="2800" dirty="0" smtClean="0"/>
              <a:t>Root Mean Squared Error(RMSE): 23.044632251219642</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dirty="0" smtClean="0"/>
              <a:t>Project Snapshot:</a:t>
            </a:r>
            <a:endParaRPr lang="en-US" dirty="0"/>
          </a:p>
        </p:txBody>
      </p:sp>
      <p:pic>
        <p:nvPicPr>
          <p:cNvPr id="4" name="Content Placeholder 3"/>
          <p:cNvPicPr>
            <a:picLocks noGrp="1"/>
          </p:cNvPicPr>
          <p:nvPr>
            <p:ph idx="1"/>
          </p:nvPr>
        </p:nvPicPr>
        <p:blipFill>
          <a:blip r:embed="rId2"/>
          <a:srcRect/>
          <a:stretch>
            <a:fillRect/>
          </a:stretch>
        </p:blipFill>
        <p:spPr bwMode="auto">
          <a:xfrm>
            <a:off x="2069316" y="1371600"/>
            <a:ext cx="5005368" cy="4008437"/>
          </a:xfrm>
          <a:prstGeom prst="rect">
            <a:avLst/>
          </a:prstGeom>
          <a:noFill/>
          <a:ln w="9525">
            <a:noFill/>
            <a:miter lim="800000"/>
            <a:headEnd/>
            <a:tailEnd/>
          </a:ln>
        </p:spPr>
      </p:pic>
      <p:sp>
        <p:nvSpPr>
          <p:cNvPr id="48129" name="Rectangle 1"/>
          <p:cNvSpPr>
            <a:spLocks noChangeArrowheads="1"/>
          </p:cNvSpPr>
          <p:nvPr/>
        </p:nvSpPr>
        <p:spPr bwMode="auto">
          <a:xfrm>
            <a:off x="381000" y="5562600"/>
            <a:ext cx="3505200" cy="584679"/>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rgbClr val="365F91"/>
                </a:solidFill>
                <a:effectLst/>
                <a:latin typeface="Arial Rounded MT Bold" pitchFamily="34" charset="0"/>
                <a:ea typeface="Calibri" pitchFamily="34" charset="0"/>
                <a:cs typeface="Times New Roman" pitchFamily="18" charset="0"/>
              </a:rPr>
              <a:t>Deployed Heroku Link: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381000" y="6324600"/>
            <a:ext cx="8458200" cy="523220"/>
          </a:xfrm>
          <a:prstGeom prst="rect">
            <a:avLst/>
          </a:prstGeom>
          <a:noFill/>
        </p:spPr>
        <p:txBody>
          <a:bodyPr wrap="square" rtlCol="0">
            <a:spAutoFit/>
          </a:bodyPr>
          <a:lstStyle/>
          <a:p>
            <a:r>
              <a:rPr lang="en-US" sz="2800" dirty="0" smtClean="0">
                <a:hlinkClick r:id="rId3"/>
              </a:rPr>
              <a:t>https://iplscorepredictortrick.herokuapp.com/</a:t>
            </a:r>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106</TotalTime>
  <Words>250</Words>
  <Application>Microsoft Office PowerPoint</Application>
  <PresentationFormat>On-screen Show (4:3)</PresentationFormat>
  <Paragraphs>46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Slide 1</vt:lpstr>
      <vt:lpstr>Objective</vt:lpstr>
      <vt:lpstr>Slide 3</vt:lpstr>
      <vt:lpstr>Slide 4</vt:lpstr>
      <vt:lpstr>PROJECT FLOW</vt:lpstr>
      <vt:lpstr>Slide 6</vt:lpstr>
      <vt:lpstr>Model Building</vt:lpstr>
      <vt:lpstr>Model Evaluation</vt:lpstr>
      <vt:lpstr>Project Snapshot:</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14</cp:revision>
  <dcterms:created xsi:type="dcterms:W3CDTF">2020-10-23T16:09:49Z</dcterms:created>
  <dcterms:modified xsi:type="dcterms:W3CDTF">2020-10-23T17:57:27Z</dcterms:modified>
</cp:coreProperties>
</file>