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DM Sans Medium"/>
      <p:regular r:id="rId14"/>
      <p:bold r:id="rId15"/>
      <p:italic r:id="rId16"/>
      <p:boldItalic r:id="rId17"/>
    </p:embeddedFont>
    <p:embeddedFont>
      <p:font typeface="Fredoka"/>
      <p:regular r:id="rId18"/>
      <p:bold r:id="rId19"/>
    </p:embeddedFont>
    <p:embeddedFont>
      <p:font typeface="Hepta Slab SemiBold"/>
      <p:regular r:id="rId20"/>
      <p:bold r:id="rId21"/>
    </p:embeddedFont>
    <p:embeddedFont>
      <p:font typeface="DM Sans SemiBold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  <p:embeddedFont>
      <p:font typeface="Glego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legoo-bold.fntdata"/><Relationship Id="rId30" Type="http://schemas.openxmlformats.org/officeDocument/2006/relationships/font" Target="fonts/Glegoo-regular.fntdata"/><Relationship Id="rId20" Type="http://schemas.openxmlformats.org/officeDocument/2006/relationships/font" Target="fonts/HeptaSlabSemiBold-regular.fntdata"/><Relationship Id="rId22" Type="http://schemas.openxmlformats.org/officeDocument/2006/relationships/font" Target="fonts/DMSansSemiBold-regular.fntdata"/><Relationship Id="rId21" Type="http://schemas.openxmlformats.org/officeDocument/2006/relationships/font" Target="fonts/HeptaSlabSemiBold-bold.fntdata"/><Relationship Id="rId24" Type="http://schemas.openxmlformats.org/officeDocument/2006/relationships/font" Target="fonts/DMSansSemiBold-italic.fntdata"/><Relationship Id="rId23" Type="http://schemas.openxmlformats.org/officeDocument/2006/relationships/font" Target="fonts/DMSansSemiBold-bold.fntdata"/><Relationship Id="rId26" Type="http://schemas.openxmlformats.org/officeDocument/2006/relationships/font" Target="fonts/DMSans-regular.fntdata"/><Relationship Id="rId25" Type="http://schemas.openxmlformats.org/officeDocument/2006/relationships/font" Target="fonts/DMSansSemiBold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29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DMSansMedium-bold.fntdata"/><Relationship Id="rId14" Type="http://schemas.openxmlformats.org/officeDocument/2006/relationships/font" Target="fonts/DMSansMedium-regular.fntdata"/><Relationship Id="rId17" Type="http://schemas.openxmlformats.org/officeDocument/2006/relationships/font" Target="fonts/DMSansMedium-boldItalic.fntdata"/><Relationship Id="rId16" Type="http://schemas.openxmlformats.org/officeDocument/2006/relationships/font" Target="fonts/DMSansMedium-italic.fntdata"/><Relationship Id="rId19" Type="http://schemas.openxmlformats.org/officeDocument/2006/relationships/font" Target="fonts/Fredoka-bold.fntdata"/><Relationship Id="rId18" Type="http://schemas.openxmlformats.org/officeDocument/2006/relationships/font" Target="fonts/Fredok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SLIDES_API209302586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SLIDES_API209302586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SLIDES_API209302586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SLIDES_API209302586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SLIDES_API209302586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SLIDES_API209302586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SLIDES_API209302586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SLIDES_API209302586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SLIDES_API209302586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SLIDES_API209302586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SLIDES_API209302586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SLIDES_API209302586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SLIDES_API209302586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SLIDES_API209302586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Title slide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566075" y="2986525"/>
            <a:ext cx="6022500" cy="469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M Sans SemiBold"/>
              <a:buNone/>
              <a:defRPr sz="2800">
                <a:solidFill>
                  <a:schemeClr val="accen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-281150" y="4354625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455105" y="190698"/>
            <a:ext cx="2277538" cy="2277538"/>
            <a:chOff x="987244" y="313753"/>
            <a:chExt cx="555321" cy="555321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5" name="Google Shape;65;p1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70" name="Google Shape;70;p14"/>
          <p:cNvSpPr txBox="1"/>
          <p:nvPr>
            <p:ph type="ctrTitle"/>
          </p:nvPr>
        </p:nvSpPr>
        <p:spPr>
          <a:xfrm>
            <a:off x="1566075" y="820775"/>
            <a:ext cx="60225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71" name="Google Shape;71;p14"/>
          <p:cNvGrpSpPr/>
          <p:nvPr/>
        </p:nvGrpSpPr>
        <p:grpSpPr>
          <a:xfrm>
            <a:off x="302263" y="4600963"/>
            <a:ext cx="392675" cy="392675"/>
            <a:chOff x="458050" y="265600"/>
            <a:chExt cx="392675" cy="392675"/>
          </a:xfrm>
        </p:grpSpPr>
        <p:sp>
          <p:nvSpPr>
            <p:cNvPr id="72" name="Google Shape;7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842163" y="4600950"/>
            <a:ext cx="392675" cy="392675"/>
            <a:chOff x="458050" y="265600"/>
            <a:chExt cx="392675" cy="392675"/>
          </a:xfrm>
        </p:grpSpPr>
        <p:sp>
          <p:nvSpPr>
            <p:cNvPr id="77" name="Google Shape;7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71394" y="4219963"/>
            <a:ext cx="392675" cy="392675"/>
            <a:chOff x="458050" y="265600"/>
            <a:chExt cx="392675" cy="392675"/>
          </a:xfrm>
        </p:grpSpPr>
        <p:sp>
          <p:nvSpPr>
            <p:cNvPr id="82" name="Google Shape;8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1111294" y="4219950"/>
            <a:ext cx="392675" cy="392675"/>
            <a:chOff x="458050" y="265600"/>
            <a:chExt cx="392675" cy="392675"/>
          </a:xfrm>
        </p:grpSpPr>
        <p:sp>
          <p:nvSpPr>
            <p:cNvPr id="87" name="Google Shape;8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2" name="Google Shape;9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7" name="Google Shape;9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Agenda">
  <p:cSld name="CUSTOM">
    <p:bg>
      <p:bgPr>
        <a:solidFill>
          <a:schemeClr val="accen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1737400" y="283725"/>
            <a:ext cx="7132500" cy="4589700"/>
          </a:xfrm>
          <a:prstGeom prst="snip2DiagRect">
            <a:avLst>
              <a:gd fmla="val 0" name="adj1"/>
              <a:gd fmla="val 123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3758275" y="547232"/>
            <a:ext cx="43794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5" name="Google Shape;105;p15"/>
          <p:cNvSpPr/>
          <p:nvPr>
            <p:ph idx="2" type="pic"/>
          </p:nvPr>
        </p:nvSpPr>
        <p:spPr>
          <a:xfrm>
            <a:off x="270920" y="994350"/>
            <a:ext cx="2931000" cy="31548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>
            <a:off x="3758275" y="1471075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01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4499450" y="1470950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5"/>
          <p:cNvSpPr/>
          <p:nvPr/>
        </p:nvSpPr>
        <p:spPr>
          <a:xfrm>
            <a:off x="6326525" y="1471138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02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9" name="Google Shape;109;p15"/>
          <p:cNvSpPr txBox="1"/>
          <p:nvPr>
            <p:ph idx="3" type="subTitle"/>
          </p:nvPr>
        </p:nvSpPr>
        <p:spPr>
          <a:xfrm>
            <a:off x="7067700" y="1471013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3746413" y="2738600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03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1" name="Google Shape;111;p15"/>
          <p:cNvSpPr txBox="1"/>
          <p:nvPr>
            <p:ph idx="4" type="subTitle"/>
          </p:nvPr>
        </p:nvSpPr>
        <p:spPr>
          <a:xfrm>
            <a:off x="4487588" y="2738475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5"/>
          <p:cNvSpPr/>
          <p:nvPr/>
        </p:nvSpPr>
        <p:spPr>
          <a:xfrm>
            <a:off x="6314663" y="2738663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04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3" name="Google Shape;113;p15"/>
          <p:cNvSpPr txBox="1"/>
          <p:nvPr>
            <p:ph idx="5" type="subTitle"/>
          </p:nvPr>
        </p:nvSpPr>
        <p:spPr>
          <a:xfrm>
            <a:off x="7055838" y="2738538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5"/>
          <p:cNvSpPr/>
          <p:nvPr/>
        </p:nvSpPr>
        <p:spPr>
          <a:xfrm>
            <a:off x="3746413" y="3959650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05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5" name="Google Shape;115;p15"/>
          <p:cNvSpPr txBox="1"/>
          <p:nvPr>
            <p:ph idx="6" type="subTitle"/>
          </p:nvPr>
        </p:nvSpPr>
        <p:spPr>
          <a:xfrm>
            <a:off x="4487588" y="3959525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6314663" y="3959713"/>
            <a:ext cx="548700" cy="458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06</a:t>
            </a:r>
            <a:endParaRPr b="1" sz="1800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7" name="Google Shape;117;p15"/>
          <p:cNvSpPr txBox="1"/>
          <p:nvPr>
            <p:ph idx="7" type="subTitle"/>
          </p:nvPr>
        </p:nvSpPr>
        <p:spPr>
          <a:xfrm>
            <a:off x="7055838" y="3959588"/>
            <a:ext cx="1257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18" name="Google Shape;118;p15"/>
          <p:cNvGrpSpPr/>
          <p:nvPr/>
        </p:nvGrpSpPr>
        <p:grpSpPr>
          <a:xfrm>
            <a:off x="924175" y="346675"/>
            <a:ext cx="392675" cy="392675"/>
            <a:chOff x="458050" y="265600"/>
            <a:chExt cx="392675" cy="392675"/>
          </a:xfrm>
        </p:grpSpPr>
        <p:sp>
          <p:nvSpPr>
            <p:cNvPr id="119" name="Google Shape;119;p1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8324675" y="4317441"/>
            <a:ext cx="908783" cy="908783"/>
            <a:chOff x="987244" y="313753"/>
            <a:chExt cx="555321" cy="555321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CUSTOM_1"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6860150" y="-3575"/>
            <a:ext cx="2365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/>
          <p:nvPr>
            <p:ph idx="2" type="pic"/>
          </p:nvPr>
        </p:nvSpPr>
        <p:spPr>
          <a:xfrm>
            <a:off x="4664825" y="975600"/>
            <a:ext cx="4213800" cy="319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9" name="Google Shape;139;p1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50" name="Google Shape;150;p16"/>
          <p:cNvGrpSpPr/>
          <p:nvPr/>
        </p:nvGrpSpPr>
        <p:grpSpPr>
          <a:xfrm>
            <a:off x="73663" y="4895554"/>
            <a:ext cx="392675" cy="392675"/>
            <a:chOff x="458050" y="265600"/>
            <a:chExt cx="392675" cy="392675"/>
          </a:xfrm>
        </p:grpSpPr>
        <p:sp>
          <p:nvSpPr>
            <p:cNvPr id="151" name="Google Shape;15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613563" y="4895542"/>
            <a:ext cx="392675" cy="392675"/>
            <a:chOff x="458050" y="265600"/>
            <a:chExt cx="392675" cy="392675"/>
          </a:xfrm>
        </p:grpSpPr>
        <p:sp>
          <p:nvSpPr>
            <p:cNvPr id="156" name="Google Shape;156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348063" y="4502879"/>
            <a:ext cx="392675" cy="392675"/>
            <a:chOff x="458050" y="265600"/>
            <a:chExt cx="392675" cy="392675"/>
          </a:xfrm>
        </p:grpSpPr>
        <p:sp>
          <p:nvSpPr>
            <p:cNvPr id="161" name="Google Shape;16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CUSTOM_1_1">
    <p:bg>
      <p:bgPr>
        <a:solidFill>
          <a:schemeClr val="accen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8656225" y="0"/>
            <a:ext cx="55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69" name="Google Shape;169;p17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170" name="Google Shape;17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175" name="Google Shape;175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180" name="Google Shape;18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84" name="Google Shape;184;p17"/>
          <p:cNvSpPr/>
          <p:nvPr/>
        </p:nvSpPr>
        <p:spPr>
          <a:xfrm>
            <a:off x="8137749" y="-626998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CUSTOM_1_1_1">
    <p:bg>
      <p:bgPr>
        <a:solidFill>
          <a:schemeClr val="accen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270000" y="1410798"/>
            <a:ext cx="2346900" cy="24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7" name="Google Shape;187;p18"/>
          <p:cNvSpPr txBox="1"/>
          <p:nvPr>
            <p:ph idx="2" type="body"/>
          </p:nvPr>
        </p:nvSpPr>
        <p:spPr>
          <a:xfrm>
            <a:off x="6235900" y="1410798"/>
            <a:ext cx="2346900" cy="24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3" type="body"/>
          </p:nvPr>
        </p:nvSpPr>
        <p:spPr>
          <a:xfrm>
            <a:off x="3312275" y="1410798"/>
            <a:ext cx="2346900" cy="24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18"/>
          <p:cNvSpPr/>
          <p:nvPr/>
        </p:nvSpPr>
        <p:spPr>
          <a:xfrm>
            <a:off x="-890750" y="4354625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" name="Google Shape;190;p1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-307337" y="4600963"/>
            <a:ext cx="392675" cy="392675"/>
            <a:chOff x="458050" y="265600"/>
            <a:chExt cx="392675" cy="392675"/>
          </a:xfrm>
        </p:grpSpPr>
        <p:sp>
          <p:nvSpPr>
            <p:cNvPr id="192" name="Google Shape;19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232563" y="4600950"/>
            <a:ext cx="392675" cy="392675"/>
            <a:chOff x="458050" y="265600"/>
            <a:chExt cx="392675" cy="392675"/>
          </a:xfrm>
        </p:grpSpPr>
        <p:sp>
          <p:nvSpPr>
            <p:cNvPr id="197" name="Google Shape;19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-38206" y="4219963"/>
            <a:ext cx="392675" cy="392675"/>
            <a:chOff x="458050" y="265600"/>
            <a:chExt cx="392675" cy="392675"/>
          </a:xfrm>
        </p:grpSpPr>
        <p:sp>
          <p:nvSpPr>
            <p:cNvPr id="202" name="Google Shape;20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501694" y="4219950"/>
            <a:ext cx="392675" cy="392675"/>
            <a:chOff x="458050" y="265600"/>
            <a:chExt cx="392675" cy="392675"/>
          </a:xfrm>
        </p:grpSpPr>
        <p:sp>
          <p:nvSpPr>
            <p:cNvPr id="207" name="Google Shape;20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212" name="Google Shape;21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217" name="Google Shape;21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18"/>
          <p:cNvSpPr txBox="1"/>
          <p:nvPr>
            <p:ph type="title"/>
          </p:nvPr>
        </p:nvSpPr>
        <p:spPr>
          <a:xfrm>
            <a:off x="284850" y="574050"/>
            <a:ext cx="75969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">
  <p:cSld name="CUSTOM_2">
    <p:bg>
      <p:bgPr>
        <a:solidFill>
          <a:schemeClr val="accent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8361079" y="2599772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27" name="Google Shape;227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36" name="Google Shape;236;p19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651625" y="1951925"/>
            <a:ext cx="4194000" cy="845400"/>
          </a:xfrm>
          <a:prstGeom prst="snip1Rect">
            <a:avLst>
              <a:gd fmla="val 277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8" name="Google Shape;238;p19"/>
          <p:cNvSpPr txBox="1"/>
          <p:nvPr>
            <p:ph type="title"/>
          </p:nvPr>
        </p:nvSpPr>
        <p:spPr>
          <a:xfrm>
            <a:off x="4664825" y="269950"/>
            <a:ext cx="41676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1" type="body"/>
          </p:nvPr>
        </p:nvSpPr>
        <p:spPr>
          <a:xfrm>
            <a:off x="5203850" y="2064275"/>
            <a:ext cx="3452100" cy="62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19"/>
          <p:cNvSpPr/>
          <p:nvPr/>
        </p:nvSpPr>
        <p:spPr>
          <a:xfrm>
            <a:off x="4801450" y="2246225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651625" y="2986563"/>
            <a:ext cx="4194000" cy="845400"/>
          </a:xfrm>
          <a:prstGeom prst="snip1Rect">
            <a:avLst>
              <a:gd fmla="val 277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2" name="Google Shape;242;p19"/>
          <p:cNvSpPr txBox="1"/>
          <p:nvPr>
            <p:ph idx="2" type="body"/>
          </p:nvPr>
        </p:nvSpPr>
        <p:spPr>
          <a:xfrm>
            <a:off x="5203850" y="3098913"/>
            <a:ext cx="3452100" cy="62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3" name="Google Shape;243;p19"/>
          <p:cNvSpPr/>
          <p:nvPr/>
        </p:nvSpPr>
        <p:spPr>
          <a:xfrm>
            <a:off x="4801450" y="3280863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4664825" y="4021200"/>
            <a:ext cx="4194000" cy="845400"/>
          </a:xfrm>
          <a:prstGeom prst="snip1Rect">
            <a:avLst>
              <a:gd fmla="val 277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19"/>
          <p:cNvSpPr txBox="1"/>
          <p:nvPr>
            <p:ph idx="3" type="body"/>
          </p:nvPr>
        </p:nvSpPr>
        <p:spPr>
          <a:xfrm>
            <a:off x="5217050" y="4133550"/>
            <a:ext cx="3452100" cy="62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6" name="Google Shape;246;p19"/>
          <p:cNvSpPr/>
          <p:nvPr/>
        </p:nvSpPr>
        <p:spPr>
          <a:xfrm>
            <a:off x="4814650" y="4315500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8" name="Google Shape;248;p19"/>
          <p:cNvSpPr/>
          <p:nvPr>
            <p:ph idx="4" type="pic"/>
          </p:nvPr>
        </p:nvSpPr>
        <p:spPr>
          <a:xfrm>
            <a:off x="281825" y="267550"/>
            <a:ext cx="3476400" cy="4599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19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4651625" y="917288"/>
            <a:ext cx="4194000" cy="845400"/>
          </a:xfrm>
          <a:prstGeom prst="snip1Rect">
            <a:avLst>
              <a:gd fmla="val 277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19"/>
          <p:cNvSpPr txBox="1"/>
          <p:nvPr>
            <p:ph idx="5" type="body"/>
          </p:nvPr>
        </p:nvSpPr>
        <p:spPr>
          <a:xfrm>
            <a:off x="5203850" y="1029638"/>
            <a:ext cx="3452100" cy="62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19"/>
          <p:cNvSpPr/>
          <p:nvPr/>
        </p:nvSpPr>
        <p:spPr>
          <a:xfrm>
            <a:off x="4801450" y="1211588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CUSTOM_2_1">
    <p:bg>
      <p:bgPr>
        <a:solidFill>
          <a:schemeClr val="accent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8361079" y="4047572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56" name="Google Shape;256;p2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57" name="Google Shape;257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61" name="Google Shape;261;p2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66" name="Google Shape;266;p20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20"/>
          <p:cNvSpPr txBox="1"/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8" name="Google Shape;268;p20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20"/>
          <p:cNvSpPr/>
          <p:nvPr>
            <p:ph idx="2" type="pic"/>
          </p:nvPr>
        </p:nvSpPr>
        <p:spPr>
          <a:xfrm>
            <a:off x="281825" y="267550"/>
            <a:ext cx="3476400" cy="4599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0" name="Google Shape;270;p20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CUSTOM_9">
    <p:bg>
      <p:bgPr>
        <a:solidFill>
          <a:schemeClr val="accen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274" name="Google Shape;274;p21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75" name="Google Shape;275;p21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80" name="Google Shape;280;p21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81" name="Google Shape;281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85" name="Google Shape;285;p21"/>
          <p:cNvSpPr/>
          <p:nvPr/>
        </p:nvSpPr>
        <p:spPr>
          <a:xfrm flipH="1">
            <a:off x="5007801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21"/>
          <p:cNvSpPr/>
          <p:nvPr/>
        </p:nvSpPr>
        <p:spPr>
          <a:xfrm flipH="1">
            <a:off x="6804234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7" name="Google Shape;287;p21"/>
          <p:cNvSpPr/>
          <p:nvPr>
            <p:ph idx="2" type="pic"/>
          </p:nvPr>
        </p:nvSpPr>
        <p:spPr>
          <a:xfrm>
            <a:off x="5350276" y="267550"/>
            <a:ext cx="3476400" cy="4599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8" name="Google Shape;288;p21"/>
          <p:cNvSpPr/>
          <p:nvPr/>
        </p:nvSpPr>
        <p:spPr>
          <a:xfrm>
            <a:off x="8805742" y="4869525"/>
            <a:ext cx="342600" cy="32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CUSTOM_9_1">
    <p:bg>
      <p:bgPr>
        <a:solidFill>
          <a:schemeClr val="accent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/>
          <p:nvPr/>
        </p:nvSpPr>
        <p:spPr>
          <a:xfrm flipH="1" rot="10800000">
            <a:off x="-1754575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" name="Google Shape;293;p22"/>
          <p:cNvSpPr txBox="1"/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94" name="Google Shape;294;p22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96" name="Google Shape;296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00" name="Google Shape;300;p2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01" name="Google Shape;301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305" name="Google Shape;305;p22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22"/>
          <p:cNvSpPr txBox="1"/>
          <p:nvPr>
            <p:ph idx="1" type="body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7" name="Google Shape;307;p22"/>
          <p:cNvSpPr/>
          <p:nvPr/>
        </p:nvSpPr>
        <p:spPr>
          <a:xfrm flipH="1">
            <a:off x="7099800" y="4354625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ith 6 bullets">
  <p:cSld name="CUSTOM_3">
    <p:bg>
      <p:bgPr>
        <a:solidFill>
          <a:schemeClr val="accen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>
            <a:off x="281825" y="1502750"/>
            <a:ext cx="8588100" cy="9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23"/>
          <p:cNvSpPr txBox="1"/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1" name="Google Shape;311;p23"/>
          <p:cNvSpPr txBox="1"/>
          <p:nvPr>
            <p:ph idx="1" type="body"/>
          </p:nvPr>
        </p:nvSpPr>
        <p:spPr>
          <a:xfrm>
            <a:off x="6671475" y="16632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2" name="Google Shape;312;p23"/>
          <p:cNvSpPr txBox="1"/>
          <p:nvPr>
            <p:ph idx="2" type="body"/>
          </p:nvPr>
        </p:nvSpPr>
        <p:spPr>
          <a:xfrm>
            <a:off x="503625" y="16632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3" name="Google Shape;313;p23"/>
          <p:cNvSpPr/>
          <p:nvPr/>
        </p:nvSpPr>
        <p:spPr>
          <a:xfrm>
            <a:off x="281825" y="2412350"/>
            <a:ext cx="8588100" cy="9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23"/>
          <p:cNvSpPr txBox="1"/>
          <p:nvPr>
            <p:ph idx="3" type="body"/>
          </p:nvPr>
        </p:nvSpPr>
        <p:spPr>
          <a:xfrm>
            <a:off x="6671475" y="25728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4" type="body"/>
          </p:nvPr>
        </p:nvSpPr>
        <p:spPr>
          <a:xfrm>
            <a:off x="503625" y="25728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6" name="Google Shape;316;p23"/>
          <p:cNvSpPr/>
          <p:nvPr/>
        </p:nvSpPr>
        <p:spPr>
          <a:xfrm>
            <a:off x="281825" y="3321950"/>
            <a:ext cx="85881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23"/>
          <p:cNvSpPr txBox="1"/>
          <p:nvPr>
            <p:ph idx="5" type="body"/>
          </p:nvPr>
        </p:nvSpPr>
        <p:spPr>
          <a:xfrm>
            <a:off x="6671475" y="34824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23"/>
          <p:cNvSpPr txBox="1"/>
          <p:nvPr>
            <p:ph idx="6" type="body"/>
          </p:nvPr>
        </p:nvSpPr>
        <p:spPr>
          <a:xfrm>
            <a:off x="503625" y="3482450"/>
            <a:ext cx="1968900" cy="5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9" name="Google Shape;319;p23"/>
          <p:cNvSpPr/>
          <p:nvPr/>
        </p:nvSpPr>
        <p:spPr>
          <a:xfrm flipH="1">
            <a:off x="3030900" y="1078800"/>
            <a:ext cx="3082200" cy="3576600"/>
          </a:xfrm>
          <a:prstGeom prst="snip2DiagRect">
            <a:avLst>
              <a:gd fmla="val 0" name="adj1"/>
              <a:gd fmla="val 24373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0" name="Google Shape;320;p23"/>
          <p:cNvSpPr/>
          <p:nvPr>
            <p:ph idx="7" type="pic"/>
          </p:nvPr>
        </p:nvSpPr>
        <p:spPr>
          <a:xfrm>
            <a:off x="3211500" y="1232599"/>
            <a:ext cx="2721000" cy="32691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321" name="Google Shape;321;p23"/>
          <p:cNvSpPr/>
          <p:nvPr/>
        </p:nvSpPr>
        <p:spPr>
          <a:xfrm>
            <a:off x="6269584" y="1833050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6269597" y="2747900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6269597" y="3657500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2629009" y="1835675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629022" y="2750525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629022" y="3660125"/>
            <a:ext cx="245400" cy="238500"/>
          </a:xfrm>
          <a:prstGeom prst="plus">
            <a:avLst>
              <a:gd fmla="val 3802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4">
    <p:bg>
      <p:bgPr>
        <a:solidFill>
          <a:schemeClr val="accen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329" name="Google Shape;329;p24"/>
          <p:cNvGrpSpPr/>
          <p:nvPr/>
        </p:nvGrpSpPr>
        <p:grpSpPr>
          <a:xfrm>
            <a:off x="266400" y="2663100"/>
            <a:ext cx="2835600" cy="378533"/>
            <a:chOff x="266400" y="2262650"/>
            <a:chExt cx="2835600" cy="378533"/>
          </a:xfrm>
        </p:grpSpPr>
        <p:sp>
          <p:nvSpPr>
            <p:cNvPr id="330" name="Google Shape;330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 flipH="1" rot="10800000">
              <a:off x="1566600" y="2451283"/>
              <a:ext cx="235200" cy="1899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6034350" y="2663100"/>
            <a:ext cx="2835600" cy="377782"/>
            <a:chOff x="266400" y="2262650"/>
            <a:chExt cx="2835600" cy="377782"/>
          </a:xfrm>
        </p:grpSpPr>
        <p:sp>
          <p:nvSpPr>
            <p:cNvPr id="333" name="Google Shape;333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 flipH="1" rot="10800000">
              <a:off x="1566600" y="2450532"/>
              <a:ext cx="235200" cy="1899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 flipH="1" rot="10800000">
            <a:off x="3102250" y="2475168"/>
            <a:ext cx="2936700" cy="377832"/>
            <a:chOff x="218275" y="2223950"/>
            <a:chExt cx="2936700" cy="377832"/>
          </a:xfrm>
        </p:grpSpPr>
        <p:sp>
          <p:nvSpPr>
            <p:cNvPr id="336" name="Google Shape;336;p24"/>
            <p:cNvSpPr/>
            <p:nvPr/>
          </p:nvSpPr>
          <p:spPr>
            <a:xfrm>
              <a:off x="218275" y="2223950"/>
              <a:ext cx="2936700" cy="18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flipH="1" rot="10800000">
              <a:off x="1566600" y="2411882"/>
              <a:ext cx="235200" cy="1899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338" name="Google Shape;338;p24"/>
          <p:cNvCxnSpPr/>
          <p:nvPr/>
        </p:nvCxnSpPr>
        <p:spPr>
          <a:xfrm>
            <a:off x="3099875" y="2264000"/>
            <a:ext cx="0" cy="9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6038950" y="2264000"/>
            <a:ext cx="0" cy="9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40" name="Google Shape;340;p24"/>
          <p:cNvSpPr txBox="1"/>
          <p:nvPr>
            <p:ph idx="1" type="subTitle"/>
          </p:nvPr>
        </p:nvSpPr>
        <p:spPr>
          <a:xfrm>
            <a:off x="1037788" y="3173000"/>
            <a:ext cx="1283400" cy="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SemiBold"/>
              <a:buNone/>
              <a:defRPr sz="14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1" name="Google Shape;341;p24"/>
          <p:cNvSpPr txBox="1"/>
          <p:nvPr>
            <p:ph idx="2" type="body"/>
          </p:nvPr>
        </p:nvSpPr>
        <p:spPr>
          <a:xfrm>
            <a:off x="1020050" y="1886300"/>
            <a:ext cx="1283400" cy="37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2" name="Google Shape;342;p24"/>
          <p:cNvSpPr txBox="1"/>
          <p:nvPr>
            <p:ph idx="3" type="subTitle"/>
          </p:nvPr>
        </p:nvSpPr>
        <p:spPr>
          <a:xfrm>
            <a:off x="3926050" y="1966400"/>
            <a:ext cx="1283400" cy="29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M Sans SemiBold"/>
              <a:buNone/>
              <a:defRPr sz="14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24"/>
          <p:cNvSpPr txBox="1"/>
          <p:nvPr>
            <p:ph idx="4" type="body"/>
          </p:nvPr>
        </p:nvSpPr>
        <p:spPr>
          <a:xfrm>
            <a:off x="3929375" y="3064175"/>
            <a:ext cx="1283400" cy="37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4" name="Google Shape;344;p24"/>
          <p:cNvSpPr txBox="1"/>
          <p:nvPr>
            <p:ph idx="5" type="subTitle"/>
          </p:nvPr>
        </p:nvSpPr>
        <p:spPr>
          <a:xfrm>
            <a:off x="6810456" y="3173000"/>
            <a:ext cx="1283400" cy="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M Sans SemiBold"/>
              <a:buNone/>
              <a:defRPr sz="14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5" name="Google Shape;345;p24"/>
          <p:cNvSpPr txBox="1"/>
          <p:nvPr>
            <p:ph idx="6" type="body"/>
          </p:nvPr>
        </p:nvSpPr>
        <p:spPr>
          <a:xfrm>
            <a:off x="6769313" y="1886300"/>
            <a:ext cx="1283400" cy="37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46" name="Google Shape;346;p24"/>
          <p:cNvGrpSpPr/>
          <p:nvPr/>
        </p:nvGrpSpPr>
        <p:grpSpPr>
          <a:xfrm>
            <a:off x="-824158" y="3670122"/>
            <a:ext cx="2277538" cy="2277538"/>
            <a:chOff x="987244" y="313753"/>
            <a:chExt cx="555321" cy="555321"/>
          </a:xfrm>
        </p:grpSpPr>
        <p:grpSp>
          <p:nvGrpSpPr>
            <p:cNvPr id="347" name="Google Shape;347;p2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52" name="Google Shape;352;p2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53" name="Google Shape;353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57" name="Google Shape;357;p24"/>
          <p:cNvGrpSpPr/>
          <p:nvPr/>
        </p:nvGrpSpPr>
        <p:grpSpPr>
          <a:xfrm>
            <a:off x="8303263" y="28963"/>
            <a:ext cx="392675" cy="392675"/>
            <a:chOff x="458050" y="265600"/>
            <a:chExt cx="392675" cy="392675"/>
          </a:xfrm>
        </p:grpSpPr>
        <p:sp>
          <p:nvSpPr>
            <p:cNvPr id="358" name="Google Shape;35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2" name="Google Shape;362;p24"/>
          <p:cNvGrpSpPr/>
          <p:nvPr/>
        </p:nvGrpSpPr>
        <p:grpSpPr>
          <a:xfrm>
            <a:off x="8843163" y="28950"/>
            <a:ext cx="392675" cy="392675"/>
            <a:chOff x="458050" y="265600"/>
            <a:chExt cx="392675" cy="392675"/>
          </a:xfrm>
        </p:grpSpPr>
        <p:sp>
          <p:nvSpPr>
            <p:cNvPr id="363" name="Google Shape;36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7" name="Google Shape;367;p24"/>
          <p:cNvGrpSpPr/>
          <p:nvPr/>
        </p:nvGrpSpPr>
        <p:grpSpPr>
          <a:xfrm>
            <a:off x="8567531" y="465897"/>
            <a:ext cx="392675" cy="392675"/>
            <a:chOff x="458050" y="265600"/>
            <a:chExt cx="392675" cy="392675"/>
          </a:xfrm>
        </p:grpSpPr>
        <p:sp>
          <p:nvSpPr>
            <p:cNvPr id="368" name="Google Shape;36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2" name="Google Shape;372;p24"/>
          <p:cNvGrpSpPr/>
          <p:nvPr/>
        </p:nvGrpSpPr>
        <p:grpSpPr>
          <a:xfrm>
            <a:off x="9107431" y="465884"/>
            <a:ext cx="392675" cy="392675"/>
            <a:chOff x="458050" y="265600"/>
            <a:chExt cx="392675" cy="392675"/>
          </a:xfrm>
        </p:grpSpPr>
        <p:sp>
          <p:nvSpPr>
            <p:cNvPr id="373" name="Google Shape;37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4_1">
    <p:bg>
      <p:bgPr>
        <a:solidFill>
          <a:schemeClr val="accen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379" name="Google Shape;379;p25"/>
          <p:cNvGrpSpPr/>
          <p:nvPr/>
        </p:nvGrpSpPr>
        <p:grpSpPr>
          <a:xfrm rot="-5400000">
            <a:off x="1877868" y="1797262"/>
            <a:ext cx="927868" cy="202603"/>
            <a:chOff x="1082850" y="2340833"/>
            <a:chExt cx="2019300" cy="195299"/>
          </a:xfrm>
        </p:grpSpPr>
        <p:sp>
          <p:nvSpPr>
            <p:cNvPr id="380" name="Google Shape;380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82" name="Google Shape;382;p25"/>
          <p:cNvSpPr txBox="1"/>
          <p:nvPr>
            <p:ph idx="1" type="subTitle"/>
          </p:nvPr>
        </p:nvSpPr>
        <p:spPr>
          <a:xfrm>
            <a:off x="749913" y="1749763"/>
            <a:ext cx="1283400" cy="2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3" name="Google Shape;383;p25"/>
          <p:cNvSpPr txBox="1"/>
          <p:nvPr>
            <p:ph idx="2" type="body"/>
          </p:nvPr>
        </p:nvSpPr>
        <p:spPr>
          <a:xfrm>
            <a:off x="2650275" y="1709725"/>
            <a:ext cx="5743800" cy="37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84" name="Google Shape;384;p25"/>
          <p:cNvGrpSpPr/>
          <p:nvPr/>
        </p:nvGrpSpPr>
        <p:grpSpPr>
          <a:xfrm>
            <a:off x="7701292" y="3734734"/>
            <a:ext cx="2277538" cy="2277538"/>
            <a:chOff x="987244" y="313753"/>
            <a:chExt cx="555321" cy="555321"/>
          </a:xfrm>
        </p:grpSpPr>
        <p:grpSp>
          <p:nvGrpSpPr>
            <p:cNvPr id="385" name="Google Shape;385;p2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86" name="Google Shape;386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90" name="Google Shape;390;p2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91" name="Google Shape;391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95" name="Google Shape;395;p25"/>
          <p:cNvGrpSpPr/>
          <p:nvPr/>
        </p:nvGrpSpPr>
        <p:grpSpPr>
          <a:xfrm>
            <a:off x="-459737" y="28963"/>
            <a:ext cx="392675" cy="392675"/>
            <a:chOff x="458050" y="265600"/>
            <a:chExt cx="392675" cy="392675"/>
          </a:xfrm>
        </p:grpSpPr>
        <p:sp>
          <p:nvSpPr>
            <p:cNvPr id="396" name="Google Shape;39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0" name="Google Shape;400;p25"/>
          <p:cNvGrpSpPr/>
          <p:nvPr/>
        </p:nvGrpSpPr>
        <p:grpSpPr>
          <a:xfrm>
            <a:off x="80163" y="28950"/>
            <a:ext cx="392675" cy="392675"/>
            <a:chOff x="458050" y="265600"/>
            <a:chExt cx="392675" cy="392675"/>
          </a:xfrm>
        </p:grpSpPr>
        <p:sp>
          <p:nvSpPr>
            <p:cNvPr id="401" name="Google Shape;40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5" name="Google Shape;405;p25"/>
          <p:cNvGrpSpPr/>
          <p:nvPr/>
        </p:nvGrpSpPr>
        <p:grpSpPr>
          <a:xfrm>
            <a:off x="-195469" y="465897"/>
            <a:ext cx="392675" cy="392675"/>
            <a:chOff x="458050" y="265600"/>
            <a:chExt cx="392675" cy="392675"/>
          </a:xfrm>
        </p:grpSpPr>
        <p:sp>
          <p:nvSpPr>
            <p:cNvPr id="406" name="Google Shape;40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0" name="Google Shape;410;p25"/>
          <p:cNvGrpSpPr/>
          <p:nvPr/>
        </p:nvGrpSpPr>
        <p:grpSpPr>
          <a:xfrm>
            <a:off x="344431" y="465884"/>
            <a:ext cx="392675" cy="392675"/>
            <a:chOff x="458050" y="265600"/>
            <a:chExt cx="392675" cy="392675"/>
          </a:xfrm>
        </p:grpSpPr>
        <p:sp>
          <p:nvSpPr>
            <p:cNvPr id="411" name="Google Shape;41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5" name="Google Shape;415;p25"/>
          <p:cNvGrpSpPr/>
          <p:nvPr/>
        </p:nvGrpSpPr>
        <p:grpSpPr>
          <a:xfrm rot="-5400000">
            <a:off x="1877749" y="2729577"/>
            <a:ext cx="927868" cy="202603"/>
            <a:chOff x="1082850" y="2340833"/>
            <a:chExt cx="2019300" cy="195299"/>
          </a:xfrm>
        </p:grpSpPr>
        <p:sp>
          <p:nvSpPr>
            <p:cNvPr id="416" name="Google Shape;416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8" name="Google Shape;418;p25"/>
          <p:cNvSpPr txBox="1"/>
          <p:nvPr>
            <p:ph idx="3" type="subTitle"/>
          </p:nvPr>
        </p:nvSpPr>
        <p:spPr>
          <a:xfrm>
            <a:off x="749794" y="2682078"/>
            <a:ext cx="1283400" cy="2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9" name="Google Shape;419;p25"/>
          <p:cNvSpPr txBox="1"/>
          <p:nvPr>
            <p:ph idx="4" type="body"/>
          </p:nvPr>
        </p:nvSpPr>
        <p:spPr>
          <a:xfrm>
            <a:off x="2650156" y="2642040"/>
            <a:ext cx="5743800" cy="37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20" name="Google Shape;420;p25"/>
          <p:cNvGrpSpPr/>
          <p:nvPr/>
        </p:nvGrpSpPr>
        <p:grpSpPr>
          <a:xfrm rot="-5400000">
            <a:off x="1877874" y="3657452"/>
            <a:ext cx="927868" cy="202603"/>
            <a:chOff x="1082850" y="2340833"/>
            <a:chExt cx="2019300" cy="195299"/>
          </a:xfrm>
        </p:grpSpPr>
        <p:sp>
          <p:nvSpPr>
            <p:cNvPr id="421" name="Google Shape;421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3" name="Google Shape;423;p25"/>
          <p:cNvSpPr txBox="1"/>
          <p:nvPr>
            <p:ph idx="5" type="subTitle"/>
          </p:nvPr>
        </p:nvSpPr>
        <p:spPr>
          <a:xfrm>
            <a:off x="749919" y="3609953"/>
            <a:ext cx="1283400" cy="2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4" name="Google Shape;424;p25"/>
          <p:cNvSpPr txBox="1"/>
          <p:nvPr>
            <p:ph idx="6" type="body"/>
          </p:nvPr>
        </p:nvSpPr>
        <p:spPr>
          <a:xfrm>
            <a:off x="2650281" y="3569915"/>
            <a:ext cx="5743800" cy="37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4_1_1">
    <p:bg>
      <p:bgPr>
        <a:solidFill>
          <a:schemeClr val="accen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6"/>
          <p:cNvGrpSpPr/>
          <p:nvPr/>
        </p:nvGrpSpPr>
        <p:grpSpPr>
          <a:xfrm rot="-5400000">
            <a:off x="1732654" y="2389064"/>
            <a:ext cx="808326" cy="176511"/>
            <a:chOff x="1082850" y="2340833"/>
            <a:chExt cx="2019300" cy="195299"/>
          </a:xfrm>
        </p:grpSpPr>
        <p:sp>
          <p:nvSpPr>
            <p:cNvPr id="427" name="Google Shape;42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9" name="Google Shape;429;p26"/>
          <p:cNvSpPr txBox="1"/>
          <p:nvPr>
            <p:ph idx="1" type="subTitle"/>
          </p:nvPr>
        </p:nvSpPr>
        <p:spPr>
          <a:xfrm>
            <a:off x="749903" y="2347665"/>
            <a:ext cx="1118100" cy="2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0" name="Google Shape;430;p26"/>
          <p:cNvSpPr txBox="1"/>
          <p:nvPr>
            <p:ph idx="2" type="body"/>
          </p:nvPr>
        </p:nvSpPr>
        <p:spPr>
          <a:xfrm>
            <a:off x="2405472" y="2312775"/>
            <a:ext cx="5974800" cy="3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1" name="Google Shape;431;p26"/>
          <p:cNvGrpSpPr/>
          <p:nvPr/>
        </p:nvGrpSpPr>
        <p:grpSpPr>
          <a:xfrm rot="-5400000">
            <a:off x="1732550" y="3201285"/>
            <a:ext cx="808326" cy="176511"/>
            <a:chOff x="1082850" y="2340833"/>
            <a:chExt cx="2019300" cy="195299"/>
          </a:xfrm>
        </p:grpSpPr>
        <p:sp>
          <p:nvSpPr>
            <p:cNvPr id="432" name="Google Shape;43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4" name="Google Shape;434;p26"/>
          <p:cNvSpPr txBox="1"/>
          <p:nvPr>
            <p:ph idx="3" type="subTitle"/>
          </p:nvPr>
        </p:nvSpPr>
        <p:spPr>
          <a:xfrm>
            <a:off x="749799" y="3159886"/>
            <a:ext cx="1118100" cy="2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5" name="Google Shape;435;p26"/>
          <p:cNvSpPr txBox="1"/>
          <p:nvPr>
            <p:ph idx="4" type="body"/>
          </p:nvPr>
        </p:nvSpPr>
        <p:spPr>
          <a:xfrm>
            <a:off x="2405349" y="3124996"/>
            <a:ext cx="5974800" cy="3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6" name="Google Shape;436;p26"/>
          <p:cNvGrpSpPr/>
          <p:nvPr/>
        </p:nvGrpSpPr>
        <p:grpSpPr>
          <a:xfrm rot="-5400000">
            <a:off x="1732659" y="4009637"/>
            <a:ext cx="808326" cy="176511"/>
            <a:chOff x="1082850" y="2340833"/>
            <a:chExt cx="2019300" cy="195299"/>
          </a:xfrm>
        </p:grpSpPr>
        <p:sp>
          <p:nvSpPr>
            <p:cNvPr id="437" name="Google Shape;43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9" name="Google Shape;439;p26"/>
          <p:cNvSpPr txBox="1"/>
          <p:nvPr>
            <p:ph idx="5" type="subTitle"/>
          </p:nvPr>
        </p:nvSpPr>
        <p:spPr>
          <a:xfrm>
            <a:off x="749908" y="3968238"/>
            <a:ext cx="1118100" cy="2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0" name="Google Shape;440;p26"/>
          <p:cNvSpPr txBox="1"/>
          <p:nvPr>
            <p:ph idx="6" type="body"/>
          </p:nvPr>
        </p:nvSpPr>
        <p:spPr>
          <a:xfrm>
            <a:off x="2405479" y="3933350"/>
            <a:ext cx="5974800" cy="3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41" name="Google Shape;441;p26"/>
          <p:cNvGrpSpPr/>
          <p:nvPr/>
        </p:nvGrpSpPr>
        <p:grpSpPr>
          <a:xfrm rot="-5400000">
            <a:off x="1733987" y="1580739"/>
            <a:ext cx="808326" cy="176511"/>
            <a:chOff x="1082850" y="2340833"/>
            <a:chExt cx="2019300" cy="195299"/>
          </a:xfrm>
        </p:grpSpPr>
        <p:sp>
          <p:nvSpPr>
            <p:cNvPr id="442" name="Google Shape;44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 flipH="1" rot="10800000">
              <a:off x="1974902" y="2451232"/>
              <a:ext cx="235200" cy="849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44" name="Google Shape;444;p26"/>
          <p:cNvSpPr txBox="1"/>
          <p:nvPr>
            <p:ph idx="7" type="subTitle"/>
          </p:nvPr>
        </p:nvSpPr>
        <p:spPr>
          <a:xfrm>
            <a:off x="751236" y="1539340"/>
            <a:ext cx="1118100" cy="25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DM Sans SemiBold"/>
              <a:buNone/>
              <a:defRPr sz="1200">
                <a:solidFill>
                  <a:schemeClr val="accent4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5" name="Google Shape;445;p26"/>
          <p:cNvSpPr txBox="1"/>
          <p:nvPr>
            <p:ph idx="8" type="body"/>
          </p:nvPr>
        </p:nvSpPr>
        <p:spPr>
          <a:xfrm>
            <a:off x="2406806" y="1504450"/>
            <a:ext cx="5974800" cy="32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6" name="Google Shape;446;p26"/>
          <p:cNvSpPr txBox="1"/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grpSp>
        <p:nvGrpSpPr>
          <p:cNvPr id="447" name="Google Shape;447;p26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448" name="Google Shape;44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2" name="Google Shape;452;p26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453" name="Google Shape;453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458" name="Google Shape;45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62" name="Google Shape;462;p26"/>
          <p:cNvSpPr/>
          <p:nvPr/>
        </p:nvSpPr>
        <p:spPr>
          <a:xfrm>
            <a:off x="8381600" y="-3575"/>
            <a:ext cx="843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63" name="Google Shape;463;p2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464" name="Google Shape;464;p2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69" name="Google Shape;469;p2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Slide">
  <p:cSld name="CUSTOM_5">
    <p:bg>
      <p:bgPr>
        <a:solidFill>
          <a:schemeClr val="accent5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7"/>
          <p:cNvGrpSpPr/>
          <p:nvPr/>
        </p:nvGrpSpPr>
        <p:grpSpPr>
          <a:xfrm>
            <a:off x="1322434" y="2156088"/>
            <a:ext cx="2277538" cy="2277538"/>
            <a:chOff x="987244" y="313753"/>
            <a:chExt cx="555321" cy="555321"/>
          </a:xfrm>
        </p:grpSpPr>
        <p:grpSp>
          <p:nvGrpSpPr>
            <p:cNvPr id="476" name="Google Shape;476;p27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77" name="Google Shape;477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81" name="Google Shape;481;p27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82" name="Google Shape;482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486" name="Google Shape;486;p27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7" name="Google Shape;487;p27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8" name="Google Shape;488;p27"/>
          <p:cNvSpPr/>
          <p:nvPr>
            <p:ph idx="2" type="pic"/>
          </p:nvPr>
        </p:nvSpPr>
        <p:spPr>
          <a:xfrm>
            <a:off x="2475825" y="1654388"/>
            <a:ext cx="4195800" cy="1621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89" name="Google Shape;489;p27"/>
          <p:cNvSpPr txBox="1"/>
          <p:nvPr>
            <p:ph type="title"/>
          </p:nvPr>
        </p:nvSpPr>
        <p:spPr>
          <a:xfrm>
            <a:off x="311700" y="1246957"/>
            <a:ext cx="8520600" cy="5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90" name="Google Shape;490;p27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492" name="Google Shape;49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96" name="Google Shape;496;p27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497" name="Google Shape;49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1" name="Google Shape;501;p27"/>
          <p:cNvGrpSpPr/>
          <p:nvPr/>
        </p:nvGrpSpPr>
        <p:grpSpPr>
          <a:xfrm rot="5400000">
            <a:off x="6932337" y="2581390"/>
            <a:ext cx="392675" cy="392675"/>
            <a:chOff x="458050" y="265600"/>
            <a:chExt cx="392675" cy="392675"/>
          </a:xfrm>
        </p:grpSpPr>
        <p:sp>
          <p:nvSpPr>
            <p:cNvPr id="502" name="Google Shape;50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6" name="Google Shape;506;p27"/>
          <p:cNvGrpSpPr/>
          <p:nvPr/>
        </p:nvGrpSpPr>
        <p:grpSpPr>
          <a:xfrm rot="5400000">
            <a:off x="6627549" y="2968890"/>
            <a:ext cx="392675" cy="392675"/>
            <a:chOff x="458050" y="265600"/>
            <a:chExt cx="392675" cy="392675"/>
          </a:xfrm>
        </p:grpSpPr>
        <p:sp>
          <p:nvSpPr>
            <p:cNvPr id="507" name="Google Shape;50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Exercise">
  <p:cSld name="CUSTOM_6">
    <p:bg>
      <p:bgPr>
        <a:solidFill>
          <a:schemeClr val="lt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28"/>
          <p:cNvSpPr txBox="1"/>
          <p:nvPr>
            <p:ph type="title"/>
          </p:nvPr>
        </p:nvSpPr>
        <p:spPr>
          <a:xfrm>
            <a:off x="275400" y="1813225"/>
            <a:ext cx="2734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4" name="Google Shape;514;p28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8" name="Google Shape;518;p28"/>
          <p:cNvSpPr txBox="1"/>
          <p:nvPr>
            <p:ph idx="1" type="body"/>
          </p:nvPr>
        </p:nvSpPr>
        <p:spPr>
          <a:xfrm>
            <a:off x="266675" y="2343252"/>
            <a:ext cx="2755500" cy="98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9" name="Google Shape;519;p28"/>
          <p:cNvSpPr txBox="1"/>
          <p:nvPr>
            <p:ph idx="2" type="subTitle"/>
          </p:nvPr>
        </p:nvSpPr>
        <p:spPr>
          <a:xfrm>
            <a:off x="3350975" y="1006050"/>
            <a:ext cx="2341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0" name="Google Shape;520;p28"/>
          <p:cNvSpPr txBox="1"/>
          <p:nvPr>
            <p:ph idx="3" type="body"/>
          </p:nvPr>
        </p:nvSpPr>
        <p:spPr>
          <a:xfrm>
            <a:off x="3350975" y="1591325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1" name="Google Shape;521;p28"/>
          <p:cNvSpPr txBox="1"/>
          <p:nvPr>
            <p:ph idx="4" type="subTitle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2" name="Google Shape;522;p28"/>
          <p:cNvSpPr txBox="1"/>
          <p:nvPr>
            <p:ph idx="5" type="body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3" name="Google Shape;523;p28"/>
          <p:cNvSpPr txBox="1"/>
          <p:nvPr>
            <p:ph idx="6" type="subTitle"/>
          </p:nvPr>
        </p:nvSpPr>
        <p:spPr>
          <a:xfrm>
            <a:off x="3315125" y="2918288"/>
            <a:ext cx="2341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4" name="Google Shape;524;p28"/>
          <p:cNvSpPr txBox="1"/>
          <p:nvPr>
            <p:ph idx="7" type="body"/>
          </p:nvPr>
        </p:nvSpPr>
        <p:spPr>
          <a:xfrm>
            <a:off x="3315125" y="3503563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5" name="Google Shape;525;p28"/>
          <p:cNvSpPr txBox="1"/>
          <p:nvPr>
            <p:ph idx="8" type="subTitle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6" name="Google Shape;526;p28"/>
          <p:cNvSpPr txBox="1"/>
          <p:nvPr>
            <p:ph idx="9" type="body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527" name="Google Shape;527;p2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28" name="Google Shape;528;p2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33" name="Google Shape;533;p2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38" name="Google Shape;538;p2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39" name="Google Shape;539;p2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40" name="Google Shape;54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4" name="Google Shape;544;p2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545" name="Google Shape;54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9" name="Google Shape;549;p28"/>
          <p:cNvGrpSpPr/>
          <p:nvPr/>
        </p:nvGrpSpPr>
        <p:grpSpPr>
          <a:xfrm rot="5400000">
            <a:off x="44813" y="3614757"/>
            <a:ext cx="230579" cy="230579"/>
            <a:chOff x="458050" y="265600"/>
            <a:chExt cx="392675" cy="392675"/>
          </a:xfrm>
        </p:grpSpPr>
        <p:sp>
          <p:nvSpPr>
            <p:cNvPr id="550" name="Google Shape;55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 rot="5400000">
            <a:off x="44827" y="3888613"/>
            <a:ext cx="230579" cy="230579"/>
            <a:chOff x="458050" y="265600"/>
            <a:chExt cx="392675" cy="392675"/>
          </a:xfrm>
        </p:grpSpPr>
        <p:sp>
          <p:nvSpPr>
            <p:cNvPr id="555" name="Google Shape;55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 rot="5400000">
            <a:off x="275388" y="3772932"/>
            <a:ext cx="230579" cy="230579"/>
            <a:chOff x="458050" y="265600"/>
            <a:chExt cx="392675" cy="392675"/>
          </a:xfrm>
        </p:grpSpPr>
        <p:sp>
          <p:nvSpPr>
            <p:cNvPr id="560" name="Google Shape;56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64" name="Google Shape;564;p28"/>
          <p:cNvGrpSpPr/>
          <p:nvPr/>
        </p:nvGrpSpPr>
        <p:grpSpPr>
          <a:xfrm rot="5400000">
            <a:off x="275402" y="4046788"/>
            <a:ext cx="230579" cy="230579"/>
            <a:chOff x="458050" y="265600"/>
            <a:chExt cx="392675" cy="392675"/>
          </a:xfrm>
        </p:grpSpPr>
        <p:sp>
          <p:nvSpPr>
            <p:cNvPr id="565" name="Google Shape;56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6_1">
    <p:bg>
      <p:bgPr>
        <a:solidFill>
          <a:schemeClr val="lt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29"/>
          <p:cNvSpPr txBox="1"/>
          <p:nvPr>
            <p:ph type="title"/>
          </p:nvPr>
        </p:nvSpPr>
        <p:spPr>
          <a:xfrm>
            <a:off x="275400" y="2255325"/>
            <a:ext cx="2734200" cy="60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2" name="Google Shape;572;p29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5" name="Google Shape;575;p29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6" name="Google Shape;576;p29"/>
          <p:cNvSpPr txBox="1"/>
          <p:nvPr>
            <p:ph idx="1" type="subTitle"/>
          </p:nvPr>
        </p:nvSpPr>
        <p:spPr>
          <a:xfrm>
            <a:off x="3415088" y="1006050"/>
            <a:ext cx="22938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7" name="Google Shape;577;p29"/>
          <p:cNvSpPr txBox="1"/>
          <p:nvPr>
            <p:ph idx="2" type="body"/>
          </p:nvPr>
        </p:nvSpPr>
        <p:spPr>
          <a:xfrm>
            <a:off x="3415088" y="1591325"/>
            <a:ext cx="22938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8" name="Google Shape;578;p29"/>
          <p:cNvSpPr txBox="1"/>
          <p:nvPr>
            <p:ph idx="3" type="subTitle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9" name="Google Shape;579;p29"/>
          <p:cNvSpPr txBox="1"/>
          <p:nvPr>
            <p:ph idx="4" type="body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0" name="Google Shape;580;p29"/>
          <p:cNvSpPr txBox="1"/>
          <p:nvPr>
            <p:ph idx="5" type="subTitle"/>
          </p:nvPr>
        </p:nvSpPr>
        <p:spPr>
          <a:xfrm>
            <a:off x="3401400" y="2918288"/>
            <a:ext cx="2341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1" name="Google Shape;581;p29"/>
          <p:cNvSpPr txBox="1"/>
          <p:nvPr>
            <p:ph idx="6" type="body"/>
          </p:nvPr>
        </p:nvSpPr>
        <p:spPr>
          <a:xfrm>
            <a:off x="3401400" y="3503563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2" name="Google Shape;582;p29"/>
          <p:cNvSpPr txBox="1"/>
          <p:nvPr>
            <p:ph idx="7" type="subTitle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3" name="Google Shape;583;p29"/>
          <p:cNvSpPr txBox="1"/>
          <p:nvPr>
            <p:ph idx="8" type="body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584" name="Google Shape;584;p29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85" name="Google Shape;585;p2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90" name="Google Shape;590;p2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95" name="Google Shape;595;p29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6" name="Google Shape;596;p29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97" name="Google Shape;59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602" name="Google Shape;60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6" name="Google Shape;606;p29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07" name="Google Shape;60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1" name="Google Shape;611;p29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12" name="Google Shape;61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6" name="Google Shape;616;p29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17" name="Google Shape;61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21" name="Google Shape;621;p29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22" name="Google Shape;62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3">
  <p:cSld name="CUSTOM_6_1_1">
    <p:bg>
      <p:bgPr>
        <a:solidFill>
          <a:schemeClr val="lt1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/>
          <p:nvPr/>
        </p:nvSpPr>
        <p:spPr>
          <a:xfrm>
            <a:off x="6742050" y="-27225"/>
            <a:ext cx="24018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8" name="Google Shape;628;p30"/>
          <p:cNvSpPr txBox="1"/>
          <p:nvPr>
            <p:ph type="title"/>
          </p:nvPr>
        </p:nvSpPr>
        <p:spPr>
          <a:xfrm>
            <a:off x="275400" y="2255325"/>
            <a:ext cx="3228300" cy="60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29" name="Google Shape;629;p30"/>
          <p:cNvSpPr/>
          <p:nvPr/>
        </p:nvSpPr>
        <p:spPr>
          <a:xfrm>
            <a:off x="5474800" y="507100"/>
            <a:ext cx="3395100" cy="11322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0" name="Google Shape;630;p30"/>
          <p:cNvSpPr txBox="1"/>
          <p:nvPr>
            <p:ph idx="1" type="subTitle"/>
          </p:nvPr>
        </p:nvSpPr>
        <p:spPr>
          <a:xfrm>
            <a:off x="5730031" y="665200"/>
            <a:ext cx="28845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1" name="Google Shape;631;p30"/>
          <p:cNvSpPr txBox="1"/>
          <p:nvPr>
            <p:ph idx="2" type="body"/>
          </p:nvPr>
        </p:nvSpPr>
        <p:spPr>
          <a:xfrm>
            <a:off x="5730031" y="1250479"/>
            <a:ext cx="2884500" cy="23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632" name="Google Shape;632;p30"/>
          <p:cNvGrpSpPr/>
          <p:nvPr/>
        </p:nvGrpSpPr>
        <p:grpSpPr>
          <a:xfrm>
            <a:off x="8324707" y="-874113"/>
            <a:ext cx="1572280" cy="1572280"/>
            <a:chOff x="987244" y="313753"/>
            <a:chExt cx="555321" cy="555321"/>
          </a:xfrm>
        </p:grpSpPr>
        <p:grpSp>
          <p:nvGrpSpPr>
            <p:cNvPr id="633" name="Google Shape;633;p3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34" name="Google Shape;634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38" name="Google Shape;638;p3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39" name="Google Shape;639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643" name="Google Shape;643;p30"/>
          <p:cNvGrpSpPr/>
          <p:nvPr/>
        </p:nvGrpSpPr>
        <p:grpSpPr>
          <a:xfrm rot="5400000">
            <a:off x="126313" y="48982"/>
            <a:ext cx="230579" cy="230579"/>
            <a:chOff x="458050" y="265600"/>
            <a:chExt cx="392675" cy="392675"/>
          </a:xfrm>
        </p:grpSpPr>
        <p:sp>
          <p:nvSpPr>
            <p:cNvPr id="644" name="Google Shape;64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48" name="Google Shape;648;p30"/>
          <p:cNvGrpSpPr/>
          <p:nvPr/>
        </p:nvGrpSpPr>
        <p:grpSpPr>
          <a:xfrm rot="5400000">
            <a:off x="-52648" y="276513"/>
            <a:ext cx="230579" cy="230579"/>
            <a:chOff x="458050" y="265600"/>
            <a:chExt cx="392675" cy="392675"/>
          </a:xfrm>
        </p:grpSpPr>
        <p:sp>
          <p:nvSpPr>
            <p:cNvPr id="649" name="Google Shape;64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3" name="Google Shape;653;p3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54" name="Google Shape;65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8" name="Google Shape;658;p3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59" name="Google Shape;65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64" name="Google Shape;66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8" name="Google Shape;668;p3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69" name="Google Shape;66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673" name="Google Shape;673;p30"/>
          <p:cNvSpPr/>
          <p:nvPr/>
        </p:nvSpPr>
        <p:spPr>
          <a:xfrm>
            <a:off x="5474775" y="2033475"/>
            <a:ext cx="3395100" cy="11322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4" name="Google Shape;674;p30"/>
          <p:cNvSpPr txBox="1"/>
          <p:nvPr>
            <p:ph idx="3" type="subTitle"/>
          </p:nvPr>
        </p:nvSpPr>
        <p:spPr>
          <a:xfrm>
            <a:off x="5730031" y="2191575"/>
            <a:ext cx="28845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5" name="Google Shape;675;p30"/>
          <p:cNvSpPr txBox="1"/>
          <p:nvPr>
            <p:ph idx="4" type="body"/>
          </p:nvPr>
        </p:nvSpPr>
        <p:spPr>
          <a:xfrm>
            <a:off x="5730031" y="2776854"/>
            <a:ext cx="2884500" cy="23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6" name="Google Shape;676;p30"/>
          <p:cNvSpPr/>
          <p:nvPr/>
        </p:nvSpPr>
        <p:spPr>
          <a:xfrm>
            <a:off x="5474800" y="3559850"/>
            <a:ext cx="3395100" cy="11322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30"/>
          <p:cNvSpPr txBox="1"/>
          <p:nvPr>
            <p:ph idx="5" type="subTitle"/>
          </p:nvPr>
        </p:nvSpPr>
        <p:spPr>
          <a:xfrm>
            <a:off x="5730031" y="3717950"/>
            <a:ext cx="28845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8" name="Google Shape;678;p30"/>
          <p:cNvSpPr txBox="1"/>
          <p:nvPr>
            <p:ph idx="6" type="body"/>
          </p:nvPr>
        </p:nvSpPr>
        <p:spPr>
          <a:xfrm>
            <a:off x="5730031" y="4303229"/>
            <a:ext cx="2884500" cy="23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12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"/>
          <p:cNvSpPr txBox="1"/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1" name="Google Shape;681;p31"/>
          <p:cNvSpPr txBox="1"/>
          <p:nvPr>
            <p:ph idx="1" type="subTitle"/>
          </p:nvPr>
        </p:nvSpPr>
        <p:spPr>
          <a:xfrm>
            <a:off x="450938" y="1830025"/>
            <a:ext cx="16689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82" name="Google Shape;682;p31"/>
          <p:cNvSpPr txBox="1"/>
          <p:nvPr>
            <p:ph idx="2" type="body"/>
          </p:nvPr>
        </p:nvSpPr>
        <p:spPr>
          <a:xfrm>
            <a:off x="450938" y="2655500"/>
            <a:ext cx="16689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3" name="Google Shape;683;p31"/>
          <p:cNvSpPr txBox="1"/>
          <p:nvPr>
            <p:ph idx="3" type="subTitle"/>
          </p:nvPr>
        </p:nvSpPr>
        <p:spPr>
          <a:xfrm>
            <a:off x="2584504" y="1830025"/>
            <a:ext cx="16689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84" name="Google Shape;684;p31"/>
          <p:cNvSpPr txBox="1"/>
          <p:nvPr>
            <p:ph idx="4" type="body"/>
          </p:nvPr>
        </p:nvSpPr>
        <p:spPr>
          <a:xfrm>
            <a:off x="2584504" y="2655500"/>
            <a:ext cx="16689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5" name="Google Shape;685;p31"/>
          <p:cNvSpPr txBox="1"/>
          <p:nvPr>
            <p:ph idx="5" type="subTitle"/>
          </p:nvPr>
        </p:nvSpPr>
        <p:spPr>
          <a:xfrm>
            <a:off x="4718071" y="1830025"/>
            <a:ext cx="16689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86" name="Google Shape;686;p31"/>
          <p:cNvSpPr txBox="1"/>
          <p:nvPr>
            <p:ph idx="6" type="body"/>
          </p:nvPr>
        </p:nvSpPr>
        <p:spPr>
          <a:xfrm>
            <a:off x="4718071" y="2655500"/>
            <a:ext cx="16689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7" name="Google Shape;687;p31"/>
          <p:cNvSpPr txBox="1"/>
          <p:nvPr>
            <p:ph idx="7" type="subTitle"/>
          </p:nvPr>
        </p:nvSpPr>
        <p:spPr>
          <a:xfrm>
            <a:off x="6851621" y="1830025"/>
            <a:ext cx="16689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88" name="Google Shape;688;p31"/>
          <p:cNvSpPr txBox="1"/>
          <p:nvPr>
            <p:ph idx="8" type="body"/>
          </p:nvPr>
        </p:nvSpPr>
        <p:spPr>
          <a:xfrm>
            <a:off x="6851621" y="2655500"/>
            <a:ext cx="16689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9" name="Google Shape;689;p31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0" name="Google Shape;690;p31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693" name="Google Shape;693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698" name="Google Shape;698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CUSTOM_12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2"/>
          <p:cNvSpPr txBox="1"/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4" name="Google Shape;704;p32"/>
          <p:cNvSpPr txBox="1"/>
          <p:nvPr>
            <p:ph idx="1" type="subTitle"/>
          </p:nvPr>
        </p:nvSpPr>
        <p:spPr>
          <a:xfrm>
            <a:off x="450954" y="1786100"/>
            <a:ext cx="22326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05" name="Google Shape;705;p32"/>
          <p:cNvSpPr txBox="1"/>
          <p:nvPr>
            <p:ph idx="2" type="body"/>
          </p:nvPr>
        </p:nvSpPr>
        <p:spPr>
          <a:xfrm>
            <a:off x="450954" y="2611575"/>
            <a:ext cx="22326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6" name="Google Shape;706;p32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32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09" name="Google Shape;709;p32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710" name="Google Shape;710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14" name="Google Shape;714;p32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715" name="Google Shape;715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19" name="Google Shape;719;p32"/>
          <p:cNvSpPr txBox="1"/>
          <p:nvPr>
            <p:ph idx="3" type="subTitle"/>
          </p:nvPr>
        </p:nvSpPr>
        <p:spPr>
          <a:xfrm>
            <a:off x="6293054" y="1786100"/>
            <a:ext cx="22326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0" name="Google Shape;720;p32"/>
          <p:cNvSpPr txBox="1"/>
          <p:nvPr>
            <p:ph idx="4" type="body"/>
          </p:nvPr>
        </p:nvSpPr>
        <p:spPr>
          <a:xfrm>
            <a:off x="6293054" y="2611575"/>
            <a:ext cx="22326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1" name="Google Shape;721;p32"/>
          <p:cNvSpPr txBox="1"/>
          <p:nvPr>
            <p:ph idx="5" type="subTitle"/>
          </p:nvPr>
        </p:nvSpPr>
        <p:spPr>
          <a:xfrm>
            <a:off x="3405754" y="1786100"/>
            <a:ext cx="22326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22" name="Google Shape;722;p32"/>
          <p:cNvSpPr txBox="1"/>
          <p:nvPr>
            <p:ph idx="6" type="body"/>
          </p:nvPr>
        </p:nvSpPr>
        <p:spPr>
          <a:xfrm>
            <a:off x="3405754" y="2611575"/>
            <a:ext cx="2232600" cy="7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12_1_1">
    <p:bg>
      <p:bgPr>
        <a:solidFill>
          <a:schemeClr val="lt2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/>
          <p:nvPr/>
        </p:nvSpPr>
        <p:spPr>
          <a:xfrm>
            <a:off x="-150" y="3768575"/>
            <a:ext cx="9144000" cy="137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5" name="Google Shape;725;p33"/>
          <p:cNvSpPr/>
          <p:nvPr/>
        </p:nvSpPr>
        <p:spPr>
          <a:xfrm>
            <a:off x="463825" y="1350075"/>
            <a:ext cx="2461200" cy="28077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6" name="Google Shape;726;p33"/>
          <p:cNvSpPr txBox="1"/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27" name="Google Shape;727;p33"/>
          <p:cNvSpPr txBox="1"/>
          <p:nvPr>
            <p:ph idx="1" type="subTitle"/>
          </p:nvPr>
        </p:nvSpPr>
        <p:spPr>
          <a:xfrm>
            <a:off x="624875" y="1786100"/>
            <a:ext cx="21414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8" name="Google Shape;728;p33"/>
          <p:cNvSpPr txBox="1"/>
          <p:nvPr>
            <p:ph idx="2" type="body"/>
          </p:nvPr>
        </p:nvSpPr>
        <p:spPr>
          <a:xfrm>
            <a:off x="624875" y="2874075"/>
            <a:ext cx="2141400" cy="9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9" name="Google Shape;729;p33"/>
          <p:cNvSpPr/>
          <p:nvPr/>
        </p:nvSpPr>
        <p:spPr>
          <a:xfrm>
            <a:off x="-820649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8588388" y="105163"/>
            <a:ext cx="392675" cy="392675"/>
            <a:chOff x="458050" y="265600"/>
            <a:chExt cx="392675" cy="392675"/>
          </a:xfrm>
        </p:grpSpPr>
        <p:sp>
          <p:nvSpPr>
            <p:cNvPr id="731" name="Google Shape;731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35" name="Google Shape;735;p33"/>
          <p:cNvGrpSpPr/>
          <p:nvPr/>
        </p:nvGrpSpPr>
        <p:grpSpPr>
          <a:xfrm>
            <a:off x="9128288" y="105150"/>
            <a:ext cx="392675" cy="392675"/>
            <a:chOff x="458050" y="265600"/>
            <a:chExt cx="392675" cy="392675"/>
          </a:xfrm>
        </p:grpSpPr>
        <p:sp>
          <p:nvSpPr>
            <p:cNvPr id="736" name="Google Shape;736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40" name="Google Shape;740;p33"/>
          <p:cNvSpPr/>
          <p:nvPr/>
        </p:nvSpPr>
        <p:spPr>
          <a:xfrm>
            <a:off x="6114375" y="1350075"/>
            <a:ext cx="2461200" cy="28077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1" name="Google Shape;741;p33"/>
          <p:cNvSpPr txBox="1"/>
          <p:nvPr>
            <p:ph idx="3" type="subTitle"/>
          </p:nvPr>
        </p:nvSpPr>
        <p:spPr>
          <a:xfrm>
            <a:off x="6275425" y="1786100"/>
            <a:ext cx="21414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2" name="Google Shape;742;p33"/>
          <p:cNvSpPr txBox="1"/>
          <p:nvPr>
            <p:ph idx="4" type="body"/>
          </p:nvPr>
        </p:nvSpPr>
        <p:spPr>
          <a:xfrm>
            <a:off x="6275425" y="2874075"/>
            <a:ext cx="2141400" cy="9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3" name="Google Shape;743;p33"/>
          <p:cNvSpPr/>
          <p:nvPr/>
        </p:nvSpPr>
        <p:spPr>
          <a:xfrm>
            <a:off x="3289100" y="1350075"/>
            <a:ext cx="2461200" cy="2807700"/>
          </a:xfrm>
          <a:prstGeom prst="snip1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33"/>
          <p:cNvSpPr txBox="1"/>
          <p:nvPr>
            <p:ph idx="5" type="subTitle"/>
          </p:nvPr>
        </p:nvSpPr>
        <p:spPr>
          <a:xfrm>
            <a:off x="3450150" y="1786100"/>
            <a:ext cx="21414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5" name="Google Shape;745;p33"/>
          <p:cNvSpPr txBox="1"/>
          <p:nvPr>
            <p:ph idx="6" type="body"/>
          </p:nvPr>
        </p:nvSpPr>
        <p:spPr>
          <a:xfrm>
            <a:off x="3450150" y="2874075"/>
            <a:ext cx="2141400" cy="9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7">
    <p:bg>
      <p:bgPr>
        <a:solidFill>
          <a:schemeClr val="accent5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/>
          <p:nvPr/>
        </p:nvSpPr>
        <p:spPr>
          <a:xfrm flipH="1">
            <a:off x="6029550" y="1195474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8" name="Google Shape;748;p34"/>
          <p:cNvSpPr/>
          <p:nvPr/>
        </p:nvSpPr>
        <p:spPr>
          <a:xfrm flipH="1">
            <a:off x="1903351" y="1918650"/>
            <a:ext cx="4569900" cy="1915800"/>
          </a:xfrm>
          <a:prstGeom prst="snip2DiagRect">
            <a:avLst>
              <a:gd fmla="val 0" name="adj1"/>
              <a:gd fmla="val 24581" name="adj2"/>
            </a:avLst>
          </a:prstGeom>
          <a:solidFill>
            <a:schemeClr val="accent3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9" name="Google Shape;749;p34"/>
          <p:cNvSpPr/>
          <p:nvPr/>
        </p:nvSpPr>
        <p:spPr>
          <a:xfrm flipH="1">
            <a:off x="2055751" y="1766250"/>
            <a:ext cx="4569900" cy="1915800"/>
          </a:xfrm>
          <a:prstGeom prst="snip2DiagRect">
            <a:avLst>
              <a:gd fmla="val 0" name="adj1"/>
              <a:gd fmla="val 24581" name="adj2"/>
            </a:avLst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0" name="Google Shape;750;p34"/>
          <p:cNvSpPr/>
          <p:nvPr/>
        </p:nvSpPr>
        <p:spPr>
          <a:xfrm flipH="1">
            <a:off x="2208151" y="1613850"/>
            <a:ext cx="4569900" cy="1915800"/>
          </a:xfrm>
          <a:prstGeom prst="snip2DiagRect">
            <a:avLst>
              <a:gd fmla="val 0" name="adj1"/>
              <a:gd fmla="val 24581" name="adj2"/>
            </a:avLst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3" name="Google Shape;753;p34"/>
          <p:cNvSpPr/>
          <p:nvPr/>
        </p:nvSpPr>
        <p:spPr>
          <a:xfrm rot="10800000">
            <a:off x="78119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4" name="Google Shape;754;p34"/>
          <p:cNvSpPr/>
          <p:nvPr/>
        </p:nvSpPr>
        <p:spPr>
          <a:xfrm rot="10800000">
            <a:off x="8869950" y="471375"/>
            <a:ext cx="424800" cy="18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5" name="Google Shape;755;p34"/>
          <p:cNvSpPr txBox="1"/>
          <p:nvPr>
            <p:ph type="title"/>
          </p:nvPr>
        </p:nvSpPr>
        <p:spPr>
          <a:xfrm>
            <a:off x="2626207" y="2342700"/>
            <a:ext cx="3891600" cy="4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756" name="Google Shape;756;p34"/>
          <p:cNvGrpSpPr/>
          <p:nvPr/>
        </p:nvGrpSpPr>
        <p:grpSpPr>
          <a:xfrm>
            <a:off x="-482802" y="3349356"/>
            <a:ext cx="2277538" cy="2277538"/>
            <a:chOff x="987244" y="313753"/>
            <a:chExt cx="555321" cy="555321"/>
          </a:xfrm>
        </p:grpSpPr>
        <p:grpSp>
          <p:nvGrpSpPr>
            <p:cNvPr id="757" name="Google Shape;757;p3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762" name="Google Shape;762;p3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763" name="Google Shape;763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767" name="Google Shape;767;p34"/>
          <p:cNvGrpSpPr/>
          <p:nvPr/>
        </p:nvGrpSpPr>
        <p:grpSpPr>
          <a:xfrm flipH="1" rot="10800000">
            <a:off x="8137738" y="153313"/>
            <a:ext cx="392675" cy="392675"/>
            <a:chOff x="458050" y="265600"/>
            <a:chExt cx="392675" cy="392675"/>
          </a:xfrm>
        </p:grpSpPr>
        <p:sp>
          <p:nvSpPr>
            <p:cNvPr id="768" name="Google Shape;76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2" name="Google Shape;772;p34"/>
          <p:cNvGrpSpPr/>
          <p:nvPr/>
        </p:nvGrpSpPr>
        <p:grpSpPr>
          <a:xfrm flipH="1" rot="10800000">
            <a:off x="8677638" y="153325"/>
            <a:ext cx="392675" cy="392675"/>
            <a:chOff x="458050" y="265600"/>
            <a:chExt cx="392675" cy="392675"/>
          </a:xfrm>
        </p:grpSpPr>
        <p:sp>
          <p:nvSpPr>
            <p:cNvPr id="773" name="Google Shape;773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7" name="Google Shape;777;p34"/>
          <p:cNvGrpSpPr/>
          <p:nvPr/>
        </p:nvGrpSpPr>
        <p:grpSpPr>
          <a:xfrm flipH="1" rot="10800000">
            <a:off x="8412138" y="545988"/>
            <a:ext cx="392675" cy="392675"/>
            <a:chOff x="458050" y="265600"/>
            <a:chExt cx="392675" cy="392675"/>
          </a:xfrm>
        </p:grpSpPr>
        <p:sp>
          <p:nvSpPr>
            <p:cNvPr id="778" name="Google Shape;77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82" name="Google Shape;782;p34"/>
          <p:cNvSpPr/>
          <p:nvPr/>
        </p:nvSpPr>
        <p:spPr>
          <a:xfrm rot="-5400000">
            <a:off x="823337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3" name="Google Shape;783;p34"/>
          <p:cNvSpPr/>
          <p:nvPr/>
        </p:nvSpPr>
        <p:spPr>
          <a:xfrm rot="5400000">
            <a:off x="-97165" y="0"/>
            <a:ext cx="1002600" cy="861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DEFAULT">
    <p:bg>
      <p:bgPr>
        <a:solidFill>
          <a:schemeClr val="accent1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786" name="Google Shape;786;p35"/>
          <p:cNvSpPr txBox="1"/>
          <p:nvPr>
            <p:ph idx="1" type="subTitle"/>
          </p:nvPr>
        </p:nvSpPr>
        <p:spPr>
          <a:xfrm>
            <a:off x="774525" y="1252525"/>
            <a:ext cx="33702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7" name="Google Shape;787;p35"/>
          <p:cNvSpPr txBox="1"/>
          <p:nvPr>
            <p:ph idx="2" type="body"/>
          </p:nvPr>
        </p:nvSpPr>
        <p:spPr>
          <a:xfrm>
            <a:off x="774525" y="1805525"/>
            <a:ext cx="33702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8" name="Google Shape;788;p35"/>
          <p:cNvSpPr txBox="1"/>
          <p:nvPr>
            <p:ph idx="3" type="subTitle"/>
          </p:nvPr>
        </p:nvSpPr>
        <p:spPr>
          <a:xfrm>
            <a:off x="5290500" y="1252525"/>
            <a:ext cx="33702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9" name="Google Shape;789;p35"/>
          <p:cNvSpPr txBox="1"/>
          <p:nvPr>
            <p:ph idx="4" type="body"/>
          </p:nvPr>
        </p:nvSpPr>
        <p:spPr>
          <a:xfrm>
            <a:off x="5290500" y="1805525"/>
            <a:ext cx="33702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90" name="Google Shape;790;p35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792" name="Google Shape;792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96" name="Google Shape;796;p35"/>
          <p:cNvGrpSpPr/>
          <p:nvPr/>
        </p:nvGrpSpPr>
        <p:grpSpPr>
          <a:xfrm rot="-5400000">
            <a:off x="3414067" y="2773680"/>
            <a:ext cx="3276643" cy="234348"/>
            <a:chOff x="-4640549" y="265600"/>
            <a:chExt cx="5491274" cy="392675"/>
          </a:xfrm>
        </p:grpSpPr>
        <p:sp>
          <p:nvSpPr>
            <p:cNvPr id="797" name="Google Shape;797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DEFAULT_4">
    <p:bg>
      <p:bgPr>
        <a:solidFill>
          <a:schemeClr val="accent1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subTitle"/>
          </p:nvPr>
        </p:nvSpPr>
        <p:spPr>
          <a:xfrm>
            <a:off x="774525" y="2515000"/>
            <a:ext cx="3370200" cy="19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04" name="Google Shape;804;p36"/>
          <p:cNvSpPr txBox="1"/>
          <p:nvPr>
            <p:ph idx="2" type="body"/>
          </p:nvPr>
        </p:nvSpPr>
        <p:spPr>
          <a:xfrm>
            <a:off x="774525" y="2876926"/>
            <a:ext cx="3370200" cy="18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5" name="Google Shape;805;p36"/>
          <p:cNvSpPr txBox="1"/>
          <p:nvPr>
            <p:ph idx="3" type="subTitle"/>
          </p:nvPr>
        </p:nvSpPr>
        <p:spPr>
          <a:xfrm>
            <a:off x="5290500" y="2515000"/>
            <a:ext cx="3370200" cy="19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06" name="Google Shape;806;p36"/>
          <p:cNvSpPr txBox="1"/>
          <p:nvPr>
            <p:ph idx="4" type="body"/>
          </p:nvPr>
        </p:nvSpPr>
        <p:spPr>
          <a:xfrm>
            <a:off x="5290500" y="2876926"/>
            <a:ext cx="3370200" cy="18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7" name="Google Shape;807;p36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08" name="Google Shape;808;p36"/>
          <p:cNvGrpSpPr/>
          <p:nvPr/>
        </p:nvGrpSpPr>
        <p:grpSpPr>
          <a:xfrm rot="-5400000">
            <a:off x="-1341513" y="2782595"/>
            <a:ext cx="3730222" cy="234348"/>
            <a:chOff x="-4640549" y="265600"/>
            <a:chExt cx="5491274" cy="392675"/>
          </a:xfrm>
        </p:grpSpPr>
        <p:sp>
          <p:nvSpPr>
            <p:cNvPr id="809" name="Google Shape;809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3" name="Google Shape;813;p36"/>
          <p:cNvGrpSpPr/>
          <p:nvPr/>
        </p:nvGrpSpPr>
        <p:grpSpPr>
          <a:xfrm rot="-5400000">
            <a:off x="3184816" y="2785104"/>
            <a:ext cx="3735165" cy="234348"/>
            <a:chOff x="-4640549" y="265600"/>
            <a:chExt cx="5491274" cy="392675"/>
          </a:xfrm>
        </p:grpSpPr>
        <p:sp>
          <p:nvSpPr>
            <p:cNvPr id="814" name="Google Shape;814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18" name="Google Shape;818;p36"/>
          <p:cNvSpPr/>
          <p:nvPr>
            <p:ph idx="5" type="pic"/>
          </p:nvPr>
        </p:nvSpPr>
        <p:spPr>
          <a:xfrm>
            <a:off x="767225" y="1034700"/>
            <a:ext cx="3402000" cy="13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19" name="Google Shape;819;p36"/>
          <p:cNvSpPr/>
          <p:nvPr>
            <p:ph idx="6" type="pic"/>
          </p:nvPr>
        </p:nvSpPr>
        <p:spPr>
          <a:xfrm>
            <a:off x="5274600" y="1034725"/>
            <a:ext cx="3402000" cy="134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501">
          <p15:clr>
            <a:srgbClr val="E46962"/>
          </p15:clr>
        </p15:guide>
        <p15:guide id="2" orient="horz" pos="3005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DEFAULT_3">
    <p:bg>
      <p:bgPr>
        <a:solidFill>
          <a:schemeClr val="accent1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22" name="Google Shape;822;p37"/>
          <p:cNvSpPr txBox="1"/>
          <p:nvPr>
            <p:ph idx="1" type="subTitle"/>
          </p:nvPr>
        </p:nvSpPr>
        <p:spPr>
          <a:xfrm>
            <a:off x="774525" y="2488475"/>
            <a:ext cx="2247600" cy="1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23" name="Google Shape;823;p37"/>
          <p:cNvSpPr txBox="1"/>
          <p:nvPr>
            <p:ph idx="2" type="body"/>
          </p:nvPr>
        </p:nvSpPr>
        <p:spPr>
          <a:xfrm>
            <a:off x="774525" y="2831903"/>
            <a:ext cx="2247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4" name="Google Shape;824;p37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25" name="Google Shape;825;p37"/>
          <p:cNvGrpSpPr/>
          <p:nvPr/>
        </p:nvGrpSpPr>
        <p:grpSpPr>
          <a:xfrm rot="-5400000">
            <a:off x="-1135040" y="2752895"/>
            <a:ext cx="3317279" cy="234348"/>
            <a:chOff x="-4640549" y="265600"/>
            <a:chExt cx="5491274" cy="392675"/>
          </a:xfrm>
        </p:grpSpPr>
        <p:sp>
          <p:nvSpPr>
            <p:cNvPr id="826" name="Google Shape;826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9" name="Google Shape;829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0" name="Google Shape;830;p37"/>
          <p:cNvSpPr txBox="1"/>
          <p:nvPr>
            <p:ph idx="3" type="subTitle"/>
          </p:nvPr>
        </p:nvSpPr>
        <p:spPr>
          <a:xfrm>
            <a:off x="6469600" y="2489054"/>
            <a:ext cx="2247600" cy="1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31" name="Google Shape;831;p37"/>
          <p:cNvSpPr txBox="1"/>
          <p:nvPr>
            <p:ph idx="4" type="body"/>
          </p:nvPr>
        </p:nvSpPr>
        <p:spPr>
          <a:xfrm>
            <a:off x="6469600" y="2862768"/>
            <a:ext cx="2247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32" name="Google Shape;832;p37"/>
          <p:cNvGrpSpPr/>
          <p:nvPr/>
        </p:nvGrpSpPr>
        <p:grpSpPr>
          <a:xfrm rot="-5400000">
            <a:off x="4560036" y="2803209"/>
            <a:ext cx="3317279" cy="234348"/>
            <a:chOff x="-4640549" y="265600"/>
            <a:chExt cx="5491274" cy="392675"/>
          </a:xfrm>
        </p:grpSpPr>
        <p:sp>
          <p:nvSpPr>
            <p:cNvPr id="833" name="Google Shape;833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7" name="Google Shape;837;p37"/>
          <p:cNvSpPr txBox="1"/>
          <p:nvPr>
            <p:ph idx="5" type="subTitle"/>
          </p:nvPr>
        </p:nvSpPr>
        <p:spPr>
          <a:xfrm>
            <a:off x="3622063" y="2488475"/>
            <a:ext cx="2247600" cy="1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38" name="Google Shape;838;p37"/>
          <p:cNvSpPr txBox="1"/>
          <p:nvPr>
            <p:ph idx="6" type="body"/>
          </p:nvPr>
        </p:nvSpPr>
        <p:spPr>
          <a:xfrm>
            <a:off x="3622063" y="2831903"/>
            <a:ext cx="2247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39" name="Google Shape;839;p37"/>
          <p:cNvGrpSpPr/>
          <p:nvPr/>
        </p:nvGrpSpPr>
        <p:grpSpPr>
          <a:xfrm rot="-5400000">
            <a:off x="1712498" y="2752895"/>
            <a:ext cx="3317279" cy="234348"/>
            <a:chOff x="-4640549" y="265600"/>
            <a:chExt cx="5491274" cy="392675"/>
          </a:xfrm>
        </p:grpSpPr>
        <p:sp>
          <p:nvSpPr>
            <p:cNvPr id="840" name="Google Shape;840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44" name="Google Shape;844;p37"/>
          <p:cNvSpPr/>
          <p:nvPr>
            <p:ph idx="7" type="pic"/>
          </p:nvPr>
        </p:nvSpPr>
        <p:spPr>
          <a:xfrm>
            <a:off x="7745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Google Shape;845;p37"/>
          <p:cNvSpPr/>
          <p:nvPr>
            <p:ph idx="8" type="pic"/>
          </p:nvPr>
        </p:nvSpPr>
        <p:spPr>
          <a:xfrm>
            <a:off x="362207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37"/>
          <p:cNvSpPr/>
          <p:nvPr>
            <p:ph idx="9" type="pic"/>
          </p:nvPr>
        </p:nvSpPr>
        <p:spPr>
          <a:xfrm>
            <a:off x="64696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88">
          <p15:clr>
            <a:srgbClr val="E46962"/>
          </p15:clr>
        </p15:guide>
        <p15:guide id="2" pos="2282">
          <p15:clr>
            <a:srgbClr val="E46962"/>
          </p15:clr>
        </p15:guide>
        <p15:guide id="3" orient="horz" pos="1463">
          <p15:clr>
            <a:srgbClr val="E46962"/>
          </p15:clr>
        </p15:guide>
        <p15:guide id="4" pos="4075">
          <p15:clr>
            <a:srgbClr val="E46962"/>
          </p15:clr>
        </p15:guide>
        <p15:guide id="5" orient="horz" pos="156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DEFAULT_3_1">
    <p:bg>
      <p:bgPr>
        <a:solidFill>
          <a:schemeClr val="accent1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49" name="Google Shape;849;p38"/>
          <p:cNvSpPr txBox="1"/>
          <p:nvPr>
            <p:ph idx="1" type="subTitle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50" name="Google Shape;850;p38"/>
          <p:cNvSpPr txBox="1"/>
          <p:nvPr>
            <p:ph idx="2" type="body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1" name="Google Shape;851;p38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52" name="Google Shape;852;p38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53" name="Google Shape;853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57" name="Google Shape;857;p38"/>
          <p:cNvSpPr txBox="1"/>
          <p:nvPr>
            <p:ph idx="3" type="subTitle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58" name="Google Shape;858;p38"/>
          <p:cNvSpPr txBox="1"/>
          <p:nvPr>
            <p:ph idx="4" type="body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59" name="Google Shape;859;p38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60" name="Google Shape;860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64" name="Google Shape;864;p38"/>
          <p:cNvSpPr txBox="1"/>
          <p:nvPr>
            <p:ph idx="5" type="subTitle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5" name="Google Shape;865;p38"/>
          <p:cNvSpPr txBox="1"/>
          <p:nvPr>
            <p:ph idx="6" type="body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66" name="Google Shape;866;p38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67" name="Google Shape;867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1">
  <p:cSld name="DEFAULT_3_1_1">
    <p:bg>
      <p:bgPr>
        <a:solidFill>
          <a:schemeClr val="accent1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73" name="Google Shape;873;p39"/>
          <p:cNvSpPr txBox="1"/>
          <p:nvPr>
            <p:ph idx="1" type="subTitle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74" name="Google Shape;874;p39"/>
          <p:cNvSpPr txBox="1"/>
          <p:nvPr>
            <p:ph idx="2" type="body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5" name="Google Shape;875;p39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76" name="Google Shape;876;p39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77" name="Google Shape;877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1" name="Google Shape;881;p39"/>
          <p:cNvSpPr txBox="1"/>
          <p:nvPr>
            <p:ph idx="3" type="subTitle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82" name="Google Shape;882;p39"/>
          <p:cNvSpPr txBox="1"/>
          <p:nvPr>
            <p:ph idx="4" type="body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83" name="Google Shape;883;p39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84" name="Google Shape;884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8" name="Google Shape;888;p39"/>
          <p:cNvSpPr txBox="1"/>
          <p:nvPr>
            <p:ph idx="5" type="subTitle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89" name="Google Shape;889;p39"/>
          <p:cNvSpPr txBox="1"/>
          <p:nvPr>
            <p:ph idx="6" type="body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890" name="Google Shape;890;p39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91" name="Google Shape;891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DEFAULT_2">
    <p:bg>
      <p:bgPr>
        <a:solidFill>
          <a:schemeClr val="accent1"/>
        </a:solidFill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0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897" name="Google Shape;897;p40"/>
          <p:cNvSpPr txBox="1"/>
          <p:nvPr>
            <p:ph idx="1" type="subTitle"/>
          </p:nvPr>
        </p:nvSpPr>
        <p:spPr>
          <a:xfrm>
            <a:off x="483300" y="1252525"/>
            <a:ext cx="36615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98" name="Google Shape;898;p40"/>
          <p:cNvSpPr txBox="1"/>
          <p:nvPr>
            <p:ph idx="2" type="body"/>
          </p:nvPr>
        </p:nvSpPr>
        <p:spPr>
          <a:xfrm>
            <a:off x="483300" y="1805525"/>
            <a:ext cx="36615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9" name="Google Shape;899;p40"/>
          <p:cNvSpPr txBox="1"/>
          <p:nvPr>
            <p:ph idx="3" type="subTitle"/>
          </p:nvPr>
        </p:nvSpPr>
        <p:spPr>
          <a:xfrm>
            <a:off x="4999200" y="1252525"/>
            <a:ext cx="36615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00" name="Google Shape;900;p40"/>
          <p:cNvSpPr txBox="1"/>
          <p:nvPr>
            <p:ph idx="4" type="body"/>
          </p:nvPr>
        </p:nvSpPr>
        <p:spPr>
          <a:xfrm>
            <a:off x="4999200" y="1805525"/>
            <a:ext cx="36615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1" name="Google Shape;901;p40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3" name="Google Shape;903;p40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4" name="Google Shape;904;p40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DEFAULT_2_1">
    <p:bg>
      <p:bgPr>
        <a:solidFill>
          <a:schemeClr val="accent1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907" name="Google Shape;907;p41"/>
          <p:cNvSpPr txBox="1"/>
          <p:nvPr>
            <p:ph idx="1" type="subTitle"/>
          </p:nvPr>
        </p:nvSpPr>
        <p:spPr>
          <a:xfrm>
            <a:off x="483300" y="1252525"/>
            <a:ext cx="25977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08" name="Google Shape;908;p41"/>
          <p:cNvSpPr txBox="1"/>
          <p:nvPr>
            <p:ph idx="2" type="body"/>
          </p:nvPr>
        </p:nvSpPr>
        <p:spPr>
          <a:xfrm>
            <a:off x="483300" y="1805525"/>
            <a:ext cx="2597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9" name="Google Shape;909;p41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0" name="Google Shape;910;p41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1" name="Google Shape;911;p41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2" name="Google Shape;912;p41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3" name="Google Shape;913;p41"/>
          <p:cNvSpPr txBox="1"/>
          <p:nvPr>
            <p:ph idx="3" type="subTitle"/>
          </p:nvPr>
        </p:nvSpPr>
        <p:spPr>
          <a:xfrm>
            <a:off x="6110500" y="1252525"/>
            <a:ext cx="25977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4" name="Google Shape;914;p41"/>
          <p:cNvSpPr txBox="1"/>
          <p:nvPr>
            <p:ph idx="4" type="body"/>
          </p:nvPr>
        </p:nvSpPr>
        <p:spPr>
          <a:xfrm>
            <a:off x="6110500" y="1805525"/>
            <a:ext cx="2597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5" name="Google Shape;915;p41"/>
          <p:cNvSpPr txBox="1"/>
          <p:nvPr>
            <p:ph idx="5" type="subTitle"/>
          </p:nvPr>
        </p:nvSpPr>
        <p:spPr>
          <a:xfrm>
            <a:off x="3186875" y="1252525"/>
            <a:ext cx="25977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16" name="Google Shape;916;p41"/>
          <p:cNvSpPr txBox="1"/>
          <p:nvPr>
            <p:ph idx="6" type="body"/>
          </p:nvPr>
        </p:nvSpPr>
        <p:spPr>
          <a:xfrm>
            <a:off x="3186875" y="1805525"/>
            <a:ext cx="2597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DEFAULT_1">
    <p:bg>
      <p:bgPr>
        <a:solidFill>
          <a:schemeClr val="accent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2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9" name="Google Shape;919;p42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920" name="Google Shape;920;p42"/>
          <p:cNvSpPr txBox="1"/>
          <p:nvPr>
            <p:ph idx="1" type="subTitle"/>
          </p:nvPr>
        </p:nvSpPr>
        <p:spPr>
          <a:xfrm>
            <a:off x="483300" y="1328725"/>
            <a:ext cx="28974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21" name="Google Shape;921;p42"/>
          <p:cNvSpPr txBox="1"/>
          <p:nvPr>
            <p:ph idx="2" type="body"/>
          </p:nvPr>
        </p:nvSpPr>
        <p:spPr>
          <a:xfrm>
            <a:off x="3809975" y="1328725"/>
            <a:ext cx="4850700" cy="12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2" name="Google Shape;922;p42"/>
          <p:cNvSpPr txBox="1"/>
          <p:nvPr>
            <p:ph idx="3" type="subTitle"/>
          </p:nvPr>
        </p:nvSpPr>
        <p:spPr>
          <a:xfrm>
            <a:off x="483313" y="3012250"/>
            <a:ext cx="28974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23" name="Google Shape;923;p42"/>
          <p:cNvSpPr txBox="1"/>
          <p:nvPr>
            <p:ph idx="4" type="body"/>
          </p:nvPr>
        </p:nvSpPr>
        <p:spPr>
          <a:xfrm>
            <a:off x="3809988" y="3012250"/>
            <a:ext cx="4850700" cy="120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924" name="Google Shape;924;p42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25" name="Google Shape;925;p4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26" name="Google Shape;926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30" name="Google Shape;930;p4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31" name="Google Shape;931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35" name="Google Shape;935;p42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936" name="Google Shape;93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941" name="Google Shape;941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946" name="Google Shape;94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DEFAULT_1_1">
    <p:bg>
      <p:bgPr>
        <a:solidFill>
          <a:schemeClr val="accent1"/>
        </a:solidFill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3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2" name="Google Shape;952;p43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grpSp>
        <p:nvGrpSpPr>
          <p:cNvPr id="953" name="Google Shape;953;p43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54" name="Google Shape;954;p43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55" name="Google Shape;955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59" name="Google Shape;959;p43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60" name="Google Shape;960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64" name="Google Shape;964;p43"/>
          <p:cNvGrpSpPr/>
          <p:nvPr/>
        </p:nvGrpSpPr>
        <p:grpSpPr>
          <a:xfrm>
            <a:off x="-154937" y="4829563"/>
            <a:ext cx="392675" cy="392675"/>
            <a:chOff x="458050" y="265600"/>
            <a:chExt cx="392675" cy="392675"/>
          </a:xfrm>
        </p:grpSpPr>
        <p:sp>
          <p:nvSpPr>
            <p:cNvPr id="965" name="Google Shape;96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9" name="Google Shape;969;p43"/>
          <p:cNvGrpSpPr/>
          <p:nvPr/>
        </p:nvGrpSpPr>
        <p:grpSpPr>
          <a:xfrm>
            <a:off x="384963" y="4829550"/>
            <a:ext cx="392675" cy="392675"/>
            <a:chOff x="458050" y="265600"/>
            <a:chExt cx="392675" cy="392675"/>
          </a:xfrm>
        </p:grpSpPr>
        <p:sp>
          <p:nvSpPr>
            <p:cNvPr id="970" name="Google Shape;970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74" name="Google Shape;974;p43"/>
          <p:cNvGrpSpPr/>
          <p:nvPr/>
        </p:nvGrpSpPr>
        <p:grpSpPr>
          <a:xfrm>
            <a:off x="119463" y="4436888"/>
            <a:ext cx="392675" cy="392675"/>
            <a:chOff x="458050" y="265600"/>
            <a:chExt cx="392675" cy="392675"/>
          </a:xfrm>
        </p:grpSpPr>
        <p:sp>
          <p:nvSpPr>
            <p:cNvPr id="975" name="Google Shape;97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8" name="Google Shape;97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79" name="Google Shape;979;p43"/>
          <p:cNvSpPr txBox="1"/>
          <p:nvPr>
            <p:ph idx="1" type="subTitle"/>
          </p:nvPr>
        </p:nvSpPr>
        <p:spPr>
          <a:xfrm>
            <a:off x="483300" y="1252525"/>
            <a:ext cx="245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0" name="Google Shape;980;p43"/>
          <p:cNvSpPr txBox="1"/>
          <p:nvPr>
            <p:ph idx="2" type="body"/>
          </p:nvPr>
        </p:nvSpPr>
        <p:spPr>
          <a:xfrm>
            <a:off x="483300" y="1805525"/>
            <a:ext cx="245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1" name="Google Shape;981;p43"/>
          <p:cNvSpPr txBox="1"/>
          <p:nvPr>
            <p:ph idx="3" type="subTitle"/>
          </p:nvPr>
        </p:nvSpPr>
        <p:spPr>
          <a:xfrm>
            <a:off x="5807277" y="1252525"/>
            <a:ext cx="245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2" name="Google Shape;982;p43"/>
          <p:cNvSpPr txBox="1"/>
          <p:nvPr>
            <p:ph idx="4" type="body"/>
          </p:nvPr>
        </p:nvSpPr>
        <p:spPr>
          <a:xfrm>
            <a:off x="5807277" y="1805525"/>
            <a:ext cx="245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3" name="Google Shape;983;p43"/>
          <p:cNvSpPr txBox="1"/>
          <p:nvPr>
            <p:ph idx="5" type="subTitle"/>
          </p:nvPr>
        </p:nvSpPr>
        <p:spPr>
          <a:xfrm>
            <a:off x="3041192" y="1252525"/>
            <a:ext cx="24576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4" name="Google Shape;984;p43"/>
          <p:cNvSpPr txBox="1"/>
          <p:nvPr>
            <p:ph idx="6" type="body"/>
          </p:nvPr>
        </p:nvSpPr>
        <p:spPr>
          <a:xfrm>
            <a:off x="3041192" y="1805525"/>
            <a:ext cx="24576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0">
    <p:bg>
      <p:bgPr>
        <a:solidFill>
          <a:schemeClr val="accent5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4"/>
          <p:cNvSpPr txBox="1"/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87" name="Google Shape;987;p44"/>
          <p:cNvSpPr/>
          <p:nvPr>
            <p:ph idx="2" type="pic"/>
          </p:nvPr>
        </p:nvSpPr>
        <p:spPr>
          <a:xfrm>
            <a:off x="270000" y="266775"/>
            <a:ext cx="2711700" cy="31611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988" name="Google Shape;988;p4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9" name="Google Shape;989;p4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90" name="Google Shape;990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94" name="Google Shape;994;p4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95" name="Google Shape;995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99" name="Google Shape;999;p44"/>
          <p:cNvSpPr/>
          <p:nvPr/>
        </p:nvSpPr>
        <p:spPr>
          <a:xfrm>
            <a:off x="860742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0" name="Google Shape;1000;p44"/>
          <p:cNvSpPr txBox="1"/>
          <p:nvPr>
            <p:ph idx="1" type="body"/>
          </p:nvPr>
        </p:nvSpPr>
        <p:spPr>
          <a:xfrm>
            <a:off x="3644350" y="1061225"/>
            <a:ext cx="5033400" cy="33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1" name="Google Shape;1001;p44"/>
          <p:cNvSpPr txBox="1"/>
          <p:nvPr>
            <p:ph idx="3" type="subTitle"/>
          </p:nvPr>
        </p:nvSpPr>
        <p:spPr>
          <a:xfrm>
            <a:off x="270000" y="3649925"/>
            <a:ext cx="27519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Medium"/>
              <a:buNone/>
              <a:defRPr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002" name="Google Shape;1002;p44"/>
          <p:cNvSpPr txBox="1"/>
          <p:nvPr>
            <p:ph idx="4" type="body"/>
          </p:nvPr>
        </p:nvSpPr>
        <p:spPr>
          <a:xfrm>
            <a:off x="270000" y="3941525"/>
            <a:ext cx="2751900" cy="58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10_1">
    <p:bg>
      <p:bgPr>
        <a:solidFill>
          <a:schemeClr val="dk1"/>
        </a:solid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5"/>
          <p:cNvSpPr/>
          <p:nvPr/>
        </p:nvSpPr>
        <p:spPr>
          <a:xfrm>
            <a:off x="281600" y="3429450"/>
            <a:ext cx="2711700" cy="109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45"/>
          <p:cNvSpPr txBox="1"/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06" name="Google Shape;1006;p45"/>
          <p:cNvSpPr/>
          <p:nvPr>
            <p:ph idx="2" type="pic"/>
          </p:nvPr>
        </p:nvSpPr>
        <p:spPr>
          <a:xfrm>
            <a:off x="270000" y="266775"/>
            <a:ext cx="2711700" cy="31611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07" name="Google Shape;1007;p45"/>
          <p:cNvSpPr txBox="1"/>
          <p:nvPr>
            <p:ph idx="1" type="body"/>
          </p:nvPr>
        </p:nvSpPr>
        <p:spPr>
          <a:xfrm>
            <a:off x="3644350" y="1061225"/>
            <a:ext cx="4680300" cy="33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8" name="Google Shape;1008;p45"/>
          <p:cNvSpPr txBox="1"/>
          <p:nvPr>
            <p:ph idx="3" type="subTitle"/>
          </p:nvPr>
        </p:nvSpPr>
        <p:spPr>
          <a:xfrm>
            <a:off x="428750" y="3547183"/>
            <a:ext cx="23892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 Medium"/>
              <a:buNone/>
              <a:defRPr sz="12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009" name="Google Shape;1009;p45"/>
          <p:cNvSpPr txBox="1"/>
          <p:nvPr>
            <p:ph idx="4" type="body"/>
          </p:nvPr>
        </p:nvSpPr>
        <p:spPr>
          <a:xfrm>
            <a:off x="428750" y="3838783"/>
            <a:ext cx="2389200" cy="5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0" name="Google Shape;1010;p45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1012" name="Google Shape;1012;p4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013" name="Google Shape;1013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5" name="Google Shape;1015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6" name="Google Shape;1016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017" name="Google Shape;1017;p4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018" name="Google Shape;1018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9" name="Google Shape;1019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1" name="Google Shape;1021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022" name="Google Shape;1022;p45"/>
          <p:cNvGrpSpPr/>
          <p:nvPr/>
        </p:nvGrpSpPr>
        <p:grpSpPr>
          <a:xfrm>
            <a:off x="73672" y="4794975"/>
            <a:ext cx="274873" cy="274872"/>
            <a:chOff x="458050" y="265600"/>
            <a:chExt cx="392675" cy="392675"/>
          </a:xfrm>
        </p:grpSpPr>
        <p:sp>
          <p:nvSpPr>
            <p:cNvPr id="1023" name="Google Shape;102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5" name="Google Shape;102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27" name="Google Shape;1027;p45"/>
          <p:cNvGrpSpPr/>
          <p:nvPr/>
        </p:nvGrpSpPr>
        <p:grpSpPr>
          <a:xfrm>
            <a:off x="451601" y="4794966"/>
            <a:ext cx="274873" cy="274873"/>
            <a:chOff x="458050" y="265600"/>
            <a:chExt cx="392675" cy="392675"/>
          </a:xfrm>
        </p:grpSpPr>
        <p:sp>
          <p:nvSpPr>
            <p:cNvPr id="1028" name="Google Shape;1028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32" name="Google Shape;1032;p45"/>
          <p:cNvGrpSpPr/>
          <p:nvPr/>
        </p:nvGrpSpPr>
        <p:grpSpPr>
          <a:xfrm>
            <a:off x="265751" y="4520104"/>
            <a:ext cx="274873" cy="274872"/>
            <a:chOff x="458050" y="265600"/>
            <a:chExt cx="392675" cy="392675"/>
          </a:xfrm>
        </p:grpSpPr>
        <p:sp>
          <p:nvSpPr>
            <p:cNvPr id="1033" name="Google Shape;103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11">
    <p:bg>
      <p:bgPr>
        <a:solidFill>
          <a:schemeClr val="accent5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/>
          <p:nvPr>
            <p:ph type="title"/>
          </p:nvPr>
        </p:nvSpPr>
        <p:spPr>
          <a:xfrm>
            <a:off x="715025" y="269950"/>
            <a:ext cx="74682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9" name="Google Shape;1039;p46"/>
          <p:cNvSpPr/>
          <p:nvPr/>
        </p:nvSpPr>
        <p:spPr>
          <a:xfrm>
            <a:off x="715025" y="892250"/>
            <a:ext cx="7541400" cy="3607500"/>
          </a:xfrm>
          <a:prstGeom prst="snip2DiagRect">
            <a:avLst>
              <a:gd fmla="val 0" name="adj1"/>
              <a:gd fmla="val 754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0" name="Google Shape;1040;p46"/>
          <p:cNvSpPr/>
          <p:nvPr>
            <p:ph idx="2" type="pic"/>
          </p:nvPr>
        </p:nvSpPr>
        <p:spPr>
          <a:xfrm>
            <a:off x="943800" y="1098900"/>
            <a:ext cx="2162700" cy="2521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41" name="Google Shape;1041;p46"/>
          <p:cNvSpPr txBox="1"/>
          <p:nvPr>
            <p:ph idx="1" type="subTitle"/>
          </p:nvPr>
        </p:nvSpPr>
        <p:spPr>
          <a:xfrm>
            <a:off x="943800" y="3737683"/>
            <a:ext cx="23892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None/>
              <a:defRPr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042" name="Google Shape;1042;p46"/>
          <p:cNvSpPr txBox="1"/>
          <p:nvPr>
            <p:ph idx="3" type="body"/>
          </p:nvPr>
        </p:nvSpPr>
        <p:spPr>
          <a:xfrm>
            <a:off x="943800" y="4029278"/>
            <a:ext cx="2389200" cy="3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3" name="Google Shape;1043;p46"/>
          <p:cNvSpPr txBox="1"/>
          <p:nvPr>
            <p:ph idx="4" type="body"/>
          </p:nvPr>
        </p:nvSpPr>
        <p:spPr>
          <a:xfrm>
            <a:off x="3457450" y="1098900"/>
            <a:ext cx="4551900" cy="31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4" name="Google Shape;1044;p46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5" name="Google Shape;1045;p46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6" name="Google Shape;1046;p46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47" name="Google Shape;1047;p46"/>
          <p:cNvGrpSpPr/>
          <p:nvPr/>
        </p:nvGrpSpPr>
        <p:grpSpPr>
          <a:xfrm>
            <a:off x="-307337" y="-123437"/>
            <a:ext cx="392675" cy="392675"/>
            <a:chOff x="458050" y="265600"/>
            <a:chExt cx="392675" cy="392675"/>
          </a:xfrm>
        </p:grpSpPr>
        <p:sp>
          <p:nvSpPr>
            <p:cNvPr id="1048" name="Google Shape;1048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0" name="Google Shape;1050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1" name="Google Shape;1051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32563" y="-123450"/>
            <a:ext cx="392675" cy="392675"/>
            <a:chOff x="458050" y="265600"/>
            <a:chExt cx="392675" cy="392675"/>
          </a:xfrm>
        </p:grpSpPr>
        <p:sp>
          <p:nvSpPr>
            <p:cNvPr id="1053" name="Google Shape;1053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8_1">
    <p:bg>
      <p:bgPr>
        <a:solidFill>
          <a:schemeClr val="accent1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7"/>
          <p:cNvSpPr txBox="1"/>
          <p:nvPr>
            <p:ph type="title"/>
          </p:nvPr>
        </p:nvSpPr>
        <p:spPr>
          <a:xfrm>
            <a:off x="3928625" y="707675"/>
            <a:ext cx="49035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059" name="Google Shape;1059;p47"/>
          <p:cNvSpPr/>
          <p:nvPr>
            <p:ph idx="2" type="pic"/>
          </p:nvPr>
        </p:nvSpPr>
        <p:spPr>
          <a:xfrm>
            <a:off x="-8250" y="0"/>
            <a:ext cx="3030300" cy="5143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060" name="Google Shape;1060;p4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1" name="Google Shape;1061;p4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62" name="Google Shape;1062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66" name="Google Shape;1066;p4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67" name="Google Shape;1067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3928625" y="2664663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928625" y="1748800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4" name="Google Shape;1074;p47"/>
          <p:cNvSpPr/>
          <p:nvPr/>
        </p:nvSpPr>
        <p:spPr>
          <a:xfrm>
            <a:off x="3928625" y="358052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5" name="Google Shape;107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3750" y="1775025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00" y="361459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749" y="2690899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7"/>
          <p:cNvSpPr txBox="1"/>
          <p:nvPr>
            <p:ph idx="1" type="body"/>
          </p:nvPr>
        </p:nvSpPr>
        <p:spPr>
          <a:xfrm>
            <a:off x="4316900" y="1999600"/>
            <a:ext cx="4360800" cy="25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9" name="Google Shape;1079;p47"/>
          <p:cNvSpPr txBox="1"/>
          <p:nvPr>
            <p:ph idx="3" type="body"/>
          </p:nvPr>
        </p:nvSpPr>
        <p:spPr>
          <a:xfrm>
            <a:off x="4316900" y="2957975"/>
            <a:ext cx="4360800" cy="25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0" name="Google Shape;1080;p47"/>
          <p:cNvSpPr txBox="1"/>
          <p:nvPr>
            <p:ph idx="4" type="body"/>
          </p:nvPr>
        </p:nvSpPr>
        <p:spPr>
          <a:xfrm>
            <a:off x="4316900" y="3862726"/>
            <a:ext cx="4360800" cy="25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1" name="Google Shape;1081;p47"/>
          <p:cNvSpPr txBox="1"/>
          <p:nvPr/>
        </p:nvSpPr>
        <p:spPr>
          <a:xfrm>
            <a:off x="4316900" y="174880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2" name="Google Shape;1082;p47"/>
          <p:cNvSpPr txBox="1"/>
          <p:nvPr/>
        </p:nvSpPr>
        <p:spPr>
          <a:xfrm>
            <a:off x="4316900" y="2664675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3" name="Google Shape;1083;p47"/>
          <p:cNvSpPr txBox="1"/>
          <p:nvPr/>
        </p:nvSpPr>
        <p:spPr>
          <a:xfrm>
            <a:off x="4316900" y="358055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3">
  <p:cSld name="CUSTOM_8_2">
    <p:bg>
      <p:bgPr>
        <a:solidFill>
          <a:schemeClr val="accent1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8"/>
          <p:cNvSpPr txBox="1"/>
          <p:nvPr>
            <p:ph type="title"/>
          </p:nvPr>
        </p:nvSpPr>
        <p:spPr>
          <a:xfrm>
            <a:off x="3928625" y="822800"/>
            <a:ext cx="49035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086" name="Google Shape;1086;p48"/>
          <p:cNvSpPr/>
          <p:nvPr>
            <p:ph idx="2" type="pic"/>
          </p:nvPr>
        </p:nvSpPr>
        <p:spPr>
          <a:xfrm>
            <a:off x="-8250" y="0"/>
            <a:ext cx="3030300" cy="5143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087" name="Google Shape;1087;p4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88" name="Google Shape;1088;p4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89" name="Google Shape;1089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94" name="Google Shape;1094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98" name="Google Shape;1098;p48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9" name="Google Shape;1099;p48"/>
          <p:cNvSpPr/>
          <p:nvPr/>
        </p:nvSpPr>
        <p:spPr>
          <a:xfrm>
            <a:off x="3931600" y="192812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0" name="Google Shape;1100;p48"/>
          <p:cNvSpPr/>
          <p:nvPr/>
        </p:nvSpPr>
        <p:spPr>
          <a:xfrm>
            <a:off x="6114375" y="192812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1" name="Google Shape;1101;p48"/>
          <p:cNvSpPr/>
          <p:nvPr/>
        </p:nvSpPr>
        <p:spPr>
          <a:xfrm>
            <a:off x="3931600" y="338167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2" name="Google Shape;1102;p48"/>
          <p:cNvSpPr/>
          <p:nvPr/>
        </p:nvSpPr>
        <p:spPr>
          <a:xfrm>
            <a:off x="6114375" y="3381675"/>
            <a:ext cx="288600" cy="250800"/>
          </a:xfrm>
          <a:prstGeom prst="snip2DiagRect">
            <a:avLst>
              <a:gd fmla="val 0" name="adj1"/>
              <a:gd fmla="val 26186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3" name="Google Shape;110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6725" y="3407900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50" y="341574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47" y="1962963"/>
            <a:ext cx="181100" cy="1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499" y="1954362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8"/>
          <p:cNvSpPr txBox="1"/>
          <p:nvPr>
            <p:ph idx="1" type="body"/>
          </p:nvPr>
        </p:nvSpPr>
        <p:spPr>
          <a:xfrm>
            <a:off x="4319875" y="221835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8" name="Google Shape;1108;p48"/>
          <p:cNvSpPr txBox="1"/>
          <p:nvPr>
            <p:ph idx="3" type="body"/>
          </p:nvPr>
        </p:nvSpPr>
        <p:spPr>
          <a:xfrm>
            <a:off x="6502650" y="221835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9" name="Google Shape;1109;p48"/>
          <p:cNvSpPr txBox="1"/>
          <p:nvPr>
            <p:ph idx="4" type="body"/>
          </p:nvPr>
        </p:nvSpPr>
        <p:spPr>
          <a:xfrm>
            <a:off x="4319875" y="370090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0" name="Google Shape;1110;p48"/>
          <p:cNvSpPr txBox="1"/>
          <p:nvPr>
            <p:ph idx="5" type="body"/>
          </p:nvPr>
        </p:nvSpPr>
        <p:spPr>
          <a:xfrm>
            <a:off x="6502650" y="370090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1" name="Google Shape;1111;p48"/>
          <p:cNvSpPr txBox="1"/>
          <p:nvPr/>
        </p:nvSpPr>
        <p:spPr>
          <a:xfrm>
            <a:off x="4319875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Address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2" name="Google Shape;1112;p48"/>
          <p:cNvSpPr txBox="1"/>
          <p:nvPr/>
        </p:nvSpPr>
        <p:spPr>
          <a:xfrm>
            <a:off x="6502650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3" name="Google Shape;1113;p48"/>
          <p:cNvSpPr txBox="1"/>
          <p:nvPr/>
        </p:nvSpPr>
        <p:spPr>
          <a:xfrm>
            <a:off x="4319875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4" name="Google Shape;1114;p48"/>
          <p:cNvSpPr txBox="1"/>
          <p:nvPr/>
        </p:nvSpPr>
        <p:spPr>
          <a:xfrm>
            <a:off x="6502650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1">
  <p:cSld name="CUSTOM_29_2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9"/>
          <p:cNvSpPr txBox="1"/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17" name="Google Shape;1117;p49"/>
          <p:cNvSpPr/>
          <p:nvPr/>
        </p:nvSpPr>
        <p:spPr>
          <a:xfrm>
            <a:off x="379400" y="2520575"/>
            <a:ext cx="8154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8" name="Google Shape;1118;p49"/>
          <p:cNvSpPr/>
          <p:nvPr/>
        </p:nvSpPr>
        <p:spPr>
          <a:xfrm>
            <a:off x="4581475" y="2520575"/>
            <a:ext cx="8154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9" name="Google Shape;1119;p49"/>
          <p:cNvSpPr/>
          <p:nvPr/>
        </p:nvSpPr>
        <p:spPr>
          <a:xfrm>
            <a:off x="379400" y="3705550"/>
            <a:ext cx="8154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0" name="Google Shape;1120;p49"/>
          <p:cNvSpPr/>
          <p:nvPr/>
        </p:nvSpPr>
        <p:spPr>
          <a:xfrm>
            <a:off x="4581475" y="3705550"/>
            <a:ext cx="8154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1" name="Google Shape;1121;p49"/>
          <p:cNvSpPr txBox="1"/>
          <p:nvPr>
            <p:ph idx="1" type="body"/>
          </p:nvPr>
        </p:nvSpPr>
        <p:spPr>
          <a:xfrm>
            <a:off x="1321375" y="2620163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22" name="Google Shape;1122;p49"/>
          <p:cNvSpPr txBox="1"/>
          <p:nvPr>
            <p:ph idx="2" type="body"/>
          </p:nvPr>
        </p:nvSpPr>
        <p:spPr>
          <a:xfrm>
            <a:off x="5523450" y="2620163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23" name="Google Shape;1123;p49"/>
          <p:cNvSpPr txBox="1"/>
          <p:nvPr>
            <p:ph idx="3" type="body"/>
          </p:nvPr>
        </p:nvSpPr>
        <p:spPr>
          <a:xfrm>
            <a:off x="1321375" y="3818563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24" name="Google Shape;1124;p49"/>
          <p:cNvSpPr txBox="1"/>
          <p:nvPr>
            <p:ph idx="4" type="body"/>
          </p:nvPr>
        </p:nvSpPr>
        <p:spPr>
          <a:xfrm>
            <a:off x="5523450" y="3818563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25" name="Google Shape;1125;p49"/>
          <p:cNvSpPr txBox="1"/>
          <p:nvPr>
            <p:ph idx="5" type="subTitle"/>
          </p:nvPr>
        </p:nvSpPr>
        <p:spPr>
          <a:xfrm>
            <a:off x="542300" y="2669525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6" name="Google Shape;1126;p49"/>
          <p:cNvSpPr txBox="1"/>
          <p:nvPr>
            <p:ph idx="6" type="subTitle"/>
          </p:nvPr>
        </p:nvSpPr>
        <p:spPr>
          <a:xfrm>
            <a:off x="4744375" y="2669525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7" name="Google Shape;1127;p49"/>
          <p:cNvSpPr txBox="1"/>
          <p:nvPr>
            <p:ph idx="7" type="subTitle"/>
          </p:nvPr>
        </p:nvSpPr>
        <p:spPr>
          <a:xfrm>
            <a:off x="542300" y="3867925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8" name="Google Shape;1128;p49"/>
          <p:cNvSpPr txBox="1"/>
          <p:nvPr>
            <p:ph idx="8" type="subTitle"/>
          </p:nvPr>
        </p:nvSpPr>
        <p:spPr>
          <a:xfrm>
            <a:off x="4744375" y="3867925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9" name="Google Shape;1129;p4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30" name="Google Shape;1130;p4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131" name="Google Shape;1131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35" name="Google Shape;1135;p4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136" name="Google Shape;1136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40" name="Google Shape;1140;p49"/>
          <p:cNvSpPr/>
          <p:nvPr/>
        </p:nvSpPr>
        <p:spPr>
          <a:xfrm>
            <a:off x="-772574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1" name="Google Shape;1141;p49"/>
          <p:cNvSpPr/>
          <p:nvPr/>
        </p:nvSpPr>
        <p:spPr>
          <a:xfrm rot="10800000">
            <a:off x="7786750" y="-3673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42" name="Google Shape;1142;p49"/>
          <p:cNvGrpSpPr/>
          <p:nvPr/>
        </p:nvGrpSpPr>
        <p:grpSpPr>
          <a:xfrm>
            <a:off x="8290138" y="102713"/>
            <a:ext cx="392675" cy="392675"/>
            <a:chOff x="458050" y="265600"/>
            <a:chExt cx="392675" cy="392675"/>
          </a:xfrm>
        </p:grpSpPr>
        <p:sp>
          <p:nvSpPr>
            <p:cNvPr id="1143" name="Google Shape;1143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47" name="Google Shape;1147;p49"/>
          <p:cNvGrpSpPr/>
          <p:nvPr/>
        </p:nvGrpSpPr>
        <p:grpSpPr>
          <a:xfrm>
            <a:off x="8830038" y="102700"/>
            <a:ext cx="392675" cy="392675"/>
            <a:chOff x="458050" y="265600"/>
            <a:chExt cx="392675" cy="392675"/>
          </a:xfrm>
        </p:grpSpPr>
        <p:sp>
          <p:nvSpPr>
            <p:cNvPr id="1148" name="Google Shape;1148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52" name="Google Shape;1152;p49"/>
          <p:cNvSpPr/>
          <p:nvPr/>
        </p:nvSpPr>
        <p:spPr>
          <a:xfrm>
            <a:off x="-620174" y="47833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2">
  <p:cSld name="CUSTOM_29_1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55" name="Google Shape;1155;p5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156" name="Google Shape;1156;p5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157" name="Google Shape;1157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8" name="Google Shape;1158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9" name="Google Shape;1159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161" name="Google Shape;1161;p5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162" name="Google Shape;1162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166" name="Google Shape;1166;p5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67" name="Google Shape;1167;p5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168" name="Google Shape;116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173" name="Google Shape;117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178" name="Google Shape;117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1" name="Google Shape;118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2" name="Google Shape;1182;p5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183" name="Google Shape;118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7" name="Google Shape;1187;p5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188" name="Google Shape;118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92" name="Google Shape;1192;p5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193" name="Google Shape;119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97" name="Google Shape;1197;p50"/>
          <p:cNvSpPr txBox="1"/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98" name="Google Shape;1198;p50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99" name="Google Shape;1199;p50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1" name="Google Shape;1201;p50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2" name="Google Shape;1202;p50"/>
          <p:cNvSpPr txBox="1"/>
          <p:nvPr>
            <p:ph idx="1" type="body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3" name="Google Shape;1203;p50"/>
          <p:cNvSpPr txBox="1"/>
          <p:nvPr>
            <p:ph idx="2" type="body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4" name="Google Shape;1204;p50"/>
          <p:cNvSpPr txBox="1"/>
          <p:nvPr>
            <p:ph idx="3" type="body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5" name="Google Shape;1205;p50"/>
          <p:cNvSpPr txBox="1"/>
          <p:nvPr>
            <p:ph idx="4" type="body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6" name="Google Shape;1206;p50"/>
          <p:cNvSpPr txBox="1"/>
          <p:nvPr>
            <p:ph idx="5" type="subTitle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7" name="Google Shape;1207;p50"/>
          <p:cNvSpPr txBox="1"/>
          <p:nvPr>
            <p:ph idx="6" type="subTitle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8" name="Google Shape;1208;p50"/>
          <p:cNvSpPr txBox="1"/>
          <p:nvPr>
            <p:ph idx="7" type="subTitle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9" name="Google Shape;1209;p50"/>
          <p:cNvSpPr txBox="1"/>
          <p:nvPr>
            <p:ph idx="8" type="subTitle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1">
  <p:cSld name="CUSTOM_30"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1"/>
          <p:cNvSpPr txBox="1"/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12" name="Google Shape;1212;p51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3" name="Google Shape;1213;p51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4" name="Google Shape;1214;p51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5" name="Google Shape;1215;p51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6" name="Google Shape;1216;p51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7" name="Google Shape;1217;p51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8" name="Google Shape;1218;p51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9" name="Google Shape;1219;p51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0" name="Google Shape;1220;p51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1" name="Google Shape;1221;p5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22" name="Google Shape;1222;p5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23" name="Google Shape;1223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27" name="Google Shape;1227;p5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228" name="Google Shape;1228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32" name="Google Shape;1232;p5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2">
  <p:cSld name="CUSTOM_31"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2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35" name="Google Shape;1235;p52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236" name="Google Shape;1236;p5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37" name="Google Shape;1237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8" name="Google Shape;1238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9" name="Google Shape;1239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0" name="Google Shape;1240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41" name="Google Shape;1241;p5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242" name="Google Shape;1242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3" name="Google Shape;1243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4" name="Google Shape;1244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5" name="Google Shape;1245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246" name="Google Shape;1246;p52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47" name="Google Shape;1247;p52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248" name="Google Shape;124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0" name="Google Shape;125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2" name="Google Shape;1252;p52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253" name="Google Shape;125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5" name="Google Shape;125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6" name="Google Shape;125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7" name="Google Shape;1257;p52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258" name="Google Shape;125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0" name="Google Shape;126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1" name="Google Shape;126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2" name="Google Shape;1262;p52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263" name="Google Shape;126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5" name="Google Shape;126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7" name="Google Shape;1267;p52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268" name="Google Shape;126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0" name="Google Shape;127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1" name="Google Shape;127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72" name="Google Shape;1272;p52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273" name="Google Shape;127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77" name="Google Shape;1277;p52"/>
          <p:cNvSpPr txBox="1"/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8" name="Google Shape;1278;p52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79" name="Google Shape;1279;p52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0" name="Google Shape;1280;p52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1" name="Google Shape;1281;p52"/>
          <p:cNvSpPr txBox="1"/>
          <p:nvPr>
            <p:ph idx="1" type="body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2" name="Google Shape;1282;p52"/>
          <p:cNvSpPr txBox="1"/>
          <p:nvPr>
            <p:ph idx="2" type="body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3" name="Google Shape;1283;p52"/>
          <p:cNvSpPr txBox="1"/>
          <p:nvPr>
            <p:ph idx="3" type="body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4" name="Google Shape;1284;p52"/>
          <p:cNvSpPr txBox="1"/>
          <p:nvPr>
            <p:ph idx="4" type="subTitle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5" name="Google Shape;1285;p52"/>
          <p:cNvSpPr txBox="1"/>
          <p:nvPr>
            <p:ph idx="5" type="subTitle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6" name="Google Shape;1286;p52"/>
          <p:cNvSpPr txBox="1"/>
          <p:nvPr>
            <p:ph idx="6" type="subTitle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1">
  <p:cSld name="CUSTOM_32"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9" name="Google Shape;1289;p53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0" name="Google Shape;1290;p53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91" name="Google Shape;1291;p53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92" name="Google Shape;1292;p53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3" name="Google Shape;1293;p53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4" name="Google Shape;1294;p53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5" name="Google Shape;1295;p53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96" name="Google Shape;1296;p53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97" name="Google Shape;1297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01" name="Google Shape;1301;p53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02" name="Google Shape;1302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4" name="Google Shape;1304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5" name="Google Shape;1305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06" name="Google Shape;1306;p53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2">
  <p:cSld name="CUSTOM_33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4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09" name="Google Shape;1309;p54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10" name="Google Shape;1310;p5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11" name="Google Shape;1311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2" name="Google Shape;1312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3" name="Google Shape;1313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4" name="Google Shape;1314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15" name="Google Shape;1315;p5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16" name="Google Shape;1316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7" name="Google Shape;1317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8" name="Google Shape;1318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9" name="Google Shape;1319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20" name="Google Shape;1320;p54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21" name="Google Shape;1321;p54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22" name="Google Shape;132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4" name="Google Shape;132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5" name="Google Shape;132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26" name="Google Shape;1326;p54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327" name="Google Shape;132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9" name="Google Shape;132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0" name="Google Shape;133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1" name="Google Shape;1331;p54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332" name="Google Shape;133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4" name="Google Shape;133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5" name="Google Shape;133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6" name="Google Shape;1336;p54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337" name="Google Shape;133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9" name="Google Shape;133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0" name="Google Shape;134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1" name="Google Shape;1341;p54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342" name="Google Shape;134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4" name="Google Shape;134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5" name="Google Shape;134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6" name="Google Shape;1346;p54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347" name="Google Shape;134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9" name="Google Shape;134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50" name="Google Shape;135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51" name="Google Shape;1351;p54"/>
          <p:cNvSpPr txBox="1"/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2" name="Google Shape;1352;p54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3" name="Google Shape;1353;p54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4" name="Google Shape;1354;p54"/>
          <p:cNvSpPr txBox="1"/>
          <p:nvPr>
            <p:ph idx="1" type="body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5" name="Google Shape;1355;p54"/>
          <p:cNvSpPr txBox="1"/>
          <p:nvPr>
            <p:ph idx="2" type="body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6" name="Google Shape;1356;p54"/>
          <p:cNvSpPr txBox="1"/>
          <p:nvPr>
            <p:ph idx="3" type="subTitle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7" name="Google Shape;1357;p54"/>
          <p:cNvSpPr txBox="1"/>
          <p:nvPr>
            <p:ph idx="4" type="subTitle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1">
  <p:cSld name="CUSTOM_35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60" name="Google Shape;1360;p55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61" name="Google Shape;1361;p55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362" name="Google Shape;1362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4" name="Google Shape;1364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5" name="Google Shape;1365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66" name="Google Shape;1366;p55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67" name="Google Shape;1367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9" name="Google Shape;1369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70" name="Google Shape;1370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71" name="Google Shape;1371;p55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2" name="Google Shape;1372;p55"/>
          <p:cNvSpPr/>
          <p:nvPr/>
        </p:nvSpPr>
        <p:spPr>
          <a:xfrm>
            <a:off x="379400" y="2428775"/>
            <a:ext cx="8154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3" name="Google Shape;1373;p55"/>
          <p:cNvSpPr/>
          <p:nvPr/>
        </p:nvSpPr>
        <p:spPr>
          <a:xfrm>
            <a:off x="4581475" y="2428775"/>
            <a:ext cx="8154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4" name="Google Shape;1374;p55"/>
          <p:cNvSpPr/>
          <p:nvPr/>
        </p:nvSpPr>
        <p:spPr>
          <a:xfrm>
            <a:off x="379400" y="3613750"/>
            <a:ext cx="8154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5" name="Google Shape;1375;p55"/>
          <p:cNvSpPr/>
          <p:nvPr/>
        </p:nvSpPr>
        <p:spPr>
          <a:xfrm>
            <a:off x="4581475" y="3613750"/>
            <a:ext cx="8154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6" name="Google Shape;1376;p55"/>
          <p:cNvSpPr txBox="1"/>
          <p:nvPr>
            <p:ph idx="1" type="body"/>
          </p:nvPr>
        </p:nvSpPr>
        <p:spPr>
          <a:xfrm>
            <a:off x="1321375" y="2528363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77" name="Google Shape;1377;p55"/>
          <p:cNvSpPr txBox="1"/>
          <p:nvPr>
            <p:ph idx="2" type="body"/>
          </p:nvPr>
        </p:nvSpPr>
        <p:spPr>
          <a:xfrm>
            <a:off x="5523450" y="2528363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78" name="Google Shape;1378;p55"/>
          <p:cNvSpPr txBox="1"/>
          <p:nvPr>
            <p:ph idx="3" type="body"/>
          </p:nvPr>
        </p:nvSpPr>
        <p:spPr>
          <a:xfrm>
            <a:off x="1321375" y="3726763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79" name="Google Shape;1379;p55"/>
          <p:cNvSpPr txBox="1"/>
          <p:nvPr>
            <p:ph idx="4" type="body"/>
          </p:nvPr>
        </p:nvSpPr>
        <p:spPr>
          <a:xfrm>
            <a:off x="5523450" y="3726763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80" name="Google Shape;1380;p55"/>
          <p:cNvSpPr txBox="1"/>
          <p:nvPr>
            <p:ph idx="5" type="subTitle"/>
          </p:nvPr>
        </p:nvSpPr>
        <p:spPr>
          <a:xfrm>
            <a:off x="542300" y="2577725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1" name="Google Shape;1381;p55"/>
          <p:cNvSpPr txBox="1"/>
          <p:nvPr>
            <p:ph idx="6" type="subTitle"/>
          </p:nvPr>
        </p:nvSpPr>
        <p:spPr>
          <a:xfrm>
            <a:off x="4744375" y="2577725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2" name="Google Shape;1382;p55"/>
          <p:cNvSpPr txBox="1"/>
          <p:nvPr>
            <p:ph idx="7" type="subTitle"/>
          </p:nvPr>
        </p:nvSpPr>
        <p:spPr>
          <a:xfrm>
            <a:off x="542300" y="3776125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3" name="Google Shape;1383;p55"/>
          <p:cNvSpPr txBox="1"/>
          <p:nvPr>
            <p:ph idx="8" type="subTitle"/>
          </p:nvPr>
        </p:nvSpPr>
        <p:spPr>
          <a:xfrm>
            <a:off x="4744375" y="3776125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2">
  <p:cSld name="CUSTOM_36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6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86" name="Google Shape;1386;p56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87" name="Google Shape;1387;p5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92" name="Google Shape;1392;p5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93" name="Google Shape;1393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97" name="Google Shape;1397;p56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98" name="Google Shape;1398;p56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99" name="Google Shape;139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1" name="Google Shape;140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2" name="Google Shape;140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3" name="Google Shape;1403;p56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04" name="Google Shape;140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6" name="Google Shape;140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7" name="Google Shape;140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8" name="Google Shape;1408;p56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09" name="Google Shape;140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1" name="Google Shape;141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2" name="Google Shape;141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3" name="Google Shape;1413;p56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14" name="Google Shape;141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6" name="Google Shape;141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7" name="Google Shape;141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8" name="Google Shape;1418;p56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19" name="Google Shape;141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1" name="Google Shape;142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2" name="Google Shape;142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23" name="Google Shape;1423;p56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424" name="Google Shape;142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6" name="Google Shape;142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7" name="Google Shape;142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28" name="Google Shape;1428;p56"/>
          <p:cNvSpPr txBox="1"/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9" name="Google Shape;1429;p56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0" name="Google Shape;1430;p56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1" name="Google Shape;1431;p56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2" name="Google Shape;1432;p56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3" name="Google Shape;1433;p56"/>
          <p:cNvSpPr txBox="1"/>
          <p:nvPr>
            <p:ph idx="1" type="body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4" name="Google Shape;1434;p56"/>
          <p:cNvSpPr txBox="1"/>
          <p:nvPr>
            <p:ph idx="2" type="body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5" name="Google Shape;1435;p56"/>
          <p:cNvSpPr txBox="1"/>
          <p:nvPr>
            <p:ph idx="3" type="body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6" name="Google Shape;1436;p56"/>
          <p:cNvSpPr txBox="1"/>
          <p:nvPr>
            <p:ph idx="4" type="body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7" name="Google Shape;1437;p56"/>
          <p:cNvSpPr txBox="1"/>
          <p:nvPr>
            <p:ph idx="5" type="subTitle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8" name="Google Shape;1438;p56"/>
          <p:cNvSpPr txBox="1"/>
          <p:nvPr>
            <p:ph idx="6" type="subTitle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9" name="Google Shape;1439;p56"/>
          <p:cNvSpPr txBox="1"/>
          <p:nvPr>
            <p:ph idx="7" type="subTitle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0" name="Google Shape;1440;p56"/>
          <p:cNvSpPr txBox="1"/>
          <p:nvPr>
            <p:ph idx="8" type="subTitle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1">
  <p:cSld name="CUSTOM_37"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7"/>
          <p:cNvSpPr txBox="1"/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43" name="Google Shape;1443;p5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44" name="Google Shape;1444;p5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445" name="Google Shape;1445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7" name="Google Shape;1447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8" name="Google Shape;1448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49" name="Google Shape;1449;p5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450" name="Google Shape;1450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2" name="Google Shape;1452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3" name="Google Shape;1453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54" name="Google Shape;1454;p5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5" name="Google Shape;1455;p57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6" name="Google Shape;1456;p57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57" name="Google Shape;1457;p57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58" name="Google Shape;1458;p57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59" name="Google Shape;1459;p57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0" name="Google Shape;1460;p57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1" name="Google Shape;1461;p57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2" name="Google Shape;1462;p57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3" name="Google Shape;1463;p57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2">
  <p:cSld name="CUSTOM_38"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66" name="Google Shape;1466;p5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467" name="Google Shape;1467;p5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68" name="Google Shape;1468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69" name="Google Shape;1469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0" name="Google Shape;1470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1" name="Google Shape;1471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72" name="Google Shape;1472;p5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73" name="Google Shape;1473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4" name="Google Shape;1474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5" name="Google Shape;1475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6" name="Google Shape;1476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477" name="Google Shape;1477;p5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78" name="Google Shape;1478;p5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479" name="Google Shape;147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1" name="Google Shape;148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2" name="Google Shape;148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3" name="Google Shape;1483;p5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84" name="Google Shape;148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6" name="Google Shape;148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7" name="Google Shape;148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8" name="Google Shape;1488;p58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89" name="Google Shape;148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1" name="Google Shape;149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2" name="Google Shape;149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3" name="Google Shape;1493;p58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94" name="Google Shape;149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6" name="Google Shape;149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7" name="Google Shape;149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8" name="Google Shape;1498;p58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99" name="Google Shape;149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1" name="Google Shape;150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2" name="Google Shape;150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03" name="Google Shape;1503;p58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04" name="Google Shape;150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6" name="Google Shape;150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7" name="Google Shape;150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08" name="Google Shape;1508;p58"/>
          <p:cNvSpPr txBox="1"/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9" name="Google Shape;1509;p58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0" name="Google Shape;1510;p58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1" name="Google Shape;1511;p58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2" name="Google Shape;1512;p58"/>
          <p:cNvSpPr txBox="1"/>
          <p:nvPr>
            <p:ph idx="1" type="body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3" name="Google Shape;1513;p58"/>
          <p:cNvSpPr txBox="1"/>
          <p:nvPr>
            <p:ph idx="2" type="body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4" name="Google Shape;1514;p58"/>
          <p:cNvSpPr txBox="1"/>
          <p:nvPr>
            <p:ph idx="3" type="body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5" name="Google Shape;1515;p58"/>
          <p:cNvSpPr txBox="1"/>
          <p:nvPr>
            <p:ph idx="4" type="subTitle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6" name="Google Shape;1516;p58"/>
          <p:cNvSpPr txBox="1"/>
          <p:nvPr>
            <p:ph idx="5" type="subTitle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7" name="Google Shape;1517;p58"/>
          <p:cNvSpPr txBox="1"/>
          <p:nvPr>
            <p:ph idx="6" type="subTitle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1">
  <p:cSld name="CUSTOM_39"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20" name="Google Shape;1520;p5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21" name="Google Shape;1521;p5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522" name="Google Shape;1522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4" name="Google Shape;1524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5" name="Google Shape;1525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527" name="Google Shape;1527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9" name="Google Shape;1529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0" name="Google Shape;1530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31" name="Google Shape;1531;p59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2" name="Google Shape;1532;p59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3" name="Google Shape;1533;p59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34" name="Google Shape;1534;p59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35" name="Google Shape;1535;p59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6" name="Google Shape;1536;p59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7" name="Google Shape;1537;p59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2">
  <p:cSld name="CUSTOM_40"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40" name="Google Shape;1540;p6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541" name="Google Shape;1541;p6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542" name="Google Shape;1542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3" name="Google Shape;1543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4" name="Google Shape;1544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5" name="Google Shape;1545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546" name="Google Shape;1546;p6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547" name="Google Shape;1547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8" name="Google Shape;1548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9" name="Google Shape;1549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50" name="Google Shape;1550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551" name="Google Shape;1551;p6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l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52" name="Google Shape;1552;p6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553" name="Google Shape;155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5" name="Google Shape;155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6" name="Google Shape;155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7" name="Google Shape;1557;p6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558" name="Google Shape;155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9" name="Google Shape;155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0" name="Google Shape;156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1" name="Google Shape;156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2" name="Google Shape;1562;p6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563" name="Google Shape;156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5" name="Google Shape;156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6" name="Google Shape;156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7" name="Google Shape;1567;p6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568" name="Google Shape;156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9" name="Google Shape;156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0" name="Google Shape;157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1" name="Google Shape;157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2" name="Google Shape;1572;p6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573" name="Google Shape;157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4" name="Google Shape;157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5" name="Google Shape;157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6" name="Google Shape;157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7" name="Google Shape;1577;p6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78" name="Google Shape;157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0" name="Google Shape;158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1" name="Google Shape;158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82" name="Google Shape;1582;p60"/>
          <p:cNvSpPr txBox="1"/>
          <p:nvPr>
            <p:ph type="title"/>
          </p:nvPr>
        </p:nvSpPr>
        <p:spPr>
          <a:xfrm>
            <a:off x="566250" y="2339775"/>
            <a:ext cx="3031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83" name="Google Shape;1583;p60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4" name="Google Shape;1584;p60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5" name="Google Shape;1585;p60"/>
          <p:cNvSpPr txBox="1"/>
          <p:nvPr>
            <p:ph idx="1" type="body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6" name="Google Shape;1586;p60"/>
          <p:cNvSpPr txBox="1"/>
          <p:nvPr>
            <p:ph idx="2" type="body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7" name="Google Shape;1587;p60"/>
          <p:cNvSpPr txBox="1"/>
          <p:nvPr>
            <p:ph idx="3" type="subTitle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8" name="Google Shape;1588;p60"/>
          <p:cNvSpPr txBox="1"/>
          <p:nvPr>
            <p:ph idx="4" type="subTitle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1">
  <p:cSld name="CUSTOM_34"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1"/>
          <p:cNvSpPr/>
          <p:nvPr/>
        </p:nvSpPr>
        <p:spPr>
          <a:xfrm>
            <a:off x="5912625" y="3041863"/>
            <a:ext cx="22851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1" name="Google Shape;1591;p61"/>
          <p:cNvSpPr/>
          <p:nvPr/>
        </p:nvSpPr>
        <p:spPr>
          <a:xfrm>
            <a:off x="6004575" y="3120763"/>
            <a:ext cx="5727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2" name="Google Shape;1592;p61"/>
          <p:cNvSpPr txBox="1"/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3" name="Google Shape;1593;p61"/>
          <p:cNvSpPr/>
          <p:nvPr/>
        </p:nvSpPr>
        <p:spPr>
          <a:xfrm>
            <a:off x="5912625" y="1371138"/>
            <a:ext cx="2285100" cy="730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4" name="Google Shape;1594;p61"/>
          <p:cNvSpPr/>
          <p:nvPr/>
        </p:nvSpPr>
        <p:spPr>
          <a:xfrm>
            <a:off x="6004575" y="1452588"/>
            <a:ext cx="5727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95" name="Google Shape;1595;p61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1596" name="Google Shape;1596;p61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598" name="Google Shape;1598;p61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1599" name="Google Shape;1599;p61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01" name="Google Shape;1601;p61"/>
          <p:cNvSpPr txBox="1"/>
          <p:nvPr>
            <p:ph idx="1" type="body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2" name="Google Shape;1602;p61"/>
          <p:cNvSpPr txBox="1"/>
          <p:nvPr>
            <p:ph idx="2" type="body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3" name="Google Shape;1603;p6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04" name="Google Shape;1604;p6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605" name="Google Shape;1605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7" name="Google Shape;1607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8" name="Google Shape;1608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9" name="Google Shape;1609;p6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610" name="Google Shape;1610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614" name="Google Shape;1614;p6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fmla="val 17041" name="adj"/>
            </a:avLst>
          </a:prstGeom>
          <a:noFill/>
          <a:ln cap="flat" cmpd="sng" w="3810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2">
  <p:cSld name="CUSTOM_34_1">
    <p:bg>
      <p:bgPr>
        <a:solidFill>
          <a:schemeClr val="accent1"/>
        </a:solid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2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7" name="Google Shape;1617;p62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8" name="Google Shape;1618;p6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19" name="Google Shape;1619;p62"/>
          <p:cNvSpPr/>
          <p:nvPr/>
        </p:nvSpPr>
        <p:spPr>
          <a:xfrm>
            <a:off x="566250" y="3462825"/>
            <a:ext cx="2285100" cy="730500"/>
          </a:xfrm>
          <a:prstGeom prst="snip1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20" name="Google Shape;1620;p62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21" name="Google Shape;1621;p62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1622" name="Google Shape;1622;p62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3" name="Google Shape;1623;p62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24" name="Google Shape;1624;p62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1625" name="Google Shape;1625;p62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6" name="Google Shape;1626;p62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27" name="Google Shape;1627;p62"/>
          <p:cNvSpPr txBox="1"/>
          <p:nvPr>
            <p:ph idx="1" type="body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8" name="Google Shape;1628;p62"/>
          <p:cNvSpPr txBox="1"/>
          <p:nvPr>
            <p:ph idx="2" type="body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3">
  <p:cSld name="CUSTOM_34_1_1">
    <p:bg>
      <p:bgPr>
        <a:solidFill>
          <a:schemeClr val="accent5"/>
        </a:solidFill>
      </p:bgPr>
    </p:bg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63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1" name="Google Shape;1631;p63"/>
          <p:cNvSpPr/>
          <p:nvPr/>
        </p:nvSpPr>
        <p:spPr>
          <a:xfrm>
            <a:off x="566250" y="520900"/>
            <a:ext cx="8040900" cy="36723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2" name="Google Shape;1632;p63"/>
          <p:cNvSpPr/>
          <p:nvPr/>
        </p:nvSpPr>
        <p:spPr>
          <a:xfrm>
            <a:off x="4841575" y="3838475"/>
            <a:ext cx="2285100" cy="7305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3" name="Google Shape;1633;p63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4" name="Google Shape;1634;p63"/>
          <p:cNvSpPr txBox="1"/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35" name="Google Shape;1635;p63"/>
          <p:cNvSpPr/>
          <p:nvPr/>
        </p:nvSpPr>
        <p:spPr>
          <a:xfrm>
            <a:off x="2017325" y="3835925"/>
            <a:ext cx="2285100" cy="730500"/>
          </a:xfrm>
          <a:prstGeom prst="snip1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6" name="Google Shape;1636;p63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37" name="Google Shape;1637;p63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1638" name="Google Shape;1638;p63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39" name="Google Shape;1639;p63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40" name="Google Shape;1640;p63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1641" name="Google Shape;1641;p63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42" name="Google Shape;1642;p63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43" name="Google Shape;1643;p63"/>
          <p:cNvSpPr txBox="1"/>
          <p:nvPr>
            <p:ph idx="1" type="body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4" name="Google Shape;1644;p63"/>
          <p:cNvSpPr txBox="1"/>
          <p:nvPr>
            <p:ph idx="2" type="body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SemiBold"/>
              <a:buNone/>
              <a:defRPr sz="20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0">
          <p15:clr>
            <a:srgbClr val="E46962"/>
          </p15:clr>
        </p15:guide>
        <p15:guide id="2" orient="horz" pos="170">
          <p15:clr>
            <a:srgbClr val="E46962"/>
          </p15:clr>
        </p15:guide>
        <p15:guide id="3" pos="521">
          <p15:clr>
            <a:srgbClr val="E46962"/>
          </p15:clr>
        </p15:guide>
        <p15:guide id="4" pos="634">
          <p15:clr>
            <a:srgbClr val="E46962"/>
          </p15:clr>
        </p15:guide>
        <p15:guide id="5" pos="5587">
          <p15:clr>
            <a:srgbClr val="E46962"/>
          </p15:clr>
        </p15:guide>
        <p15:guide id="6" orient="horz" pos="3070">
          <p15:clr>
            <a:srgbClr val="E46962"/>
          </p15:clr>
        </p15:guide>
        <p15:guide id="7" pos="5244">
          <p15:clr>
            <a:srgbClr val="E46962"/>
          </p15:clr>
        </p15:guide>
        <p15:guide id="8" pos="5126">
          <p15:clr>
            <a:srgbClr val="E46962"/>
          </p15:clr>
        </p15:guide>
        <p15:guide id="9" pos="4780">
          <p15:clr>
            <a:srgbClr val="E46962"/>
          </p15:clr>
        </p15:guide>
        <p15:guide id="10" pos="4667">
          <p15:clr>
            <a:srgbClr val="E46962"/>
          </p15:clr>
        </p15:guide>
        <p15:guide id="11" pos="4315">
          <p15:clr>
            <a:srgbClr val="E46962"/>
          </p15:clr>
        </p15:guide>
        <p15:guide id="12" pos="4203">
          <p15:clr>
            <a:srgbClr val="E46962"/>
          </p15:clr>
        </p15:guide>
        <p15:guide id="13" pos="3852">
          <p15:clr>
            <a:srgbClr val="E46962"/>
          </p15:clr>
        </p15:guide>
        <p15:guide id="14" pos="3739">
          <p15:clr>
            <a:srgbClr val="E46962"/>
          </p15:clr>
        </p15:guide>
        <p15:guide id="15" pos="3402">
          <p15:clr>
            <a:srgbClr val="E46962"/>
          </p15:clr>
        </p15:guide>
        <p15:guide id="16" pos="3289">
          <p15:clr>
            <a:srgbClr val="E46962"/>
          </p15:clr>
        </p15:guide>
        <p15:guide id="17" pos="2938">
          <p15:clr>
            <a:srgbClr val="E46962"/>
          </p15:clr>
        </p15:guide>
        <p15:guide id="18" pos="2826">
          <p15:clr>
            <a:srgbClr val="E46962"/>
          </p15:clr>
        </p15:guide>
        <p15:guide id="19" pos="2475">
          <p15:clr>
            <a:srgbClr val="E46962"/>
          </p15:clr>
        </p15:guide>
        <p15:guide id="20" pos="2367">
          <p15:clr>
            <a:srgbClr val="E46962"/>
          </p15:clr>
        </p15:guide>
        <p15:guide id="21" pos="2016">
          <p15:clr>
            <a:srgbClr val="E46962"/>
          </p15:clr>
        </p15:guide>
        <p15:guide id="22" pos="1904">
          <p15:clr>
            <a:srgbClr val="E46962"/>
          </p15:clr>
        </p15:guide>
        <p15:guide id="23" pos="1558">
          <p15:clr>
            <a:srgbClr val="E46962"/>
          </p15:clr>
        </p15:guide>
        <p15:guide id="24" pos="1449">
          <p15:clr>
            <a:srgbClr val="E46962"/>
          </p15:clr>
        </p15:guide>
        <p15:guide id="25" pos="1094">
          <p15:clr>
            <a:srgbClr val="E46962"/>
          </p15:clr>
        </p15:guide>
        <p15:guide id="26" pos="98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64"/>
          <p:cNvSpPr txBox="1"/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Calculator Using Python</a:t>
            </a:r>
            <a:endParaRPr/>
          </a:p>
        </p:txBody>
      </p:sp>
      <p:sp>
        <p:nvSpPr>
          <p:cNvPr id="1650" name="Google Shape;1650;p64"/>
          <p:cNvSpPr txBox="1"/>
          <p:nvPr>
            <p:ph idx="1" type="body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Name: Scientific Calculator Using Python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Presented by:</a:t>
            </a:r>
            <a:r>
              <a:rPr lang="en"/>
              <a:t> Mobassher Khandakar This presentation introduces my project, which is a </a:t>
            </a:r>
            <a:r>
              <a:rPr b="1" lang="en"/>
              <a:t>scientific calculator</a:t>
            </a:r>
            <a:r>
              <a:rPr lang="en"/>
              <a:t> developed using </a:t>
            </a:r>
            <a:r>
              <a:rPr b="1" lang="en"/>
              <a:t>Python</a:t>
            </a:r>
            <a:r>
              <a:rPr lang="en"/>
              <a:t> and </a:t>
            </a:r>
            <a:r>
              <a:rPr b="1" lang="en"/>
              <a:t>Kivy</a:t>
            </a:r>
            <a:r>
              <a:rPr lang="en"/>
              <a:t>. The project aims to deliver a versatile and user-friendly tool that encompasses basic and advanced mathematical functionalities.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5"/>
          <p:cNvSpPr txBox="1"/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656" name="Google Shape;1656;p6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208" r="12200" t="0"/>
          <a:stretch/>
        </p:blipFill>
        <p:spPr>
          <a:xfrm>
            <a:off x="281825" y="267550"/>
            <a:ext cx="3476400" cy="4599000"/>
          </a:xfrm>
          <a:prstGeom prst="snip1Rect">
            <a:avLst>
              <a:gd fmla="val 16667" name="adj"/>
            </a:avLst>
          </a:prstGeom>
        </p:spPr>
      </p:pic>
      <p:sp>
        <p:nvSpPr>
          <p:cNvPr id="1657" name="Google Shape;1657;p65"/>
          <p:cNvSpPr txBox="1"/>
          <p:nvPr>
            <p:ph idx="1" type="body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Project: The scientific calculator is an simple tool designed to perform a variety of calculations seamlessly. It integrates basic operations with scientific functionalities, making it suitable for a wide range of users.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Flexibility:</a:t>
            </a:r>
            <a:r>
              <a:rPr lang="en"/>
              <a:t> The calculator adapts to user needs with various features.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User-Friendly Interface:</a:t>
            </a:r>
            <a:r>
              <a:rPr lang="en"/>
              <a:t> A simple yet effective GUI that enhances user experience.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Comprehensive Functionality:</a:t>
            </a:r>
            <a:r>
              <a:rPr lang="en"/>
              <a:t> From basic math to scientific calculations, this calculator aims to cover all essential features.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66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663" name="Google Shape;1663;p66"/>
          <p:cNvSpPr txBox="1"/>
          <p:nvPr>
            <p:ph idx="1" type="subTitle"/>
          </p:nvPr>
        </p:nvSpPr>
        <p:spPr>
          <a:xfrm>
            <a:off x="483300" y="1252525"/>
            <a:ext cx="36615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Core Technologies</a:t>
            </a:r>
            <a:endParaRPr/>
          </a:p>
        </p:txBody>
      </p:sp>
      <p:sp>
        <p:nvSpPr>
          <p:cNvPr id="1664" name="Google Shape;1664;p66"/>
          <p:cNvSpPr txBox="1"/>
          <p:nvPr>
            <p:ph idx="2" type="body"/>
          </p:nvPr>
        </p:nvSpPr>
        <p:spPr>
          <a:xfrm>
            <a:off x="483300" y="1805525"/>
            <a:ext cx="36615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Python: The primary programming language that powers the calculator's logic and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Kivy: A powerful GUI framework that enables the creation of multi-touch applications, providing a modern interface for the calculator.</a:t>
            </a:r>
            <a:endParaRPr/>
          </a:p>
        </p:txBody>
      </p:sp>
      <p:sp>
        <p:nvSpPr>
          <p:cNvPr id="1665" name="Google Shape;1665;p66"/>
          <p:cNvSpPr txBox="1"/>
          <p:nvPr>
            <p:ph idx="3" type="subTitle"/>
          </p:nvPr>
        </p:nvSpPr>
        <p:spPr>
          <a:xfrm>
            <a:off x="4999200" y="1252525"/>
            <a:ext cx="36615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Additional Libraries</a:t>
            </a:r>
            <a:endParaRPr/>
          </a:p>
        </p:txBody>
      </p:sp>
      <p:sp>
        <p:nvSpPr>
          <p:cNvPr id="1666" name="Google Shape;1666;p66"/>
          <p:cNvSpPr txBox="1"/>
          <p:nvPr>
            <p:ph idx="4" type="body"/>
          </p:nvPr>
        </p:nvSpPr>
        <p:spPr>
          <a:xfrm>
            <a:off x="4999200" y="1805525"/>
            <a:ext cx="36615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Math Library: Utilized for executing advanced mathematical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Datetime Library: Implements the age calculator feature, allowing users to calculate age based on their birth date.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Random Library: Generates random values for various applications within the calculator.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67"/>
          <p:cNvSpPr txBox="1"/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Overview</a:t>
            </a:r>
            <a:endParaRPr/>
          </a:p>
        </p:txBody>
      </p:sp>
      <p:pic>
        <p:nvPicPr>
          <p:cNvPr id="1672" name="Google Shape;1672;p67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25" y="828850"/>
            <a:ext cx="3476400" cy="3476400"/>
          </a:xfrm>
          <a:prstGeom prst="snip1Rect">
            <a:avLst>
              <a:gd fmla="val 16667" name="adj"/>
            </a:avLst>
          </a:prstGeom>
        </p:spPr>
      </p:pic>
      <p:sp>
        <p:nvSpPr>
          <p:cNvPr id="1673" name="Google Shape;1673;p67"/>
          <p:cNvSpPr txBox="1"/>
          <p:nvPr>
            <p:ph idx="1" type="body"/>
          </p:nvPr>
        </p:nvSpPr>
        <p:spPr>
          <a:xfrm>
            <a:off x="4734825" y="1458800"/>
            <a:ext cx="4097700" cy="514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Addition:</a:t>
            </a:r>
            <a:r>
              <a:rPr lang="en"/>
              <a:t> Perform simple arithmetic addition.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Subtraction:</a:t>
            </a:r>
            <a:r>
              <a:rPr lang="en"/>
              <a:t> Subtract one number from another.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Multiplication:</a:t>
            </a:r>
            <a:r>
              <a:rPr lang="en"/>
              <a:t> Multiply two numbers.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Division:</a:t>
            </a:r>
            <a:r>
              <a:rPr lang="en"/>
              <a:t> Divide one number by another.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Trigonometric Functions:</a:t>
            </a:r>
            <a:r>
              <a:rPr lang="en"/>
              <a:t> Calculate sine, cosine, and tangent values.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Logarithms:</a:t>
            </a:r>
            <a:r>
              <a:rPr lang="en"/>
              <a:t> Compute natural and base-10 logarithms.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Factorial:</a:t>
            </a:r>
            <a:r>
              <a:rPr lang="en"/>
              <a:t> Calculate the factorial of a number.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Square Root:</a:t>
            </a:r>
            <a:r>
              <a:rPr lang="en"/>
              <a:t> Find the square root of a number.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Exponentiation:</a:t>
            </a:r>
            <a:r>
              <a:rPr lang="en"/>
              <a:t> Raise a number to the power of another.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Store:</a:t>
            </a:r>
            <a:r>
              <a:rPr lang="en"/>
              <a:t> Save a value in memory for later use.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Recall:</a:t>
            </a:r>
            <a:r>
              <a:rPr lang="en"/>
              <a:t> Retrieve the stored value.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Clear Memory:</a:t>
            </a:r>
            <a:r>
              <a:rPr lang="en"/>
              <a:t> Remove any stored values from memory.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Age Calculator:</a:t>
            </a:r>
            <a:r>
              <a:rPr lang="en"/>
              <a:t> Determine a person's age based on their birthdate.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Currency Converter:</a:t>
            </a:r>
            <a:r>
              <a:rPr lang="en"/>
              <a:t> Convert between different currencies.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Temperature Converter:</a:t>
            </a:r>
            <a:r>
              <a:rPr lang="en"/>
              <a:t> Change temperature values between Celsius and Fahrenheit.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Dark Mode:</a:t>
            </a:r>
            <a:r>
              <a:rPr lang="en"/>
              <a:t> A visually appealing dark theme for comfortable usage in low light.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Scientific Mode Toggle:</a:t>
            </a:r>
            <a:r>
              <a:rPr lang="en"/>
              <a:t> Switch between basic and scientific calculator layouts with ease.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68"/>
          <p:cNvSpPr txBox="1"/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</a:t>
            </a:r>
            <a:endParaRPr/>
          </a:p>
        </p:txBody>
      </p:sp>
      <p:sp>
        <p:nvSpPr>
          <p:cNvPr id="1679" name="Google Shape;1679;p68"/>
          <p:cNvSpPr txBox="1"/>
          <p:nvPr>
            <p:ph idx="1" type="subTitle"/>
          </p:nvPr>
        </p:nvSpPr>
        <p:spPr>
          <a:xfrm>
            <a:off x="774525" y="2488475"/>
            <a:ext cx="2247600" cy="1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CalculatorScreen Class</a:t>
            </a:r>
            <a:endParaRPr/>
          </a:p>
        </p:txBody>
      </p:sp>
      <p:sp>
        <p:nvSpPr>
          <p:cNvPr id="1680" name="Google Shape;1680;p68"/>
          <p:cNvSpPr txBox="1"/>
          <p:nvPr>
            <p:ph idx="2" type="body"/>
          </p:nvPr>
        </p:nvSpPr>
        <p:spPr>
          <a:xfrm>
            <a:off x="774525" y="2831903"/>
            <a:ext cx="2247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Functionality:</a:t>
            </a:r>
            <a:r>
              <a:rPr lang="en"/>
              <a:t> Manages the user interface and calculator logic, acting as the main controller for the app.</a:t>
            </a:r>
            <a:endParaRPr/>
          </a:p>
        </p:txBody>
      </p:sp>
      <p:sp>
        <p:nvSpPr>
          <p:cNvPr id="1681" name="Google Shape;1681;p68"/>
          <p:cNvSpPr txBox="1"/>
          <p:nvPr>
            <p:ph idx="3" type="subTitle"/>
          </p:nvPr>
        </p:nvSpPr>
        <p:spPr>
          <a:xfrm>
            <a:off x="6469600" y="2489054"/>
            <a:ext cx="2247600" cy="1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Event Handlers</a:t>
            </a:r>
            <a:endParaRPr/>
          </a:p>
        </p:txBody>
      </p:sp>
      <p:sp>
        <p:nvSpPr>
          <p:cNvPr id="1682" name="Google Shape;1682;p68"/>
          <p:cNvSpPr txBox="1"/>
          <p:nvPr>
            <p:ph idx="4" type="body"/>
          </p:nvPr>
        </p:nvSpPr>
        <p:spPr>
          <a:xfrm>
            <a:off x="6469600" y="2862768"/>
            <a:ext cx="2247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Responsiveness:</a:t>
            </a:r>
            <a:r>
              <a:rPr lang="en"/>
              <a:t> Handles button clicks, mode toggles, and performs calculations based on user input.</a:t>
            </a:r>
            <a:endParaRPr/>
          </a:p>
        </p:txBody>
      </p:sp>
      <p:sp>
        <p:nvSpPr>
          <p:cNvPr id="1683" name="Google Shape;1683;p68"/>
          <p:cNvSpPr txBox="1"/>
          <p:nvPr>
            <p:ph idx="5" type="subTitle"/>
          </p:nvPr>
        </p:nvSpPr>
        <p:spPr>
          <a:xfrm>
            <a:off x="3622063" y="2488475"/>
            <a:ext cx="2247600" cy="1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Button Layouts</a:t>
            </a:r>
            <a:endParaRPr/>
          </a:p>
        </p:txBody>
      </p:sp>
      <p:sp>
        <p:nvSpPr>
          <p:cNvPr id="1684" name="Google Shape;1684;p68"/>
          <p:cNvSpPr txBox="1"/>
          <p:nvPr>
            <p:ph idx="6" type="body"/>
          </p:nvPr>
        </p:nvSpPr>
        <p:spPr>
          <a:xfrm>
            <a:off x="3622063" y="2831903"/>
            <a:ext cx="2247600" cy="16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Organization:</a:t>
            </a:r>
            <a:r>
              <a:rPr lang="en"/>
              <a:t> Buttons are categorized into </a:t>
            </a:r>
            <a:r>
              <a:rPr b="1" lang="en"/>
              <a:t>normal</a:t>
            </a:r>
            <a:r>
              <a:rPr lang="en"/>
              <a:t> and </a:t>
            </a:r>
            <a:r>
              <a:rPr b="1" lang="en"/>
              <a:t>scientific</a:t>
            </a:r>
            <a:r>
              <a:rPr lang="en"/>
              <a:t> groups for intuitive access.</a:t>
            </a:r>
            <a:endParaRPr/>
          </a:p>
        </p:txBody>
      </p:sp>
      <p:pic>
        <p:nvPicPr>
          <p:cNvPr id="1685" name="Google Shape;1685;p68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367" r="377" t="0"/>
          <a:stretch/>
        </p:blipFill>
        <p:spPr>
          <a:xfrm>
            <a:off x="774525" y="1190500"/>
            <a:ext cx="2247601" cy="1132200"/>
          </a:xfrm>
          <a:prstGeom prst="rect">
            <a:avLst/>
          </a:prstGeom>
        </p:spPr>
      </p:pic>
      <p:pic>
        <p:nvPicPr>
          <p:cNvPr id="1686" name="Google Shape;1686;p68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0" l="367" r="377" t="0"/>
          <a:stretch/>
        </p:blipFill>
        <p:spPr>
          <a:xfrm>
            <a:off x="3622075" y="1190500"/>
            <a:ext cx="2247601" cy="1132200"/>
          </a:xfrm>
          <a:prstGeom prst="rect">
            <a:avLst/>
          </a:prstGeom>
        </p:spPr>
      </p:pic>
      <p:pic>
        <p:nvPicPr>
          <p:cNvPr id="1687" name="Google Shape;1687;p68"/>
          <p:cNvPicPr preferRelativeResize="0"/>
          <p:nvPr>
            <p:ph idx="9" type="pic"/>
          </p:nvPr>
        </p:nvPicPr>
        <p:blipFill rotWithShape="1">
          <a:blip r:embed="rId5">
            <a:alphaModFix/>
          </a:blip>
          <a:srcRect b="0" l="367" r="377" t="0"/>
          <a:stretch/>
        </p:blipFill>
        <p:spPr>
          <a:xfrm>
            <a:off x="6469625" y="1190500"/>
            <a:ext cx="2247601" cy="113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69"/>
          <p:cNvSpPr txBox="1"/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693" name="Google Shape;1693;p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208" r="12200" t="0"/>
          <a:stretch/>
        </p:blipFill>
        <p:spPr>
          <a:xfrm>
            <a:off x="5350276" y="267550"/>
            <a:ext cx="3476400" cy="4599000"/>
          </a:xfrm>
          <a:prstGeom prst="snip1Rect">
            <a:avLst>
              <a:gd fmla="val 16667" name="adj"/>
            </a:avLst>
          </a:prstGeom>
        </p:spPr>
      </p:pic>
      <p:sp>
        <p:nvSpPr>
          <p:cNvPr id="1694" name="Google Shape;1694;p69"/>
          <p:cNvSpPr txBox="1"/>
          <p:nvPr>
            <p:ph idx="1" type="body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Highlights: This scientific calculator exemplifies the capabilities of </a:t>
            </a:r>
            <a:r>
              <a:rPr b="1" lang="en"/>
              <a:t>Python</a:t>
            </a:r>
            <a:r>
              <a:rPr lang="en"/>
              <a:t> and </a:t>
            </a:r>
            <a:r>
              <a:rPr b="1" lang="en"/>
              <a:t>Kivy</a:t>
            </a:r>
            <a:r>
              <a:rPr lang="en"/>
              <a:t> in creating a versatile application. It merges various mathematical functionalities into a single, cohesive tool.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Enhanced Features:</a:t>
            </a:r>
            <a:r>
              <a:rPr lang="en"/>
              <a:t> Plans to include graphing capabilities and more advanced mathematical tools.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User Feedback:</a:t>
            </a:r>
            <a:r>
              <a:rPr lang="en"/>
              <a:t> Incorporating user suggestions to improve functionality and user experience.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70"/>
          <p:cNvSpPr txBox="1"/>
          <p:nvPr>
            <p:ph type="title"/>
          </p:nvPr>
        </p:nvSpPr>
        <p:spPr>
          <a:xfrm>
            <a:off x="3928625" y="822800"/>
            <a:ext cx="4903500" cy="45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00" name="Google Shape;1700;p70"/>
          <p:cNvSpPr/>
          <p:nvPr>
            <p:ph idx="2" type="pic"/>
          </p:nvPr>
        </p:nvSpPr>
        <p:spPr>
          <a:xfrm>
            <a:off x="-8250" y="0"/>
            <a:ext cx="3030300" cy="5143500"/>
          </a:xfrm>
          <a:prstGeom prst="snip2DiagRect">
            <a:avLst>
              <a:gd fmla="val 0" name="adj1"/>
              <a:gd fmla="val 16667" name="adj2"/>
            </a:avLst>
          </a:prstGeom>
        </p:spPr>
      </p:sp>
      <p:sp>
        <p:nvSpPr>
          <p:cNvPr id="1701" name="Google Shape;1701;p70"/>
          <p:cNvSpPr txBox="1"/>
          <p:nvPr>
            <p:ph idx="1" type="body"/>
          </p:nvPr>
        </p:nvSpPr>
        <p:spPr>
          <a:xfrm>
            <a:off x="4319875" y="221835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Purbadhala,Netrokona</a:t>
            </a:r>
            <a:endParaRPr/>
          </a:p>
        </p:txBody>
      </p:sp>
      <p:sp>
        <p:nvSpPr>
          <p:cNvPr id="1702" name="Google Shape;1702;p70"/>
          <p:cNvSpPr txBox="1"/>
          <p:nvPr>
            <p:ph idx="3" type="body"/>
          </p:nvPr>
        </p:nvSpPr>
        <p:spPr>
          <a:xfrm>
            <a:off x="6502650" y="221835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+8801937007185</a:t>
            </a:r>
            <a:endParaRPr/>
          </a:p>
        </p:txBody>
      </p:sp>
      <p:sp>
        <p:nvSpPr>
          <p:cNvPr id="1703" name="Google Shape;1703;p70"/>
          <p:cNvSpPr txBox="1"/>
          <p:nvPr>
            <p:ph idx="4" type="body"/>
          </p:nvPr>
        </p:nvSpPr>
        <p:spPr>
          <a:xfrm>
            <a:off x="4319875" y="370090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mobassherkhandakar@gmail.com</a:t>
            </a:r>
            <a:endParaRPr/>
          </a:p>
        </p:txBody>
      </p:sp>
      <p:sp>
        <p:nvSpPr>
          <p:cNvPr id="1704" name="Google Shape;1704;p70"/>
          <p:cNvSpPr txBox="1"/>
          <p:nvPr>
            <p:ph idx="5" type="body"/>
          </p:nvPr>
        </p:nvSpPr>
        <p:spPr>
          <a:xfrm>
            <a:off x="6502650" y="3700900"/>
            <a:ext cx="1609500" cy="3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https://mobassherkhandakar.netlify.app/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dnight Whisp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81817"/>
      </a:accent1>
      <a:accent2>
        <a:srgbClr val="CFADBE"/>
      </a:accent2>
      <a:accent3>
        <a:srgbClr val="FFC0A5"/>
      </a:accent3>
      <a:accent4>
        <a:srgbClr val="FFB173"/>
      </a:accent4>
      <a:accent5>
        <a:srgbClr val="E75833"/>
      </a:accent5>
      <a:accent6>
        <a:srgbClr val="FFEFA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