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7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76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2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1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6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2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85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1" y="234428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Pattern matching algorithms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7" y="86177"/>
            <a:ext cx="10522633" cy="67718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11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044">
            <a:off x="2958807" y="478301"/>
            <a:ext cx="6537325" cy="65373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3080" y="12912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Naive string </a:t>
            </a:r>
            <a:r>
              <a:rPr lang="en-US" sz="4400" b="1" u="sng" dirty="0" smtClean="0"/>
              <a:t>matching algorithm</a:t>
            </a:r>
            <a:endParaRPr lang="en-US" sz="44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4552" y="1275008"/>
            <a:ext cx="10184526" cy="54606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Pattern matching problem actually decides whether a </a:t>
            </a:r>
            <a:r>
              <a:rPr lang="en-US" sz="4400" dirty="0">
                <a:solidFill>
                  <a:schemeClr val="bg1"/>
                </a:solidFill>
              </a:rPr>
              <a:t>G</a:t>
            </a:r>
            <a:r>
              <a:rPr lang="en-US" sz="4400" dirty="0" smtClean="0">
                <a:solidFill>
                  <a:schemeClr val="bg1"/>
                </a:solidFill>
              </a:rPr>
              <a:t>iven string pattern appears in a </a:t>
            </a:r>
            <a:r>
              <a:rPr lang="en-US" sz="4400" dirty="0">
                <a:solidFill>
                  <a:schemeClr val="bg1"/>
                </a:solidFill>
              </a:rPr>
              <a:t>T</a:t>
            </a:r>
            <a:r>
              <a:rPr lang="en-US" sz="4400" dirty="0" smtClean="0">
                <a:solidFill>
                  <a:schemeClr val="bg1"/>
                </a:solidFill>
              </a:rPr>
              <a:t>ext string or not.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In the NIEVE approach we match the pattern with the string at every position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Here , LENGTH of the PATTERN must be &lt;= Given string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</a:rPr>
              <a:t>Now lets have a look at the pseudo code of NAÏVE STRING MATCHING ALGORITHM: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rgbClr val="FFC000"/>
                </a:solidFill>
              </a:rPr>
              <a:t>Lets consider the function </a:t>
            </a:r>
            <a:r>
              <a:rPr lang="en-US" sz="5100" dirty="0" err="1" smtClean="0">
                <a:solidFill>
                  <a:srgbClr val="FFC000"/>
                </a:solidFill>
              </a:rPr>
              <a:t>int</a:t>
            </a:r>
            <a:r>
              <a:rPr lang="en-US" sz="5100" dirty="0" smtClean="0">
                <a:solidFill>
                  <a:srgbClr val="FFC000"/>
                </a:solidFill>
              </a:rPr>
              <a:t> match(T,P) 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C000"/>
                </a:solidFill>
              </a:rPr>
              <a:t>Step 1 : n = length of T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15988" cy="62720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2 :  m = length of P</a:t>
            </a:r>
          </a:p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3 : for s=0 to n-m</a:t>
            </a:r>
          </a:p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4 : if p[0,...m-1] = T[s+0,...s+m-1]</a:t>
            </a:r>
          </a:p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5 : print “pattern matched”</a:t>
            </a:r>
          </a:p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6 : if step 4 is false then print “not found”</a:t>
            </a:r>
          </a:p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Step 7 : END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Now look at the example below: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NB : say, a  = TEXT string and b = given string (to be searched)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0"/>
            <a:ext cx="5190185" cy="28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56453" y="58847"/>
            <a:ext cx="634779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match(char *a, char *b){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position = 0;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 *x, *y; 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x = a;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y = b;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  while(*a)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while(*x==*y)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x++; y++;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if(*x=='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\0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'||*y=='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\0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if(*y=='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\0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 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a++;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position++;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x = a; y = b;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if(*a)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return position;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else return -1;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1" y="167757"/>
            <a:ext cx="9905998" cy="147857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Rabin-Karp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4" y="1751527"/>
            <a:ext cx="11590986" cy="46299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FF0000"/>
                </a:solidFill>
              </a:rPr>
              <a:t>In this case in order to avoid the comparison between the pattern and the text character by character, we’ll try to compare them at once, so we need a good hash function. With its help we can hash the pattern and check against hashed sub-strings of the text. We must be sure that the hash function is returning “small” hash codes for larger sub-strings. Another problem is that for larger patterns we can’t expect to have short hashes. But besides this the approach should be quite effective compared to the brute force string </a:t>
            </a:r>
            <a:r>
              <a:rPr lang="en-US" sz="3500" dirty="0" smtClean="0">
                <a:solidFill>
                  <a:srgbClr val="FF0000"/>
                </a:solidFill>
              </a:rPr>
              <a:t>matching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or NAÏVE’s ALGORITHM.</a:t>
            </a:r>
            <a:endParaRPr lang="en-US" sz="3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FFFF00"/>
                </a:solidFill>
              </a:rPr>
              <a:t>That approach is known as Rabin-Karp algorithm.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6" y="631064"/>
            <a:ext cx="10266200" cy="5776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370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" y="154546"/>
            <a:ext cx="11645395" cy="65528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632" y="238259"/>
            <a:ext cx="13154945" cy="713321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 rot="20915910">
            <a:off x="4897654" y="384307"/>
            <a:ext cx="36733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Rabin-Karp hashes the pattern and the sub-string in order to compare them quickly!</a:t>
            </a:r>
          </a:p>
        </p:txBody>
      </p:sp>
    </p:spTree>
    <p:extLst>
      <p:ext uri="{BB962C8B-B14F-4D97-AF65-F5344CB8AC3E}">
        <p14:creationId xmlns:p14="http://schemas.microsoft.com/office/powerpoint/2010/main" val="24681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05" y="266826"/>
            <a:ext cx="9662575" cy="689777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3">
                    <a:lumMod val="50000"/>
                  </a:schemeClr>
                </a:solidFill>
              </a:rPr>
              <a:t>COMPLEXITY</a:t>
            </a:r>
            <a:endParaRPr lang="en-US" sz="7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41" y="956603"/>
            <a:ext cx="9544038" cy="5901397"/>
          </a:xfrm>
        </p:spPr>
      </p:pic>
    </p:spTree>
    <p:extLst>
      <p:ext uri="{BB962C8B-B14F-4D97-AF65-F5344CB8AC3E}">
        <p14:creationId xmlns:p14="http://schemas.microsoft.com/office/powerpoint/2010/main" val="28545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</TotalTime>
  <Words>311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Tw Cen MT</vt:lpstr>
      <vt:lpstr>Circuit</vt:lpstr>
      <vt:lpstr>Pattern matching algorithms</vt:lpstr>
      <vt:lpstr>Naive string matching algorithm</vt:lpstr>
      <vt:lpstr>PowerPoint Presentation</vt:lpstr>
      <vt:lpstr>PowerPoint Presentation</vt:lpstr>
      <vt:lpstr>Rabin-Karp algorithm</vt:lpstr>
      <vt:lpstr>PowerPoint Presentation</vt:lpstr>
      <vt:lpstr>PowerPoint Presentation</vt:lpstr>
      <vt:lpstr>PowerPoint Presentation</vt:lpstr>
      <vt:lpstr>COMPLEXITY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mobassir</dc:creator>
  <cp:lastModifiedBy>mobassir</cp:lastModifiedBy>
  <cp:revision>18</cp:revision>
  <dcterms:created xsi:type="dcterms:W3CDTF">2016-12-02T16:30:34Z</dcterms:created>
  <dcterms:modified xsi:type="dcterms:W3CDTF">2017-02-04T15:45:06Z</dcterms:modified>
</cp:coreProperties>
</file>