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28" autoAdjust="0"/>
  </p:normalViewPr>
  <p:slideViewPr>
    <p:cSldViewPr>
      <p:cViewPr varScale="1">
        <p:scale>
          <a:sx n="90" d="100"/>
          <a:sy n="90" d="100"/>
        </p:scale>
        <p:origin x="-732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94AB9-7415-4298-9312-85091BD0ED2C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F740D-E0F5-4415-9AB7-683E38AC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2B24A405-C061-471B-9473-11E6538C8253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F344-DE8A-4F3D-99A1-2FD00F085BD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C9E4-D5A0-4984-903F-2288D650C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F344-DE8A-4F3D-99A1-2FD00F085BD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C9E4-D5A0-4984-903F-2288D650C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F344-DE8A-4F3D-99A1-2FD00F085BD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C9E4-D5A0-4984-903F-2288D650C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5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F344-DE8A-4F3D-99A1-2FD00F085BD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C9E4-D5A0-4984-903F-2288D650C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F344-DE8A-4F3D-99A1-2FD00F085BD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C9E4-D5A0-4984-903F-2288D650C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6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F344-DE8A-4F3D-99A1-2FD00F085BD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C9E4-D5A0-4984-903F-2288D650C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F344-DE8A-4F3D-99A1-2FD00F085BD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C9E4-D5A0-4984-903F-2288D650C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1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F344-DE8A-4F3D-99A1-2FD00F085BD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C9E4-D5A0-4984-903F-2288D650C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8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F344-DE8A-4F3D-99A1-2FD00F085BD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C9E4-D5A0-4984-903F-2288D650C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0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F344-DE8A-4F3D-99A1-2FD00F085BD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C9E4-D5A0-4984-903F-2288D650C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7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F344-DE8A-4F3D-99A1-2FD00F085BD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C9E4-D5A0-4984-903F-2288D650C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9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F344-DE8A-4F3D-99A1-2FD00F085BD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4C9E4-D5A0-4984-903F-2288D650C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0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gd\Desktop\CSP\ADMIN\LOGOS\LOGOS 2014\CSP logo rev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019800"/>
            <a:ext cx="1860550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gd\Desktop\CSP\ADMIN\LOGOS\LOGOS 2014\CSP logo rev ICON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-685800"/>
            <a:ext cx="6553200" cy="735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>
            <a:spLocks noGrp="1" noChangeArrowheads="1"/>
          </p:cNvSpPr>
          <p:nvPr/>
        </p:nvSpPr>
        <p:spPr>
          <a:xfrm>
            <a:off x="457200" y="922744"/>
            <a:ext cx="84582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1" hangingPunct="1"/>
            <a:r>
              <a:rPr lang="en-US" sz="2400" b="1" dirty="0" smtClean="0">
                <a:latin typeface="+mn-lt"/>
              </a:rPr>
              <a:t>Regional-scale Models of Non-native Plant Phenology and Invasion to Support Conservation on Military and Adjacent Lands in the Sonoran Desert </a:t>
            </a:r>
            <a:endParaRPr lang="en-US" sz="2400" b="1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12" name="Subtitle 2"/>
          <p:cNvSpPr>
            <a:spLocks noGrp="1"/>
          </p:cNvSpPr>
          <p:nvPr/>
        </p:nvSpPr>
        <p:spPr>
          <a:xfrm>
            <a:off x="457200" y="2675344"/>
            <a:ext cx="70104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</a:rPr>
              <a:t>Brett Dickson</a:t>
            </a:r>
            <a:r>
              <a:rPr lang="en-US" sz="1800" b="1" baseline="30000" dirty="0" smtClean="0">
                <a:solidFill>
                  <a:schemeClr val="tx1"/>
                </a:solidFill>
              </a:rPr>
              <a:t>1,2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Aaryn</a:t>
            </a:r>
            <a:r>
              <a:rPr lang="en-US" sz="1800" b="1" dirty="0" smtClean="0">
                <a:solidFill>
                  <a:schemeClr val="tx1"/>
                </a:solidFill>
              </a:rPr>
              <a:t> Olsson</a:t>
            </a:r>
            <a:r>
              <a:rPr lang="en-US" sz="1800" b="1" baseline="30000" dirty="0" smtClean="0">
                <a:solidFill>
                  <a:schemeClr val="tx1"/>
                </a:solidFill>
              </a:rPr>
              <a:t>1</a:t>
            </a:r>
            <a:r>
              <a:rPr lang="en-US" sz="1800" b="1" dirty="0" smtClean="0">
                <a:solidFill>
                  <a:schemeClr val="tx1"/>
                </a:solidFill>
              </a:rPr>
              <a:t>, Ophelia Wang</a:t>
            </a:r>
            <a:r>
              <a:rPr lang="en-US" sz="1800" b="1" baseline="30000" dirty="0" smtClean="0">
                <a:solidFill>
                  <a:schemeClr val="tx1"/>
                </a:solidFill>
              </a:rPr>
              <a:t>1</a:t>
            </a:r>
            <a:r>
              <a:rPr lang="en-US" sz="1800" b="1" dirty="0" smtClean="0">
                <a:solidFill>
                  <a:schemeClr val="tx1"/>
                </a:solidFill>
              </a:rPr>
              <a:t>, Steven Sesnie</a:t>
            </a:r>
            <a:r>
              <a:rPr lang="en-US" sz="1800" b="1" baseline="30000" dirty="0" smtClean="0">
                <a:solidFill>
                  <a:schemeClr val="tx1"/>
                </a:solidFill>
              </a:rPr>
              <a:t>1,3</a:t>
            </a:r>
            <a:r>
              <a:rPr lang="en-US" sz="1800" b="1" dirty="0" smtClean="0">
                <a:solidFill>
                  <a:schemeClr val="tx1"/>
                </a:solidFill>
              </a:rPr>
              <a:t>, Luke Zachmann</a:t>
            </a:r>
            <a:r>
              <a:rPr lang="en-US" sz="1800" b="1" baseline="30000" dirty="0" smtClean="0">
                <a:solidFill>
                  <a:schemeClr val="tx1"/>
                </a:solidFill>
              </a:rPr>
              <a:t>1,2</a:t>
            </a:r>
            <a:r>
              <a:rPr lang="en-US" sz="1800" b="1" dirty="0" smtClean="0">
                <a:solidFill>
                  <a:schemeClr val="tx1"/>
                </a:solidFill>
              </a:rPr>
              <a:t>, Bethany Bradley</a:t>
            </a:r>
            <a:r>
              <a:rPr lang="en-US" sz="1800" b="1" baseline="30000" dirty="0" smtClean="0">
                <a:solidFill>
                  <a:schemeClr val="tx1"/>
                </a:solidFill>
              </a:rPr>
              <a:t>4</a:t>
            </a:r>
            <a:r>
              <a:rPr lang="en-US" sz="1800" b="1" dirty="0" smtClean="0">
                <a:solidFill>
                  <a:schemeClr val="tx1"/>
                </a:solidFill>
              </a:rPr>
              <a:t>, Jill Rundall</a:t>
            </a:r>
            <a:r>
              <a:rPr lang="en-US" sz="1800" b="1" baseline="30000" dirty="0" smtClean="0">
                <a:solidFill>
                  <a:schemeClr val="tx1"/>
                </a:solidFill>
              </a:rPr>
              <a:t>1</a:t>
            </a:r>
            <a:r>
              <a:rPr lang="en-US" sz="1800" b="1" dirty="0" smtClean="0">
                <a:solidFill>
                  <a:schemeClr val="tx1"/>
                </a:solidFill>
              </a:rPr>
              <a:t>, and Tom Sisk</a:t>
            </a:r>
            <a:r>
              <a:rPr lang="en-US" sz="1800" b="1" baseline="30000" dirty="0" smtClean="0">
                <a:solidFill>
                  <a:schemeClr val="tx1"/>
                </a:solidFill>
              </a:rPr>
              <a:t>1</a:t>
            </a:r>
            <a:r>
              <a:rPr lang="en-US" sz="1800" b="1" dirty="0" smtClean="0">
                <a:solidFill>
                  <a:schemeClr val="tx1"/>
                </a:solidFill>
              </a:rPr>
              <a:t>  </a:t>
            </a:r>
          </a:p>
          <a:p>
            <a:pPr algn="l" eaLnBrk="1" hangingPunct="1"/>
            <a:r>
              <a:rPr lang="en-US" sz="1400" baseline="30000" dirty="0" smtClean="0">
                <a:solidFill>
                  <a:schemeClr val="tx1"/>
                </a:solidFill>
              </a:rPr>
              <a:t>1</a:t>
            </a:r>
            <a:r>
              <a:rPr lang="en-US" sz="1400" dirty="0" smtClean="0">
                <a:solidFill>
                  <a:schemeClr val="tx1"/>
                </a:solidFill>
              </a:rPr>
              <a:t>Lab of Landscape Ecology and Conservation Biology, School of Earth Sciences and Environmental Sustainability, Northern Arizona University </a:t>
            </a:r>
          </a:p>
          <a:p>
            <a:pPr algn="l" eaLnBrk="1" hangingPunct="1"/>
            <a:r>
              <a:rPr lang="en-US" sz="1400" baseline="30000" dirty="0" smtClean="0">
                <a:solidFill>
                  <a:schemeClr val="tx1"/>
                </a:solidFill>
              </a:rPr>
              <a:t>2</a:t>
            </a:r>
            <a:r>
              <a:rPr lang="en-US" sz="1400" dirty="0" smtClean="0">
                <a:solidFill>
                  <a:schemeClr val="tx1"/>
                </a:solidFill>
              </a:rPr>
              <a:t>Conservation Science Partners, Inc.</a:t>
            </a:r>
          </a:p>
          <a:p>
            <a:pPr algn="l" eaLnBrk="1" hangingPunct="1"/>
            <a:r>
              <a:rPr lang="en-US" sz="1400" baseline="30000" dirty="0" smtClean="0">
                <a:solidFill>
                  <a:schemeClr val="tx1"/>
                </a:solidFill>
              </a:rPr>
              <a:t>3</a:t>
            </a:r>
            <a:r>
              <a:rPr lang="en-US" sz="1400" dirty="0" smtClean="0">
                <a:solidFill>
                  <a:schemeClr val="tx1"/>
                </a:solidFill>
              </a:rPr>
              <a:t>U.S. Fish and Wildlife Service </a:t>
            </a:r>
          </a:p>
          <a:p>
            <a:pPr algn="l" eaLnBrk="1" hangingPunct="1"/>
            <a:r>
              <a:rPr lang="en-US" sz="1400" baseline="30000" dirty="0" smtClean="0">
                <a:solidFill>
                  <a:schemeClr val="tx1"/>
                </a:solidFill>
              </a:rPr>
              <a:t>4</a:t>
            </a:r>
            <a:r>
              <a:rPr lang="en-US" sz="1400" dirty="0" smtClean="0">
                <a:solidFill>
                  <a:schemeClr val="tx1"/>
                </a:solidFill>
              </a:rPr>
              <a:t>Department of Environmental Conservation, University of Massachusetts, Amherst</a:t>
            </a:r>
          </a:p>
          <a:p>
            <a:pPr eaLnBrk="1" hangingPunct="1"/>
            <a:endParaRPr lang="en-US" sz="1000" b="1" dirty="0" smtClean="0">
              <a:solidFill>
                <a:schemeClr val="tx1"/>
              </a:solidFill>
            </a:endParaRPr>
          </a:p>
          <a:p>
            <a:pPr eaLnBrk="1" hangingPunct="1"/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5" name="Subtitle 2"/>
          <p:cNvSpPr>
            <a:spLocks noGrp="1"/>
          </p:cNvSpPr>
          <p:nvPr/>
        </p:nvSpPr>
        <p:spPr>
          <a:xfrm>
            <a:off x="457200" y="6174784"/>
            <a:ext cx="2667000" cy="448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www.csp-inc.org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eaLnBrk="1" hangingPunct="1"/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eaLnBrk="1" hangingPunct="1"/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6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0855"/>
            <a:ext cx="9144000" cy="589378"/>
            <a:chOff x="0" y="20855"/>
            <a:chExt cx="9144000" cy="58937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0" y="360363"/>
              <a:ext cx="9144000" cy="0"/>
            </a:xfrm>
            <a:prstGeom prst="line">
              <a:avLst/>
            </a:prstGeom>
            <a:noFill/>
            <a:ln w="57150">
              <a:solidFill>
                <a:srgbClr val="5176A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3" descr="C:\Users\bgd\Desktop\CSP\ADMIN\LOGOS\LOGOS 2014\CSP logo rev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5461"/>
            <a:stretch/>
          </p:blipFill>
          <p:spPr bwMode="auto">
            <a:xfrm>
              <a:off x="304800" y="20855"/>
              <a:ext cx="1524000" cy="589378"/>
            </a:xfrm>
            <a:prstGeom prst="rect">
              <a:avLst/>
            </a:prstGeom>
            <a:noFill/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6494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87</Words>
  <Application>Microsoft Office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Northern Arizona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G Dickson</dc:creator>
  <cp:lastModifiedBy>Brett G Dickson</cp:lastModifiedBy>
  <cp:revision>3</cp:revision>
  <dcterms:created xsi:type="dcterms:W3CDTF">2014-05-14T16:02:19Z</dcterms:created>
  <dcterms:modified xsi:type="dcterms:W3CDTF">2014-05-14T16:31:09Z</dcterms:modified>
</cp:coreProperties>
</file>