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0" r:id="rId4"/>
    <p:sldId id="269" r:id="rId5"/>
    <p:sldId id="259" r:id="rId6"/>
    <p:sldId id="263" r:id="rId7"/>
    <p:sldId id="271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980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328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671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81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175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368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852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71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1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736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07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51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32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335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019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26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73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A9B2AB-B02C-4662-8505-65DF1377423C}" type="datetimeFigureOut">
              <a:rPr lang="ar-SA" smtClean="0"/>
              <a:t>09/13/1442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275-DD67-4CC4-92FF-CDDFE81C6A5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7681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37E369-1625-47B6-9AD5-791E587305AC}"/>
              </a:ext>
            </a:extLst>
          </p:cNvPr>
          <p:cNvSpPr/>
          <p:nvPr/>
        </p:nvSpPr>
        <p:spPr>
          <a:xfrm>
            <a:off x="2686415" y="2408503"/>
            <a:ext cx="6819170" cy="5847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>
              <a:spcAft>
                <a:spcPts val="0"/>
              </a:spcAft>
            </a:pPr>
            <a:r>
              <a:rPr lang="en-US" sz="3200" b="1" i="1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latin typeface="+mj-lt"/>
                <a:ea typeface="+mj-ea"/>
                <a:cs typeface="+mj-cs"/>
              </a:rPr>
              <a:t>Shoppinglist</a:t>
            </a:r>
            <a:endParaRPr lang="en-US" sz="3200" b="1" i="1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971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E03-17CC-452A-9299-C4802F8C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effectLst/>
              </a:rPr>
              <a:t>introduction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2043-D6AF-4622-8A9E-C385EC03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110947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1" dirty="0">
                <a:effectLst/>
              </a:rPr>
              <a:t>A shopping list for items purchased online is represented by a software. The customer's name, address, goods purchased, and overall price should all be recorded on the shopping list. Create a different list for each customer, then use the keyboard to input the list information for five customers.</a:t>
            </a:r>
            <a:endParaRPr lang="ar-SA" b="1" i="1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294EE3-4DA6-476A-98A6-3E2425C5BAD0}"/>
              </a:ext>
            </a:extLst>
          </p:cNvPr>
          <p:cNvSpPr txBox="1">
            <a:spLocks/>
          </p:cNvSpPr>
          <p:nvPr/>
        </p:nvSpPr>
        <p:spPr>
          <a:xfrm>
            <a:off x="1141413" y="4017263"/>
            <a:ext cx="9905998" cy="1109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900" b="1" i="1" dirty="0">
                <a:effectLst/>
              </a:rPr>
              <a:t>You can create functions to measure the net cost for all consumers within the same package or by importing a module. In a file named "shopping.txt," write the specifics for each shopping list on separate lines.</a:t>
            </a:r>
          </a:p>
        </p:txBody>
      </p:sp>
    </p:spTree>
    <p:extLst>
      <p:ext uri="{BB962C8B-B14F-4D97-AF65-F5344CB8AC3E}">
        <p14:creationId xmlns:p14="http://schemas.microsoft.com/office/powerpoint/2010/main" val="22140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49B-064F-45EE-A0E8-409801F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2452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</a:rPr>
              <a:t>Design 1 : module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CCE-8948-4D6E-8626-72E3963C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1096"/>
            <a:ext cx="9905998" cy="3427409"/>
          </a:xfrm>
        </p:spPr>
        <p:txBody>
          <a:bodyPr>
            <a:noAutofit/>
          </a:bodyPr>
          <a:lstStyle/>
          <a:p>
            <a:r>
              <a:rPr lang="en-US" b="1" u="sng" dirty="0"/>
              <a:t>module contains:</a:t>
            </a:r>
            <a:endParaRPr lang="en-US" dirty="0"/>
          </a:p>
          <a:p>
            <a:r>
              <a:rPr lang="en-US" b="1" dirty="0" err="1"/>
              <a:t>Customers_entry</a:t>
            </a:r>
            <a:r>
              <a:rPr lang="en-US" b="1" dirty="0"/>
              <a:t>() </a:t>
            </a:r>
            <a:endParaRPr lang="en-US" dirty="0"/>
          </a:p>
          <a:p>
            <a:r>
              <a:rPr lang="en-US" dirty="0"/>
              <a:t>To add each customer's information, such as name, address, objects, and complete, to a list provided within this feature, and then to the main program's main list. </a:t>
            </a:r>
          </a:p>
          <a:p>
            <a:pPr algn="l" rtl="0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66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49B-064F-45EE-A0E8-409801F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2452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</a:rPr>
              <a:t>Design 2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CCE-8948-4D6E-8626-72E3963C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5295"/>
            <a:ext cx="9905998" cy="3427409"/>
          </a:xfrm>
        </p:spPr>
        <p:txBody>
          <a:bodyPr>
            <a:noAutofit/>
          </a:bodyPr>
          <a:lstStyle/>
          <a:p>
            <a:r>
              <a:rPr lang="en-US" b="1" u="sng" dirty="0"/>
              <a:t>Main program contains:</a:t>
            </a:r>
            <a:endParaRPr lang="en-US" dirty="0"/>
          </a:p>
          <a:p>
            <a:r>
              <a:rPr lang="en-US" b="1" dirty="0"/>
              <a:t>Main()</a:t>
            </a:r>
          </a:p>
          <a:p>
            <a:r>
              <a:rPr lang="en-US" dirty="0"/>
              <a:t>To do what has been asked of us, we use all of the previous tasks in the correct order.</a:t>
            </a:r>
          </a:p>
          <a:p>
            <a:r>
              <a:rPr lang="en-US" b="1" dirty="0" err="1"/>
              <a:t>Customers_cost</a:t>
            </a:r>
            <a:r>
              <a:rPr lang="en-US" b="1" dirty="0"/>
              <a:t>(</a:t>
            </a:r>
            <a:r>
              <a:rPr lang="en-US" b="1" dirty="0" err="1"/>
              <a:t>shopping_list</a:t>
            </a:r>
            <a:r>
              <a:rPr lang="en-US" b="1" dirty="0"/>
              <a:t>)</a:t>
            </a:r>
          </a:p>
          <a:p>
            <a:r>
              <a:rPr lang="en-US" dirty="0"/>
              <a:t>This function calculates total cost by iterating over all of the data in the shopping list and focusing on the fourth variable, which contains the price value.</a:t>
            </a:r>
          </a:p>
          <a:p>
            <a:r>
              <a:rPr lang="en-US" b="1" dirty="0" err="1"/>
              <a:t>Write_to_file</a:t>
            </a:r>
            <a:r>
              <a:rPr lang="en-US" b="1" dirty="0"/>
              <a:t> ()</a:t>
            </a:r>
          </a:p>
          <a:p>
            <a:r>
              <a:rPr lang="en-US" dirty="0"/>
              <a:t>We use python file methods to write the records, making sure to write and customer list line by line in the file shoplist.txt.</a:t>
            </a:r>
          </a:p>
          <a:p>
            <a:pPr marL="0" indent="0" algn="l" rtl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F2B-1BB3-4B7B-A71F-B48DA65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8296"/>
            <a:ext cx="9905998" cy="108667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effectLst/>
              </a:rPr>
              <a:t>FlowChart</a:t>
            </a: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E9277-EDC0-457B-84D6-7A0778DD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19" y="1223299"/>
            <a:ext cx="7117961" cy="51935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70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49B-064F-45EE-A0E8-409801F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27" y="131405"/>
            <a:ext cx="9905998" cy="676764"/>
          </a:xfrm>
        </p:spPr>
        <p:txBody>
          <a:bodyPr>
            <a:normAutofit fontScale="90000"/>
          </a:bodyPr>
          <a:lstStyle/>
          <a:p>
            <a:r>
              <a:rPr lang="en-US" b="1" i="1" dirty="0" err="1">
                <a:effectLst/>
              </a:rPr>
              <a:t>Implementaion</a:t>
            </a:r>
            <a:r>
              <a:rPr lang="en-US" b="1" i="1" dirty="0">
                <a:effectLst/>
              </a:rPr>
              <a:t>: Helper Module</a:t>
            </a:r>
            <a:endParaRPr lang="ar-SA" b="1" i="1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6D8BA-1F21-45A2-822D-B48002E3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147444"/>
            <a:ext cx="495369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49B-064F-45EE-A0E8-409801F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27" y="131405"/>
            <a:ext cx="9905998" cy="676764"/>
          </a:xfrm>
        </p:spPr>
        <p:txBody>
          <a:bodyPr>
            <a:normAutofit fontScale="90000"/>
          </a:bodyPr>
          <a:lstStyle/>
          <a:p>
            <a:r>
              <a:rPr lang="en-US" b="1" i="1" dirty="0" err="1">
                <a:effectLst/>
              </a:rPr>
              <a:t>Implementaion</a:t>
            </a:r>
            <a:r>
              <a:rPr lang="en-US" b="1" i="1" dirty="0">
                <a:effectLst/>
              </a:rPr>
              <a:t>: Main</a:t>
            </a:r>
            <a:endParaRPr lang="ar-SA" b="1" i="1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76E65-6922-4219-8A44-26C2664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19" y="762174"/>
            <a:ext cx="6056013" cy="59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6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49B-064F-45EE-A0E8-409801F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2452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</a:rPr>
              <a:t>Summary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CCE-8948-4D6E-8626-72E3963C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9671"/>
            <a:ext cx="9905998" cy="3427409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software demonstrates a well-organized method of implementing what the creator was required to do by using the programming style by dividing the problem into small modules as functions and then using them in a sequential order to produce the corresponding and valid output that meets our requirements.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1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77F8-CC7D-46D0-89AA-72603042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38" y="264089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effectLst/>
              </a:rPr>
              <a:t>Thank you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815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303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introduction</vt:lpstr>
      <vt:lpstr>Design 1 : module</vt:lpstr>
      <vt:lpstr>Design 2</vt:lpstr>
      <vt:lpstr>FlowChart</vt:lpstr>
      <vt:lpstr>Implementaion: Helper Module</vt:lpstr>
      <vt:lpstr>Implementaion: Main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Moubien Kayali</dc:creator>
  <cp:lastModifiedBy>Moubien Kayali</cp:lastModifiedBy>
  <cp:revision>48</cp:revision>
  <dcterms:created xsi:type="dcterms:W3CDTF">2020-04-01T14:41:08Z</dcterms:created>
  <dcterms:modified xsi:type="dcterms:W3CDTF">2021-04-23T23:04:01Z</dcterms:modified>
</cp:coreProperties>
</file>