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065-E3D8-43CF-9D20-28E452CCD266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B7335-70BB-4A9F-9ADA-33F048BE9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065-E3D8-43CF-9D20-28E452CCD266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B7335-70BB-4A9F-9ADA-33F048BE9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065-E3D8-43CF-9D20-28E452CCD266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B7335-70BB-4A9F-9ADA-33F048BE9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065-E3D8-43CF-9D20-28E452CCD266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B7335-70BB-4A9F-9ADA-33F048BE9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065-E3D8-43CF-9D20-28E452CCD266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B7335-70BB-4A9F-9ADA-33F048BE9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065-E3D8-43CF-9D20-28E452CCD266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B7335-70BB-4A9F-9ADA-33F048BE9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065-E3D8-43CF-9D20-28E452CCD266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B7335-70BB-4A9F-9ADA-33F048BE9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065-E3D8-43CF-9D20-28E452CCD266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B7335-70BB-4A9F-9ADA-33F048BE9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065-E3D8-43CF-9D20-28E452CCD266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B7335-70BB-4A9F-9ADA-33F048BE9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065-E3D8-43CF-9D20-28E452CCD266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B7335-70BB-4A9F-9ADA-33F048BE9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065-E3D8-43CF-9D20-28E452CCD266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B7335-70BB-4A9F-9ADA-33F048BE9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1000" t="-5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6065-E3D8-43CF-9D20-28E452CCD266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B7335-70BB-4A9F-9ADA-33F048BE9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1000" t="-5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8600"/>
            <a:ext cx="7772400" cy="139065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RUBIK’S CUBE</a:t>
            </a:r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1066800"/>
            <a:ext cx="6248400" cy="32004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>Three kinds of rotations called Pitch, Roll and Yaw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>Texture Mapping used to color faces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>Vectors used to store colors for each face of the cube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>Vectors Updated according to each Rotation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>Cubes are reset after 90 degree rotation in any direction but since vectors updated the colors change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>Both Concepts combine to form our rotations for the cube</a:t>
            </a: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Algerian" pitchFamily="82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1026" name="Picture 2" descr="C:\Users\Dell\Documents\Visual Studio 2010\Projects\Final - 17100181-17100047\Capture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636743"/>
            <a:ext cx="2057400" cy="2051523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  <p:pic>
        <p:nvPicPr>
          <p:cNvPr id="1027" name="Picture 3" descr="C:\Users\Dell\Documents\Visual Studio 2010\Projects\Final - 17100181-17100047\Captur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644558"/>
            <a:ext cx="2057399" cy="203395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  <p:pic>
        <p:nvPicPr>
          <p:cNvPr id="1028" name="Picture 4" descr="C:\Users\Dell\Documents\Visual Studio 2010\Projects\Final - 17100181-17100047\Capture2.PN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228600" y="4648200"/>
            <a:ext cx="2057400" cy="2042770"/>
          </a:xfrm>
          <a:prstGeom prst="rect">
            <a:avLst/>
          </a:prstGeom>
          <a:noFill/>
          <a:effectLst>
            <a:outerShdw blurRad="1003300" dist="50800" dir="15600000" sx="145000" sy="145000" algn="ctr" rotWithShape="0">
              <a:srgbClr val="000000">
                <a:alpha val="26000"/>
              </a:srgb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4" name="Picture 2" descr="C:\Users\Dell\Documents\Visual Studio 2010\Projects\Final - 17100181-17100047\Capture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4648200"/>
            <a:ext cx="2133600" cy="199705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62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RUBIK’S CUBE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Dell</dc:creator>
  <cp:lastModifiedBy>Dell</cp:lastModifiedBy>
  <cp:revision>12</cp:revision>
  <dcterms:created xsi:type="dcterms:W3CDTF">2015-12-14T21:45:28Z</dcterms:created>
  <dcterms:modified xsi:type="dcterms:W3CDTF">2015-12-15T05:25:12Z</dcterms:modified>
</cp:coreProperties>
</file>