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91" autoAdjust="0"/>
    <p:restoredTop sz="99362" autoAdjust="0"/>
  </p:normalViewPr>
  <p:slideViewPr>
    <p:cSldViewPr snapToGrid="0" snapToObjects="1">
      <p:cViewPr varScale="1">
        <p:scale>
          <a:sx n="103" d="100"/>
          <a:sy n="103" d="100"/>
        </p:scale>
        <p:origin x="-1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7F44-5ED8-9F4C-9FE7-A6A0A690FD0C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B667-24A5-BE4D-A07B-ED4A4742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7721" y="3863852"/>
            <a:ext cx="7767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Download data at:</a:t>
            </a:r>
          </a:p>
          <a:p>
            <a:r>
              <a:rPr lang="en-US" sz="3200" dirty="0" smtClean="0"/>
              <a:t>http://</a:t>
            </a:r>
            <a:r>
              <a:rPr lang="en-US" sz="3200" dirty="0" err="1" smtClean="0"/>
              <a:t>www.andrew.cmu.edu</a:t>
            </a:r>
            <a:r>
              <a:rPr lang="en-US" sz="3200" dirty="0" smtClean="0"/>
              <a:t>/user/</a:t>
            </a:r>
            <a:r>
              <a:rPr lang="en-US" sz="3200" dirty="0" err="1" smtClean="0"/>
              <a:t>skuhlman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7721" y="2104321"/>
            <a:ext cx="7348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Sandra Kuhlman, PhD.   Biological Sciences</a:t>
            </a:r>
          </a:p>
          <a:p>
            <a:r>
              <a:rPr lang="en-US" sz="2800" dirty="0" smtClean="0"/>
              <a:t>Steve Chase, PhD.  BME</a:t>
            </a:r>
          </a:p>
          <a:p>
            <a:r>
              <a:rPr lang="en-US" sz="2400" dirty="0" smtClean="0"/>
              <a:t>In collaboration with </a:t>
            </a:r>
            <a:r>
              <a:rPr lang="en-US" sz="2400" dirty="0" err="1" smtClean="0"/>
              <a:t>Aryn</a:t>
            </a:r>
            <a:r>
              <a:rPr lang="en-US" sz="2400" dirty="0" smtClean="0"/>
              <a:t> </a:t>
            </a:r>
            <a:r>
              <a:rPr lang="en-US" sz="2400" dirty="0" err="1" smtClean="0"/>
              <a:t>Gittis</a:t>
            </a:r>
            <a:r>
              <a:rPr lang="en-US" sz="2400" dirty="0" smtClean="0"/>
              <a:t>, PhD.  Biological Sciences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179" y="401725"/>
            <a:ext cx="8202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800000"/>
                </a:solidFill>
              </a:rPr>
              <a:t>What does the motor cortex encode?</a:t>
            </a:r>
          </a:p>
          <a:p>
            <a:r>
              <a:rPr lang="en-US" sz="2400" i="1" dirty="0" smtClean="0">
                <a:solidFill>
                  <a:srgbClr val="800000"/>
                </a:solidFill>
              </a:rPr>
              <a:t>Specifically, how is running represented in mouse motor cortex?</a:t>
            </a:r>
            <a:endParaRPr lang="en-US" sz="2400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81" y="78825"/>
            <a:ext cx="492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Download data at: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http://</a:t>
            </a:r>
            <a:r>
              <a:rPr lang="en-US" sz="2000" dirty="0" err="1" smtClean="0">
                <a:solidFill>
                  <a:schemeClr val="bg1"/>
                </a:solidFill>
              </a:rPr>
              <a:t>www.andrew.cmu.edu</a:t>
            </a:r>
            <a:r>
              <a:rPr lang="en-US" sz="2000" dirty="0" smtClean="0">
                <a:solidFill>
                  <a:schemeClr val="bg1"/>
                </a:solidFill>
              </a:rPr>
              <a:t>/user/</a:t>
            </a:r>
            <a:r>
              <a:rPr lang="en-US" sz="2000" dirty="0" err="1" smtClean="0">
                <a:solidFill>
                  <a:schemeClr val="bg1"/>
                </a:solidFill>
              </a:rPr>
              <a:t>skuhlman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280" y="986543"/>
            <a:ext cx="867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Data recorded from the motor cortex of a mouse while he is running in various directions (or just holding still) on a floating </a:t>
            </a:r>
            <a:r>
              <a:rPr lang="en-US" sz="2000" dirty="0" err="1" smtClean="0">
                <a:solidFill>
                  <a:srgbClr val="FFFFFF"/>
                </a:solidFill>
              </a:rPr>
              <a:t>styrofoam</a:t>
            </a:r>
            <a:r>
              <a:rPr lang="en-US" sz="2000" dirty="0" smtClean="0">
                <a:solidFill>
                  <a:srgbClr val="FFFFFF"/>
                </a:solidFill>
              </a:rPr>
              <a:t> sphere.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81" y="78825"/>
            <a:ext cx="492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Download data at: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http://</a:t>
            </a:r>
            <a:r>
              <a:rPr lang="en-US" sz="2000" dirty="0" err="1" smtClean="0">
                <a:solidFill>
                  <a:schemeClr val="bg1"/>
                </a:solidFill>
              </a:rPr>
              <a:t>www.andrew.cmu.edu</a:t>
            </a:r>
            <a:r>
              <a:rPr lang="en-US" sz="2000" dirty="0" smtClean="0">
                <a:solidFill>
                  <a:schemeClr val="bg1"/>
                </a:solidFill>
              </a:rPr>
              <a:t>/user/</a:t>
            </a:r>
            <a:r>
              <a:rPr lang="en-US" sz="2000" dirty="0" err="1" smtClean="0">
                <a:solidFill>
                  <a:schemeClr val="bg1"/>
                </a:solidFill>
              </a:rPr>
              <a:t>skuhlman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280" y="986543"/>
            <a:ext cx="867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Data recorded from the motor cortex of a mouse while he is running in various directions (or just holding still) on a floating </a:t>
            </a:r>
            <a:r>
              <a:rPr lang="en-US" sz="2000" dirty="0" err="1" smtClean="0">
                <a:solidFill>
                  <a:srgbClr val="FFFFFF"/>
                </a:solidFill>
              </a:rPr>
              <a:t>styrofoam</a:t>
            </a:r>
            <a:r>
              <a:rPr lang="en-US" sz="2000" dirty="0" smtClean="0">
                <a:solidFill>
                  <a:srgbClr val="FFFFFF"/>
                </a:solidFill>
              </a:rPr>
              <a:t> sphere.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413"/>
            <a:ext cx="9144000" cy="2918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1746" y="2828210"/>
            <a:ext cx="452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Cell ID #3 of 124 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plot(</a:t>
            </a:r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data.sig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(:,3))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7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81" y="148610"/>
            <a:ext cx="492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data at:</a:t>
            </a:r>
          </a:p>
          <a:p>
            <a:r>
              <a:rPr lang="en-US" sz="2000" dirty="0" smtClean="0"/>
              <a:t>http://</a:t>
            </a:r>
            <a:r>
              <a:rPr lang="en-US" sz="2000" dirty="0" err="1" smtClean="0"/>
              <a:t>www.andrew.cmu.edu</a:t>
            </a:r>
            <a:r>
              <a:rPr lang="en-US" sz="2000" dirty="0" smtClean="0"/>
              <a:t>/user/</a:t>
            </a:r>
            <a:r>
              <a:rPr lang="en-US" sz="2000" dirty="0" err="1" smtClean="0"/>
              <a:t>skuhlman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21258" y="1445567"/>
            <a:ext cx="384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Overview and Format of Data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442" y="2109407"/>
            <a:ext cx="7917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are providing a time series of fluorescence activity from 124 simultaneously recorded neurons. </a:t>
            </a:r>
          </a:p>
          <a:p>
            <a:endParaRPr lang="en-US" sz="2000" dirty="0"/>
          </a:p>
          <a:p>
            <a:r>
              <a:rPr lang="en-US" sz="2000" dirty="0" smtClean="0"/>
              <a:t>Your task is to see if you can find a relationship between the neural activity and the mouse's behavior.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3442" y="4080261"/>
            <a:ext cx="813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data are available as a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(.mat) file, 25 MB in size.  The .mat file consists of a single variable called data, a structure with the following fields: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data.sig</a:t>
            </a:r>
            <a:endParaRPr lang="en-US" sz="2000" dirty="0" smtClean="0"/>
          </a:p>
          <a:p>
            <a:r>
              <a:rPr lang="en-US" sz="2000" dirty="0" err="1" smtClean="0"/>
              <a:t>data.label</a:t>
            </a:r>
            <a:endParaRPr lang="en-US" sz="2000" dirty="0" smtClean="0"/>
          </a:p>
          <a:p>
            <a:r>
              <a:rPr lang="en-US" sz="2000" dirty="0" err="1" smtClean="0"/>
              <a:t>data.first_file_inds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76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81" y="148610"/>
            <a:ext cx="492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data at:</a:t>
            </a:r>
          </a:p>
          <a:p>
            <a:r>
              <a:rPr lang="en-US" sz="2000" dirty="0" smtClean="0"/>
              <a:t>http://</a:t>
            </a:r>
            <a:r>
              <a:rPr lang="en-US" sz="2000" dirty="0" err="1" smtClean="0"/>
              <a:t>www.andrew.cmu.edu</a:t>
            </a:r>
            <a:r>
              <a:rPr lang="en-US" sz="2000" dirty="0" smtClean="0"/>
              <a:t>/user/</a:t>
            </a:r>
            <a:r>
              <a:rPr lang="en-US" sz="2000" dirty="0" err="1" smtClean="0"/>
              <a:t>skuhlman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96266" y="2941834"/>
            <a:ext cx="663327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Further reading:</a:t>
            </a:r>
          </a:p>
          <a:p>
            <a:endParaRPr lang="en-US" sz="800" dirty="0" smtClean="0"/>
          </a:p>
          <a:p>
            <a:r>
              <a:rPr lang="en-US" sz="2800" b="1" dirty="0" smtClean="0"/>
              <a:t>Calcium imaging and neural coding</a:t>
            </a:r>
          </a:p>
          <a:p>
            <a:r>
              <a:rPr lang="en-US" sz="2800" dirty="0" smtClean="0"/>
              <a:t>Kuhlman et al. </a:t>
            </a:r>
            <a:r>
              <a:rPr lang="en-US" sz="2800" i="1" dirty="0" smtClean="0"/>
              <a:t>Nature</a:t>
            </a:r>
            <a:r>
              <a:rPr lang="en-US" sz="2800" dirty="0" smtClean="0"/>
              <a:t> 2013 PMID 23975100</a:t>
            </a:r>
          </a:p>
          <a:p>
            <a:r>
              <a:rPr lang="en-US" sz="2800" dirty="0" smtClean="0"/>
              <a:t>Keller et al. </a:t>
            </a:r>
            <a:r>
              <a:rPr lang="en-US" sz="2800" i="1" dirty="0" smtClean="0"/>
              <a:t>Neuron</a:t>
            </a:r>
            <a:r>
              <a:rPr lang="en-US" sz="2800" dirty="0" smtClean="0"/>
              <a:t> 2012 PMID 22681686</a:t>
            </a:r>
          </a:p>
          <a:p>
            <a:r>
              <a:rPr lang="en-US" sz="2800" dirty="0" smtClean="0"/>
              <a:t>Li et al. </a:t>
            </a:r>
            <a:r>
              <a:rPr lang="en-US" sz="2800" i="1" dirty="0" smtClean="0"/>
              <a:t>Nature</a:t>
            </a:r>
            <a:r>
              <a:rPr lang="en-US" sz="2800" dirty="0" smtClean="0"/>
              <a:t> 2015 PMID 25731172</a:t>
            </a:r>
          </a:p>
          <a:p>
            <a:r>
              <a:rPr lang="en-US" sz="2800" b="1" dirty="0" smtClean="0"/>
              <a:t>Motor cortex</a:t>
            </a:r>
          </a:p>
          <a:p>
            <a:r>
              <a:rPr lang="en-US" sz="2800" dirty="0" err="1" smtClean="0"/>
              <a:t>Golub</a:t>
            </a:r>
            <a:r>
              <a:rPr lang="en-US" sz="2800" dirty="0" smtClean="0"/>
              <a:t>…Chase. </a:t>
            </a:r>
            <a:r>
              <a:rPr lang="en-US" sz="2800" i="1" dirty="0" err="1" smtClean="0"/>
              <a:t>Elife</a:t>
            </a:r>
            <a:r>
              <a:rPr lang="en-US" sz="2800" dirty="0" smtClean="0"/>
              <a:t> 2015 PMID 26646183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3281" y="1012323"/>
            <a:ext cx="8610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The challenge: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How well can you predict what the mouse is doing from the fluorescence?</a:t>
            </a: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316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Kuhlman</dc:creator>
  <cp:lastModifiedBy>Gerry Balbier</cp:lastModifiedBy>
  <cp:revision>17</cp:revision>
  <dcterms:created xsi:type="dcterms:W3CDTF">2016-05-24T11:39:02Z</dcterms:created>
  <dcterms:modified xsi:type="dcterms:W3CDTF">2016-05-24T16:48:54Z</dcterms:modified>
</cp:coreProperties>
</file>