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4"/>
  </p:normalViewPr>
  <p:slideViewPr>
    <p:cSldViewPr snapToGrid="0" snapToObjects="1">
      <p:cViewPr varScale="1">
        <p:scale>
          <a:sx n="114" d="100"/>
          <a:sy n="114" d="100"/>
        </p:scale>
        <p:origin x="4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7213B-7E38-49F7-80B3-97DFA220474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FC49C2-174D-43FA-8552-CAB711FD4EB2}">
      <dgm:prSet/>
      <dgm:spPr/>
      <dgm:t>
        <a:bodyPr/>
        <a:lstStyle/>
        <a:p>
          <a:r>
            <a:rPr lang="en-US"/>
            <a:t>- Basic Image Manipulation Techniques</a:t>
          </a:r>
        </a:p>
      </dgm:t>
    </dgm:pt>
    <dgm:pt modelId="{769A0E79-F0BE-4366-8624-AEBB663E7BAC}" type="parTrans" cxnId="{B37C30CB-6DB3-41BD-BE30-D17B1027AE91}">
      <dgm:prSet/>
      <dgm:spPr/>
      <dgm:t>
        <a:bodyPr/>
        <a:lstStyle/>
        <a:p>
          <a:endParaRPr lang="en-US"/>
        </a:p>
      </dgm:t>
    </dgm:pt>
    <dgm:pt modelId="{885A3167-1583-4931-825D-D3183C3FC6C9}" type="sibTrans" cxnId="{B37C30CB-6DB3-41BD-BE30-D17B1027AE91}">
      <dgm:prSet/>
      <dgm:spPr/>
      <dgm:t>
        <a:bodyPr/>
        <a:lstStyle/>
        <a:p>
          <a:endParaRPr lang="en-US"/>
        </a:p>
      </dgm:t>
    </dgm:pt>
    <dgm:pt modelId="{143D8DEE-F28D-4A5C-A72C-286038E0D8F0}">
      <dgm:prSet/>
      <dgm:spPr/>
      <dgm:t>
        <a:bodyPr/>
        <a:lstStyle/>
        <a:p>
          <a:r>
            <a:rPr lang="en-US"/>
            <a:t>- Introduction to Image Filtering &amp; Processing</a:t>
          </a:r>
        </a:p>
      </dgm:t>
    </dgm:pt>
    <dgm:pt modelId="{C361A81A-043B-42FC-9799-57C4349255C9}" type="parTrans" cxnId="{FBB545A2-7BC8-4935-8F81-C1D3F3F375A1}">
      <dgm:prSet/>
      <dgm:spPr/>
      <dgm:t>
        <a:bodyPr/>
        <a:lstStyle/>
        <a:p>
          <a:endParaRPr lang="en-US"/>
        </a:p>
      </dgm:t>
    </dgm:pt>
    <dgm:pt modelId="{F574AC59-CD55-47D2-A9E1-C6ABB8D94B4A}" type="sibTrans" cxnId="{FBB545A2-7BC8-4935-8F81-C1D3F3F375A1}">
      <dgm:prSet/>
      <dgm:spPr/>
      <dgm:t>
        <a:bodyPr/>
        <a:lstStyle/>
        <a:p>
          <a:endParaRPr lang="en-US"/>
        </a:p>
      </dgm:t>
    </dgm:pt>
    <dgm:pt modelId="{3BBEB4D9-9ED2-4E8C-B274-0E9EAD6922D2}">
      <dgm:prSet/>
      <dgm:spPr/>
      <dgm:t>
        <a:bodyPr/>
        <a:lstStyle/>
        <a:p>
          <a:r>
            <a:rPr lang="en-US"/>
            <a:t>- Implementing Filters Using OpenCV (cv2.filter2D)</a:t>
          </a:r>
        </a:p>
      </dgm:t>
    </dgm:pt>
    <dgm:pt modelId="{D127631F-165E-4781-8F58-521061D3D2F1}" type="parTrans" cxnId="{7BBD9A2E-6A83-40BC-92A2-0AA8956CBBD1}">
      <dgm:prSet/>
      <dgm:spPr/>
      <dgm:t>
        <a:bodyPr/>
        <a:lstStyle/>
        <a:p>
          <a:endParaRPr lang="en-US"/>
        </a:p>
      </dgm:t>
    </dgm:pt>
    <dgm:pt modelId="{2154D4DC-41A1-494E-B56A-84A3AC7FCFC6}" type="sibTrans" cxnId="{7BBD9A2E-6A83-40BC-92A2-0AA8956CBBD1}">
      <dgm:prSet/>
      <dgm:spPr/>
      <dgm:t>
        <a:bodyPr/>
        <a:lstStyle/>
        <a:p>
          <a:endParaRPr lang="en-US"/>
        </a:p>
      </dgm:t>
    </dgm:pt>
    <dgm:pt modelId="{D53F9FB2-7CF0-4784-AD43-3CA789D33803}">
      <dgm:prSet/>
      <dgm:spPr/>
      <dgm:t>
        <a:bodyPr/>
        <a:lstStyle/>
        <a:p>
          <a:r>
            <a:rPr lang="en-US"/>
            <a:t>- Using scikit-image for Image Processing</a:t>
          </a:r>
        </a:p>
      </dgm:t>
    </dgm:pt>
    <dgm:pt modelId="{F4FE4CB1-9A1C-4052-B21E-E56AC92D8236}" type="parTrans" cxnId="{9BAFDB22-4A4B-4CB5-B6F5-3D9B4AB60C07}">
      <dgm:prSet/>
      <dgm:spPr/>
      <dgm:t>
        <a:bodyPr/>
        <a:lstStyle/>
        <a:p>
          <a:endParaRPr lang="en-US"/>
        </a:p>
      </dgm:t>
    </dgm:pt>
    <dgm:pt modelId="{D2AE60A5-CD72-4005-917C-4AF12AD5F214}" type="sibTrans" cxnId="{9BAFDB22-4A4B-4CB5-B6F5-3D9B4AB60C07}">
      <dgm:prSet/>
      <dgm:spPr/>
      <dgm:t>
        <a:bodyPr/>
        <a:lstStyle/>
        <a:p>
          <a:endParaRPr lang="en-US"/>
        </a:p>
      </dgm:t>
    </dgm:pt>
    <dgm:pt modelId="{E176236E-3FB9-4E0B-B8D9-0C1B62206B7F}">
      <dgm:prSet/>
      <dgm:spPr/>
      <dgm:t>
        <a:bodyPr/>
        <a:lstStyle/>
        <a:p>
          <a:r>
            <a:rPr lang="en-US"/>
            <a:t>- Techniques: Thresholding, Edge Detection, and More</a:t>
          </a:r>
        </a:p>
      </dgm:t>
    </dgm:pt>
    <dgm:pt modelId="{71BE87AB-3B17-4EA2-924C-8FBB312E4BD8}" type="parTrans" cxnId="{21AC99D5-BB53-4EA0-A013-600A2ACF286D}">
      <dgm:prSet/>
      <dgm:spPr/>
      <dgm:t>
        <a:bodyPr/>
        <a:lstStyle/>
        <a:p>
          <a:endParaRPr lang="en-US"/>
        </a:p>
      </dgm:t>
    </dgm:pt>
    <dgm:pt modelId="{020BD5AD-634F-47A2-BE44-2C4404B7A9E5}" type="sibTrans" cxnId="{21AC99D5-BB53-4EA0-A013-600A2ACF286D}">
      <dgm:prSet/>
      <dgm:spPr/>
      <dgm:t>
        <a:bodyPr/>
        <a:lstStyle/>
        <a:p>
          <a:endParaRPr lang="en-US"/>
        </a:p>
      </dgm:t>
    </dgm:pt>
    <dgm:pt modelId="{0BDF945E-ACC9-4835-91FE-A4DD7091C767}" type="pres">
      <dgm:prSet presAssocID="{8237213B-7E38-49F7-80B3-97DFA220474E}" presName="root" presStyleCnt="0">
        <dgm:presLayoutVars>
          <dgm:dir/>
          <dgm:resizeHandles val="exact"/>
        </dgm:presLayoutVars>
      </dgm:prSet>
      <dgm:spPr/>
    </dgm:pt>
    <dgm:pt modelId="{5E99DDF0-11B5-424C-8976-ECE65125ED1B}" type="pres">
      <dgm:prSet presAssocID="{8237213B-7E38-49F7-80B3-97DFA220474E}" presName="container" presStyleCnt="0">
        <dgm:presLayoutVars>
          <dgm:dir/>
          <dgm:resizeHandles val="exact"/>
        </dgm:presLayoutVars>
      </dgm:prSet>
      <dgm:spPr/>
    </dgm:pt>
    <dgm:pt modelId="{302B8644-8323-43D7-8574-DB943F7B2ACB}" type="pres">
      <dgm:prSet presAssocID="{6DFC49C2-174D-43FA-8552-CAB711FD4EB2}" presName="compNode" presStyleCnt="0"/>
      <dgm:spPr/>
    </dgm:pt>
    <dgm:pt modelId="{507052DD-2D4F-4678-AC2D-71979CE08A9E}" type="pres">
      <dgm:prSet presAssocID="{6DFC49C2-174D-43FA-8552-CAB711FD4EB2}" presName="iconBgRect" presStyleLbl="bgShp" presStyleIdx="0" presStyleCnt="5"/>
      <dgm:spPr/>
    </dgm:pt>
    <dgm:pt modelId="{60F6462D-EAB0-4768-86CA-256CD088E992}" type="pres">
      <dgm:prSet presAssocID="{6DFC49C2-174D-43FA-8552-CAB711FD4E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96B7C8CD-315A-4E1F-A873-E67C979196D0}" type="pres">
      <dgm:prSet presAssocID="{6DFC49C2-174D-43FA-8552-CAB711FD4EB2}" presName="spaceRect" presStyleCnt="0"/>
      <dgm:spPr/>
    </dgm:pt>
    <dgm:pt modelId="{4229467A-F2D8-44E6-8123-827603CB0DBE}" type="pres">
      <dgm:prSet presAssocID="{6DFC49C2-174D-43FA-8552-CAB711FD4EB2}" presName="textRect" presStyleLbl="revTx" presStyleIdx="0" presStyleCnt="5">
        <dgm:presLayoutVars>
          <dgm:chMax val="1"/>
          <dgm:chPref val="1"/>
        </dgm:presLayoutVars>
      </dgm:prSet>
      <dgm:spPr/>
    </dgm:pt>
    <dgm:pt modelId="{979763E1-270E-4A85-8758-CD5FB3596FE0}" type="pres">
      <dgm:prSet presAssocID="{885A3167-1583-4931-825D-D3183C3FC6C9}" presName="sibTrans" presStyleLbl="sibTrans2D1" presStyleIdx="0" presStyleCnt="0"/>
      <dgm:spPr/>
    </dgm:pt>
    <dgm:pt modelId="{2B289F80-A2A8-4E4D-A1D7-DE02A542F60E}" type="pres">
      <dgm:prSet presAssocID="{143D8DEE-F28D-4A5C-A72C-286038E0D8F0}" presName="compNode" presStyleCnt="0"/>
      <dgm:spPr/>
    </dgm:pt>
    <dgm:pt modelId="{B3D36937-1A81-4ED2-B41A-2D3F51543F4A}" type="pres">
      <dgm:prSet presAssocID="{143D8DEE-F28D-4A5C-A72C-286038E0D8F0}" presName="iconBgRect" presStyleLbl="bgShp" presStyleIdx="1" presStyleCnt="5"/>
      <dgm:spPr/>
    </dgm:pt>
    <dgm:pt modelId="{C8DB5D6B-5D5A-44C2-978B-5DAD0DCDFFCD}" type="pres">
      <dgm:prSet presAssocID="{143D8DEE-F28D-4A5C-A72C-286038E0D8F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5C79E3A-0D77-4D42-A74F-870A15559ADD}" type="pres">
      <dgm:prSet presAssocID="{143D8DEE-F28D-4A5C-A72C-286038E0D8F0}" presName="spaceRect" presStyleCnt="0"/>
      <dgm:spPr/>
    </dgm:pt>
    <dgm:pt modelId="{457CB420-38A5-46C2-AE8E-B05C390B6301}" type="pres">
      <dgm:prSet presAssocID="{143D8DEE-F28D-4A5C-A72C-286038E0D8F0}" presName="textRect" presStyleLbl="revTx" presStyleIdx="1" presStyleCnt="5">
        <dgm:presLayoutVars>
          <dgm:chMax val="1"/>
          <dgm:chPref val="1"/>
        </dgm:presLayoutVars>
      </dgm:prSet>
      <dgm:spPr/>
    </dgm:pt>
    <dgm:pt modelId="{FFD7ED41-2A2E-4D6A-8B7B-26306844BFE0}" type="pres">
      <dgm:prSet presAssocID="{F574AC59-CD55-47D2-A9E1-C6ABB8D94B4A}" presName="sibTrans" presStyleLbl="sibTrans2D1" presStyleIdx="0" presStyleCnt="0"/>
      <dgm:spPr/>
    </dgm:pt>
    <dgm:pt modelId="{AF133EF1-8833-4E99-85DA-C0E240CAD4E2}" type="pres">
      <dgm:prSet presAssocID="{3BBEB4D9-9ED2-4E8C-B274-0E9EAD6922D2}" presName="compNode" presStyleCnt="0"/>
      <dgm:spPr/>
    </dgm:pt>
    <dgm:pt modelId="{FEE0EC1C-9DCC-438C-B1F3-200567D4E994}" type="pres">
      <dgm:prSet presAssocID="{3BBEB4D9-9ED2-4E8C-B274-0E9EAD6922D2}" presName="iconBgRect" presStyleLbl="bgShp" presStyleIdx="2" presStyleCnt="5"/>
      <dgm:spPr/>
    </dgm:pt>
    <dgm:pt modelId="{F46F1D2C-6608-40CB-B6C5-8CE35DB44445}" type="pres">
      <dgm:prSet presAssocID="{3BBEB4D9-9ED2-4E8C-B274-0E9EAD6922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D5DD1FA-6CA5-4505-A9F8-54E3FA81C737}" type="pres">
      <dgm:prSet presAssocID="{3BBEB4D9-9ED2-4E8C-B274-0E9EAD6922D2}" presName="spaceRect" presStyleCnt="0"/>
      <dgm:spPr/>
    </dgm:pt>
    <dgm:pt modelId="{5A0A630E-1254-45E9-8312-2A8D4E50595B}" type="pres">
      <dgm:prSet presAssocID="{3BBEB4D9-9ED2-4E8C-B274-0E9EAD6922D2}" presName="textRect" presStyleLbl="revTx" presStyleIdx="2" presStyleCnt="5">
        <dgm:presLayoutVars>
          <dgm:chMax val="1"/>
          <dgm:chPref val="1"/>
        </dgm:presLayoutVars>
      </dgm:prSet>
      <dgm:spPr/>
    </dgm:pt>
    <dgm:pt modelId="{2256B974-BC92-4A63-9451-70F9498AF18A}" type="pres">
      <dgm:prSet presAssocID="{2154D4DC-41A1-494E-B56A-84A3AC7FCFC6}" presName="sibTrans" presStyleLbl="sibTrans2D1" presStyleIdx="0" presStyleCnt="0"/>
      <dgm:spPr/>
    </dgm:pt>
    <dgm:pt modelId="{5A35FECD-C5FB-4E58-A8B4-717536B6309F}" type="pres">
      <dgm:prSet presAssocID="{D53F9FB2-7CF0-4784-AD43-3CA789D33803}" presName="compNode" presStyleCnt="0"/>
      <dgm:spPr/>
    </dgm:pt>
    <dgm:pt modelId="{394FAD78-0D86-4556-B345-EED1D9AAD7DE}" type="pres">
      <dgm:prSet presAssocID="{D53F9FB2-7CF0-4784-AD43-3CA789D33803}" presName="iconBgRect" presStyleLbl="bgShp" presStyleIdx="3" presStyleCnt="5"/>
      <dgm:spPr/>
    </dgm:pt>
    <dgm:pt modelId="{107435DD-6097-4374-BDEB-E43AC621D76C}" type="pres">
      <dgm:prSet presAssocID="{D53F9FB2-7CF0-4784-AD43-3CA789D338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5C440E8-7045-4D16-B7EE-DC62514BB707}" type="pres">
      <dgm:prSet presAssocID="{D53F9FB2-7CF0-4784-AD43-3CA789D33803}" presName="spaceRect" presStyleCnt="0"/>
      <dgm:spPr/>
    </dgm:pt>
    <dgm:pt modelId="{A95CBF22-B8D6-4F4F-8AD7-4EA2ABEC3387}" type="pres">
      <dgm:prSet presAssocID="{D53F9FB2-7CF0-4784-AD43-3CA789D33803}" presName="textRect" presStyleLbl="revTx" presStyleIdx="3" presStyleCnt="5">
        <dgm:presLayoutVars>
          <dgm:chMax val="1"/>
          <dgm:chPref val="1"/>
        </dgm:presLayoutVars>
      </dgm:prSet>
      <dgm:spPr/>
    </dgm:pt>
    <dgm:pt modelId="{5D4CFB08-C99D-4CF9-9F0F-6874163AADE7}" type="pres">
      <dgm:prSet presAssocID="{D2AE60A5-CD72-4005-917C-4AF12AD5F214}" presName="sibTrans" presStyleLbl="sibTrans2D1" presStyleIdx="0" presStyleCnt="0"/>
      <dgm:spPr/>
    </dgm:pt>
    <dgm:pt modelId="{624DF8B0-E262-435E-8D2F-180603FDF9A3}" type="pres">
      <dgm:prSet presAssocID="{E176236E-3FB9-4E0B-B8D9-0C1B62206B7F}" presName="compNode" presStyleCnt="0"/>
      <dgm:spPr/>
    </dgm:pt>
    <dgm:pt modelId="{7531307A-D545-4F2F-B903-0D69214CC545}" type="pres">
      <dgm:prSet presAssocID="{E176236E-3FB9-4E0B-B8D9-0C1B62206B7F}" presName="iconBgRect" presStyleLbl="bgShp" presStyleIdx="4" presStyleCnt="5"/>
      <dgm:spPr/>
    </dgm:pt>
    <dgm:pt modelId="{822AD973-3C76-4BB9-95E1-9244926A2E52}" type="pres">
      <dgm:prSet presAssocID="{E176236E-3FB9-4E0B-B8D9-0C1B62206B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9325FF4-6202-4D9F-8FB5-8C8B6DDB8AE5}" type="pres">
      <dgm:prSet presAssocID="{E176236E-3FB9-4E0B-B8D9-0C1B62206B7F}" presName="spaceRect" presStyleCnt="0"/>
      <dgm:spPr/>
    </dgm:pt>
    <dgm:pt modelId="{2BE3CA4B-1235-443D-9C70-FFD032FB22D0}" type="pres">
      <dgm:prSet presAssocID="{E176236E-3FB9-4E0B-B8D9-0C1B62206B7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8653309-D8AE-45C4-9A61-BB251534EE81}" type="presOf" srcId="{E176236E-3FB9-4E0B-B8D9-0C1B62206B7F}" destId="{2BE3CA4B-1235-443D-9C70-FFD032FB22D0}" srcOrd="0" destOrd="0" presId="urn:microsoft.com/office/officeart/2018/2/layout/IconCircleList"/>
    <dgm:cxn modelId="{9BAFDB22-4A4B-4CB5-B6F5-3D9B4AB60C07}" srcId="{8237213B-7E38-49F7-80B3-97DFA220474E}" destId="{D53F9FB2-7CF0-4784-AD43-3CA789D33803}" srcOrd="3" destOrd="0" parTransId="{F4FE4CB1-9A1C-4052-B21E-E56AC92D8236}" sibTransId="{D2AE60A5-CD72-4005-917C-4AF12AD5F214}"/>
    <dgm:cxn modelId="{7BBD9A2E-6A83-40BC-92A2-0AA8956CBBD1}" srcId="{8237213B-7E38-49F7-80B3-97DFA220474E}" destId="{3BBEB4D9-9ED2-4E8C-B274-0E9EAD6922D2}" srcOrd="2" destOrd="0" parTransId="{D127631F-165E-4781-8F58-521061D3D2F1}" sibTransId="{2154D4DC-41A1-494E-B56A-84A3AC7FCFC6}"/>
    <dgm:cxn modelId="{FD35C948-42BB-4AD8-945D-E0C43ED2BB83}" type="presOf" srcId="{D53F9FB2-7CF0-4784-AD43-3CA789D33803}" destId="{A95CBF22-B8D6-4F4F-8AD7-4EA2ABEC3387}" srcOrd="0" destOrd="0" presId="urn:microsoft.com/office/officeart/2018/2/layout/IconCircleList"/>
    <dgm:cxn modelId="{A06F805C-5B6A-4957-AF29-BE5E3EF13059}" type="presOf" srcId="{885A3167-1583-4931-825D-D3183C3FC6C9}" destId="{979763E1-270E-4A85-8758-CD5FB3596FE0}" srcOrd="0" destOrd="0" presId="urn:microsoft.com/office/officeart/2018/2/layout/IconCircleList"/>
    <dgm:cxn modelId="{04F21A6B-CC9E-4347-A43D-12C61E62599B}" type="presOf" srcId="{D2AE60A5-CD72-4005-917C-4AF12AD5F214}" destId="{5D4CFB08-C99D-4CF9-9F0F-6874163AADE7}" srcOrd="0" destOrd="0" presId="urn:microsoft.com/office/officeart/2018/2/layout/IconCircleList"/>
    <dgm:cxn modelId="{DA60479D-C4E3-4757-A3BE-F85D91AFF320}" type="presOf" srcId="{3BBEB4D9-9ED2-4E8C-B274-0E9EAD6922D2}" destId="{5A0A630E-1254-45E9-8312-2A8D4E50595B}" srcOrd="0" destOrd="0" presId="urn:microsoft.com/office/officeart/2018/2/layout/IconCircleList"/>
    <dgm:cxn modelId="{FBB545A2-7BC8-4935-8F81-C1D3F3F375A1}" srcId="{8237213B-7E38-49F7-80B3-97DFA220474E}" destId="{143D8DEE-F28D-4A5C-A72C-286038E0D8F0}" srcOrd="1" destOrd="0" parTransId="{C361A81A-043B-42FC-9799-57C4349255C9}" sibTransId="{F574AC59-CD55-47D2-A9E1-C6ABB8D94B4A}"/>
    <dgm:cxn modelId="{DC243FB9-739F-4AA3-B8AA-58F158256B5D}" type="presOf" srcId="{8237213B-7E38-49F7-80B3-97DFA220474E}" destId="{0BDF945E-ACC9-4835-91FE-A4DD7091C767}" srcOrd="0" destOrd="0" presId="urn:microsoft.com/office/officeart/2018/2/layout/IconCircleList"/>
    <dgm:cxn modelId="{B37C30CB-6DB3-41BD-BE30-D17B1027AE91}" srcId="{8237213B-7E38-49F7-80B3-97DFA220474E}" destId="{6DFC49C2-174D-43FA-8552-CAB711FD4EB2}" srcOrd="0" destOrd="0" parTransId="{769A0E79-F0BE-4366-8624-AEBB663E7BAC}" sibTransId="{885A3167-1583-4931-825D-D3183C3FC6C9}"/>
    <dgm:cxn modelId="{21AC99D5-BB53-4EA0-A013-600A2ACF286D}" srcId="{8237213B-7E38-49F7-80B3-97DFA220474E}" destId="{E176236E-3FB9-4E0B-B8D9-0C1B62206B7F}" srcOrd="4" destOrd="0" parTransId="{71BE87AB-3B17-4EA2-924C-8FBB312E4BD8}" sibTransId="{020BD5AD-634F-47A2-BE44-2C4404B7A9E5}"/>
    <dgm:cxn modelId="{8D8FF4E7-34A8-43B2-A00C-970288B09938}" type="presOf" srcId="{2154D4DC-41A1-494E-B56A-84A3AC7FCFC6}" destId="{2256B974-BC92-4A63-9451-70F9498AF18A}" srcOrd="0" destOrd="0" presId="urn:microsoft.com/office/officeart/2018/2/layout/IconCircleList"/>
    <dgm:cxn modelId="{EDA006F3-B4DC-4566-93A7-8A8C87A99519}" type="presOf" srcId="{143D8DEE-F28D-4A5C-A72C-286038E0D8F0}" destId="{457CB420-38A5-46C2-AE8E-B05C390B6301}" srcOrd="0" destOrd="0" presId="urn:microsoft.com/office/officeart/2018/2/layout/IconCircleList"/>
    <dgm:cxn modelId="{9C712BFE-2067-48AB-AD4E-B7D1F9A2AD74}" type="presOf" srcId="{6DFC49C2-174D-43FA-8552-CAB711FD4EB2}" destId="{4229467A-F2D8-44E6-8123-827603CB0DBE}" srcOrd="0" destOrd="0" presId="urn:microsoft.com/office/officeart/2018/2/layout/IconCircleList"/>
    <dgm:cxn modelId="{F11826FF-BC44-43A8-ADF2-525CB9EE0BF9}" type="presOf" srcId="{F574AC59-CD55-47D2-A9E1-C6ABB8D94B4A}" destId="{FFD7ED41-2A2E-4D6A-8B7B-26306844BFE0}" srcOrd="0" destOrd="0" presId="urn:microsoft.com/office/officeart/2018/2/layout/IconCircleList"/>
    <dgm:cxn modelId="{E16C945A-1669-46F5-A653-695E6D9107E7}" type="presParOf" srcId="{0BDF945E-ACC9-4835-91FE-A4DD7091C767}" destId="{5E99DDF0-11B5-424C-8976-ECE65125ED1B}" srcOrd="0" destOrd="0" presId="urn:microsoft.com/office/officeart/2018/2/layout/IconCircleList"/>
    <dgm:cxn modelId="{5F67CD4D-D8A5-4907-8B21-D4DC72361C41}" type="presParOf" srcId="{5E99DDF0-11B5-424C-8976-ECE65125ED1B}" destId="{302B8644-8323-43D7-8574-DB943F7B2ACB}" srcOrd="0" destOrd="0" presId="urn:microsoft.com/office/officeart/2018/2/layout/IconCircleList"/>
    <dgm:cxn modelId="{0DDA0E32-37CA-4870-9527-0C1BA584F5C8}" type="presParOf" srcId="{302B8644-8323-43D7-8574-DB943F7B2ACB}" destId="{507052DD-2D4F-4678-AC2D-71979CE08A9E}" srcOrd="0" destOrd="0" presId="urn:microsoft.com/office/officeart/2018/2/layout/IconCircleList"/>
    <dgm:cxn modelId="{786995AC-3459-4190-BBC3-2CF5EBE1475E}" type="presParOf" srcId="{302B8644-8323-43D7-8574-DB943F7B2ACB}" destId="{60F6462D-EAB0-4768-86CA-256CD088E992}" srcOrd="1" destOrd="0" presId="urn:microsoft.com/office/officeart/2018/2/layout/IconCircleList"/>
    <dgm:cxn modelId="{C11693A5-EF5E-4F07-AE24-D416ED541E97}" type="presParOf" srcId="{302B8644-8323-43D7-8574-DB943F7B2ACB}" destId="{96B7C8CD-315A-4E1F-A873-E67C979196D0}" srcOrd="2" destOrd="0" presId="urn:microsoft.com/office/officeart/2018/2/layout/IconCircleList"/>
    <dgm:cxn modelId="{08562A45-F06D-4934-BB39-1C345D57FD70}" type="presParOf" srcId="{302B8644-8323-43D7-8574-DB943F7B2ACB}" destId="{4229467A-F2D8-44E6-8123-827603CB0DBE}" srcOrd="3" destOrd="0" presId="urn:microsoft.com/office/officeart/2018/2/layout/IconCircleList"/>
    <dgm:cxn modelId="{2C9B4B0B-03A2-47DE-B2E4-A71BEFC7795F}" type="presParOf" srcId="{5E99DDF0-11B5-424C-8976-ECE65125ED1B}" destId="{979763E1-270E-4A85-8758-CD5FB3596FE0}" srcOrd="1" destOrd="0" presId="urn:microsoft.com/office/officeart/2018/2/layout/IconCircleList"/>
    <dgm:cxn modelId="{31C94A01-5FA2-4BE2-916D-F5CD376FFD49}" type="presParOf" srcId="{5E99DDF0-11B5-424C-8976-ECE65125ED1B}" destId="{2B289F80-A2A8-4E4D-A1D7-DE02A542F60E}" srcOrd="2" destOrd="0" presId="urn:microsoft.com/office/officeart/2018/2/layout/IconCircleList"/>
    <dgm:cxn modelId="{CA9FDC7A-3B42-4D82-803F-9A5222035359}" type="presParOf" srcId="{2B289F80-A2A8-4E4D-A1D7-DE02A542F60E}" destId="{B3D36937-1A81-4ED2-B41A-2D3F51543F4A}" srcOrd="0" destOrd="0" presId="urn:microsoft.com/office/officeart/2018/2/layout/IconCircleList"/>
    <dgm:cxn modelId="{55F12A97-F6A9-4888-B28A-5D9746045F18}" type="presParOf" srcId="{2B289F80-A2A8-4E4D-A1D7-DE02A542F60E}" destId="{C8DB5D6B-5D5A-44C2-978B-5DAD0DCDFFCD}" srcOrd="1" destOrd="0" presId="urn:microsoft.com/office/officeart/2018/2/layout/IconCircleList"/>
    <dgm:cxn modelId="{2BE6502D-9190-4FDE-A32E-2B58C13E653C}" type="presParOf" srcId="{2B289F80-A2A8-4E4D-A1D7-DE02A542F60E}" destId="{95C79E3A-0D77-4D42-A74F-870A15559ADD}" srcOrd="2" destOrd="0" presId="urn:microsoft.com/office/officeart/2018/2/layout/IconCircleList"/>
    <dgm:cxn modelId="{108774B6-3B50-4EDE-91A4-6F10C6223A75}" type="presParOf" srcId="{2B289F80-A2A8-4E4D-A1D7-DE02A542F60E}" destId="{457CB420-38A5-46C2-AE8E-B05C390B6301}" srcOrd="3" destOrd="0" presId="urn:microsoft.com/office/officeart/2018/2/layout/IconCircleList"/>
    <dgm:cxn modelId="{1286EA31-96C6-4299-A553-2D2507B033FD}" type="presParOf" srcId="{5E99DDF0-11B5-424C-8976-ECE65125ED1B}" destId="{FFD7ED41-2A2E-4D6A-8B7B-26306844BFE0}" srcOrd="3" destOrd="0" presId="urn:microsoft.com/office/officeart/2018/2/layout/IconCircleList"/>
    <dgm:cxn modelId="{07583892-663B-482C-872B-F22FC91F0029}" type="presParOf" srcId="{5E99DDF0-11B5-424C-8976-ECE65125ED1B}" destId="{AF133EF1-8833-4E99-85DA-C0E240CAD4E2}" srcOrd="4" destOrd="0" presId="urn:microsoft.com/office/officeart/2018/2/layout/IconCircleList"/>
    <dgm:cxn modelId="{CF4F38BB-A4ED-43B5-AC5E-8876A9342AB1}" type="presParOf" srcId="{AF133EF1-8833-4E99-85DA-C0E240CAD4E2}" destId="{FEE0EC1C-9DCC-438C-B1F3-200567D4E994}" srcOrd="0" destOrd="0" presId="urn:microsoft.com/office/officeart/2018/2/layout/IconCircleList"/>
    <dgm:cxn modelId="{6AFF8AD4-6A49-4F0A-B236-C68F65EE4725}" type="presParOf" srcId="{AF133EF1-8833-4E99-85DA-C0E240CAD4E2}" destId="{F46F1D2C-6608-40CB-B6C5-8CE35DB44445}" srcOrd="1" destOrd="0" presId="urn:microsoft.com/office/officeart/2018/2/layout/IconCircleList"/>
    <dgm:cxn modelId="{99557A48-9D0F-436E-BFC1-4F40356BFA89}" type="presParOf" srcId="{AF133EF1-8833-4E99-85DA-C0E240CAD4E2}" destId="{AD5DD1FA-6CA5-4505-A9F8-54E3FA81C737}" srcOrd="2" destOrd="0" presId="urn:microsoft.com/office/officeart/2018/2/layout/IconCircleList"/>
    <dgm:cxn modelId="{836DBB79-7C8A-4A16-BF37-541F03E66299}" type="presParOf" srcId="{AF133EF1-8833-4E99-85DA-C0E240CAD4E2}" destId="{5A0A630E-1254-45E9-8312-2A8D4E50595B}" srcOrd="3" destOrd="0" presId="urn:microsoft.com/office/officeart/2018/2/layout/IconCircleList"/>
    <dgm:cxn modelId="{8B9A5D1C-2FEC-4776-8A00-7D34BA623DF3}" type="presParOf" srcId="{5E99DDF0-11B5-424C-8976-ECE65125ED1B}" destId="{2256B974-BC92-4A63-9451-70F9498AF18A}" srcOrd="5" destOrd="0" presId="urn:microsoft.com/office/officeart/2018/2/layout/IconCircleList"/>
    <dgm:cxn modelId="{8A3C4E01-3B16-4947-A7BD-2AAF7E794178}" type="presParOf" srcId="{5E99DDF0-11B5-424C-8976-ECE65125ED1B}" destId="{5A35FECD-C5FB-4E58-A8B4-717536B6309F}" srcOrd="6" destOrd="0" presId="urn:microsoft.com/office/officeart/2018/2/layout/IconCircleList"/>
    <dgm:cxn modelId="{62F3D686-5D69-4A9C-AFBF-C1E31B191837}" type="presParOf" srcId="{5A35FECD-C5FB-4E58-A8B4-717536B6309F}" destId="{394FAD78-0D86-4556-B345-EED1D9AAD7DE}" srcOrd="0" destOrd="0" presId="urn:microsoft.com/office/officeart/2018/2/layout/IconCircleList"/>
    <dgm:cxn modelId="{0DAAC514-13F8-440A-88EF-EE8B340CC629}" type="presParOf" srcId="{5A35FECD-C5FB-4E58-A8B4-717536B6309F}" destId="{107435DD-6097-4374-BDEB-E43AC621D76C}" srcOrd="1" destOrd="0" presId="urn:microsoft.com/office/officeart/2018/2/layout/IconCircleList"/>
    <dgm:cxn modelId="{C719847B-9BAA-4F19-8DB7-8E679B17A7E9}" type="presParOf" srcId="{5A35FECD-C5FB-4E58-A8B4-717536B6309F}" destId="{65C440E8-7045-4D16-B7EE-DC62514BB707}" srcOrd="2" destOrd="0" presId="urn:microsoft.com/office/officeart/2018/2/layout/IconCircleList"/>
    <dgm:cxn modelId="{86545B4D-E1BD-4BAB-9EF3-B229A1333E52}" type="presParOf" srcId="{5A35FECD-C5FB-4E58-A8B4-717536B6309F}" destId="{A95CBF22-B8D6-4F4F-8AD7-4EA2ABEC3387}" srcOrd="3" destOrd="0" presId="urn:microsoft.com/office/officeart/2018/2/layout/IconCircleList"/>
    <dgm:cxn modelId="{5C197B32-A7F6-44CB-8ADA-09DE9AABA431}" type="presParOf" srcId="{5E99DDF0-11B5-424C-8976-ECE65125ED1B}" destId="{5D4CFB08-C99D-4CF9-9F0F-6874163AADE7}" srcOrd="7" destOrd="0" presId="urn:microsoft.com/office/officeart/2018/2/layout/IconCircleList"/>
    <dgm:cxn modelId="{C79F5D79-7FEA-481D-B881-EEEC91BE7F83}" type="presParOf" srcId="{5E99DDF0-11B5-424C-8976-ECE65125ED1B}" destId="{624DF8B0-E262-435E-8D2F-180603FDF9A3}" srcOrd="8" destOrd="0" presId="urn:microsoft.com/office/officeart/2018/2/layout/IconCircleList"/>
    <dgm:cxn modelId="{C42E822C-AB43-4F65-B890-4F058FAF6F8B}" type="presParOf" srcId="{624DF8B0-E262-435E-8D2F-180603FDF9A3}" destId="{7531307A-D545-4F2F-B903-0D69214CC545}" srcOrd="0" destOrd="0" presId="urn:microsoft.com/office/officeart/2018/2/layout/IconCircleList"/>
    <dgm:cxn modelId="{F77156AB-C668-474C-B9B2-58BA8BF36B6B}" type="presParOf" srcId="{624DF8B0-E262-435E-8D2F-180603FDF9A3}" destId="{822AD973-3C76-4BB9-95E1-9244926A2E52}" srcOrd="1" destOrd="0" presId="urn:microsoft.com/office/officeart/2018/2/layout/IconCircleList"/>
    <dgm:cxn modelId="{972EA654-48B9-4876-83AD-D27F010E66F6}" type="presParOf" srcId="{624DF8B0-E262-435E-8D2F-180603FDF9A3}" destId="{79325FF4-6202-4D9F-8FB5-8C8B6DDB8AE5}" srcOrd="2" destOrd="0" presId="urn:microsoft.com/office/officeart/2018/2/layout/IconCircleList"/>
    <dgm:cxn modelId="{632EFB1D-B769-4279-832F-CE5ED424F4A3}" type="presParOf" srcId="{624DF8B0-E262-435E-8D2F-180603FDF9A3}" destId="{2BE3CA4B-1235-443D-9C70-FFD032FB22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B527C-BE77-4641-A1CF-535C00CE197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558A38-2C60-4481-B999-F10718674F15}">
      <dgm:prSet/>
      <dgm:spPr/>
      <dgm:t>
        <a:bodyPr/>
        <a:lstStyle/>
        <a:p>
          <a:pPr>
            <a:defRPr cap="all"/>
          </a:pPr>
          <a:r>
            <a:rPr lang="en-US"/>
            <a:t>Resizing: Change image dimensions</a:t>
          </a:r>
        </a:p>
      </dgm:t>
    </dgm:pt>
    <dgm:pt modelId="{B8CA8656-2192-448E-B67A-32FAAA467953}" type="parTrans" cxnId="{C17599EA-1804-4F95-AE1C-72CBE52F6BF8}">
      <dgm:prSet/>
      <dgm:spPr/>
      <dgm:t>
        <a:bodyPr/>
        <a:lstStyle/>
        <a:p>
          <a:endParaRPr lang="en-US"/>
        </a:p>
      </dgm:t>
    </dgm:pt>
    <dgm:pt modelId="{EC63CB01-CC2E-472B-A666-9FF3DC88A7C3}" type="sibTrans" cxnId="{C17599EA-1804-4F95-AE1C-72CBE52F6BF8}">
      <dgm:prSet/>
      <dgm:spPr/>
      <dgm:t>
        <a:bodyPr/>
        <a:lstStyle/>
        <a:p>
          <a:endParaRPr lang="en-US"/>
        </a:p>
      </dgm:t>
    </dgm:pt>
    <dgm:pt modelId="{28483665-9F2E-4BFE-A4CB-39A51C14DE8F}">
      <dgm:prSet/>
      <dgm:spPr/>
      <dgm:t>
        <a:bodyPr/>
        <a:lstStyle/>
        <a:p>
          <a:pPr>
            <a:defRPr cap="all"/>
          </a:pPr>
          <a:r>
            <a:rPr lang="en-US"/>
            <a:t>Cropping: Extract a region of interest (ROI)</a:t>
          </a:r>
        </a:p>
      </dgm:t>
    </dgm:pt>
    <dgm:pt modelId="{DF883E78-5274-4D0D-913F-DC58F949C7D3}" type="parTrans" cxnId="{B56F7B62-D29A-4FFA-8A0B-9CA8115A4C0D}">
      <dgm:prSet/>
      <dgm:spPr/>
      <dgm:t>
        <a:bodyPr/>
        <a:lstStyle/>
        <a:p>
          <a:endParaRPr lang="en-US"/>
        </a:p>
      </dgm:t>
    </dgm:pt>
    <dgm:pt modelId="{62186C26-8E85-4254-9489-5C7334EF797F}" type="sibTrans" cxnId="{B56F7B62-D29A-4FFA-8A0B-9CA8115A4C0D}">
      <dgm:prSet/>
      <dgm:spPr/>
      <dgm:t>
        <a:bodyPr/>
        <a:lstStyle/>
        <a:p>
          <a:endParaRPr lang="en-US"/>
        </a:p>
      </dgm:t>
    </dgm:pt>
    <dgm:pt modelId="{6FCCAD6C-BCA9-4789-9B92-17426F044D9C}">
      <dgm:prSet/>
      <dgm:spPr/>
      <dgm:t>
        <a:bodyPr/>
        <a:lstStyle/>
        <a:p>
          <a:pPr>
            <a:defRPr cap="all"/>
          </a:pPr>
          <a:r>
            <a:rPr lang="en-US"/>
            <a:t>Rotating &amp; Flipping: Reorient images</a:t>
          </a:r>
        </a:p>
      </dgm:t>
    </dgm:pt>
    <dgm:pt modelId="{789806AF-C153-41A8-9973-E6C2B3DA6687}" type="parTrans" cxnId="{F6EE6710-20CA-4D4B-BD1E-74E61B03AF45}">
      <dgm:prSet/>
      <dgm:spPr/>
      <dgm:t>
        <a:bodyPr/>
        <a:lstStyle/>
        <a:p>
          <a:endParaRPr lang="en-US"/>
        </a:p>
      </dgm:t>
    </dgm:pt>
    <dgm:pt modelId="{E7B65BCE-C9E9-4BEB-8E6D-E8B85E4A49B5}" type="sibTrans" cxnId="{F6EE6710-20CA-4D4B-BD1E-74E61B03AF45}">
      <dgm:prSet/>
      <dgm:spPr/>
      <dgm:t>
        <a:bodyPr/>
        <a:lstStyle/>
        <a:p>
          <a:endParaRPr lang="en-US"/>
        </a:p>
      </dgm:t>
    </dgm:pt>
    <dgm:pt modelId="{78CED898-B7EC-41DB-90A3-9D5F681C593E}">
      <dgm:prSet/>
      <dgm:spPr/>
      <dgm:t>
        <a:bodyPr/>
        <a:lstStyle/>
        <a:p>
          <a:pPr>
            <a:defRPr cap="all"/>
          </a:pPr>
          <a:r>
            <a:rPr lang="en-US"/>
            <a:t>Color Conversions: RGB ↔ Grayscale, RGB ↔ HSV</a:t>
          </a:r>
        </a:p>
      </dgm:t>
    </dgm:pt>
    <dgm:pt modelId="{9EB84D62-226F-4FF7-92B7-58488BE6D4DD}" type="parTrans" cxnId="{47AEB3CC-46C9-4730-BF69-D9C10598DB69}">
      <dgm:prSet/>
      <dgm:spPr/>
      <dgm:t>
        <a:bodyPr/>
        <a:lstStyle/>
        <a:p>
          <a:endParaRPr lang="en-US"/>
        </a:p>
      </dgm:t>
    </dgm:pt>
    <dgm:pt modelId="{E8056466-F530-4ACA-BB66-FB4AF560EF16}" type="sibTrans" cxnId="{47AEB3CC-46C9-4730-BF69-D9C10598DB69}">
      <dgm:prSet/>
      <dgm:spPr/>
      <dgm:t>
        <a:bodyPr/>
        <a:lstStyle/>
        <a:p>
          <a:endParaRPr lang="en-US"/>
        </a:p>
      </dgm:t>
    </dgm:pt>
    <dgm:pt modelId="{DFB70B63-48E8-478E-9F6E-A9876B196235}" type="pres">
      <dgm:prSet presAssocID="{DB4B527C-BE77-4641-A1CF-535C00CE197C}" presName="root" presStyleCnt="0">
        <dgm:presLayoutVars>
          <dgm:dir/>
          <dgm:resizeHandles val="exact"/>
        </dgm:presLayoutVars>
      </dgm:prSet>
      <dgm:spPr/>
    </dgm:pt>
    <dgm:pt modelId="{009AA0CA-DB96-4E46-99A5-F6806930197C}" type="pres">
      <dgm:prSet presAssocID="{48558A38-2C60-4481-B999-F10718674F15}" presName="compNode" presStyleCnt="0"/>
      <dgm:spPr/>
    </dgm:pt>
    <dgm:pt modelId="{B1E113A8-3AA5-4163-BD75-9DA87020234A}" type="pres">
      <dgm:prSet presAssocID="{48558A38-2C60-4481-B999-F10718674F15}" presName="iconBgRect" presStyleLbl="bgShp" presStyleIdx="0" presStyleCnt="4"/>
      <dgm:spPr/>
    </dgm:pt>
    <dgm:pt modelId="{F24D6484-08AE-4046-B0B6-C67755299253}" type="pres">
      <dgm:prSet presAssocID="{48558A38-2C60-4481-B999-F10718674F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9C581D6-5839-45D2-BD54-EBD33ECF1D08}" type="pres">
      <dgm:prSet presAssocID="{48558A38-2C60-4481-B999-F10718674F15}" presName="spaceRect" presStyleCnt="0"/>
      <dgm:spPr/>
    </dgm:pt>
    <dgm:pt modelId="{A9A54AC3-5922-4351-AB37-E89E9EF116CE}" type="pres">
      <dgm:prSet presAssocID="{48558A38-2C60-4481-B999-F10718674F15}" presName="textRect" presStyleLbl="revTx" presStyleIdx="0" presStyleCnt="4">
        <dgm:presLayoutVars>
          <dgm:chMax val="1"/>
          <dgm:chPref val="1"/>
        </dgm:presLayoutVars>
      </dgm:prSet>
      <dgm:spPr/>
    </dgm:pt>
    <dgm:pt modelId="{F9DE14A2-E17C-49C6-AF1B-59D18881D70F}" type="pres">
      <dgm:prSet presAssocID="{EC63CB01-CC2E-472B-A666-9FF3DC88A7C3}" presName="sibTrans" presStyleCnt="0"/>
      <dgm:spPr/>
    </dgm:pt>
    <dgm:pt modelId="{476A8A46-FCF7-4B7B-B413-ADD15631EFB3}" type="pres">
      <dgm:prSet presAssocID="{28483665-9F2E-4BFE-A4CB-39A51C14DE8F}" presName="compNode" presStyleCnt="0"/>
      <dgm:spPr/>
    </dgm:pt>
    <dgm:pt modelId="{DAB52B82-79F7-41B8-A5F1-6F613E0ED317}" type="pres">
      <dgm:prSet presAssocID="{28483665-9F2E-4BFE-A4CB-39A51C14DE8F}" presName="iconBgRect" presStyleLbl="bgShp" presStyleIdx="1" presStyleCnt="4"/>
      <dgm:spPr/>
    </dgm:pt>
    <dgm:pt modelId="{39BCD1B6-19D1-469C-A61B-85AF619F0EAD}" type="pres">
      <dgm:prSet presAssocID="{28483665-9F2E-4BFE-A4CB-39A51C14DE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8753C840-4F02-4455-915A-8092148281DE}" type="pres">
      <dgm:prSet presAssocID="{28483665-9F2E-4BFE-A4CB-39A51C14DE8F}" presName="spaceRect" presStyleCnt="0"/>
      <dgm:spPr/>
    </dgm:pt>
    <dgm:pt modelId="{035D6698-9366-4140-A9B4-076B0C320919}" type="pres">
      <dgm:prSet presAssocID="{28483665-9F2E-4BFE-A4CB-39A51C14DE8F}" presName="textRect" presStyleLbl="revTx" presStyleIdx="1" presStyleCnt="4">
        <dgm:presLayoutVars>
          <dgm:chMax val="1"/>
          <dgm:chPref val="1"/>
        </dgm:presLayoutVars>
      </dgm:prSet>
      <dgm:spPr/>
    </dgm:pt>
    <dgm:pt modelId="{7BFA5878-55B9-4FAD-B092-ADE634425C90}" type="pres">
      <dgm:prSet presAssocID="{62186C26-8E85-4254-9489-5C7334EF797F}" presName="sibTrans" presStyleCnt="0"/>
      <dgm:spPr/>
    </dgm:pt>
    <dgm:pt modelId="{291DC568-F7B7-4A60-AFDC-166D5DBD72EB}" type="pres">
      <dgm:prSet presAssocID="{6FCCAD6C-BCA9-4789-9B92-17426F044D9C}" presName="compNode" presStyleCnt="0"/>
      <dgm:spPr/>
    </dgm:pt>
    <dgm:pt modelId="{5CFD7C1C-07A3-4330-B8DE-F2CCEE07807B}" type="pres">
      <dgm:prSet presAssocID="{6FCCAD6C-BCA9-4789-9B92-17426F044D9C}" presName="iconBgRect" presStyleLbl="bgShp" presStyleIdx="2" presStyleCnt="4"/>
      <dgm:spPr/>
    </dgm:pt>
    <dgm:pt modelId="{A6FF247E-4033-4A30-B484-B5912C58A0C4}" type="pres">
      <dgm:prSet presAssocID="{6FCCAD6C-BCA9-4789-9B92-17426F044D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15B3A079-397F-42C5-96F4-1B8F952A9130}" type="pres">
      <dgm:prSet presAssocID="{6FCCAD6C-BCA9-4789-9B92-17426F044D9C}" presName="spaceRect" presStyleCnt="0"/>
      <dgm:spPr/>
    </dgm:pt>
    <dgm:pt modelId="{2C7DF32E-475A-44DA-82CB-27B35079484B}" type="pres">
      <dgm:prSet presAssocID="{6FCCAD6C-BCA9-4789-9B92-17426F044D9C}" presName="textRect" presStyleLbl="revTx" presStyleIdx="2" presStyleCnt="4">
        <dgm:presLayoutVars>
          <dgm:chMax val="1"/>
          <dgm:chPref val="1"/>
        </dgm:presLayoutVars>
      </dgm:prSet>
      <dgm:spPr/>
    </dgm:pt>
    <dgm:pt modelId="{94E480A2-1EBE-4B72-B2DB-D2CB42201707}" type="pres">
      <dgm:prSet presAssocID="{E7B65BCE-C9E9-4BEB-8E6D-E8B85E4A49B5}" presName="sibTrans" presStyleCnt="0"/>
      <dgm:spPr/>
    </dgm:pt>
    <dgm:pt modelId="{3C193192-752E-4739-A161-8D4D893B6268}" type="pres">
      <dgm:prSet presAssocID="{78CED898-B7EC-41DB-90A3-9D5F681C593E}" presName="compNode" presStyleCnt="0"/>
      <dgm:spPr/>
    </dgm:pt>
    <dgm:pt modelId="{DAE3B616-AF8E-48FB-B4E7-F77986814804}" type="pres">
      <dgm:prSet presAssocID="{78CED898-B7EC-41DB-90A3-9D5F681C593E}" presName="iconBgRect" presStyleLbl="bgShp" presStyleIdx="3" presStyleCnt="4"/>
      <dgm:spPr/>
    </dgm:pt>
    <dgm:pt modelId="{17006E3F-C5A4-4AB6-85ED-996A97487478}" type="pres">
      <dgm:prSet presAssocID="{78CED898-B7EC-41DB-90A3-9D5F681C59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0043E3-28E2-4ACE-B15E-5320EC4C9B49}" type="pres">
      <dgm:prSet presAssocID="{78CED898-B7EC-41DB-90A3-9D5F681C593E}" presName="spaceRect" presStyleCnt="0"/>
      <dgm:spPr/>
    </dgm:pt>
    <dgm:pt modelId="{51F5BB74-24F7-44B3-A38B-0B3E65DDA0F5}" type="pres">
      <dgm:prSet presAssocID="{78CED898-B7EC-41DB-90A3-9D5F681C59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EE6710-20CA-4D4B-BD1E-74E61B03AF45}" srcId="{DB4B527C-BE77-4641-A1CF-535C00CE197C}" destId="{6FCCAD6C-BCA9-4789-9B92-17426F044D9C}" srcOrd="2" destOrd="0" parTransId="{789806AF-C153-41A8-9973-E6C2B3DA6687}" sibTransId="{E7B65BCE-C9E9-4BEB-8E6D-E8B85E4A49B5}"/>
    <dgm:cxn modelId="{CFA5F215-A45D-4205-A85F-C1DF9C2A0A4E}" type="presOf" srcId="{78CED898-B7EC-41DB-90A3-9D5F681C593E}" destId="{51F5BB74-24F7-44B3-A38B-0B3E65DDA0F5}" srcOrd="0" destOrd="0" presId="urn:microsoft.com/office/officeart/2018/5/layout/IconCircleLabelList"/>
    <dgm:cxn modelId="{B9FF135C-590D-4697-873A-755319202034}" type="presOf" srcId="{6FCCAD6C-BCA9-4789-9B92-17426F044D9C}" destId="{2C7DF32E-475A-44DA-82CB-27B35079484B}" srcOrd="0" destOrd="0" presId="urn:microsoft.com/office/officeart/2018/5/layout/IconCircleLabelList"/>
    <dgm:cxn modelId="{B56F7B62-D29A-4FFA-8A0B-9CA8115A4C0D}" srcId="{DB4B527C-BE77-4641-A1CF-535C00CE197C}" destId="{28483665-9F2E-4BFE-A4CB-39A51C14DE8F}" srcOrd="1" destOrd="0" parTransId="{DF883E78-5274-4D0D-913F-DC58F949C7D3}" sibTransId="{62186C26-8E85-4254-9489-5C7334EF797F}"/>
    <dgm:cxn modelId="{65EBCB7C-F9BC-4CD9-83C2-8E5865FC11FD}" type="presOf" srcId="{48558A38-2C60-4481-B999-F10718674F15}" destId="{A9A54AC3-5922-4351-AB37-E89E9EF116CE}" srcOrd="0" destOrd="0" presId="urn:microsoft.com/office/officeart/2018/5/layout/IconCircleLabelList"/>
    <dgm:cxn modelId="{CF1D0C93-562E-42F4-B307-35D0323ECB79}" type="presOf" srcId="{DB4B527C-BE77-4641-A1CF-535C00CE197C}" destId="{DFB70B63-48E8-478E-9F6E-A9876B196235}" srcOrd="0" destOrd="0" presId="urn:microsoft.com/office/officeart/2018/5/layout/IconCircleLabelList"/>
    <dgm:cxn modelId="{47AEB3CC-46C9-4730-BF69-D9C10598DB69}" srcId="{DB4B527C-BE77-4641-A1CF-535C00CE197C}" destId="{78CED898-B7EC-41DB-90A3-9D5F681C593E}" srcOrd="3" destOrd="0" parTransId="{9EB84D62-226F-4FF7-92B7-58488BE6D4DD}" sibTransId="{E8056466-F530-4ACA-BB66-FB4AF560EF16}"/>
    <dgm:cxn modelId="{C17599EA-1804-4F95-AE1C-72CBE52F6BF8}" srcId="{DB4B527C-BE77-4641-A1CF-535C00CE197C}" destId="{48558A38-2C60-4481-B999-F10718674F15}" srcOrd="0" destOrd="0" parTransId="{B8CA8656-2192-448E-B67A-32FAAA467953}" sibTransId="{EC63CB01-CC2E-472B-A666-9FF3DC88A7C3}"/>
    <dgm:cxn modelId="{F12B54F4-5B93-4487-B0B0-8590C1137FD1}" type="presOf" srcId="{28483665-9F2E-4BFE-A4CB-39A51C14DE8F}" destId="{035D6698-9366-4140-A9B4-076B0C320919}" srcOrd="0" destOrd="0" presId="urn:microsoft.com/office/officeart/2018/5/layout/IconCircleLabelList"/>
    <dgm:cxn modelId="{705C944D-8864-4ECB-9BC2-750177B5F9AB}" type="presParOf" srcId="{DFB70B63-48E8-478E-9F6E-A9876B196235}" destId="{009AA0CA-DB96-4E46-99A5-F6806930197C}" srcOrd="0" destOrd="0" presId="urn:microsoft.com/office/officeart/2018/5/layout/IconCircleLabelList"/>
    <dgm:cxn modelId="{0A830612-DD4A-4AB8-B1A6-D9CD45A88207}" type="presParOf" srcId="{009AA0CA-DB96-4E46-99A5-F6806930197C}" destId="{B1E113A8-3AA5-4163-BD75-9DA87020234A}" srcOrd="0" destOrd="0" presId="urn:microsoft.com/office/officeart/2018/5/layout/IconCircleLabelList"/>
    <dgm:cxn modelId="{3DF54120-6EEB-4D0E-90A3-4E9D23AFA62E}" type="presParOf" srcId="{009AA0CA-DB96-4E46-99A5-F6806930197C}" destId="{F24D6484-08AE-4046-B0B6-C67755299253}" srcOrd="1" destOrd="0" presId="urn:microsoft.com/office/officeart/2018/5/layout/IconCircleLabelList"/>
    <dgm:cxn modelId="{63C04487-5B89-4728-8029-5F31DCEA7ACE}" type="presParOf" srcId="{009AA0CA-DB96-4E46-99A5-F6806930197C}" destId="{09C581D6-5839-45D2-BD54-EBD33ECF1D08}" srcOrd="2" destOrd="0" presId="urn:microsoft.com/office/officeart/2018/5/layout/IconCircleLabelList"/>
    <dgm:cxn modelId="{3A6FC374-A925-475B-830C-2FE7529B0C4C}" type="presParOf" srcId="{009AA0CA-DB96-4E46-99A5-F6806930197C}" destId="{A9A54AC3-5922-4351-AB37-E89E9EF116CE}" srcOrd="3" destOrd="0" presId="urn:microsoft.com/office/officeart/2018/5/layout/IconCircleLabelList"/>
    <dgm:cxn modelId="{45440154-33B6-44F2-B0C4-C5A1620F4684}" type="presParOf" srcId="{DFB70B63-48E8-478E-9F6E-A9876B196235}" destId="{F9DE14A2-E17C-49C6-AF1B-59D18881D70F}" srcOrd="1" destOrd="0" presId="urn:microsoft.com/office/officeart/2018/5/layout/IconCircleLabelList"/>
    <dgm:cxn modelId="{D912B08B-E1A3-444C-9932-73042026DD83}" type="presParOf" srcId="{DFB70B63-48E8-478E-9F6E-A9876B196235}" destId="{476A8A46-FCF7-4B7B-B413-ADD15631EFB3}" srcOrd="2" destOrd="0" presId="urn:microsoft.com/office/officeart/2018/5/layout/IconCircleLabelList"/>
    <dgm:cxn modelId="{164B4BD4-8A1E-4A43-A380-2CE656311CD2}" type="presParOf" srcId="{476A8A46-FCF7-4B7B-B413-ADD15631EFB3}" destId="{DAB52B82-79F7-41B8-A5F1-6F613E0ED317}" srcOrd="0" destOrd="0" presId="urn:microsoft.com/office/officeart/2018/5/layout/IconCircleLabelList"/>
    <dgm:cxn modelId="{119BB63C-D602-4A5E-808F-D240D86764B8}" type="presParOf" srcId="{476A8A46-FCF7-4B7B-B413-ADD15631EFB3}" destId="{39BCD1B6-19D1-469C-A61B-85AF619F0EAD}" srcOrd="1" destOrd="0" presId="urn:microsoft.com/office/officeart/2018/5/layout/IconCircleLabelList"/>
    <dgm:cxn modelId="{814E4487-3F88-4314-A0F6-06A551F55B28}" type="presParOf" srcId="{476A8A46-FCF7-4B7B-B413-ADD15631EFB3}" destId="{8753C840-4F02-4455-915A-8092148281DE}" srcOrd="2" destOrd="0" presId="urn:microsoft.com/office/officeart/2018/5/layout/IconCircleLabelList"/>
    <dgm:cxn modelId="{6E1590AC-C739-4AB6-BE60-B5C5785417CA}" type="presParOf" srcId="{476A8A46-FCF7-4B7B-B413-ADD15631EFB3}" destId="{035D6698-9366-4140-A9B4-076B0C320919}" srcOrd="3" destOrd="0" presId="urn:microsoft.com/office/officeart/2018/5/layout/IconCircleLabelList"/>
    <dgm:cxn modelId="{3225735D-155F-46E5-87EC-CE2D97134B9F}" type="presParOf" srcId="{DFB70B63-48E8-478E-9F6E-A9876B196235}" destId="{7BFA5878-55B9-4FAD-B092-ADE634425C90}" srcOrd="3" destOrd="0" presId="urn:microsoft.com/office/officeart/2018/5/layout/IconCircleLabelList"/>
    <dgm:cxn modelId="{30169193-2D6E-4C1F-AD6A-7455A1982B21}" type="presParOf" srcId="{DFB70B63-48E8-478E-9F6E-A9876B196235}" destId="{291DC568-F7B7-4A60-AFDC-166D5DBD72EB}" srcOrd="4" destOrd="0" presId="urn:microsoft.com/office/officeart/2018/5/layout/IconCircleLabelList"/>
    <dgm:cxn modelId="{4D592FDD-9436-4139-BCAE-1878AE4869A7}" type="presParOf" srcId="{291DC568-F7B7-4A60-AFDC-166D5DBD72EB}" destId="{5CFD7C1C-07A3-4330-B8DE-F2CCEE07807B}" srcOrd="0" destOrd="0" presId="urn:microsoft.com/office/officeart/2018/5/layout/IconCircleLabelList"/>
    <dgm:cxn modelId="{F3D3EC51-A5ED-4803-917F-7464DED3DCDE}" type="presParOf" srcId="{291DC568-F7B7-4A60-AFDC-166D5DBD72EB}" destId="{A6FF247E-4033-4A30-B484-B5912C58A0C4}" srcOrd="1" destOrd="0" presId="urn:microsoft.com/office/officeart/2018/5/layout/IconCircleLabelList"/>
    <dgm:cxn modelId="{B78FC9F2-9723-4336-8F96-C413F794434F}" type="presParOf" srcId="{291DC568-F7B7-4A60-AFDC-166D5DBD72EB}" destId="{15B3A079-397F-42C5-96F4-1B8F952A9130}" srcOrd="2" destOrd="0" presId="urn:microsoft.com/office/officeart/2018/5/layout/IconCircleLabelList"/>
    <dgm:cxn modelId="{4BF7AE39-E7C7-41C4-A5E8-0AEBBDC24E8B}" type="presParOf" srcId="{291DC568-F7B7-4A60-AFDC-166D5DBD72EB}" destId="{2C7DF32E-475A-44DA-82CB-27B35079484B}" srcOrd="3" destOrd="0" presId="urn:microsoft.com/office/officeart/2018/5/layout/IconCircleLabelList"/>
    <dgm:cxn modelId="{06C770BB-EF29-41B4-85A1-15527E3C659F}" type="presParOf" srcId="{DFB70B63-48E8-478E-9F6E-A9876B196235}" destId="{94E480A2-1EBE-4B72-B2DB-D2CB42201707}" srcOrd="5" destOrd="0" presId="urn:microsoft.com/office/officeart/2018/5/layout/IconCircleLabelList"/>
    <dgm:cxn modelId="{8CB67E3F-B987-4C51-BA7E-1A0BD78EB301}" type="presParOf" srcId="{DFB70B63-48E8-478E-9F6E-A9876B196235}" destId="{3C193192-752E-4739-A161-8D4D893B6268}" srcOrd="6" destOrd="0" presId="urn:microsoft.com/office/officeart/2018/5/layout/IconCircleLabelList"/>
    <dgm:cxn modelId="{F2EA93AB-278F-43E0-95D3-44BB8450A96F}" type="presParOf" srcId="{3C193192-752E-4739-A161-8D4D893B6268}" destId="{DAE3B616-AF8E-48FB-B4E7-F77986814804}" srcOrd="0" destOrd="0" presId="urn:microsoft.com/office/officeart/2018/5/layout/IconCircleLabelList"/>
    <dgm:cxn modelId="{1ECD0659-CA83-4598-9ECB-1461A8F8B2BF}" type="presParOf" srcId="{3C193192-752E-4739-A161-8D4D893B6268}" destId="{17006E3F-C5A4-4AB6-85ED-996A97487478}" srcOrd="1" destOrd="0" presId="urn:microsoft.com/office/officeart/2018/5/layout/IconCircleLabelList"/>
    <dgm:cxn modelId="{AC5A9247-6BC9-455A-BCF9-9875E97BC1B1}" type="presParOf" srcId="{3C193192-752E-4739-A161-8D4D893B6268}" destId="{470043E3-28E2-4ACE-B15E-5320EC4C9B49}" srcOrd="2" destOrd="0" presId="urn:microsoft.com/office/officeart/2018/5/layout/IconCircleLabelList"/>
    <dgm:cxn modelId="{EC800DBD-7623-4C4A-8E22-D28FF7B48B56}" type="presParOf" srcId="{3C193192-752E-4739-A161-8D4D893B6268}" destId="{51F5BB74-24F7-44B3-A38B-0B3E65DDA0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A7D0BB-D771-489A-B1E8-58A34566C8D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6672BA-9509-4DC3-BD0B-66E3AE5E41EB}">
      <dgm:prSet/>
      <dgm:spPr/>
      <dgm:t>
        <a:bodyPr/>
        <a:lstStyle/>
        <a:p>
          <a:r>
            <a:rPr lang="en-US"/>
            <a:t>Why Filter?</a:t>
          </a:r>
        </a:p>
      </dgm:t>
    </dgm:pt>
    <dgm:pt modelId="{7F751019-C0AC-421B-B3EF-A6A41B14239D}" type="parTrans" cxnId="{1F9F7683-AB4F-4E00-9095-61C49E5EFAF1}">
      <dgm:prSet/>
      <dgm:spPr/>
      <dgm:t>
        <a:bodyPr/>
        <a:lstStyle/>
        <a:p>
          <a:endParaRPr lang="en-US"/>
        </a:p>
      </dgm:t>
    </dgm:pt>
    <dgm:pt modelId="{76B09B94-A65C-400B-8F05-A9A5E57D4ED0}" type="sibTrans" cxnId="{1F9F7683-AB4F-4E00-9095-61C49E5EFAF1}">
      <dgm:prSet/>
      <dgm:spPr/>
      <dgm:t>
        <a:bodyPr/>
        <a:lstStyle/>
        <a:p>
          <a:endParaRPr lang="en-US"/>
        </a:p>
      </dgm:t>
    </dgm:pt>
    <dgm:pt modelId="{12863C58-ECA2-42A2-B235-9FD2B4CDA812}">
      <dgm:prSet/>
      <dgm:spPr/>
      <dgm:t>
        <a:bodyPr/>
        <a:lstStyle/>
        <a:p>
          <a:r>
            <a:rPr lang="en-US" dirty="0"/>
            <a:t>Smooth noise</a:t>
          </a:r>
        </a:p>
      </dgm:t>
    </dgm:pt>
    <dgm:pt modelId="{107029ED-4229-41C7-B8C9-47B9DE365BE0}" type="parTrans" cxnId="{5218BEB7-9ACB-4833-918B-6C682BF8580F}">
      <dgm:prSet/>
      <dgm:spPr/>
      <dgm:t>
        <a:bodyPr/>
        <a:lstStyle/>
        <a:p>
          <a:endParaRPr lang="en-US"/>
        </a:p>
      </dgm:t>
    </dgm:pt>
    <dgm:pt modelId="{5EEF6FEC-19F8-4598-A1FA-386336DBC55E}" type="sibTrans" cxnId="{5218BEB7-9ACB-4833-918B-6C682BF8580F}">
      <dgm:prSet/>
      <dgm:spPr/>
      <dgm:t>
        <a:bodyPr/>
        <a:lstStyle/>
        <a:p>
          <a:endParaRPr lang="en-US"/>
        </a:p>
      </dgm:t>
    </dgm:pt>
    <dgm:pt modelId="{8D5A33F6-4B86-415D-98AB-65AF312C3AEE}">
      <dgm:prSet/>
      <dgm:spPr/>
      <dgm:t>
        <a:bodyPr/>
        <a:lstStyle/>
        <a:p>
          <a:r>
            <a:rPr lang="en-US" dirty="0"/>
            <a:t>Enhance edges/structures</a:t>
          </a:r>
        </a:p>
      </dgm:t>
    </dgm:pt>
    <dgm:pt modelId="{BE7617FB-3742-47D6-AA52-599EC9200D7D}" type="parTrans" cxnId="{058B077C-F107-4C63-9761-C68AD49D3DCA}">
      <dgm:prSet/>
      <dgm:spPr/>
      <dgm:t>
        <a:bodyPr/>
        <a:lstStyle/>
        <a:p>
          <a:endParaRPr lang="en-US"/>
        </a:p>
      </dgm:t>
    </dgm:pt>
    <dgm:pt modelId="{97911121-A3CF-435C-9C23-BDBAC83A16F7}" type="sibTrans" cxnId="{058B077C-F107-4C63-9761-C68AD49D3DCA}">
      <dgm:prSet/>
      <dgm:spPr/>
      <dgm:t>
        <a:bodyPr/>
        <a:lstStyle/>
        <a:p>
          <a:endParaRPr lang="en-US"/>
        </a:p>
      </dgm:t>
    </dgm:pt>
    <dgm:pt modelId="{AC5BAD1C-D1DE-45FF-B313-CA67C6790A38}">
      <dgm:prSet/>
      <dgm:spPr/>
      <dgm:t>
        <a:bodyPr/>
        <a:lstStyle/>
        <a:p>
          <a:r>
            <a:rPr lang="en-US" dirty="0"/>
            <a:t>Detect features</a:t>
          </a:r>
        </a:p>
      </dgm:t>
    </dgm:pt>
    <dgm:pt modelId="{EFAE5F0D-3B0A-4804-ABC1-674819E31259}" type="parTrans" cxnId="{9FBF38AE-62F6-46AF-A66D-0262362A9F5B}">
      <dgm:prSet/>
      <dgm:spPr/>
      <dgm:t>
        <a:bodyPr/>
        <a:lstStyle/>
        <a:p>
          <a:endParaRPr lang="en-US"/>
        </a:p>
      </dgm:t>
    </dgm:pt>
    <dgm:pt modelId="{CC8D1B42-EAAE-4375-ADA9-77829F5A9819}" type="sibTrans" cxnId="{9FBF38AE-62F6-46AF-A66D-0262362A9F5B}">
      <dgm:prSet/>
      <dgm:spPr/>
      <dgm:t>
        <a:bodyPr/>
        <a:lstStyle/>
        <a:p>
          <a:endParaRPr lang="en-US"/>
        </a:p>
      </dgm:t>
    </dgm:pt>
    <dgm:pt modelId="{485D5EF5-8B1A-4366-80C1-432B9B36B4BB}">
      <dgm:prSet/>
      <dgm:spPr/>
      <dgm:t>
        <a:bodyPr/>
        <a:lstStyle/>
        <a:p>
          <a:r>
            <a:rPr lang="en-US"/>
            <a:t>Linear &amp; Non-Linear Filters</a:t>
          </a:r>
        </a:p>
      </dgm:t>
    </dgm:pt>
    <dgm:pt modelId="{3C437A72-0855-4476-9425-1F7E02E97099}" type="parTrans" cxnId="{A55C6E19-BF85-4DB6-A63A-37337C8A1B34}">
      <dgm:prSet/>
      <dgm:spPr/>
      <dgm:t>
        <a:bodyPr/>
        <a:lstStyle/>
        <a:p>
          <a:endParaRPr lang="en-US"/>
        </a:p>
      </dgm:t>
    </dgm:pt>
    <dgm:pt modelId="{37F9C987-93CF-41DD-81B5-23F4D625249D}" type="sibTrans" cxnId="{A55C6E19-BF85-4DB6-A63A-37337C8A1B34}">
      <dgm:prSet/>
      <dgm:spPr/>
      <dgm:t>
        <a:bodyPr/>
        <a:lstStyle/>
        <a:p>
          <a:endParaRPr lang="en-US"/>
        </a:p>
      </dgm:t>
    </dgm:pt>
    <dgm:pt modelId="{1072BE9A-398D-4C8C-8C34-5875D917402F}">
      <dgm:prSet/>
      <dgm:spPr/>
      <dgm:t>
        <a:bodyPr/>
        <a:lstStyle/>
        <a:p>
          <a:r>
            <a:rPr lang="en-US" dirty="0"/>
            <a:t>Linear: Convolution-based (blur, sharpen)</a:t>
          </a:r>
        </a:p>
      </dgm:t>
    </dgm:pt>
    <dgm:pt modelId="{9A3661BC-2576-439D-9EC9-A17526E50161}" type="parTrans" cxnId="{F41D0E96-984B-4EEC-8C64-72B4314DF036}">
      <dgm:prSet/>
      <dgm:spPr/>
      <dgm:t>
        <a:bodyPr/>
        <a:lstStyle/>
        <a:p>
          <a:endParaRPr lang="en-US"/>
        </a:p>
      </dgm:t>
    </dgm:pt>
    <dgm:pt modelId="{00811BAB-C965-48DD-9555-3A5373685BDC}" type="sibTrans" cxnId="{F41D0E96-984B-4EEC-8C64-72B4314DF036}">
      <dgm:prSet/>
      <dgm:spPr/>
      <dgm:t>
        <a:bodyPr/>
        <a:lstStyle/>
        <a:p>
          <a:endParaRPr lang="en-US"/>
        </a:p>
      </dgm:t>
    </dgm:pt>
    <dgm:pt modelId="{1ABA6C61-EEDD-4188-AD22-3E77AEC4CD96}">
      <dgm:prSet/>
      <dgm:spPr/>
      <dgm:t>
        <a:bodyPr/>
        <a:lstStyle/>
        <a:p>
          <a:r>
            <a:rPr lang="en-US" dirty="0"/>
            <a:t>Non-Linear: Median filtering (noise removal)</a:t>
          </a:r>
        </a:p>
      </dgm:t>
    </dgm:pt>
    <dgm:pt modelId="{D2762891-BB59-4534-B2FE-6EB52BE4F419}" type="parTrans" cxnId="{C16782F1-C051-46C7-9308-C6B54316A5D8}">
      <dgm:prSet/>
      <dgm:spPr/>
      <dgm:t>
        <a:bodyPr/>
        <a:lstStyle/>
        <a:p>
          <a:endParaRPr lang="en-US"/>
        </a:p>
      </dgm:t>
    </dgm:pt>
    <dgm:pt modelId="{865E8BA7-151F-4121-9237-CF61D8EB0B88}" type="sibTrans" cxnId="{C16782F1-C051-46C7-9308-C6B54316A5D8}">
      <dgm:prSet/>
      <dgm:spPr/>
      <dgm:t>
        <a:bodyPr/>
        <a:lstStyle/>
        <a:p>
          <a:endParaRPr lang="en-US"/>
        </a:p>
      </dgm:t>
    </dgm:pt>
    <dgm:pt modelId="{EA795D8A-6A1D-EE40-9F05-DF062E65C9C3}" type="pres">
      <dgm:prSet presAssocID="{D7A7D0BB-D771-489A-B1E8-58A34566C8DB}" presName="diagram" presStyleCnt="0">
        <dgm:presLayoutVars>
          <dgm:dir/>
          <dgm:resizeHandles val="exact"/>
        </dgm:presLayoutVars>
      </dgm:prSet>
      <dgm:spPr/>
    </dgm:pt>
    <dgm:pt modelId="{091A9F48-2BA6-EC49-80C7-A68F6FD10D78}" type="pres">
      <dgm:prSet presAssocID="{6F6672BA-9509-4DC3-BD0B-66E3AE5E41EB}" presName="node" presStyleLbl="node1" presStyleIdx="0" presStyleCnt="7">
        <dgm:presLayoutVars>
          <dgm:bulletEnabled val="1"/>
        </dgm:presLayoutVars>
      </dgm:prSet>
      <dgm:spPr/>
    </dgm:pt>
    <dgm:pt modelId="{0CBD921C-BA10-CD4B-8D1A-4ABE3F072E27}" type="pres">
      <dgm:prSet presAssocID="{76B09B94-A65C-400B-8F05-A9A5E57D4ED0}" presName="sibTrans" presStyleCnt="0"/>
      <dgm:spPr/>
    </dgm:pt>
    <dgm:pt modelId="{F10B14AD-8283-6E48-B6BA-E29D41915041}" type="pres">
      <dgm:prSet presAssocID="{12863C58-ECA2-42A2-B235-9FD2B4CDA812}" presName="node" presStyleLbl="node1" presStyleIdx="1" presStyleCnt="7">
        <dgm:presLayoutVars>
          <dgm:bulletEnabled val="1"/>
        </dgm:presLayoutVars>
      </dgm:prSet>
      <dgm:spPr/>
    </dgm:pt>
    <dgm:pt modelId="{F1958EA8-B138-0C40-B3F5-2E842456C845}" type="pres">
      <dgm:prSet presAssocID="{5EEF6FEC-19F8-4598-A1FA-386336DBC55E}" presName="sibTrans" presStyleCnt="0"/>
      <dgm:spPr/>
    </dgm:pt>
    <dgm:pt modelId="{06EEF8EB-EBCE-0247-98E7-38E81DCEF8FB}" type="pres">
      <dgm:prSet presAssocID="{8D5A33F6-4B86-415D-98AB-65AF312C3AEE}" presName="node" presStyleLbl="node1" presStyleIdx="2" presStyleCnt="7">
        <dgm:presLayoutVars>
          <dgm:bulletEnabled val="1"/>
        </dgm:presLayoutVars>
      </dgm:prSet>
      <dgm:spPr/>
    </dgm:pt>
    <dgm:pt modelId="{35A72656-A315-0A44-8179-D339BF23737A}" type="pres">
      <dgm:prSet presAssocID="{97911121-A3CF-435C-9C23-BDBAC83A16F7}" presName="sibTrans" presStyleCnt="0"/>
      <dgm:spPr/>
    </dgm:pt>
    <dgm:pt modelId="{A1B26F59-7458-9440-A8F6-663ABA7FABAF}" type="pres">
      <dgm:prSet presAssocID="{AC5BAD1C-D1DE-45FF-B313-CA67C6790A38}" presName="node" presStyleLbl="node1" presStyleIdx="3" presStyleCnt="7">
        <dgm:presLayoutVars>
          <dgm:bulletEnabled val="1"/>
        </dgm:presLayoutVars>
      </dgm:prSet>
      <dgm:spPr/>
    </dgm:pt>
    <dgm:pt modelId="{0D0465EA-9069-8447-AEFE-EE0375C8CF01}" type="pres">
      <dgm:prSet presAssocID="{CC8D1B42-EAAE-4375-ADA9-77829F5A9819}" presName="sibTrans" presStyleCnt="0"/>
      <dgm:spPr/>
    </dgm:pt>
    <dgm:pt modelId="{9002F159-A388-0848-B07C-0FCCEF55AB3E}" type="pres">
      <dgm:prSet presAssocID="{485D5EF5-8B1A-4366-80C1-432B9B36B4BB}" presName="node" presStyleLbl="node1" presStyleIdx="4" presStyleCnt="7">
        <dgm:presLayoutVars>
          <dgm:bulletEnabled val="1"/>
        </dgm:presLayoutVars>
      </dgm:prSet>
      <dgm:spPr/>
    </dgm:pt>
    <dgm:pt modelId="{C83F8323-B82D-0E41-B009-08D375568D71}" type="pres">
      <dgm:prSet presAssocID="{37F9C987-93CF-41DD-81B5-23F4D625249D}" presName="sibTrans" presStyleCnt="0"/>
      <dgm:spPr/>
    </dgm:pt>
    <dgm:pt modelId="{57B2F05B-7854-F64F-A320-DEA4F4D4C164}" type="pres">
      <dgm:prSet presAssocID="{1072BE9A-398D-4C8C-8C34-5875D917402F}" presName="node" presStyleLbl="node1" presStyleIdx="5" presStyleCnt="7">
        <dgm:presLayoutVars>
          <dgm:bulletEnabled val="1"/>
        </dgm:presLayoutVars>
      </dgm:prSet>
      <dgm:spPr/>
    </dgm:pt>
    <dgm:pt modelId="{4DB1E72B-5071-864D-BEEE-13B6A9B5A1A2}" type="pres">
      <dgm:prSet presAssocID="{00811BAB-C965-48DD-9555-3A5373685BDC}" presName="sibTrans" presStyleCnt="0"/>
      <dgm:spPr/>
    </dgm:pt>
    <dgm:pt modelId="{2CD5292B-624A-6644-8B2E-D5BE38F22378}" type="pres">
      <dgm:prSet presAssocID="{1ABA6C61-EEDD-4188-AD22-3E77AEC4CD96}" presName="node" presStyleLbl="node1" presStyleIdx="6" presStyleCnt="7">
        <dgm:presLayoutVars>
          <dgm:bulletEnabled val="1"/>
        </dgm:presLayoutVars>
      </dgm:prSet>
      <dgm:spPr/>
    </dgm:pt>
  </dgm:ptLst>
  <dgm:cxnLst>
    <dgm:cxn modelId="{3D026315-82AC-6F46-913F-B3FC0D5F6437}" type="presOf" srcId="{8D5A33F6-4B86-415D-98AB-65AF312C3AEE}" destId="{06EEF8EB-EBCE-0247-98E7-38E81DCEF8FB}" srcOrd="0" destOrd="0" presId="urn:microsoft.com/office/officeart/2005/8/layout/default"/>
    <dgm:cxn modelId="{A55C6E19-BF85-4DB6-A63A-37337C8A1B34}" srcId="{D7A7D0BB-D771-489A-B1E8-58A34566C8DB}" destId="{485D5EF5-8B1A-4366-80C1-432B9B36B4BB}" srcOrd="4" destOrd="0" parTransId="{3C437A72-0855-4476-9425-1F7E02E97099}" sibTransId="{37F9C987-93CF-41DD-81B5-23F4D625249D}"/>
    <dgm:cxn modelId="{BD12561B-53C9-664A-9468-BE4418778FA0}" type="presOf" srcId="{6F6672BA-9509-4DC3-BD0B-66E3AE5E41EB}" destId="{091A9F48-2BA6-EC49-80C7-A68F6FD10D78}" srcOrd="0" destOrd="0" presId="urn:microsoft.com/office/officeart/2005/8/layout/default"/>
    <dgm:cxn modelId="{D60D3476-DD0E-2F4D-96EB-6DEB48983545}" type="presOf" srcId="{D7A7D0BB-D771-489A-B1E8-58A34566C8DB}" destId="{EA795D8A-6A1D-EE40-9F05-DF062E65C9C3}" srcOrd="0" destOrd="0" presId="urn:microsoft.com/office/officeart/2005/8/layout/default"/>
    <dgm:cxn modelId="{F7E56F7B-2318-8047-A970-29E259482E6E}" type="presOf" srcId="{1072BE9A-398D-4C8C-8C34-5875D917402F}" destId="{57B2F05B-7854-F64F-A320-DEA4F4D4C164}" srcOrd="0" destOrd="0" presId="urn:microsoft.com/office/officeart/2005/8/layout/default"/>
    <dgm:cxn modelId="{058B077C-F107-4C63-9761-C68AD49D3DCA}" srcId="{D7A7D0BB-D771-489A-B1E8-58A34566C8DB}" destId="{8D5A33F6-4B86-415D-98AB-65AF312C3AEE}" srcOrd="2" destOrd="0" parTransId="{BE7617FB-3742-47D6-AA52-599EC9200D7D}" sibTransId="{97911121-A3CF-435C-9C23-BDBAC83A16F7}"/>
    <dgm:cxn modelId="{1F9F7683-AB4F-4E00-9095-61C49E5EFAF1}" srcId="{D7A7D0BB-D771-489A-B1E8-58A34566C8DB}" destId="{6F6672BA-9509-4DC3-BD0B-66E3AE5E41EB}" srcOrd="0" destOrd="0" parTransId="{7F751019-C0AC-421B-B3EF-A6A41B14239D}" sibTransId="{76B09B94-A65C-400B-8F05-A9A5E57D4ED0}"/>
    <dgm:cxn modelId="{F41D0E96-984B-4EEC-8C64-72B4314DF036}" srcId="{D7A7D0BB-D771-489A-B1E8-58A34566C8DB}" destId="{1072BE9A-398D-4C8C-8C34-5875D917402F}" srcOrd="5" destOrd="0" parTransId="{9A3661BC-2576-439D-9EC9-A17526E50161}" sibTransId="{00811BAB-C965-48DD-9555-3A5373685BDC}"/>
    <dgm:cxn modelId="{9FBF38AE-62F6-46AF-A66D-0262362A9F5B}" srcId="{D7A7D0BB-D771-489A-B1E8-58A34566C8DB}" destId="{AC5BAD1C-D1DE-45FF-B313-CA67C6790A38}" srcOrd="3" destOrd="0" parTransId="{EFAE5F0D-3B0A-4804-ABC1-674819E31259}" sibTransId="{CC8D1B42-EAAE-4375-ADA9-77829F5A9819}"/>
    <dgm:cxn modelId="{30BB32B4-0BFA-8741-BD1D-AF524EA41DC2}" type="presOf" srcId="{1ABA6C61-EEDD-4188-AD22-3E77AEC4CD96}" destId="{2CD5292B-624A-6644-8B2E-D5BE38F22378}" srcOrd="0" destOrd="0" presId="urn:microsoft.com/office/officeart/2005/8/layout/default"/>
    <dgm:cxn modelId="{5218BEB7-9ACB-4833-918B-6C682BF8580F}" srcId="{D7A7D0BB-D771-489A-B1E8-58A34566C8DB}" destId="{12863C58-ECA2-42A2-B235-9FD2B4CDA812}" srcOrd="1" destOrd="0" parTransId="{107029ED-4229-41C7-B8C9-47B9DE365BE0}" sibTransId="{5EEF6FEC-19F8-4598-A1FA-386336DBC55E}"/>
    <dgm:cxn modelId="{5F1522B9-E919-5144-9141-119457F5809A}" type="presOf" srcId="{AC5BAD1C-D1DE-45FF-B313-CA67C6790A38}" destId="{A1B26F59-7458-9440-A8F6-663ABA7FABAF}" srcOrd="0" destOrd="0" presId="urn:microsoft.com/office/officeart/2005/8/layout/default"/>
    <dgm:cxn modelId="{4EDD1EE7-80DF-4649-BFA0-B0DEA65773C0}" type="presOf" srcId="{12863C58-ECA2-42A2-B235-9FD2B4CDA812}" destId="{F10B14AD-8283-6E48-B6BA-E29D41915041}" srcOrd="0" destOrd="0" presId="urn:microsoft.com/office/officeart/2005/8/layout/default"/>
    <dgm:cxn modelId="{C16782F1-C051-46C7-9308-C6B54316A5D8}" srcId="{D7A7D0BB-D771-489A-B1E8-58A34566C8DB}" destId="{1ABA6C61-EEDD-4188-AD22-3E77AEC4CD96}" srcOrd="6" destOrd="0" parTransId="{D2762891-BB59-4534-B2FE-6EB52BE4F419}" sibTransId="{865E8BA7-151F-4121-9237-CF61D8EB0B88}"/>
    <dgm:cxn modelId="{B97535F9-7B17-2546-BB22-D7DBF4F6DEE2}" type="presOf" srcId="{485D5EF5-8B1A-4366-80C1-432B9B36B4BB}" destId="{9002F159-A388-0848-B07C-0FCCEF55AB3E}" srcOrd="0" destOrd="0" presId="urn:microsoft.com/office/officeart/2005/8/layout/default"/>
    <dgm:cxn modelId="{D02D1B16-7F06-B242-922F-E70A9EBCBFD3}" type="presParOf" srcId="{EA795D8A-6A1D-EE40-9F05-DF062E65C9C3}" destId="{091A9F48-2BA6-EC49-80C7-A68F6FD10D78}" srcOrd="0" destOrd="0" presId="urn:microsoft.com/office/officeart/2005/8/layout/default"/>
    <dgm:cxn modelId="{0CC2982B-83F9-D745-9867-BFEEED4C3DE8}" type="presParOf" srcId="{EA795D8A-6A1D-EE40-9F05-DF062E65C9C3}" destId="{0CBD921C-BA10-CD4B-8D1A-4ABE3F072E27}" srcOrd="1" destOrd="0" presId="urn:microsoft.com/office/officeart/2005/8/layout/default"/>
    <dgm:cxn modelId="{C5E0C1F8-AF05-C940-A27B-4E9C724C58CF}" type="presParOf" srcId="{EA795D8A-6A1D-EE40-9F05-DF062E65C9C3}" destId="{F10B14AD-8283-6E48-B6BA-E29D41915041}" srcOrd="2" destOrd="0" presId="urn:microsoft.com/office/officeart/2005/8/layout/default"/>
    <dgm:cxn modelId="{D4BD8750-A990-AC48-8219-2940896B94FC}" type="presParOf" srcId="{EA795D8A-6A1D-EE40-9F05-DF062E65C9C3}" destId="{F1958EA8-B138-0C40-B3F5-2E842456C845}" srcOrd="3" destOrd="0" presId="urn:microsoft.com/office/officeart/2005/8/layout/default"/>
    <dgm:cxn modelId="{5BFF4309-3D66-5D42-BE94-A556EC875E0A}" type="presParOf" srcId="{EA795D8A-6A1D-EE40-9F05-DF062E65C9C3}" destId="{06EEF8EB-EBCE-0247-98E7-38E81DCEF8FB}" srcOrd="4" destOrd="0" presId="urn:microsoft.com/office/officeart/2005/8/layout/default"/>
    <dgm:cxn modelId="{A33E221F-93E0-A849-95DD-78CAF8343422}" type="presParOf" srcId="{EA795D8A-6A1D-EE40-9F05-DF062E65C9C3}" destId="{35A72656-A315-0A44-8179-D339BF23737A}" srcOrd="5" destOrd="0" presId="urn:microsoft.com/office/officeart/2005/8/layout/default"/>
    <dgm:cxn modelId="{114C89A4-8A0D-1642-893E-6F135329C1D5}" type="presParOf" srcId="{EA795D8A-6A1D-EE40-9F05-DF062E65C9C3}" destId="{A1B26F59-7458-9440-A8F6-663ABA7FABAF}" srcOrd="6" destOrd="0" presId="urn:microsoft.com/office/officeart/2005/8/layout/default"/>
    <dgm:cxn modelId="{81EE53C0-5781-424D-9A0C-025DB23AD7D7}" type="presParOf" srcId="{EA795D8A-6A1D-EE40-9F05-DF062E65C9C3}" destId="{0D0465EA-9069-8447-AEFE-EE0375C8CF01}" srcOrd="7" destOrd="0" presId="urn:microsoft.com/office/officeart/2005/8/layout/default"/>
    <dgm:cxn modelId="{CCDE6D44-BF73-4F46-9641-9E3E4DE733D3}" type="presParOf" srcId="{EA795D8A-6A1D-EE40-9F05-DF062E65C9C3}" destId="{9002F159-A388-0848-B07C-0FCCEF55AB3E}" srcOrd="8" destOrd="0" presId="urn:microsoft.com/office/officeart/2005/8/layout/default"/>
    <dgm:cxn modelId="{48CD4882-3456-F04C-A047-62EC90ED193F}" type="presParOf" srcId="{EA795D8A-6A1D-EE40-9F05-DF062E65C9C3}" destId="{C83F8323-B82D-0E41-B009-08D375568D71}" srcOrd="9" destOrd="0" presId="urn:microsoft.com/office/officeart/2005/8/layout/default"/>
    <dgm:cxn modelId="{069C4E29-5583-744D-9777-FEF6C421143E}" type="presParOf" srcId="{EA795D8A-6A1D-EE40-9F05-DF062E65C9C3}" destId="{57B2F05B-7854-F64F-A320-DEA4F4D4C164}" srcOrd="10" destOrd="0" presId="urn:microsoft.com/office/officeart/2005/8/layout/default"/>
    <dgm:cxn modelId="{97AE5CF1-7832-4240-8797-D28D366500B5}" type="presParOf" srcId="{EA795D8A-6A1D-EE40-9F05-DF062E65C9C3}" destId="{4DB1E72B-5071-864D-BEEE-13B6A9B5A1A2}" srcOrd="11" destOrd="0" presId="urn:microsoft.com/office/officeart/2005/8/layout/default"/>
    <dgm:cxn modelId="{777B3CFC-5112-0744-820D-E89CB76FD4EE}" type="presParOf" srcId="{EA795D8A-6A1D-EE40-9F05-DF062E65C9C3}" destId="{2CD5292B-624A-6644-8B2E-D5BE38F2237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052DD-2D4F-4678-AC2D-71979CE08A9E}">
      <dsp:nvSpPr>
        <dsp:cNvPr id="0" name=""/>
        <dsp:cNvSpPr/>
      </dsp:nvSpPr>
      <dsp:spPr>
        <a:xfrm>
          <a:off x="334403" y="2600"/>
          <a:ext cx="955560" cy="9555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6462D-EAB0-4768-86CA-256CD088E992}">
      <dsp:nvSpPr>
        <dsp:cNvPr id="0" name=""/>
        <dsp:cNvSpPr/>
      </dsp:nvSpPr>
      <dsp:spPr>
        <a:xfrm>
          <a:off x="535070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9467A-F2D8-44E6-8123-827603CB0DBE}">
      <dsp:nvSpPr>
        <dsp:cNvPr id="0" name=""/>
        <dsp:cNvSpPr/>
      </dsp:nvSpPr>
      <dsp:spPr>
        <a:xfrm>
          <a:off x="1494726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Basic Image Manipulation Techniques</a:t>
          </a:r>
        </a:p>
      </dsp:txBody>
      <dsp:txXfrm>
        <a:off x="1494726" y="2600"/>
        <a:ext cx="2252392" cy="955560"/>
      </dsp:txXfrm>
    </dsp:sp>
    <dsp:sp modelId="{B3D36937-1A81-4ED2-B41A-2D3F51543F4A}">
      <dsp:nvSpPr>
        <dsp:cNvPr id="0" name=""/>
        <dsp:cNvSpPr/>
      </dsp:nvSpPr>
      <dsp:spPr>
        <a:xfrm>
          <a:off x="4139581" y="2600"/>
          <a:ext cx="955560" cy="9555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B5D6B-5D5A-44C2-978B-5DAD0DCDFFCD}">
      <dsp:nvSpPr>
        <dsp:cNvPr id="0" name=""/>
        <dsp:cNvSpPr/>
      </dsp:nvSpPr>
      <dsp:spPr>
        <a:xfrm>
          <a:off x="4340248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CB420-38A5-46C2-AE8E-B05C390B6301}">
      <dsp:nvSpPr>
        <dsp:cNvPr id="0" name=""/>
        <dsp:cNvSpPr/>
      </dsp:nvSpPr>
      <dsp:spPr>
        <a:xfrm>
          <a:off x="5299904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Introduction to Image Filtering &amp; Processing</a:t>
          </a:r>
        </a:p>
      </dsp:txBody>
      <dsp:txXfrm>
        <a:off x="5299904" y="2600"/>
        <a:ext cx="2252392" cy="955560"/>
      </dsp:txXfrm>
    </dsp:sp>
    <dsp:sp modelId="{FEE0EC1C-9DCC-438C-B1F3-200567D4E994}">
      <dsp:nvSpPr>
        <dsp:cNvPr id="0" name=""/>
        <dsp:cNvSpPr/>
      </dsp:nvSpPr>
      <dsp:spPr>
        <a:xfrm>
          <a:off x="334403" y="1697888"/>
          <a:ext cx="955560" cy="9555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F1D2C-6608-40CB-B6C5-8CE35DB44445}">
      <dsp:nvSpPr>
        <dsp:cNvPr id="0" name=""/>
        <dsp:cNvSpPr/>
      </dsp:nvSpPr>
      <dsp:spPr>
        <a:xfrm>
          <a:off x="535070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A630E-1254-45E9-8312-2A8D4E50595B}">
      <dsp:nvSpPr>
        <dsp:cNvPr id="0" name=""/>
        <dsp:cNvSpPr/>
      </dsp:nvSpPr>
      <dsp:spPr>
        <a:xfrm>
          <a:off x="1494726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Implementing Filters Using OpenCV (cv2.filter2D)</a:t>
          </a:r>
        </a:p>
      </dsp:txBody>
      <dsp:txXfrm>
        <a:off x="1494726" y="1697888"/>
        <a:ext cx="2252392" cy="955560"/>
      </dsp:txXfrm>
    </dsp:sp>
    <dsp:sp modelId="{394FAD78-0D86-4556-B345-EED1D9AAD7DE}">
      <dsp:nvSpPr>
        <dsp:cNvPr id="0" name=""/>
        <dsp:cNvSpPr/>
      </dsp:nvSpPr>
      <dsp:spPr>
        <a:xfrm>
          <a:off x="4139581" y="1697888"/>
          <a:ext cx="955560" cy="9555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435DD-6097-4374-BDEB-E43AC621D76C}">
      <dsp:nvSpPr>
        <dsp:cNvPr id="0" name=""/>
        <dsp:cNvSpPr/>
      </dsp:nvSpPr>
      <dsp:spPr>
        <a:xfrm>
          <a:off x="4340248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BF22-B8D6-4F4F-8AD7-4EA2ABEC3387}">
      <dsp:nvSpPr>
        <dsp:cNvPr id="0" name=""/>
        <dsp:cNvSpPr/>
      </dsp:nvSpPr>
      <dsp:spPr>
        <a:xfrm>
          <a:off x="5299904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Using scikit-image for Image Processing</a:t>
          </a:r>
        </a:p>
      </dsp:txBody>
      <dsp:txXfrm>
        <a:off x="5299904" y="1697888"/>
        <a:ext cx="2252392" cy="955560"/>
      </dsp:txXfrm>
    </dsp:sp>
    <dsp:sp modelId="{7531307A-D545-4F2F-B903-0D69214CC545}">
      <dsp:nvSpPr>
        <dsp:cNvPr id="0" name=""/>
        <dsp:cNvSpPr/>
      </dsp:nvSpPr>
      <dsp:spPr>
        <a:xfrm>
          <a:off x="334403" y="3393176"/>
          <a:ext cx="955560" cy="9555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AD973-3C76-4BB9-95E1-9244926A2E52}">
      <dsp:nvSpPr>
        <dsp:cNvPr id="0" name=""/>
        <dsp:cNvSpPr/>
      </dsp:nvSpPr>
      <dsp:spPr>
        <a:xfrm>
          <a:off x="535070" y="3593844"/>
          <a:ext cx="554225" cy="5542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3CA4B-1235-443D-9C70-FFD032FB22D0}">
      <dsp:nvSpPr>
        <dsp:cNvPr id="0" name=""/>
        <dsp:cNvSpPr/>
      </dsp:nvSpPr>
      <dsp:spPr>
        <a:xfrm>
          <a:off x="1494726" y="339317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Techniques: Thresholding, Edge Detection, and More</a:t>
          </a:r>
        </a:p>
      </dsp:txBody>
      <dsp:txXfrm>
        <a:off x="1494726" y="3393176"/>
        <a:ext cx="2252392" cy="955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113A8-3AA5-4163-BD75-9DA87020234A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D6484-08AE-4046-B0B6-C67755299253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54AC3-5922-4351-AB37-E89E9EF116CE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Resizing: Change image dimensions</a:t>
          </a:r>
        </a:p>
      </dsp:txBody>
      <dsp:txXfrm>
        <a:off x="2092" y="2524067"/>
        <a:ext cx="1741992" cy="696796"/>
      </dsp:txXfrm>
    </dsp:sp>
    <dsp:sp modelId="{DAB52B82-79F7-41B8-A5F1-6F613E0ED317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CD1B6-19D1-469C-A61B-85AF619F0EAD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D6698-9366-4140-A9B4-076B0C320919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Cropping: Extract a region of interest (ROI)</a:t>
          </a:r>
        </a:p>
      </dsp:txBody>
      <dsp:txXfrm>
        <a:off x="2048933" y="2524067"/>
        <a:ext cx="1741992" cy="696796"/>
      </dsp:txXfrm>
    </dsp:sp>
    <dsp:sp modelId="{5CFD7C1C-07A3-4330-B8DE-F2CCEE07807B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F247E-4033-4A30-B484-B5912C58A0C4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DF32E-475A-44DA-82CB-27B35079484B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Rotating &amp; Flipping: Reorient images</a:t>
          </a:r>
        </a:p>
      </dsp:txBody>
      <dsp:txXfrm>
        <a:off x="4095774" y="2524067"/>
        <a:ext cx="1741992" cy="696796"/>
      </dsp:txXfrm>
    </dsp:sp>
    <dsp:sp modelId="{DAE3B616-AF8E-48FB-B4E7-F77986814804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06E3F-C5A4-4AB6-85ED-996A97487478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5BB74-24F7-44B3-A38B-0B3E65DDA0F5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Color Conversions: RGB ↔ Grayscale, RGB ↔ HSV</a:t>
          </a:r>
        </a:p>
      </dsp:txBody>
      <dsp:txXfrm>
        <a:off x="6142615" y="2524067"/>
        <a:ext cx="1741992" cy="696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A9F48-2BA6-EC49-80C7-A68F6FD10D78}">
      <dsp:nvSpPr>
        <dsp:cNvPr id="0" name=""/>
        <dsp:cNvSpPr/>
      </dsp:nvSpPr>
      <dsp:spPr>
        <a:xfrm>
          <a:off x="749153" y="3413"/>
          <a:ext cx="2092988" cy="12557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Why Filter?</a:t>
          </a:r>
        </a:p>
      </dsp:txBody>
      <dsp:txXfrm>
        <a:off x="749153" y="3413"/>
        <a:ext cx="2092988" cy="1255793"/>
      </dsp:txXfrm>
    </dsp:sp>
    <dsp:sp modelId="{F10B14AD-8283-6E48-B6BA-E29D41915041}">
      <dsp:nvSpPr>
        <dsp:cNvPr id="0" name=""/>
        <dsp:cNvSpPr/>
      </dsp:nvSpPr>
      <dsp:spPr>
        <a:xfrm>
          <a:off x="3051441" y="3413"/>
          <a:ext cx="2092988" cy="1255793"/>
        </a:xfrm>
        <a:prstGeom prst="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Smooth noise</a:t>
          </a:r>
        </a:p>
      </dsp:txBody>
      <dsp:txXfrm>
        <a:off x="3051441" y="3413"/>
        <a:ext cx="2092988" cy="1255793"/>
      </dsp:txXfrm>
    </dsp:sp>
    <dsp:sp modelId="{06EEF8EB-EBCE-0247-98E7-38E81DCEF8FB}">
      <dsp:nvSpPr>
        <dsp:cNvPr id="0" name=""/>
        <dsp:cNvSpPr/>
      </dsp:nvSpPr>
      <dsp:spPr>
        <a:xfrm>
          <a:off x="5353728" y="3413"/>
          <a:ext cx="2092988" cy="1255793"/>
        </a:xfrm>
        <a:prstGeom prst="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Enhance edges/structures</a:t>
          </a:r>
        </a:p>
      </dsp:txBody>
      <dsp:txXfrm>
        <a:off x="5353728" y="3413"/>
        <a:ext cx="2092988" cy="1255793"/>
      </dsp:txXfrm>
    </dsp:sp>
    <dsp:sp modelId="{A1B26F59-7458-9440-A8F6-663ABA7FABAF}">
      <dsp:nvSpPr>
        <dsp:cNvPr id="0" name=""/>
        <dsp:cNvSpPr/>
      </dsp:nvSpPr>
      <dsp:spPr>
        <a:xfrm>
          <a:off x="749153" y="1468505"/>
          <a:ext cx="2092988" cy="1255793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 features</a:t>
          </a:r>
        </a:p>
      </dsp:txBody>
      <dsp:txXfrm>
        <a:off x="749153" y="1468505"/>
        <a:ext cx="2092988" cy="1255793"/>
      </dsp:txXfrm>
    </dsp:sp>
    <dsp:sp modelId="{9002F159-A388-0848-B07C-0FCCEF55AB3E}">
      <dsp:nvSpPr>
        <dsp:cNvPr id="0" name=""/>
        <dsp:cNvSpPr/>
      </dsp:nvSpPr>
      <dsp:spPr>
        <a:xfrm>
          <a:off x="3051441" y="1468505"/>
          <a:ext cx="2092988" cy="125579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Linear &amp; Non-Linear Filters</a:t>
          </a:r>
        </a:p>
      </dsp:txBody>
      <dsp:txXfrm>
        <a:off x="3051441" y="1468505"/>
        <a:ext cx="2092988" cy="1255793"/>
      </dsp:txXfrm>
    </dsp:sp>
    <dsp:sp modelId="{57B2F05B-7854-F64F-A320-DEA4F4D4C164}">
      <dsp:nvSpPr>
        <dsp:cNvPr id="0" name=""/>
        <dsp:cNvSpPr/>
      </dsp:nvSpPr>
      <dsp:spPr>
        <a:xfrm>
          <a:off x="5353728" y="1468505"/>
          <a:ext cx="2092988" cy="1255793"/>
        </a:xfrm>
        <a:prstGeom prst="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Linear: Convolution-based (blur, sharpen)</a:t>
          </a:r>
        </a:p>
      </dsp:txBody>
      <dsp:txXfrm>
        <a:off x="5353728" y="1468505"/>
        <a:ext cx="2092988" cy="1255793"/>
      </dsp:txXfrm>
    </dsp:sp>
    <dsp:sp modelId="{2CD5292B-624A-6644-8B2E-D5BE38F22378}">
      <dsp:nvSpPr>
        <dsp:cNvPr id="0" name=""/>
        <dsp:cNvSpPr/>
      </dsp:nvSpPr>
      <dsp:spPr>
        <a:xfrm>
          <a:off x="3051441" y="2933597"/>
          <a:ext cx="2092988" cy="1255793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Non-Linear: Median filtering (noise removal)</a:t>
          </a:r>
        </a:p>
      </dsp:txBody>
      <dsp:txXfrm>
        <a:off x="3051441" y="2933597"/>
        <a:ext cx="2092988" cy="1255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7000">
                <a:solidFill>
                  <a:srgbClr val="FFFFFF"/>
                </a:solidFill>
              </a:rPr>
              <a:t>Basic Image Manipulation &amp; Processing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Introduction to Filtering with OpenCV &amp; scikit-image 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Harish Kashyap : </a:t>
            </a:r>
            <a:r>
              <a:rPr lang="en-US" sz="1700" dirty="0" err="1">
                <a:solidFill>
                  <a:srgbClr val="FFFFFF"/>
                </a:solidFill>
              </a:rPr>
              <a:t>harish@pandita.ai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7C3ADA-82DE-0F73-B2F6-94862E1BC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554343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4738986" cy="1454051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Basic Image Concepts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1886211" cy="2174333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EC075C04-E142-8AC1-3954-67B26AB5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76" y="616736"/>
            <a:ext cx="2831220" cy="15767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421682"/>
            <a:ext cx="3487893" cy="3639289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- Digital Image Basics: 2D array of pixel values</a:t>
            </a:r>
          </a:p>
          <a:p>
            <a:r>
              <a:rPr lang="en-US" sz="1600">
                <a:solidFill>
                  <a:schemeClr val="tx2"/>
                </a:solidFill>
              </a:rPr>
              <a:t>- Grayscale vs. Color (RGB) images</a:t>
            </a:r>
          </a:p>
          <a:p>
            <a:r>
              <a:rPr lang="en-US" sz="1600">
                <a:solidFill>
                  <a:schemeClr val="tx2"/>
                </a:solidFill>
              </a:rPr>
              <a:t>- Pixel intensity &amp; channels</a:t>
            </a:r>
          </a:p>
          <a:p>
            <a:r>
              <a:rPr lang="en-US" sz="1600">
                <a:solidFill>
                  <a:schemeClr val="tx2"/>
                </a:solidFill>
              </a:rPr>
              <a:t>- Common Formats: JPEG, PNG, BMP</a:t>
            </a:r>
          </a:p>
        </p:txBody>
      </p:sp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06977F3-C198-494D-387B-91AC18DE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76" y="2801493"/>
            <a:ext cx="2831220" cy="1068785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8E8E55C-70ED-0D54-E453-FC0DC007E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076" y="5040169"/>
            <a:ext cx="2831220" cy="452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Basic Image Manipulation Techniques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293B96-D285-C004-B1CD-DC0BA843E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990805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Introduction to Image Processing &amp; Filtering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B6AED4-1490-27F6-CFBD-79F22844F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87516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OpenCV for Filtering</a:t>
            </a:r>
          </a:p>
        </p:txBody>
      </p:sp>
      <p:pic>
        <p:nvPicPr>
          <p:cNvPr id="9" name="Content Placeholder 8" descr="A screenshot of a chat&#10;&#10;Description automatically generated">
            <a:extLst>
              <a:ext uri="{FF2B5EF4-FFF2-40B4-BE49-F238E27FC236}">
                <a16:creationId xmlns:a16="http://schemas.microsoft.com/office/drawing/2014/main" id="{B05B6CF2-8E76-9517-0053-8DFA61EE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25" y="2815672"/>
            <a:ext cx="4371196" cy="3037981"/>
          </a:xfrm>
          <a:prstGeom prst="rect">
            <a:avLst/>
          </a:prstGeom>
        </p:spPr>
      </p:pic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E8C9E62-41FC-4CBE-27E0-96A187650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3777336"/>
            <a:ext cx="4371196" cy="11146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6824" y="1204508"/>
            <a:ext cx="3850317" cy="4903967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0F2BF-E480-0A2F-6C9D-6BA48718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74" y="2218655"/>
            <a:ext cx="3257766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/>
              <a:t>Thresholding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07E95-6377-0298-5113-B753E58DB00B}"/>
              </a:ext>
            </a:extLst>
          </p:cNvPr>
          <p:cNvSpPr txBox="1"/>
          <p:nvPr/>
        </p:nvSpPr>
        <p:spPr>
          <a:xfrm>
            <a:off x="379674" y="3886200"/>
            <a:ext cx="2749163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100"/>
              <a:t>https://scipy-lectures.org/packages/scikit-image/auto_examples/plot_threshold.html</a:t>
            </a:r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0742BC8-EF27-8A46-94F3-9CCB55AA3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251" y="688276"/>
            <a:ext cx="3278367" cy="1073665"/>
          </a:xfrm>
          <a:prstGeom prst="rect">
            <a:avLst/>
          </a:prstGeom>
        </p:spPr>
      </p:pic>
      <p:pic>
        <p:nvPicPr>
          <p:cNvPr id="9" name="Picture 8" descr="A person using a camera&#10;&#10;Description automatically generated">
            <a:extLst>
              <a:ext uri="{FF2B5EF4-FFF2-40B4-BE49-F238E27FC236}">
                <a16:creationId xmlns:a16="http://schemas.microsoft.com/office/drawing/2014/main" id="{A584267A-1783-3B43-C0E1-D58611E9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251" y="2525079"/>
            <a:ext cx="3278367" cy="1483460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8592A9-A4B4-1F2E-EE10-B31A1FCB6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11251" y="4906911"/>
            <a:ext cx="3278367" cy="8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0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6824" y="1204508"/>
            <a:ext cx="3850317" cy="4903967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F41B5-738D-E402-3480-E66533CB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74" y="2218655"/>
            <a:ext cx="3257766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/>
              <a:t>Edge Detection</a:t>
            </a:r>
          </a:p>
        </p:txBody>
      </p:sp>
      <p:pic>
        <p:nvPicPr>
          <p:cNvPr id="7" name="Picture 6" descr="A close-up of a text&#10;&#10;Description automatically generated">
            <a:extLst>
              <a:ext uri="{FF2B5EF4-FFF2-40B4-BE49-F238E27FC236}">
                <a16:creationId xmlns:a16="http://schemas.microsoft.com/office/drawing/2014/main" id="{769C72C6-6090-7281-E5BA-8B1410DF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251" y="921860"/>
            <a:ext cx="3278367" cy="606497"/>
          </a:xfrm>
          <a:prstGeom prst="rect">
            <a:avLst/>
          </a:prstGeom>
        </p:spPr>
      </p:pic>
      <p:pic>
        <p:nvPicPr>
          <p:cNvPr id="9" name="Picture 8" descr="A collage of images of a flower&#10;&#10;Description automatically generated">
            <a:extLst>
              <a:ext uri="{FF2B5EF4-FFF2-40B4-BE49-F238E27FC236}">
                <a16:creationId xmlns:a16="http://schemas.microsoft.com/office/drawing/2014/main" id="{3BF4E4F9-BBDE-3A52-D9D6-898985DB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251" y="2307888"/>
            <a:ext cx="3278367" cy="1917843"/>
          </a:xfrm>
          <a:prstGeom prst="rect">
            <a:avLst/>
          </a:prstGeom>
        </p:spPr>
      </p:pic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89BDA1E-CCF2-9524-C01A-DB6613A9B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11251" y="5095417"/>
            <a:ext cx="3278367" cy="4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3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4C61-E093-6D51-6AAC-4D44025B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A46D-DB85-53B0-DFDC-E581AE9D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1180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198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Basic Image Manipulation &amp; Processing Techniques</vt:lpstr>
      <vt:lpstr>Overview</vt:lpstr>
      <vt:lpstr>Basic Image Concepts</vt:lpstr>
      <vt:lpstr>Basic Image Manipulation Techniques</vt:lpstr>
      <vt:lpstr>Introduction to Image Processing &amp; Filtering</vt:lpstr>
      <vt:lpstr>Using OpenCV for Filtering</vt:lpstr>
      <vt:lpstr>Thresholding</vt:lpstr>
      <vt:lpstr>Edge Detection</vt:lpstr>
      <vt:lpstr>Notebooks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Harish Kashyap</cp:lastModifiedBy>
  <cp:revision>3</cp:revision>
  <dcterms:created xsi:type="dcterms:W3CDTF">2013-01-27T09:14:16Z</dcterms:created>
  <dcterms:modified xsi:type="dcterms:W3CDTF">2024-12-14T05:56:23Z</dcterms:modified>
  <cp:category/>
</cp:coreProperties>
</file>