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4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C29DD-7815-4DB6-95AF-E62D0C6004C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0C32B4-025D-4F0B-AC99-365F37575A09}">
      <dgm:prSet/>
      <dgm:spPr/>
      <dgm:t>
        <a:bodyPr/>
        <a:lstStyle/>
        <a:p>
          <a:r>
            <a:rPr lang="en-US" dirty="0"/>
            <a:t>Features are distinctive patterns or information in an image. </a:t>
          </a:r>
        </a:p>
        <a:p>
          <a:r>
            <a:rPr lang="en-US" dirty="0"/>
            <a:t>They help in:</a:t>
          </a:r>
        </a:p>
      </dgm:t>
    </dgm:pt>
    <dgm:pt modelId="{14BD4C51-055B-4521-972C-8BBC901AA053}" type="parTrans" cxnId="{12121489-30DC-4891-AB4E-4CAAD29FA6A0}">
      <dgm:prSet/>
      <dgm:spPr/>
      <dgm:t>
        <a:bodyPr/>
        <a:lstStyle/>
        <a:p>
          <a:endParaRPr lang="en-US"/>
        </a:p>
      </dgm:t>
    </dgm:pt>
    <dgm:pt modelId="{B098390E-7620-4E4A-8D81-0017FB3BDC98}" type="sibTrans" cxnId="{12121489-30DC-4891-AB4E-4CAAD29FA6A0}">
      <dgm:prSet/>
      <dgm:spPr/>
      <dgm:t>
        <a:bodyPr/>
        <a:lstStyle/>
        <a:p>
          <a:endParaRPr lang="en-US"/>
        </a:p>
      </dgm:t>
    </dgm:pt>
    <dgm:pt modelId="{57DC63EF-D0F9-40A8-B55D-EDD9F4765AFD}">
      <dgm:prSet/>
      <dgm:spPr/>
      <dgm:t>
        <a:bodyPr/>
        <a:lstStyle/>
        <a:p>
          <a:r>
            <a:rPr lang="en-US" dirty="0"/>
            <a:t>Identifying objects in images.</a:t>
          </a:r>
        </a:p>
      </dgm:t>
    </dgm:pt>
    <dgm:pt modelId="{07F10870-1BDC-4892-B900-8EFE6AC17262}" type="parTrans" cxnId="{DD1C64D7-8C77-4A0E-866A-8A71D60643A3}">
      <dgm:prSet/>
      <dgm:spPr/>
      <dgm:t>
        <a:bodyPr/>
        <a:lstStyle/>
        <a:p>
          <a:endParaRPr lang="en-US"/>
        </a:p>
      </dgm:t>
    </dgm:pt>
    <dgm:pt modelId="{36EF57BF-A8C0-4A32-91C7-904F0B8E9527}" type="sibTrans" cxnId="{DD1C64D7-8C77-4A0E-866A-8A71D60643A3}">
      <dgm:prSet/>
      <dgm:spPr/>
      <dgm:t>
        <a:bodyPr/>
        <a:lstStyle/>
        <a:p>
          <a:endParaRPr lang="en-US"/>
        </a:p>
      </dgm:t>
    </dgm:pt>
    <dgm:pt modelId="{D786DFDD-59AD-420B-ACF9-BBABF1FDD3AD}">
      <dgm:prSet/>
      <dgm:spPr/>
      <dgm:t>
        <a:bodyPr/>
        <a:lstStyle/>
        <a:p>
          <a:r>
            <a:rPr lang="en-US" dirty="0"/>
            <a:t>Aligning images in panoramas.</a:t>
          </a:r>
        </a:p>
      </dgm:t>
    </dgm:pt>
    <dgm:pt modelId="{08366A17-FD23-425D-A236-285AF32AA6E0}" type="parTrans" cxnId="{2E39CFAC-2355-4675-BAC4-587DE76C5E25}">
      <dgm:prSet/>
      <dgm:spPr/>
      <dgm:t>
        <a:bodyPr/>
        <a:lstStyle/>
        <a:p>
          <a:endParaRPr lang="en-US"/>
        </a:p>
      </dgm:t>
    </dgm:pt>
    <dgm:pt modelId="{0A84C542-CBB4-4B37-BF02-BAA37C8DA622}" type="sibTrans" cxnId="{2E39CFAC-2355-4675-BAC4-587DE76C5E25}">
      <dgm:prSet/>
      <dgm:spPr/>
      <dgm:t>
        <a:bodyPr/>
        <a:lstStyle/>
        <a:p>
          <a:endParaRPr lang="en-US"/>
        </a:p>
      </dgm:t>
    </dgm:pt>
    <dgm:pt modelId="{27F983F9-2809-4DB1-9BD3-79939F958161}">
      <dgm:prSet/>
      <dgm:spPr/>
      <dgm:t>
        <a:bodyPr/>
        <a:lstStyle/>
        <a:p>
          <a:r>
            <a:rPr lang="en-US" dirty="0"/>
            <a:t>Image matching and retrieval.</a:t>
          </a:r>
        </a:p>
      </dgm:t>
    </dgm:pt>
    <dgm:pt modelId="{F769FAB0-00A0-45AF-B309-995EA8E68DF8}" type="parTrans" cxnId="{4099A325-01DC-445A-97E3-69CE7104F12E}">
      <dgm:prSet/>
      <dgm:spPr/>
      <dgm:t>
        <a:bodyPr/>
        <a:lstStyle/>
        <a:p>
          <a:endParaRPr lang="en-US"/>
        </a:p>
      </dgm:t>
    </dgm:pt>
    <dgm:pt modelId="{AC3CD14E-7562-4518-9902-6398916FC540}" type="sibTrans" cxnId="{4099A325-01DC-445A-97E3-69CE7104F12E}">
      <dgm:prSet/>
      <dgm:spPr/>
      <dgm:t>
        <a:bodyPr/>
        <a:lstStyle/>
        <a:p>
          <a:endParaRPr lang="en-US"/>
        </a:p>
      </dgm:t>
    </dgm:pt>
    <dgm:pt modelId="{9E9CC2D9-2716-4B5C-B3A4-208F8BED4E50}">
      <dgm:prSet/>
      <dgm:spPr/>
      <dgm:t>
        <a:bodyPr/>
        <a:lstStyle/>
        <a:p>
          <a:r>
            <a:rPr lang="en-US"/>
            <a:t>Key types of features: Edges, corners, textures, and keypoints.</a:t>
          </a:r>
        </a:p>
      </dgm:t>
    </dgm:pt>
    <dgm:pt modelId="{49CA548B-556E-41AE-9CFD-A307338E7566}" type="parTrans" cxnId="{F4890C99-1B90-4CC9-A317-57D77FA5049B}">
      <dgm:prSet/>
      <dgm:spPr/>
      <dgm:t>
        <a:bodyPr/>
        <a:lstStyle/>
        <a:p>
          <a:endParaRPr lang="en-US"/>
        </a:p>
      </dgm:t>
    </dgm:pt>
    <dgm:pt modelId="{7761F001-CD89-470B-B9FE-F4E0B815C6A0}" type="sibTrans" cxnId="{F4890C99-1B90-4CC9-A317-57D77FA5049B}">
      <dgm:prSet/>
      <dgm:spPr/>
      <dgm:t>
        <a:bodyPr/>
        <a:lstStyle/>
        <a:p>
          <a:endParaRPr lang="en-US"/>
        </a:p>
      </dgm:t>
    </dgm:pt>
    <dgm:pt modelId="{0A2C868F-35E0-9145-BABC-3604FB219D4D}">
      <dgm:prSet/>
      <dgm:spPr/>
      <dgm:t>
        <a:bodyPr/>
        <a:lstStyle/>
        <a:p>
          <a:r>
            <a:rPr lang="en-US" dirty="0"/>
            <a:t>Tracking movement in video sequences.</a:t>
          </a:r>
        </a:p>
      </dgm:t>
    </dgm:pt>
    <dgm:pt modelId="{55F8821C-5089-2443-9CFE-EC0A24F89DA7}" type="parTrans" cxnId="{D7E2BD2A-FF24-A341-BC53-283CFA4259B8}">
      <dgm:prSet/>
      <dgm:spPr/>
      <dgm:t>
        <a:bodyPr/>
        <a:lstStyle/>
        <a:p>
          <a:endParaRPr lang="en-US"/>
        </a:p>
      </dgm:t>
    </dgm:pt>
    <dgm:pt modelId="{EDF05E29-F737-D744-8222-E560ABBE8018}" type="sibTrans" cxnId="{D7E2BD2A-FF24-A341-BC53-283CFA4259B8}">
      <dgm:prSet/>
      <dgm:spPr/>
      <dgm:t>
        <a:bodyPr/>
        <a:lstStyle/>
        <a:p>
          <a:endParaRPr lang="en-US"/>
        </a:p>
      </dgm:t>
    </dgm:pt>
    <dgm:pt modelId="{2DD24ACA-6011-0B43-84F7-D1CF60434D23}" type="pres">
      <dgm:prSet presAssocID="{767C29DD-7815-4DB6-95AF-E62D0C6004C9}" presName="Name0" presStyleCnt="0">
        <dgm:presLayoutVars>
          <dgm:dir/>
          <dgm:resizeHandles val="exact"/>
        </dgm:presLayoutVars>
      </dgm:prSet>
      <dgm:spPr/>
    </dgm:pt>
    <dgm:pt modelId="{7FAE88BD-F4B5-4646-99DD-10C3C93244DD}" type="pres">
      <dgm:prSet presAssocID="{650C32B4-025D-4F0B-AC99-365F37575A09}" presName="node" presStyleLbl="node1" presStyleIdx="0" presStyleCnt="2">
        <dgm:presLayoutVars>
          <dgm:bulletEnabled val="1"/>
        </dgm:presLayoutVars>
      </dgm:prSet>
      <dgm:spPr/>
    </dgm:pt>
    <dgm:pt modelId="{92B072AC-E6F9-0246-9B32-804E9711717D}" type="pres">
      <dgm:prSet presAssocID="{B098390E-7620-4E4A-8D81-0017FB3BDC98}" presName="sibTrans" presStyleLbl="sibTrans1D1" presStyleIdx="0" presStyleCnt="1"/>
      <dgm:spPr/>
    </dgm:pt>
    <dgm:pt modelId="{4E88B5E9-A12D-0B43-A5B3-FA8E46462455}" type="pres">
      <dgm:prSet presAssocID="{B098390E-7620-4E4A-8D81-0017FB3BDC98}" presName="connectorText" presStyleLbl="sibTrans1D1" presStyleIdx="0" presStyleCnt="1"/>
      <dgm:spPr/>
    </dgm:pt>
    <dgm:pt modelId="{77BFC874-4BDD-0F45-8519-276CC9BB7B4C}" type="pres">
      <dgm:prSet presAssocID="{9E9CC2D9-2716-4B5C-B3A4-208F8BED4E50}" presName="node" presStyleLbl="node1" presStyleIdx="1" presStyleCnt="2">
        <dgm:presLayoutVars>
          <dgm:bulletEnabled val="1"/>
        </dgm:presLayoutVars>
      </dgm:prSet>
      <dgm:spPr/>
    </dgm:pt>
  </dgm:ptLst>
  <dgm:cxnLst>
    <dgm:cxn modelId="{A0098418-F358-A64B-94A3-02737AA4EA87}" type="presOf" srcId="{B098390E-7620-4E4A-8D81-0017FB3BDC98}" destId="{92B072AC-E6F9-0246-9B32-804E9711717D}" srcOrd="0" destOrd="0" presId="urn:microsoft.com/office/officeart/2016/7/layout/RepeatingBendingProcessNew"/>
    <dgm:cxn modelId="{4099A325-01DC-445A-97E3-69CE7104F12E}" srcId="{650C32B4-025D-4F0B-AC99-365F37575A09}" destId="{27F983F9-2809-4DB1-9BD3-79939F958161}" srcOrd="3" destOrd="0" parTransId="{F769FAB0-00A0-45AF-B309-995EA8E68DF8}" sibTransId="{AC3CD14E-7562-4518-9902-6398916FC540}"/>
    <dgm:cxn modelId="{D7E2BD2A-FF24-A341-BC53-283CFA4259B8}" srcId="{650C32B4-025D-4F0B-AC99-365F37575A09}" destId="{0A2C868F-35E0-9145-BABC-3604FB219D4D}" srcOrd="1" destOrd="0" parTransId="{55F8821C-5089-2443-9CFE-EC0A24F89DA7}" sibTransId="{EDF05E29-F737-D744-8222-E560ABBE8018}"/>
    <dgm:cxn modelId="{59356C45-926A-B944-8192-4EA6A0AA4BB3}" type="presOf" srcId="{B098390E-7620-4E4A-8D81-0017FB3BDC98}" destId="{4E88B5E9-A12D-0B43-A5B3-FA8E46462455}" srcOrd="1" destOrd="0" presId="urn:microsoft.com/office/officeart/2016/7/layout/RepeatingBendingProcessNew"/>
    <dgm:cxn modelId="{FF16D269-89C4-C048-BD6B-D5A45E13889D}" type="presOf" srcId="{9E9CC2D9-2716-4B5C-B3A4-208F8BED4E50}" destId="{77BFC874-4BDD-0F45-8519-276CC9BB7B4C}" srcOrd="0" destOrd="0" presId="urn:microsoft.com/office/officeart/2016/7/layout/RepeatingBendingProcessNew"/>
    <dgm:cxn modelId="{8564076F-CB5A-2F46-AFD6-B95255B3B593}" type="presOf" srcId="{767C29DD-7815-4DB6-95AF-E62D0C6004C9}" destId="{2DD24ACA-6011-0B43-84F7-D1CF60434D23}" srcOrd="0" destOrd="0" presId="urn:microsoft.com/office/officeart/2016/7/layout/RepeatingBendingProcessNew"/>
    <dgm:cxn modelId="{4A45037A-819F-1942-A301-AF49312930D5}" type="presOf" srcId="{D786DFDD-59AD-420B-ACF9-BBABF1FDD3AD}" destId="{7FAE88BD-F4B5-4646-99DD-10C3C93244DD}" srcOrd="0" destOrd="3" presId="urn:microsoft.com/office/officeart/2016/7/layout/RepeatingBendingProcessNew"/>
    <dgm:cxn modelId="{12121489-30DC-4891-AB4E-4CAAD29FA6A0}" srcId="{767C29DD-7815-4DB6-95AF-E62D0C6004C9}" destId="{650C32B4-025D-4F0B-AC99-365F37575A09}" srcOrd="0" destOrd="0" parTransId="{14BD4C51-055B-4521-972C-8BBC901AA053}" sibTransId="{B098390E-7620-4E4A-8D81-0017FB3BDC98}"/>
    <dgm:cxn modelId="{F4890C99-1B90-4CC9-A317-57D77FA5049B}" srcId="{767C29DD-7815-4DB6-95AF-E62D0C6004C9}" destId="{9E9CC2D9-2716-4B5C-B3A4-208F8BED4E50}" srcOrd="1" destOrd="0" parTransId="{49CA548B-556E-41AE-9CFD-A307338E7566}" sibTransId="{7761F001-CD89-470B-B9FE-F4E0B815C6A0}"/>
    <dgm:cxn modelId="{712795A5-1247-5E42-9BB1-7AB660D471B7}" type="presOf" srcId="{57DC63EF-D0F9-40A8-B55D-EDD9F4765AFD}" destId="{7FAE88BD-F4B5-4646-99DD-10C3C93244DD}" srcOrd="0" destOrd="1" presId="urn:microsoft.com/office/officeart/2016/7/layout/RepeatingBendingProcessNew"/>
    <dgm:cxn modelId="{2E39CFAC-2355-4675-BAC4-587DE76C5E25}" srcId="{650C32B4-025D-4F0B-AC99-365F37575A09}" destId="{D786DFDD-59AD-420B-ACF9-BBABF1FDD3AD}" srcOrd="2" destOrd="0" parTransId="{08366A17-FD23-425D-A236-285AF32AA6E0}" sibTransId="{0A84C542-CBB4-4B37-BF02-BAA37C8DA622}"/>
    <dgm:cxn modelId="{59EA60C2-7109-CA4A-8F8C-D1CA50CE08EC}" type="presOf" srcId="{650C32B4-025D-4F0B-AC99-365F37575A09}" destId="{7FAE88BD-F4B5-4646-99DD-10C3C93244DD}" srcOrd="0" destOrd="0" presId="urn:microsoft.com/office/officeart/2016/7/layout/RepeatingBendingProcessNew"/>
    <dgm:cxn modelId="{DD1C64D7-8C77-4A0E-866A-8A71D60643A3}" srcId="{650C32B4-025D-4F0B-AC99-365F37575A09}" destId="{57DC63EF-D0F9-40A8-B55D-EDD9F4765AFD}" srcOrd="0" destOrd="0" parTransId="{07F10870-1BDC-4892-B900-8EFE6AC17262}" sibTransId="{36EF57BF-A8C0-4A32-91C7-904F0B8E9527}"/>
    <dgm:cxn modelId="{3F74D9F1-328F-9347-A660-6C94EB6653E1}" type="presOf" srcId="{27F983F9-2809-4DB1-9BD3-79939F958161}" destId="{7FAE88BD-F4B5-4646-99DD-10C3C93244DD}" srcOrd="0" destOrd="4" presId="urn:microsoft.com/office/officeart/2016/7/layout/RepeatingBendingProcessNew"/>
    <dgm:cxn modelId="{13544BFE-E06C-C34A-A386-2A33E6A7D369}" type="presOf" srcId="{0A2C868F-35E0-9145-BABC-3604FB219D4D}" destId="{7FAE88BD-F4B5-4646-99DD-10C3C93244DD}" srcOrd="0" destOrd="2" presId="urn:microsoft.com/office/officeart/2016/7/layout/RepeatingBendingProcessNew"/>
    <dgm:cxn modelId="{A5C12BE1-EC22-1746-AA22-8BD8A4D0237F}" type="presParOf" srcId="{2DD24ACA-6011-0B43-84F7-D1CF60434D23}" destId="{7FAE88BD-F4B5-4646-99DD-10C3C93244DD}" srcOrd="0" destOrd="0" presId="urn:microsoft.com/office/officeart/2016/7/layout/RepeatingBendingProcessNew"/>
    <dgm:cxn modelId="{508F133F-19F8-EF45-BF00-A57E00C30FA2}" type="presParOf" srcId="{2DD24ACA-6011-0B43-84F7-D1CF60434D23}" destId="{92B072AC-E6F9-0246-9B32-804E9711717D}" srcOrd="1" destOrd="0" presId="urn:microsoft.com/office/officeart/2016/7/layout/RepeatingBendingProcessNew"/>
    <dgm:cxn modelId="{DD0ACB5C-84D0-4B40-8B84-4DB5011C1A4B}" type="presParOf" srcId="{92B072AC-E6F9-0246-9B32-804E9711717D}" destId="{4E88B5E9-A12D-0B43-A5B3-FA8E46462455}" srcOrd="0" destOrd="0" presId="urn:microsoft.com/office/officeart/2016/7/layout/RepeatingBendingProcessNew"/>
    <dgm:cxn modelId="{915AB129-59EF-2740-B9AA-D4910864FDC6}" type="presParOf" srcId="{2DD24ACA-6011-0B43-84F7-D1CF60434D23}" destId="{77BFC874-4BDD-0F45-8519-276CC9BB7B4C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9BE54-1359-4BFA-BF80-9EC30F0AAA3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8016B7-5B75-4C69-B934-D485253551D9}">
      <dgm:prSet/>
      <dgm:spPr/>
      <dgm:t>
        <a:bodyPr/>
        <a:lstStyle/>
        <a:p>
          <a:r>
            <a:rPr lang="en-US" dirty="0"/>
            <a:t>Feature extraction identifies key information in an image.</a:t>
          </a:r>
        </a:p>
      </dgm:t>
    </dgm:pt>
    <dgm:pt modelId="{06D54B13-8E32-4995-9026-00F94EE924FF}" type="parTrans" cxnId="{4F1F345A-0CD8-46E2-98BD-EB6ED6428022}">
      <dgm:prSet/>
      <dgm:spPr/>
      <dgm:t>
        <a:bodyPr/>
        <a:lstStyle/>
        <a:p>
          <a:endParaRPr lang="en-US"/>
        </a:p>
      </dgm:t>
    </dgm:pt>
    <dgm:pt modelId="{410CEC3A-11A6-496A-9E2F-5BA9E0F83B6D}" type="sibTrans" cxnId="{4F1F345A-0CD8-46E2-98BD-EB6ED6428022}">
      <dgm:prSet/>
      <dgm:spPr/>
      <dgm:t>
        <a:bodyPr/>
        <a:lstStyle/>
        <a:p>
          <a:endParaRPr lang="en-US"/>
        </a:p>
      </dgm:t>
    </dgm:pt>
    <dgm:pt modelId="{AB873BAB-74BA-4892-99F8-4A6C66E7699D}">
      <dgm:prSet/>
      <dgm:spPr/>
      <dgm:t>
        <a:bodyPr/>
        <a:lstStyle/>
        <a:p>
          <a:r>
            <a:rPr lang="en-US" dirty="0"/>
            <a:t>Two approaches:</a:t>
          </a:r>
        </a:p>
      </dgm:t>
    </dgm:pt>
    <dgm:pt modelId="{98367B14-581D-46D0-9394-DC35D75F38A8}" type="parTrans" cxnId="{E1DD578A-343C-44A9-A700-3B235347DC77}">
      <dgm:prSet/>
      <dgm:spPr/>
      <dgm:t>
        <a:bodyPr/>
        <a:lstStyle/>
        <a:p>
          <a:endParaRPr lang="en-US"/>
        </a:p>
      </dgm:t>
    </dgm:pt>
    <dgm:pt modelId="{6C2737D6-34C5-4433-8D19-3425309CBFEC}" type="sibTrans" cxnId="{E1DD578A-343C-44A9-A700-3B235347DC77}">
      <dgm:prSet/>
      <dgm:spPr/>
      <dgm:t>
        <a:bodyPr/>
        <a:lstStyle/>
        <a:p>
          <a:endParaRPr lang="en-US"/>
        </a:p>
      </dgm:t>
    </dgm:pt>
    <dgm:pt modelId="{7D388D3F-535D-42D5-AE21-3B4912E8BDDD}">
      <dgm:prSet/>
      <dgm:spPr/>
      <dgm:t>
        <a:bodyPr/>
        <a:lstStyle/>
        <a:p>
          <a:r>
            <a:rPr lang="en-US"/>
            <a:t>1. Low-level feature extraction (e.g., edge detection, corner detection).</a:t>
          </a:r>
        </a:p>
      </dgm:t>
    </dgm:pt>
    <dgm:pt modelId="{1D04D2D2-1645-4FC2-8AA4-F291E62BD4FF}" type="parTrans" cxnId="{10FACEB3-3780-4B79-B0A6-08C918D83CA3}">
      <dgm:prSet/>
      <dgm:spPr/>
      <dgm:t>
        <a:bodyPr/>
        <a:lstStyle/>
        <a:p>
          <a:endParaRPr lang="en-US"/>
        </a:p>
      </dgm:t>
    </dgm:pt>
    <dgm:pt modelId="{5CDA2CE7-AFEE-45E8-8582-E4CE4510CF66}" type="sibTrans" cxnId="{10FACEB3-3780-4B79-B0A6-08C918D83CA3}">
      <dgm:prSet/>
      <dgm:spPr/>
      <dgm:t>
        <a:bodyPr/>
        <a:lstStyle/>
        <a:p>
          <a:endParaRPr lang="en-US"/>
        </a:p>
      </dgm:t>
    </dgm:pt>
    <dgm:pt modelId="{FCB48191-62EA-48AF-B85F-8B51285F956D}">
      <dgm:prSet/>
      <dgm:spPr/>
      <dgm:t>
        <a:bodyPr/>
        <a:lstStyle/>
        <a:p>
          <a:r>
            <a:rPr lang="en-US"/>
            <a:t>2. High-level feature descriptors (e.g., SIFT, SURF, ORB).</a:t>
          </a:r>
        </a:p>
      </dgm:t>
    </dgm:pt>
    <dgm:pt modelId="{43BC621B-9403-4FDA-9E0B-F914104E2874}" type="parTrans" cxnId="{3E2F31D8-570F-4588-A76A-6F8AA70DE8F3}">
      <dgm:prSet/>
      <dgm:spPr/>
      <dgm:t>
        <a:bodyPr/>
        <a:lstStyle/>
        <a:p>
          <a:endParaRPr lang="en-US"/>
        </a:p>
      </dgm:t>
    </dgm:pt>
    <dgm:pt modelId="{2DCED6F4-8143-47AE-A46A-CCAFBF3C4722}" type="sibTrans" cxnId="{3E2F31D8-570F-4588-A76A-6F8AA70DE8F3}">
      <dgm:prSet/>
      <dgm:spPr/>
      <dgm:t>
        <a:bodyPr/>
        <a:lstStyle/>
        <a:p>
          <a:endParaRPr lang="en-US"/>
        </a:p>
      </dgm:t>
    </dgm:pt>
    <dgm:pt modelId="{236F8D75-CECD-F343-B4D3-A1498C96C04F}" type="pres">
      <dgm:prSet presAssocID="{6329BE54-1359-4BFA-BF80-9EC30F0AAA39}" presName="vert0" presStyleCnt="0">
        <dgm:presLayoutVars>
          <dgm:dir/>
          <dgm:animOne val="branch"/>
          <dgm:animLvl val="lvl"/>
        </dgm:presLayoutVars>
      </dgm:prSet>
      <dgm:spPr/>
    </dgm:pt>
    <dgm:pt modelId="{82FF85C4-FEFE-F84B-8A6B-03A9C768D469}" type="pres">
      <dgm:prSet presAssocID="{588016B7-5B75-4C69-B934-D485253551D9}" presName="thickLine" presStyleLbl="alignNode1" presStyleIdx="0" presStyleCnt="4"/>
      <dgm:spPr/>
    </dgm:pt>
    <dgm:pt modelId="{776AD500-297E-AF46-A6D8-499FBCD22CB7}" type="pres">
      <dgm:prSet presAssocID="{588016B7-5B75-4C69-B934-D485253551D9}" presName="horz1" presStyleCnt="0"/>
      <dgm:spPr/>
    </dgm:pt>
    <dgm:pt modelId="{0BB1FE37-F171-684D-AEB6-7F43F7DBD654}" type="pres">
      <dgm:prSet presAssocID="{588016B7-5B75-4C69-B934-D485253551D9}" presName="tx1" presStyleLbl="revTx" presStyleIdx="0" presStyleCnt="4"/>
      <dgm:spPr/>
    </dgm:pt>
    <dgm:pt modelId="{7741086A-E488-7843-A093-FF0C8FE0EB0F}" type="pres">
      <dgm:prSet presAssocID="{588016B7-5B75-4C69-B934-D485253551D9}" presName="vert1" presStyleCnt="0"/>
      <dgm:spPr/>
    </dgm:pt>
    <dgm:pt modelId="{1BAD9E92-F5EE-544A-975D-77450768882E}" type="pres">
      <dgm:prSet presAssocID="{AB873BAB-74BA-4892-99F8-4A6C66E7699D}" presName="thickLine" presStyleLbl="alignNode1" presStyleIdx="1" presStyleCnt="4"/>
      <dgm:spPr/>
    </dgm:pt>
    <dgm:pt modelId="{88200941-2CBD-F14C-B257-B32C27C6B741}" type="pres">
      <dgm:prSet presAssocID="{AB873BAB-74BA-4892-99F8-4A6C66E7699D}" presName="horz1" presStyleCnt="0"/>
      <dgm:spPr/>
    </dgm:pt>
    <dgm:pt modelId="{BC0CA0E0-E657-5C42-88F1-74927E8C2605}" type="pres">
      <dgm:prSet presAssocID="{AB873BAB-74BA-4892-99F8-4A6C66E7699D}" presName="tx1" presStyleLbl="revTx" presStyleIdx="1" presStyleCnt="4"/>
      <dgm:spPr/>
    </dgm:pt>
    <dgm:pt modelId="{06FC820A-0DFE-1445-BABB-986E7BDBF39B}" type="pres">
      <dgm:prSet presAssocID="{AB873BAB-74BA-4892-99F8-4A6C66E7699D}" presName="vert1" presStyleCnt="0"/>
      <dgm:spPr/>
    </dgm:pt>
    <dgm:pt modelId="{0D15DFA3-8592-AB45-BB36-D973CABC0D21}" type="pres">
      <dgm:prSet presAssocID="{7D388D3F-535D-42D5-AE21-3B4912E8BDDD}" presName="thickLine" presStyleLbl="alignNode1" presStyleIdx="2" presStyleCnt="4"/>
      <dgm:spPr/>
    </dgm:pt>
    <dgm:pt modelId="{90BB8E4F-51C9-5243-A58A-586C9FE248A3}" type="pres">
      <dgm:prSet presAssocID="{7D388D3F-535D-42D5-AE21-3B4912E8BDDD}" presName="horz1" presStyleCnt="0"/>
      <dgm:spPr/>
    </dgm:pt>
    <dgm:pt modelId="{6178E3DD-2BF1-854B-8AE4-6073578523A4}" type="pres">
      <dgm:prSet presAssocID="{7D388D3F-535D-42D5-AE21-3B4912E8BDDD}" presName="tx1" presStyleLbl="revTx" presStyleIdx="2" presStyleCnt="4"/>
      <dgm:spPr/>
    </dgm:pt>
    <dgm:pt modelId="{F6055B5C-3EF8-2C47-B66F-C8AF3267EF52}" type="pres">
      <dgm:prSet presAssocID="{7D388D3F-535D-42D5-AE21-3B4912E8BDDD}" presName="vert1" presStyleCnt="0"/>
      <dgm:spPr/>
    </dgm:pt>
    <dgm:pt modelId="{5B6D1656-1117-8E4D-96DC-76AADBCC2B5F}" type="pres">
      <dgm:prSet presAssocID="{FCB48191-62EA-48AF-B85F-8B51285F956D}" presName="thickLine" presStyleLbl="alignNode1" presStyleIdx="3" presStyleCnt="4"/>
      <dgm:spPr/>
    </dgm:pt>
    <dgm:pt modelId="{9202ACE3-C195-2240-A349-F622A4636B45}" type="pres">
      <dgm:prSet presAssocID="{FCB48191-62EA-48AF-B85F-8B51285F956D}" presName="horz1" presStyleCnt="0"/>
      <dgm:spPr/>
    </dgm:pt>
    <dgm:pt modelId="{A27FB88A-FB19-764B-9CF8-7E34029AB85A}" type="pres">
      <dgm:prSet presAssocID="{FCB48191-62EA-48AF-B85F-8B51285F956D}" presName="tx1" presStyleLbl="revTx" presStyleIdx="3" presStyleCnt="4"/>
      <dgm:spPr/>
    </dgm:pt>
    <dgm:pt modelId="{8ADC6B7B-DB16-AA4E-9E4A-E6FA3D4E6244}" type="pres">
      <dgm:prSet presAssocID="{FCB48191-62EA-48AF-B85F-8B51285F956D}" presName="vert1" presStyleCnt="0"/>
      <dgm:spPr/>
    </dgm:pt>
  </dgm:ptLst>
  <dgm:cxnLst>
    <dgm:cxn modelId="{3E4B9319-0C05-DD43-A0F5-0F1F80E2D39C}" type="presOf" srcId="{FCB48191-62EA-48AF-B85F-8B51285F956D}" destId="{A27FB88A-FB19-764B-9CF8-7E34029AB85A}" srcOrd="0" destOrd="0" presId="urn:microsoft.com/office/officeart/2008/layout/LinedList"/>
    <dgm:cxn modelId="{6A550824-8304-F24A-A12C-3AD22CB7BCBB}" type="presOf" srcId="{AB873BAB-74BA-4892-99F8-4A6C66E7699D}" destId="{BC0CA0E0-E657-5C42-88F1-74927E8C2605}" srcOrd="0" destOrd="0" presId="urn:microsoft.com/office/officeart/2008/layout/LinedList"/>
    <dgm:cxn modelId="{2F69662D-EE4C-0D43-A949-13EF88A0CC4F}" type="presOf" srcId="{7D388D3F-535D-42D5-AE21-3B4912E8BDDD}" destId="{6178E3DD-2BF1-854B-8AE4-6073578523A4}" srcOrd="0" destOrd="0" presId="urn:microsoft.com/office/officeart/2008/layout/LinedList"/>
    <dgm:cxn modelId="{B589AF52-2BBF-1D40-AEAE-05C101AD61E3}" type="presOf" srcId="{588016B7-5B75-4C69-B934-D485253551D9}" destId="{0BB1FE37-F171-684D-AEB6-7F43F7DBD654}" srcOrd="0" destOrd="0" presId="urn:microsoft.com/office/officeart/2008/layout/LinedList"/>
    <dgm:cxn modelId="{4F1F345A-0CD8-46E2-98BD-EB6ED6428022}" srcId="{6329BE54-1359-4BFA-BF80-9EC30F0AAA39}" destId="{588016B7-5B75-4C69-B934-D485253551D9}" srcOrd="0" destOrd="0" parTransId="{06D54B13-8E32-4995-9026-00F94EE924FF}" sibTransId="{410CEC3A-11A6-496A-9E2F-5BA9E0F83B6D}"/>
    <dgm:cxn modelId="{96424279-A737-9D41-AEC1-0290A21328FD}" type="presOf" srcId="{6329BE54-1359-4BFA-BF80-9EC30F0AAA39}" destId="{236F8D75-CECD-F343-B4D3-A1498C96C04F}" srcOrd="0" destOrd="0" presId="urn:microsoft.com/office/officeart/2008/layout/LinedList"/>
    <dgm:cxn modelId="{E1DD578A-343C-44A9-A700-3B235347DC77}" srcId="{6329BE54-1359-4BFA-BF80-9EC30F0AAA39}" destId="{AB873BAB-74BA-4892-99F8-4A6C66E7699D}" srcOrd="1" destOrd="0" parTransId="{98367B14-581D-46D0-9394-DC35D75F38A8}" sibTransId="{6C2737D6-34C5-4433-8D19-3425309CBFEC}"/>
    <dgm:cxn modelId="{10FACEB3-3780-4B79-B0A6-08C918D83CA3}" srcId="{6329BE54-1359-4BFA-BF80-9EC30F0AAA39}" destId="{7D388D3F-535D-42D5-AE21-3B4912E8BDDD}" srcOrd="2" destOrd="0" parTransId="{1D04D2D2-1645-4FC2-8AA4-F291E62BD4FF}" sibTransId="{5CDA2CE7-AFEE-45E8-8582-E4CE4510CF66}"/>
    <dgm:cxn modelId="{3E2F31D8-570F-4588-A76A-6F8AA70DE8F3}" srcId="{6329BE54-1359-4BFA-BF80-9EC30F0AAA39}" destId="{FCB48191-62EA-48AF-B85F-8B51285F956D}" srcOrd="3" destOrd="0" parTransId="{43BC621B-9403-4FDA-9E0B-F914104E2874}" sibTransId="{2DCED6F4-8143-47AE-A46A-CCAFBF3C4722}"/>
    <dgm:cxn modelId="{9891A7C0-02B2-3B4A-AF36-D8BB58F2DFE7}" type="presParOf" srcId="{236F8D75-CECD-F343-B4D3-A1498C96C04F}" destId="{82FF85C4-FEFE-F84B-8A6B-03A9C768D469}" srcOrd="0" destOrd="0" presId="urn:microsoft.com/office/officeart/2008/layout/LinedList"/>
    <dgm:cxn modelId="{20054054-3B8B-2C46-8255-064D302C1BE1}" type="presParOf" srcId="{236F8D75-CECD-F343-B4D3-A1498C96C04F}" destId="{776AD500-297E-AF46-A6D8-499FBCD22CB7}" srcOrd="1" destOrd="0" presId="urn:microsoft.com/office/officeart/2008/layout/LinedList"/>
    <dgm:cxn modelId="{2467264C-0402-A34D-9256-372D9438690F}" type="presParOf" srcId="{776AD500-297E-AF46-A6D8-499FBCD22CB7}" destId="{0BB1FE37-F171-684D-AEB6-7F43F7DBD654}" srcOrd="0" destOrd="0" presId="urn:microsoft.com/office/officeart/2008/layout/LinedList"/>
    <dgm:cxn modelId="{A7127309-BCB3-A046-A023-8321DEF0B070}" type="presParOf" srcId="{776AD500-297E-AF46-A6D8-499FBCD22CB7}" destId="{7741086A-E488-7843-A093-FF0C8FE0EB0F}" srcOrd="1" destOrd="0" presId="urn:microsoft.com/office/officeart/2008/layout/LinedList"/>
    <dgm:cxn modelId="{A67E12FB-16EB-024C-B6DE-6D9A06946E8F}" type="presParOf" srcId="{236F8D75-CECD-F343-B4D3-A1498C96C04F}" destId="{1BAD9E92-F5EE-544A-975D-77450768882E}" srcOrd="2" destOrd="0" presId="urn:microsoft.com/office/officeart/2008/layout/LinedList"/>
    <dgm:cxn modelId="{7786D747-3B0A-F04F-A95A-A8E35206508B}" type="presParOf" srcId="{236F8D75-CECD-F343-B4D3-A1498C96C04F}" destId="{88200941-2CBD-F14C-B257-B32C27C6B741}" srcOrd="3" destOrd="0" presId="urn:microsoft.com/office/officeart/2008/layout/LinedList"/>
    <dgm:cxn modelId="{F53D44EA-C9E2-8A41-9D18-625D9FF4E9A5}" type="presParOf" srcId="{88200941-2CBD-F14C-B257-B32C27C6B741}" destId="{BC0CA0E0-E657-5C42-88F1-74927E8C2605}" srcOrd="0" destOrd="0" presId="urn:microsoft.com/office/officeart/2008/layout/LinedList"/>
    <dgm:cxn modelId="{C97490CF-6285-404F-BA89-3621BBCC1EA3}" type="presParOf" srcId="{88200941-2CBD-F14C-B257-B32C27C6B741}" destId="{06FC820A-0DFE-1445-BABB-986E7BDBF39B}" srcOrd="1" destOrd="0" presId="urn:microsoft.com/office/officeart/2008/layout/LinedList"/>
    <dgm:cxn modelId="{A938DD16-D8B8-944D-9C53-421B2D5B0FD8}" type="presParOf" srcId="{236F8D75-CECD-F343-B4D3-A1498C96C04F}" destId="{0D15DFA3-8592-AB45-BB36-D973CABC0D21}" srcOrd="4" destOrd="0" presId="urn:microsoft.com/office/officeart/2008/layout/LinedList"/>
    <dgm:cxn modelId="{E6DB0FEB-15C5-9D46-A018-848F128DED98}" type="presParOf" srcId="{236F8D75-CECD-F343-B4D3-A1498C96C04F}" destId="{90BB8E4F-51C9-5243-A58A-586C9FE248A3}" srcOrd="5" destOrd="0" presId="urn:microsoft.com/office/officeart/2008/layout/LinedList"/>
    <dgm:cxn modelId="{29080236-7FA7-9D44-83B3-98E2BE14B75B}" type="presParOf" srcId="{90BB8E4F-51C9-5243-A58A-586C9FE248A3}" destId="{6178E3DD-2BF1-854B-8AE4-6073578523A4}" srcOrd="0" destOrd="0" presId="urn:microsoft.com/office/officeart/2008/layout/LinedList"/>
    <dgm:cxn modelId="{86F55499-9896-0947-9193-CECCC46B0472}" type="presParOf" srcId="{90BB8E4F-51C9-5243-A58A-586C9FE248A3}" destId="{F6055B5C-3EF8-2C47-B66F-C8AF3267EF52}" srcOrd="1" destOrd="0" presId="urn:microsoft.com/office/officeart/2008/layout/LinedList"/>
    <dgm:cxn modelId="{EA226261-9B09-0444-8832-FD3F33A5697A}" type="presParOf" srcId="{236F8D75-CECD-F343-B4D3-A1498C96C04F}" destId="{5B6D1656-1117-8E4D-96DC-76AADBCC2B5F}" srcOrd="6" destOrd="0" presId="urn:microsoft.com/office/officeart/2008/layout/LinedList"/>
    <dgm:cxn modelId="{BD6F9D6E-031A-E24A-BCCC-28FDB14AF85F}" type="presParOf" srcId="{236F8D75-CECD-F343-B4D3-A1498C96C04F}" destId="{9202ACE3-C195-2240-A349-F622A4636B45}" srcOrd="7" destOrd="0" presId="urn:microsoft.com/office/officeart/2008/layout/LinedList"/>
    <dgm:cxn modelId="{3945D53F-CA8C-E442-B53A-D853129EDD0B}" type="presParOf" srcId="{9202ACE3-C195-2240-A349-F622A4636B45}" destId="{A27FB88A-FB19-764B-9CF8-7E34029AB85A}" srcOrd="0" destOrd="0" presId="urn:microsoft.com/office/officeart/2008/layout/LinedList"/>
    <dgm:cxn modelId="{9896B75F-8389-6648-9E17-5726EDA646B4}" type="presParOf" srcId="{9202ACE3-C195-2240-A349-F622A4636B45}" destId="{8ADC6B7B-DB16-AA4E-9E4A-E6FA3D4E62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C4A83-7D1A-44D4-B116-AC295F8C4B6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8C1BDF-63BE-4F34-B0A3-BD22D2051357}">
      <dgm:prSet/>
      <dgm:spPr/>
      <dgm:t>
        <a:bodyPr/>
        <a:lstStyle/>
        <a:p>
          <a:r>
            <a:rPr lang="en-US"/>
            <a:t>Feature extraction transforms an image into a compact, informative representation.</a:t>
          </a:r>
        </a:p>
      </dgm:t>
    </dgm:pt>
    <dgm:pt modelId="{797CD952-B85E-4933-976A-454BAA260533}" type="parTrans" cxnId="{A463DFF9-3AA7-463D-9C0B-4F68BEA72B35}">
      <dgm:prSet/>
      <dgm:spPr/>
      <dgm:t>
        <a:bodyPr/>
        <a:lstStyle/>
        <a:p>
          <a:endParaRPr lang="en-US"/>
        </a:p>
      </dgm:t>
    </dgm:pt>
    <dgm:pt modelId="{B3276223-DE14-447E-8041-871ADED280EF}" type="sibTrans" cxnId="{A463DFF9-3AA7-463D-9C0B-4F68BEA72B35}">
      <dgm:prSet/>
      <dgm:spPr/>
      <dgm:t>
        <a:bodyPr/>
        <a:lstStyle/>
        <a:p>
          <a:endParaRPr lang="en-US"/>
        </a:p>
      </dgm:t>
    </dgm:pt>
    <dgm:pt modelId="{4C5874FD-BD98-4564-AA87-3A5D140A4E9B}">
      <dgm:prSet/>
      <dgm:spPr/>
      <dgm:t>
        <a:bodyPr/>
        <a:lstStyle/>
        <a:p>
          <a:r>
            <a:rPr lang="en-US"/>
            <a:t>Popular methods:</a:t>
          </a:r>
        </a:p>
      </dgm:t>
    </dgm:pt>
    <dgm:pt modelId="{EA8B1C9E-0F8F-4CFB-826B-E33211E04C80}" type="parTrans" cxnId="{F2A453ED-E333-4BF7-8ED3-B67E202DD60A}">
      <dgm:prSet/>
      <dgm:spPr/>
      <dgm:t>
        <a:bodyPr/>
        <a:lstStyle/>
        <a:p>
          <a:endParaRPr lang="en-US"/>
        </a:p>
      </dgm:t>
    </dgm:pt>
    <dgm:pt modelId="{3D64B7BB-5124-4F8C-9ACC-D1A7070B7FE7}" type="sibTrans" cxnId="{F2A453ED-E333-4BF7-8ED3-B67E202DD60A}">
      <dgm:prSet/>
      <dgm:spPr/>
      <dgm:t>
        <a:bodyPr/>
        <a:lstStyle/>
        <a:p>
          <a:endParaRPr lang="en-US"/>
        </a:p>
      </dgm:t>
    </dgm:pt>
    <dgm:pt modelId="{DE8A739F-6F88-4A60-9520-DA187C45C3EA}">
      <dgm:prSet/>
      <dgm:spPr/>
      <dgm:t>
        <a:bodyPr/>
        <a:lstStyle/>
        <a:p>
          <a:r>
            <a:rPr lang="en-US"/>
            <a:t>- SIFT: Scale-Invariant Feature Transform.</a:t>
          </a:r>
        </a:p>
      </dgm:t>
    </dgm:pt>
    <dgm:pt modelId="{BECA0655-1EC0-4B08-B97F-9725161BC3F2}" type="parTrans" cxnId="{7432C1F5-E17E-4BEE-9461-59B68650C58A}">
      <dgm:prSet/>
      <dgm:spPr/>
      <dgm:t>
        <a:bodyPr/>
        <a:lstStyle/>
        <a:p>
          <a:endParaRPr lang="en-US"/>
        </a:p>
      </dgm:t>
    </dgm:pt>
    <dgm:pt modelId="{2EE59302-9CEE-4661-982A-C800DE170262}" type="sibTrans" cxnId="{7432C1F5-E17E-4BEE-9461-59B68650C58A}">
      <dgm:prSet/>
      <dgm:spPr/>
      <dgm:t>
        <a:bodyPr/>
        <a:lstStyle/>
        <a:p>
          <a:endParaRPr lang="en-US"/>
        </a:p>
      </dgm:t>
    </dgm:pt>
    <dgm:pt modelId="{8B95CEC3-9E5D-45C3-9EF6-DB9FBB39399A}">
      <dgm:prSet/>
      <dgm:spPr/>
      <dgm:t>
        <a:bodyPr/>
        <a:lstStyle/>
        <a:p>
          <a:r>
            <a:rPr lang="en-US"/>
            <a:t>- SURF: Speeded-Up Robust Features.</a:t>
          </a:r>
        </a:p>
      </dgm:t>
    </dgm:pt>
    <dgm:pt modelId="{EC312B77-8D3B-45A5-9F26-6B048F3D3FCD}" type="parTrans" cxnId="{BAD1BB24-73CB-43E0-9E66-55B5170DCE7E}">
      <dgm:prSet/>
      <dgm:spPr/>
      <dgm:t>
        <a:bodyPr/>
        <a:lstStyle/>
        <a:p>
          <a:endParaRPr lang="en-US"/>
        </a:p>
      </dgm:t>
    </dgm:pt>
    <dgm:pt modelId="{CFE3B0C2-1C5D-45B2-B92E-25C07C28C61E}" type="sibTrans" cxnId="{BAD1BB24-73CB-43E0-9E66-55B5170DCE7E}">
      <dgm:prSet/>
      <dgm:spPr/>
      <dgm:t>
        <a:bodyPr/>
        <a:lstStyle/>
        <a:p>
          <a:endParaRPr lang="en-US"/>
        </a:p>
      </dgm:t>
    </dgm:pt>
    <dgm:pt modelId="{852B6D75-4F5D-4944-8B74-C4A0B404C63C}">
      <dgm:prSet/>
      <dgm:spPr/>
      <dgm:t>
        <a:bodyPr/>
        <a:lstStyle/>
        <a:p>
          <a:r>
            <a:rPr lang="en-US"/>
            <a:t>- ORB: Oriented FAST and Rotated BRIEF.</a:t>
          </a:r>
        </a:p>
      </dgm:t>
    </dgm:pt>
    <dgm:pt modelId="{11BE513F-7C7D-4934-A57F-A347ACD7D15E}" type="parTrans" cxnId="{BF5D6A5A-F893-492C-B4C5-89C1398C1FA6}">
      <dgm:prSet/>
      <dgm:spPr/>
      <dgm:t>
        <a:bodyPr/>
        <a:lstStyle/>
        <a:p>
          <a:endParaRPr lang="en-US"/>
        </a:p>
      </dgm:t>
    </dgm:pt>
    <dgm:pt modelId="{3904D3B2-A3C3-4B7B-AF8C-3AFD0765CB4B}" type="sibTrans" cxnId="{BF5D6A5A-F893-492C-B4C5-89C1398C1FA6}">
      <dgm:prSet/>
      <dgm:spPr/>
      <dgm:t>
        <a:bodyPr/>
        <a:lstStyle/>
        <a:p>
          <a:endParaRPr lang="en-US"/>
        </a:p>
      </dgm:t>
    </dgm:pt>
    <dgm:pt modelId="{262D3F47-89A0-1B49-B4DC-D0419CEE8215}" type="pres">
      <dgm:prSet presAssocID="{F19C4A83-7D1A-44D4-B116-AC295F8C4B69}" presName="vert0" presStyleCnt="0">
        <dgm:presLayoutVars>
          <dgm:dir/>
          <dgm:animOne val="branch"/>
          <dgm:animLvl val="lvl"/>
        </dgm:presLayoutVars>
      </dgm:prSet>
      <dgm:spPr/>
    </dgm:pt>
    <dgm:pt modelId="{E3B60F85-2A50-954F-8439-617BF6FCA224}" type="pres">
      <dgm:prSet presAssocID="{0B8C1BDF-63BE-4F34-B0A3-BD22D2051357}" presName="thickLine" presStyleLbl="alignNode1" presStyleIdx="0" presStyleCnt="2"/>
      <dgm:spPr/>
    </dgm:pt>
    <dgm:pt modelId="{BCCB70F2-9E7A-4B4F-91EE-E55177B8D9E5}" type="pres">
      <dgm:prSet presAssocID="{0B8C1BDF-63BE-4F34-B0A3-BD22D2051357}" presName="horz1" presStyleCnt="0"/>
      <dgm:spPr/>
    </dgm:pt>
    <dgm:pt modelId="{1BD47275-E59E-7141-8BE6-917A2D259765}" type="pres">
      <dgm:prSet presAssocID="{0B8C1BDF-63BE-4F34-B0A3-BD22D2051357}" presName="tx1" presStyleLbl="revTx" presStyleIdx="0" presStyleCnt="5"/>
      <dgm:spPr/>
    </dgm:pt>
    <dgm:pt modelId="{3B8A1829-28C8-834E-9E0B-074CC4AA3BDD}" type="pres">
      <dgm:prSet presAssocID="{0B8C1BDF-63BE-4F34-B0A3-BD22D2051357}" presName="vert1" presStyleCnt="0"/>
      <dgm:spPr/>
    </dgm:pt>
    <dgm:pt modelId="{AD8D6A99-FD0D-0740-9ADE-8E1ACBF77A53}" type="pres">
      <dgm:prSet presAssocID="{4C5874FD-BD98-4564-AA87-3A5D140A4E9B}" presName="thickLine" presStyleLbl="alignNode1" presStyleIdx="1" presStyleCnt="2"/>
      <dgm:spPr/>
    </dgm:pt>
    <dgm:pt modelId="{31EF11CD-AD5E-3A4B-A7BB-DF2B5E8EEF00}" type="pres">
      <dgm:prSet presAssocID="{4C5874FD-BD98-4564-AA87-3A5D140A4E9B}" presName="horz1" presStyleCnt="0"/>
      <dgm:spPr/>
    </dgm:pt>
    <dgm:pt modelId="{301C3A73-8796-1045-86ED-03F4EC8A111B}" type="pres">
      <dgm:prSet presAssocID="{4C5874FD-BD98-4564-AA87-3A5D140A4E9B}" presName="tx1" presStyleLbl="revTx" presStyleIdx="1" presStyleCnt="5"/>
      <dgm:spPr/>
    </dgm:pt>
    <dgm:pt modelId="{89C2799D-15FA-1F4E-AEE4-E5AB034333F1}" type="pres">
      <dgm:prSet presAssocID="{4C5874FD-BD98-4564-AA87-3A5D140A4E9B}" presName="vert1" presStyleCnt="0"/>
      <dgm:spPr/>
    </dgm:pt>
    <dgm:pt modelId="{63B369F1-6ACB-3646-BE6F-1A791160ACD5}" type="pres">
      <dgm:prSet presAssocID="{DE8A739F-6F88-4A60-9520-DA187C45C3EA}" presName="vertSpace2a" presStyleCnt="0"/>
      <dgm:spPr/>
    </dgm:pt>
    <dgm:pt modelId="{C30A3C4B-2B28-F043-BFE5-187E21778211}" type="pres">
      <dgm:prSet presAssocID="{DE8A739F-6F88-4A60-9520-DA187C45C3EA}" presName="horz2" presStyleCnt="0"/>
      <dgm:spPr/>
    </dgm:pt>
    <dgm:pt modelId="{51D60AEE-D3CA-B144-8333-D6C4EE44FF8B}" type="pres">
      <dgm:prSet presAssocID="{DE8A739F-6F88-4A60-9520-DA187C45C3EA}" presName="horzSpace2" presStyleCnt="0"/>
      <dgm:spPr/>
    </dgm:pt>
    <dgm:pt modelId="{623F1D66-BA92-9843-BB72-A89697B11323}" type="pres">
      <dgm:prSet presAssocID="{DE8A739F-6F88-4A60-9520-DA187C45C3EA}" presName="tx2" presStyleLbl="revTx" presStyleIdx="2" presStyleCnt="5"/>
      <dgm:spPr/>
    </dgm:pt>
    <dgm:pt modelId="{8FA73A42-CCEC-D94D-9A8F-314781D15EF8}" type="pres">
      <dgm:prSet presAssocID="{DE8A739F-6F88-4A60-9520-DA187C45C3EA}" presName="vert2" presStyleCnt="0"/>
      <dgm:spPr/>
    </dgm:pt>
    <dgm:pt modelId="{9D172512-8C17-5C4B-802B-D63B3D758939}" type="pres">
      <dgm:prSet presAssocID="{DE8A739F-6F88-4A60-9520-DA187C45C3EA}" presName="thinLine2b" presStyleLbl="callout" presStyleIdx="0" presStyleCnt="3"/>
      <dgm:spPr/>
    </dgm:pt>
    <dgm:pt modelId="{FCB37C25-68E9-9644-AA66-D0515A5636DE}" type="pres">
      <dgm:prSet presAssocID="{DE8A739F-6F88-4A60-9520-DA187C45C3EA}" presName="vertSpace2b" presStyleCnt="0"/>
      <dgm:spPr/>
    </dgm:pt>
    <dgm:pt modelId="{0019F377-9F5D-FC4B-84DE-957955FCEE32}" type="pres">
      <dgm:prSet presAssocID="{8B95CEC3-9E5D-45C3-9EF6-DB9FBB39399A}" presName="horz2" presStyleCnt="0"/>
      <dgm:spPr/>
    </dgm:pt>
    <dgm:pt modelId="{CA20ADA8-0CF7-F145-B08B-9D818E986743}" type="pres">
      <dgm:prSet presAssocID="{8B95CEC3-9E5D-45C3-9EF6-DB9FBB39399A}" presName="horzSpace2" presStyleCnt="0"/>
      <dgm:spPr/>
    </dgm:pt>
    <dgm:pt modelId="{C6F2F2B4-F518-F546-AD0E-3B425E510268}" type="pres">
      <dgm:prSet presAssocID="{8B95CEC3-9E5D-45C3-9EF6-DB9FBB39399A}" presName="tx2" presStyleLbl="revTx" presStyleIdx="3" presStyleCnt="5"/>
      <dgm:spPr/>
    </dgm:pt>
    <dgm:pt modelId="{C1B78BA0-D7F9-2343-ACEA-C7A5D927E36A}" type="pres">
      <dgm:prSet presAssocID="{8B95CEC3-9E5D-45C3-9EF6-DB9FBB39399A}" presName="vert2" presStyleCnt="0"/>
      <dgm:spPr/>
    </dgm:pt>
    <dgm:pt modelId="{9C0C0925-0B01-034B-A0F8-63230CCFA6D1}" type="pres">
      <dgm:prSet presAssocID="{8B95CEC3-9E5D-45C3-9EF6-DB9FBB39399A}" presName="thinLine2b" presStyleLbl="callout" presStyleIdx="1" presStyleCnt="3"/>
      <dgm:spPr/>
    </dgm:pt>
    <dgm:pt modelId="{D0B993D1-C0B9-074C-B516-86B518132E93}" type="pres">
      <dgm:prSet presAssocID="{8B95CEC3-9E5D-45C3-9EF6-DB9FBB39399A}" presName="vertSpace2b" presStyleCnt="0"/>
      <dgm:spPr/>
    </dgm:pt>
    <dgm:pt modelId="{5521EEC4-8E2F-314F-AAFB-66EB957EEE5E}" type="pres">
      <dgm:prSet presAssocID="{852B6D75-4F5D-4944-8B74-C4A0B404C63C}" presName="horz2" presStyleCnt="0"/>
      <dgm:spPr/>
    </dgm:pt>
    <dgm:pt modelId="{4200D264-1431-4B4D-81BC-943655CE7826}" type="pres">
      <dgm:prSet presAssocID="{852B6D75-4F5D-4944-8B74-C4A0B404C63C}" presName="horzSpace2" presStyleCnt="0"/>
      <dgm:spPr/>
    </dgm:pt>
    <dgm:pt modelId="{6D4E41D5-0D1B-A044-AA62-950F80852F14}" type="pres">
      <dgm:prSet presAssocID="{852B6D75-4F5D-4944-8B74-C4A0B404C63C}" presName="tx2" presStyleLbl="revTx" presStyleIdx="4" presStyleCnt="5"/>
      <dgm:spPr/>
    </dgm:pt>
    <dgm:pt modelId="{C479CDBD-53FF-6845-9AED-D1B71F0BFB07}" type="pres">
      <dgm:prSet presAssocID="{852B6D75-4F5D-4944-8B74-C4A0B404C63C}" presName="vert2" presStyleCnt="0"/>
      <dgm:spPr/>
    </dgm:pt>
    <dgm:pt modelId="{531DCCC0-1A4A-BE4C-96AC-D302DABAAF3F}" type="pres">
      <dgm:prSet presAssocID="{852B6D75-4F5D-4944-8B74-C4A0B404C63C}" presName="thinLine2b" presStyleLbl="callout" presStyleIdx="2" presStyleCnt="3"/>
      <dgm:spPr/>
    </dgm:pt>
    <dgm:pt modelId="{C92D3B4F-CDF0-8946-9FF7-6502D6116811}" type="pres">
      <dgm:prSet presAssocID="{852B6D75-4F5D-4944-8B74-C4A0B404C63C}" presName="vertSpace2b" presStyleCnt="0"/>
      <dgm:spPr/>
    </dgm:pt>
  </dgm:ptLst>
  <dgm:cxnLst>
    <dgm:cxn modelId="{BAD1BB24-73CB-43E0-9E66-55B5170DCE7E}" srcId="{4C5874FD-BD98-4564-AA87-3A5D140A4E9B}" destId="{8B95CEC3-9E5D-45C3-9EF6-DB9FBB39399A}" srcOrd="1" destOrd="0" parTransId="{EC312B77-8D3B-45A5-9F26-6B048F3D3FCD}" sibTransId="{CFE3B0C2-1C5D-45B2-B92E-25C07C28C61E}"/>
    <dgm:cxn modelId="{717B8140-928E-C74C-A849-901A4AA11D3D}" type="presOf" srcId="{4C5874FD-BD98-4564-AA87-3A5D140A4E9B}" destId="{301C3A73-8796-1045-86ED-03F4EC8A111B}" srcOrd="0" destOrd="0" presId="urn:microsoft.com/office/officeart/2008/layout/LinedList"/>
    <dgm:cxn modelId="{AE4C7D47-AD85-2D43-A782-BE70C8C5FA37}" type="presOf" srcId="{8B95CEC3-9E5D-45C3-9EF6-DB9FBB39399A}" destId="{C6F2F2B4-F518-F546-AD0E-3B425E510268}" srcOrd="0" destOrd="0" presId="urn:microsoft.com/office/officeart/2008/layout/LinedList"/>
    <dgm:cxn modelId="{BF5D6A5A-F893-492C-B4C5-89C1398C1FA6}" srcId="{4C5874FD-BD98-4564-AA87-3A5D140A4E9B}" destId="{852B6D75-4F5D-4944-8B74-C4A0B404C63C}" srcOrd="2" destOrd="0" parTransId="{11BE513F-7C7D-4934-A57F-A347ACD7D15E}" sibTransId="{3904D3B2-A3C3-4B7B-AF8C-3AFD0765CB4B}"/>
    <dgm:cxn modelId="{30C84097-CDB0-B842-AD15-778CE16FEB8C}" type="presOf" srcId="{DE8A739F-6F88-4A60-9520-DA187C45C3EA}" destId="{623F1D66-BA92-9843-BB72-A89697B11323}" srcOrd="0" destOrd="0" presId="urn:microsoft.com/office/officeart/2008/layout/LinedList"/>
    <dgm:cxn modelId="{33848EA4-4016-C041-87AB-4C086F92055E}" type="presOf" srcId="{F19C4A83-7D1A-44D4-B116-AC295F8C4B69}" destId="{262D3F47-89A0-1B49-B4DC-D0419CEE8215}" srcOrd="0" destOrd="0" presId="urn:microsoft.com/office/officeart/2008/layout/LinedList"/>
    <dgm:cxn modelId="{80E6A5A7-A333-F744-9398-949C46BF8741}" type="presOf" srcId="{0B8C1BDF-63BE-4F34-B0A3-BD22D2051357}" destId="{1BD47275-E59E-7141-8BE6-917A2D259765}" srcOrd="0" destOrd="0" presId="urn:microsoft.com/office/officeart/2008/layout/LinedList"/>
    <dgm:cxn modelId="{8F1DEEAC-A4A4-7048-9CA3-B707729D19CF}" type="presOf" srcId="{852B6D75-4F5D-4944-8B74-C4A0B404C63C}" destId="{6D4E41D5-0D1B-A044-AA62-950F80852F14}" srcOrd="0" destOrd="0" presId="urn:microsoft.com/office/officeart/2008/layout/LinedList"/>
    <dgm:cxn modelId="{F2A453ED-E333-4BF7-8ED3-B67E202DD60A}" srcId="{F19C4A83-7D1A-44D4-B116-AC295F8C4B69}" destId="{4C5874FD-BD98-4564-AA87-3A5D140A4E9B}" srcOrd="1" destOrd="0" parTransId="{EA8B1C9E-0F8F-4CFB-826B-E33211E04C80}" sibTransId="{3D64B7BB-5124-4F8C-9ACC-D1A7070B7FE7}"/>
    <dgm:cxn modelId="{7432C1F5-E17E-4BEE-9461-59B68650C58A}" srcId="{4C5874FD-BD98-4564-AA87-3A5D140A4E9B}" destId="{DE8A739F-6F88-4A60-9520-DA187C45C3EA}" srcOrd="0" destOrd="0" parTransId="{BECA0655-1EC0-4B08-B97F-9725161BC3F2}" sibTransId="{2EE59302-9CEE-4661-982A-C800DE170262}"/>
    <dgm:cxn modelId="{A463DFF9-3AA7-463D-9C0B-4F68BEA72B35}" srcId="{F19C4A83-7D1A-44D4-B116-AC295F8C4B69}" destId="{0B8C1BDF-63BE-4F34-B0A3-BD22D2051357}" srcOrd="0" destOrd="0" parTransId="{797CD952-B85E-4933-976A-454BAA260533}" sibTransId="{B3276223-DE14-447E-8041-871ADED280EF}"/>
    <dgm:cxn modelId="{8DC71BC0-F476-DC44-8F2C-A592C33AC555}" type="presParOf" srcId="{262D3F47-89A0-1B49-B4DC-D0419CEE8215}" destId="{E3B60F85-2A50-954F-8439-617BF6FCA224}" srcOrd="0" destOrd="0" presId="urn:microsoft.com/office/officeart/2008/layout/LinedList"/>
    <dgm:cxn modelId="{BE997F0E-7408-0242-8F32-CFD43759D24D}" type="presParOf" srcId="{262D3F47-89A0-1B49-B4DC-D0419CEE8215}" destId="{BCCB70F2-9E7A-4B4F-91EE-E55177B8D9E5}" srcOrd="1" destOrd="0" presId="urn:microsoft.com/office/officeart/2008/layout/LinedList"/>
    <dgm:cxn modelId="{05793FBB-90C5-8447-9DC9-4528C75C708C}" type="presParOf" srcId="{BCCB70F2-9E7A-4B4F-91EE-E55177B8D9E5}" destId="{1BD47275-E59E-7141-8BE6-917A2D259765}" srcOrd="0" destOrd="0" presId="urn:microsoft.com/office/officeart/2008/layout/LinedList"/>
    <dgm:cxn modelId="{CA9CCEBA-90ED-9B49-9A7E-0F4D7C8CE0B4}" type="presParOf" srcId="{BCCB70F2-9E7A-4B4F-91EE-E55177B8D9E5}" destId="{3B8A1829-28C8-834E-9E0B-074CC4AA3BDD}" srcOrd="1" destOrd="0" presId="urn:microsoft.com/office/officeart/2008/layout/LinedList"/>
    <dgm:cxn modelId="{EF79CDAB-7C9D-624A-91C8-8F623BC257F2}" type="presParOf" srcId="{262D3F47-89A0-1B49-B4DC-D0419CEE8215}" destId="{AD8D6A99-FD0D-0740-9ADE-8E1ACBF77A53}" srcOrd="2" destOrd="0" presId="urn:microsoft.com/office/officeart/2008/layout/LinedList"/>
    <dgm:cxn modelId="{83BFDFB4-F389-3140-BF9F-97A2F3DF277B}" type="presParOf" srcId="{262D3F47-89A0-1B49-B4DC-D0419CEE8215}" destId="{31EF11CD-AD5E-3A4B-A7BB-DF2B5E8EEF00}" srcOrd="3" destOrd="0" presId="urn:microsoft.com/office/officeart/2008/layout/LinedList"/>
    <dgm:cxn modelId="{AFF47964-CFC4-6649-8982-ECB8F62BF073}" type="presParOf" srcId="{31EF11CD-AD5E-3A4B-A7BB-DF2B5E8EEF00}" destId="{301C3A73-8796-1045-86ED-03F4EC8A111B}" srcOrd="0" destOrd="0" presId="urn:microsoft.com/office/officeart/2008/layout/LinedList"/>
    <dgm:cxn modelId="{9484FB4D-A819-5344-91DC-A8F40C5EACBA}" type="presParOf" srcId="{31EF11CD-AD5E-3A4B-A7BB-DF2B5E8EEF00}" destId="{89C2799D-15FA-1F4E-AEE4-E5AB034333F1}" srcOrd="1" destOrd="0" presId="urn:microsoft.com/office/officeart/2008/layout/LinedList"/>
    <dgm:cxn modelId="{6B4BC08B-7A00-354E-B5F6-21F2921209B8}" type="presParOf" srcId="{89C2799D-15FA-1F4E-AEE4-E5AB034333F1}" destId="{63B369F1-6ACB-3646-BE6F-1A791160ACD5}" srcOrd="0" destOrd="0" presId="urn:microsoft.com/office/officeart/2008/layout/LinedList"/>
    <dgm:cxn modelId="{5EDACCF4-9FF9-0043-B274-87D629BBE383}" type="presParOf" srcId="{89C2799D-15FA-1F4E-AEE4-E5AB034333F1}" destId="{C30A3C4B-2B28-F043-BFE5-187E21778211}" srcOrd="1" destOrd="0" presId="urn:microsoft.com/office/officeart/2008/layout/LinedList"/>
    <dgm:cxn modelId="{4C558847-C097-714C-B527-7EA8A294C8A4}" type="presParOf" srcId="{C30A3C4B-2B28-F043-BFE5-187E21778211}" destId="{51D60AEE-D3CA-B144-8333-D6C4EE44FF8B}" srcOrd="0" destOrd="0" presId="urn:microsoft.com/office/officeart/2008/layout/LinedList"/>
    <dgm:cxn modelId="{F4213047-7B8D-C548-8EAD-179031F9A4BE}" type="presParOf" srcId="{C30A3C4B-2B28-F043-BFE5-187E21778211}" destId="{623F1D66-BA92-9843-BB72-A89697B11323}" srcOrd="1" destOrd="0" presId="urn:microsoft.com/office/officeart/2008/layout/LinedList"/>
    <dgm:cxn modelId="{59F47B1E-D9CD-E340-A2CF-2C8F9948BFA6}" type="presParOf" srcId="{C30A3C4B-2B28-F043-BFE5-187E21778211}" destId="{8FA73A42-CCEC-D94D-9A8F-314781D15EF8}" srcOrd="2" destOrd="0" presId="urn:microsoft.com/office/officeart/2008/layout/LinedList"/>
    <dgm:cxn modelId="{D4C7278A-F096-2345-AE1B-5C1F8C983005}" type="presParOf" srcId="{89C2799D-15FA-1F4E-AEE4-E5AB034333F1}" destId="{9D172512-8C17-5C4B-802B-D63B3D758939}" srcOrd="2" destOrd="0" presId="urn:microsoft.com/office/officeart/2008/layout/LinedList"/>
    <dgm:cxn modelId="{D5234DA8-E247-6242-BCC5-6B42A14B27F0}" type="presParOf" srcId="{89C2799D-15FA-1F4E-AEE4-E5AB034333F1}" destId="{FCB37C25-68E9-9644-AA66-D0515A5636DE}" srcOrd="3" destOrd="0" presId="urn:microsoft.com/office/officeart/2008/layout/LinedList"/>
    <dgm:cxn modelId="{57DB33F1-36F1-4344-9F7D-97859E0DF067}" type="presParOf" srcId="{89C2799D-15FA-1F4E-AEE4-E5AB034333F1}" destId="{0019F377-9F5D-FC4B-84DE-957955FCEE32}" srcOrd="4" destOrd="0" presId="urn:microsoft.com/office/officeart/2008/layout/LinedList"/>
    <dgm:cxn modelId="{E96E2735-C0E3-B049-A851-B4CC75F4D937}" type="presParOf" srcId="{0019F377-9F5D-FC4B-84DE-957955FCEE32}" destId="{CA20ADA8-0CF7-F145-B08B-9D818E986743}" srcOrd="0" destOrd="0" presId="urn:microsoft.com/office/officeart/2008/layout/LinedList"/>
    <dgm:cxn modelId="{B19BEF30-C345-B64A-825A-5A9FDDFFF59D}" type="presParOf" srcId="{0019F377-9F5D-FC4B-84DE-957955FCEE32}" destId="{C6F2F2B4-F518-F546-AD0E-3B425E510268}" srcOrd="1" destOrd="0" presId="urn:microsoft.com/office/officeart/2008/layout/LinedList"/>
    <dgm:cxn modelId="{111A7CA7-9438-264D-9D00-74E9621CC121}" type="presParOf" srcId="{0019F377-9F5D-FC4B-84DE-957955FCEE32}" destId="{C1B78BA0-D7F9-2343-ACEA-C7A5D927E36A}" srcOrd="2" destOrd="0" presId="urn:microsoft.com/office/officeart/2008/layout/LinedList"/>
    <dgm:cxn modelId="{135DF510-F73D-7541-A920-BC7DB87337A3}" type="presParOf" srcId="{89C2799D-15FA-1F4E-AEE4-E5AB034333F1}" destId="{9C0C0925-0B01-034B-A0F8-63230CCFA6D1}" srcOrd="5" destOrd="0" presId="urn:microsoft.com/office/officeart/2008/layout/LinedList"/>
    <dgm:cxn modelId="{A3D80831-503E-454D-954A-81F021B65A24}" type="presParOf" srcId="{89C2799D-15FA-1F4E-AEE4-E5AB034333F1}" destId="{D0B993D1-C0B9-074C-B516-86B518132E93}" srcOrd="6" destOrd="0" presId="urn:microsoft.com/office/officeart/2008/layout/LinedList"/>
    <dgm:cxn modelId="{8CAEB000-EC3B-634D-BDB9-FD491F057996}" type="presParOf" srcId="{89C2799D-15FA-1F4E-AEE4-E5AB034333F1}" destId="{5521EEC4-8E2F-314F-AAFB-66EB957EEE5E}" srcOrd="7" destOrd="0" presId="urn:microsoft.com/office/officeart/2008/layout/LinedList"/>
    <dgm:cxn modelId="{73819157-CFE0-BC4D-84FA-8E945C63B028}" type="presParOf" srcId="{5521EEC4-8E2F-314F-AAFB-66EB957EEE5E}" destId="{4200D264-1431-4B4D-81BC-943655CE7826}" srcOrd="0" destOrd="0" presId="urn:microsoft.com/office/officeart/2008/layout/LinedList"/>
    <dgm:cxn modelId="{FBF349D2-5F5D-8F4E-9AB2-E6F8372299F4}" type="presParOf" srcId="{5521EEC4-8E2F-314F-AAFB-66EB957EEE5E}" destId="{6D4E41D5-0D1B-A044-AA62-950F80852F14}" srcOrd="1" destOrd="0" presId="urn:microsoft.com/office/officeart/2008/layout/LinedList"/>
    <dgm:cxn modelId="{69961B55-1E70-6E48-9CC7-708F6B62DE71}" type="presParOf" srcId="{5521EEC4-8E2F-314F-AAFB-66EB957EEE5E}" destId="{C479CDBD-53FF-6845-9AED-D1B71F0BFB07}" srcOrd="2" destOrd="0" presId="urn:microsoft.com/office/officeart/2008/layout/LinedList"/>
    <dgm:cxn modelId="{EF2A5D73-D1B9-2C46-8EBE-A4CB4F678E44}" type="presParOf" srcId="{89C2799D-15FA-1F4E-AEE4-E5AB034333F1}" destId="{531DCCC0-1A4A-BE4C-96AC-D302DABAAF3F}" srcOrd="8" destOrd="0" presId="urn:microsoft.com/office/officeart/2008/layout/LinedList"/>
    <dgm:cxn modelId="{5FB5743B-97F3-8D4B-B2AE-921C3F7164F8}" type="presParOf" srcId="{89C2799D-15FA-1F4E-AEE4-E5AB034333F1}" destId="{C92D3B4F-CDF0-8946-9FF7-6502D61168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F640D6-4162-447D-93AF-4D10C095C2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8241A1-AEF6-4BF3-B484-09BF0D877122}">
      <dgm:prSet/>
      <dgm:spPr/>
      <dgm:t>
        <a:bodyPr/>
        <a:lstStyle/>
        <a:p>
          <a:r>
            <a:rPr lang="en-US"/>
            <a:t>OpenCV provides functions for feature extraction:</a:t>
          </a:r>
        </a:p>
      </dgm:t>
    </dgm:pt>
    <dgm:pt modelId="{BB965EDA-993A-4AD4-8ECA-34849277B3A3}" type="parTrans" cxnId="{4D7D56AA-2ECF-442A-AADA-D8CDFA796167}">
      <dgm:prSet/>
      <dgm:spPr/>
      <dgm:t>
        <a:bodyPr/>
        <a:lstStyle/>
        <a:p>
          <a:endParaRPr lang="en-US"/>
        </a:p>
      </dgm:t>
    </dgm:pt>
    <dgm:pt modelId="{30A44C1E-DD86-4D56-BE5B-C6C59C300D05}" type="sibTrans" cxnId="{4D7D56AA-2ECF-442A-AADA-D8CDFA796167}">
      <dgm:prSet/>
      <dgm:spPr/>
      <dgm:t>
        <a:bodyPr/>
        <a:lstStyle/>
        <a:p>
          <a:endParaRPr lang="en-US"/>
        </a:p>
      </dgm:t>
    </dgm:pt>
    <dgm:pt modelId="{0F303AD7-48F9-48D9-825A-52AC59B0E9FA}">
      <dgm:prSet/>
      <dgm:spPr/>
      <dgm:t>
        <a:bodyPr/>
        <a:lstStyle/>
        <a:p>
          <a:r>
            <a:rPr lang="en-US"/>
            <a:t>- `cv2.SIFT_create()` detects and describes SIFT keypoints.</a:t>
          </a:r>
        </a:p>
      </dgm:t>
    </dgm:pt>
    <dgm:pt modelId="{7034BE1C-9229-42E1-BFB6-A75DF9172623}" type="parTrans" cxnId="{AD76A7CA-F7A7-4AAA-98B3-E1686AF536C1}">
      <dgm:prSet/>
      <dgm:spPr/>
      <dgm:t>
        <a:bodyPr/>
        <a:lstStyle/>
        <a:p>
          <a:endParaRPr lang="en-US"/>
        </a:p>
      </dgm:t>
    </dgm:pt>
    <dgm:pt modelId="{51D24178-9DDA-4160-8133-C66E3A248860}" type="sibTrans" cxnId="{AD76A7CA-F7A7-4AAA-98B3-E1686AF536C1}">
      <dgm:prSet/>
      <dgm:spPr/>
      <dgm:t>
        <a:bodyPr/>
        <a:lstStyle/>
        <a:p>
          <a:endParaRPr lang="en-US"/>
        </a:p>
      </dgm:t>
    </dgm:pt>
    <dgm:pt modelId="{B0EA61AF-9C2C-4684-959A-3187760A92CC}">
      <dgm:prSet/>
      <dgm:spPr/>
      <dgm:t>
        <a:bodyPr/>
        <a:lstStyle/>
        <a:p>
          <a:r>
            <a:rPr lang="en-US"/>
            <a:t>- `cv2.ORB_create()` detects and describes ORB keypoints.</a:t>
          </a:r>
        </a:p>
      </dgm:t>
    </dgm:pt>
    <dgm:pt modelId="{A742F7DD-E384-41A2-A65A-16AEAC60F5B3}" type="parTrans" cxnId="{6F71097B-B646-4FEC-9CA3-A47AFE7939B0}">
      <dgm:prSet/>
      <dgm:spPr/>
      <dgm:t>
        <a:bodyPr/>
        <a:lstStyle/>
        <a:p>
          <a:endParaRPr lang="en-US"/>
        </a:p>
      </dgm:t>
    </dgm:pt>
    <dgm:pt modelId="{CD2BC34C-1008-4AD2-B311-BA4A31271C5D}" type="sibTrans" cxnId="{6F71097B-B646-4FEC-9CA3-A47AFE7939B0}">
      <dgm:prSet/>
      <dgm:spPr/>
      <dgm:t>
        <a:bodyPr/>
        <a:lstStyle/>
        <a:p>
          <a:endParaRPr lang="en-US"/>
        </a:p>
      </dgm:t>
    </dgm:pt>
    <dgm:pt modelId="{8D7CC43C-2535-4375-B263-817894B2EA40}">
      <dgm:prSet/>
      <dgm:spPr/>
      <dgm:t>
        <a:bodyPr/>
        <a:lstStyle/>
        <a:p>
          <a:r>
            <a:rPr lang="en-US"/>
            <a:t>- `cv2.drawKeypoints()` visualizes detected keypoints</a:t>
          </a:r>
        </a:p>
      </dgm:t>
    </dgm:pt>
    <dgm:pt modelId="{C7024ECD-0AE1-461F-9294-029F4A3FB6BB}" type="parTrans" cxnId="{D88E7705-4F3A-4A47-82E7-13AED5F2CED2}">
      <dgm:prSet/>
      <dgm:spPr/>
      <dgm:t>
        <a:bodyPr/>
        <a:lstStyle/>
        <a:p>
          <a:endParaRPr lang="en-US"/>
        </a:p>
      </dgm:t>
    </dgm:pt>
    <dgm:pt modelId="{67B81BF4-7651-49A5-BCE1-B40E27DC9628}" type="sibTrans" cxnId="{D88E7705-4F3A-4A47-82E7-13AED5F2CED2}">
      <dgm:prSet/>
      <dgm:spPr/>
      <dgm:t>
        <a:bodyPr/>
        <a:lstStyle/>
        <a:p>
          <a:endParaRPr lang="en-US"/>
        </a:p>
      </dgm:t>
    </dgm:pt>
    <dgm:pt modelId="{0DAD3629-490C-AB45-8F2C-236D2404B2B9}" type="pres">
      <dgm:prSet presAssocID="{81F640D6-4162-447D-93AF-4D10C095C2AE}" presName="vert0" presStyleCnt="0">
        <dgm:presLayoutVars>
          <dgm:dir/>
          <dgm:animOne val="branch"/>
          <dgm:animLvl val="lvl"/>
        </dgm:presLayoutVars>
      </dgm:prSet>
      <dgm:spPr/>
    </dgm:pt>
    <dgm:pt modelId="{A38ED19B-89CB-CD40-96AA-E61B9BAF7C44}" type="pres">
      <dgm:prSet presAssocID="{BE8241A1-AEF6-4BF3-B484-09BF0D877122}" presName="thickLine" presStyleLbl="alignNode1" presStyleIdx="0" presStyleCnt="1"/>
      <dgm:spPr/>
    </dgm:pt>
    <dgm:pt modelId="{6997BF5F-2432-BC48-9F14-9B000CE90170}" type="pres">
      <dgm:prSet presAssocID="{BE8241A1-AEF6-4BF3-B484-09BF0D877122}" presName="horz1" presStyleCnt="0"/>
      <dgm:spPr/>
    </dgm:pt>
    <dgm:pt modelId="{920A2468-F52E-CF4D-BE38-BD9F23FB3C26}" type="pres">
      <dgm:prSet presAssocID="{BE8241A1-AEF6-4BF3-B484-09BF0D877122}" presName="tx1" presStyleLbl="revTx" presStyleIdx="0" presStyleCnt="4"/>
      <dgm:spPr/>
    </dgm:pt>
    <dgm:pt modelId="{8C5F11E2-AE4C-C747-A026-8DF2195EBF79}" type="pres">
      <dgm:prSet presAssocID="{BE8241A1-AEF6-4BF3-B484-09BF0D877122}" presName="vert1" presStyleCnt="0"/>
      <dgm:spPr/>
    </dgm:pt>
    <dgm:pt modelId="{6203F51A-562A-B041-A3F4-01C289946F25}" type="pres">
      <dgm:prSet presAssocID="{0F303AD7-48F9-48D9-825A-52AC59B0E9FA}" presName="vertSpace2a" presStyleCnt="0"/>
      <dgm:spPr/>
    </dgm:pt>
    <dgm:pt modelId="{0AE8B21D-9C11-AC4D-827B-F5CD2635689F}" type="pres">
      <dgm:prSet presAssocID="{0F303AD7-48F9-48D9-825A-52AC59B0E9FA}" presName="horz2" presStyleCnt="0"/>
      <dgm:spPr/>
    </dgm:pt>
    <dgm:pt modelId="{B4506F57-3A42-B148-A097-9F1DDBE4156E}" type="pres">
      <dgm:prSet presAssocID="{0F303AD7-48F9-48D9-825A-52AC59B0E9FA}" presName="horzSpace2" presStyleCnt="0"/>
      <dgm:spPr/>
    </dgm:pt>
    <dgm:pt modelId="{0D2E4233-0CF1-9E48-8DB5-511A9ED6A033}" type="pres">
      <dgm:prSet presAssocID="{0F303AD7-48F9-48D9-825A-52AC59B0E9FA}" presName="tx2" presStyleLbl="revTx" presStyleIdx="1" presStyleCnt="4"/>
      <dgm:spPr/>
    </dgm:pt>
    <dgm:pt modelId="{D743D474-0C55-2A47-A1F4-8ECA6B342076}" type="pres">
      <dgm:prSet presAssocID="{0F303AD7-48F9-48D9-825A-52AC59B0E9FA}" presName="vert2" presStyleCnt="0"/>
      <dgm:spPr/>
    </dgm:pt>
    <dgm:pt modelId="{ADF28EBC-A297-3345-8E64-2C1B0AB21FAC}" type="pres">
      <dgm:prSet presAssocID="{0F303AD7-48F9-48D9-825A-52AC59B0E9FA}" presName="thinLine2b" presStyleLbl="callout" presStyleIdx="0" presStyleCnt="3"/>
      <dgm:spPr/>
    </dgm:pt>
    <dgm:pt modelId="{B45BC3C6-E018-3A4A-A229-B473B9E9CCBD}" type="pres">
      <dgm:prSet presAssocID="{0F303AD7-48F9-48D9-825A-52AC59B0E9FA}" presName="vertSpace2b" presStyleCnt="0"/>
      <dgm:spPr/>
    </dgm:pt>
    <dgm:pt modelId="{83830915-530F-FB4A-8CB8-010440F6314D}" type="pres">
      <dgm:prSet presAssocID="{B0EA61AF-9C2C-4684-959A-3187760A92CC}" presName="horz2" presStyleCnt="0"/>
      <dgm:spPr/>
    </dgm:pt>
    <dgm:pt modelId="{1A39D482-4D7E-8149-AD35-DD44B03B0606}" type="pres">
      <dgm:prSet presAssocID="{B0EA61AF-9C2C-4684-959A-3187760A92CC}" presName="horzSpace2" presStyleCnt="0"/>
      <dgm:spPr/>
    </dgm:pt>
    <dgm:pt modelId="{D78D714F-F8DB-9846-BEA8-8B2E12E073F2}" type="pres">
      <dgm:prSet presAssocID="{B0EA61AF-9C2C-4684-959A-3187760A92CC}" presName="tx2" presStyleLbl="revTx" presStyleIdx="2" presStyleCnt="4"/>
      <dgm:spPr/>
    </dgm:pt>
    <dgm:pt modelId="{E69BADF2-94F1-124B-A5E0-75B5D5EDF545}" type="pres">
      <dgm:prSet presAssocID="{B0EA61AF-9C2C-4684-959A-3187760A92CC}" presName="vert2" presStyleCnt="0"/>
      <dgm:spPr/>
    </dgm:pt>
    <dgm:pt modelId="{815F135F-7DEF-7A48-A8A5-5DAD3D419115}" type="pres">
      <dgm:prSet presAssocID="{B0EA61AF-9C2C-4684-959A-3187760A92CC}" presName="thinLine2b" presStyleLbl="callout" presStyleIdx="1" presStyleCnt="3"/>
      <dgm:spPr/>
    </dgm:pt>
    <dgm:pt modelId="{76A4585D-4EDE-E34B-8A41-572814D43521}" type="pres">
      <dgm:prSet presAssocID="{B0EA61AF-9C2C-4684-959A-3187760A92CC}" presName="vertSpace2b" presStyleCnt="0"/>
      <dgm:spPr/>
    </dgm:pt>
    <dgm:pt modelId="{DF41A9A9-6A00-5B4E-A195-39B1C6DA3AAC}" type="pres">
      <dgm:prSet presAssocID="{8D7CC43C-2535-4375-B263-817894B2EA40}" presName="horz2" presStyleCnt="0"/>
      <dgm:spPr/>
    </dgm:pt>
    <dgm:pt modelId="{255DC614-1CCA-6E40-83A4-33DB99D48C91}" type="pres">
      <dgm:prSet presAssocID="{8D7CC43C-2535-4375-B263-817894B2EA40}" presName="horzSpace2" presStyleCnt="0"/>
      <dgm:spPr/>
    </dgm:pt>
    <dgm:pt modelId="{C9A44453-DC88-514D-BF49-5B71757768E2}" type="pres">
      <dgm:prSet presAssocID="{8D7CC43C-2535-4375-B263-817894B2EA40}" presName="tx2" presStyleLbl="revTx" presStyleIdx="3" presStyleCnt="4"/>
      <dgm:spPr/>
    </dgm:pt>
    <dgm:pt modelId="{4EA7ABE8-8EE1-634C-83C8-C58ADDDA8075}" type="pres">
      <dgm:prSet presAssocID="{8D7CC43C-2535-4375-B263-817894B2EA40}" presName="vert2" presStyleCnt="0"/>
      <dgm:spPr/>
    </dgm:pt>
    <dgm:pt modelId="{F7E5B4AA-9925-E144-9B27-428A85F6E227}" type="pres">
      <dgm:prSet presAssocID="{8D7CC43C-2535-4375-B263-817894B2EA40}" presName="thinLine2b" presStyleLbl="callout" presStyleIdx="2" presStyleCnt="3"/>
      <dgm:spPr/>
    </dgm:pt>
    <dgm:pt modelId="{2145AC37-F290-1C44-AFBD-2F8F3B09FB28}" type="pres">
      <dgm:prSet presAssocID="{8D7CC43C-2535-4375-B263-817894B2EA40}" presName="vertSpace2b" presStyleCnt="0"/>
      <dgm:spPr/>
    </dgm:pt>
  </dgm:ptLst>
  <dgm:cxnLst>
    <dgm:cxn modelId="{D88E7705-4F3A-4A47-82E7-13AED5F2CED2}" srcId="{BE8241A1-AEF6-4BF3-B484-09BF0D877122}" destId="{8D7CC43C-2535-4375-B263-817894B2EA40}" srcOrd="2" destOrd="0" parTransId="{C7024ECD-0AE1-461F-9294-029F4A3FB6BB}" sibTransId="{67B81BF4-7651-49A5-BCE1-B40E27DC9628}"/>
    <dgm:cxn modelId="{1368F921-E38B-AE4B-AA85-AFCE87CF4CB0}" type="presOf" srcId="{81F640D6-4162-447D-93AF-4D10C095C2AE}" destId="{0DAD3629-490C-AB45-8F2C-236D2404B2B9}" srcOrd="0" destOrd="0" presId="urn:microsoft.com/office/officeart/2008/layout/LinedList"/>
    <dgm:cxn modelId="{AFF42A44-7D9D-6D42-B29B-BA11BDBAA117}" type="presOf" srcId="{8D7CC43C-2535-4375-B263-817894B2EA40}" destId="{C9A44453-DC88-514D-BF49-5B71757768E2}" srcOrd="0" destOrd="0" presId="urn:microsoft.com/office/officeart/2008/layout/LinedList"/>
    <dgm:cxn modelId="{264DE26A-F2DB-A54A-887C-526EE69178AE}" type="presOf" srcId="{BE8241A1-AEF6-4BF3-B484-09BF0D877122}" destId="{920A2468-F52E-CF4D-BE38-BD9F23FB3C26}" srcOrd="0" destOrd="0" presId="urn:microsoft.com/office/officeart/2008/layout/LinedList"/>
    <dgm:cxn modelId="{6F71097B-B646-4FEC-9CA3-A47AFE7939B0}" srcId="{BE8241A1-AEF6-4BF3-B484-09BF0D877122}" destId="{B0EA61AF-9C2C-4684-959A-3187760A92CC}" srcOrd="1" destOrd="0" parTransId="{A742F7DD-E384-41A2-A65A-16AEAC60F5B3}" sibTransId="{CD2BC34C-1008-4AD2-B311-BA4A31271C5D}"/>
    <dgm:cxn modelId="{E3C73E86-C0FF-794D-9491-76FE578B8B53}" type="presOf" srcId="{B0EA61AF-9C2C-4684-959A-3187760A92CC}" destId="{D78D714F-F8DB-9846-BEA8-8B2E12E073F2}" srcOrd="0" destOrd="0" presId="urn:microsoft.com/office/officeart/2008/layout/LinedList"/>
    <dgm:cxn modelId="{D8FE5A86-2B9F-854B-A338-226475A4E864}" type="presOf" srcId="{0F303AD7-48F9-48D9-825A-52AC59B0E9FA}" destId="{0D2E4233-0CF1-9E48-8DB5-511A9ED6A033}" srcOrd="0" destOrd="0" presId="urn:microsoft.com/office/officeart/2008/layout/LinedList"/>
    <dgm:cxn modelId="{4D7D56AA-2ECF-442A-AADA-D8CDFA796167}" srcId="{81F640D6-4162-447D-93AF-4D10C095C2AE}" destId="{BE8241A1-AEF6-4BF3-B484-09BF0D877122}" srcOrd="0" destOrd="0" parTransId="{BB965EDA-993A-4AD4-8ECA-34849277B3A3}" sibTransId="{30A44C1E-DD86-4D56-BE5B-C6C59C300D05}"/>
    <dgm:cxn modelId="{AD76A7CA-F7A7-4AAA-98B3-E1686AF536C1}" srcId="{BE8241A1-AEF6-4BF3-B484-09BF0D877122}" destId="{0F303AD7-48F9-48D9-825A-52AC59B0E9FA}" srcOrd="0" destOrd="0" parTransId="{7034BE1C-9229-42E1-BFB6-A75DF9172623}" sibTransId="{51D24178-9DDA-4160-8133-C66E3A248860}"/>
    <dgm:cxn modelId="{DAF9005C-E568-D540-A298-BD5A16547469}" type="presParOf" srcId="{0DAD3629-490C-AB45-8F2C-236D2404B2B9}" destId="{A38ED19B-89CB-CD40-96AA-E61B9BAF7C44}" srcOrd="0" destOrd="0" presId="urn:microsoft.com/office/officeart/2008/layout/LinedList"/>
    <dgm:cxn modelId="{6EB065AC-7BCF-1F47-8F55-1B3C9A88DA41}" type="presParOf" srcId="{0DAD3629-490C-AB45-8F2C-236D2404B2B9}" destId="{6997BF5F-2432-BC48-9F14-9B000CE90170}" srcOrd="1" destOrd="0" presId="urn:microsoft.com/office/officeart/2008/layout/LinedList"/>
    <dgm:cxn modelId="{C335E5E9-790B-7F4C-AFC4-03649DA06C2C}" type="presParOf" srcId="{6997BF5F-2432-BC48-9F14-9B000CE90170}" destId="{920A2468-F52E-CF4D-BE38-BD9F23FB3C26}" srcOrd="0" destOrd="0" presId="urn:microsoft.com/office/officeart/2008/layout/LinedList"/>
    <dgm:cxn modelId="{9FC906B3-C24E-8C4B-9548-2807CB5D7B37}" type="presParOf" srcId="{6997BF5F-2432-BC48-9F14-9B000CE90170}" destId="{8C5F11E2-AE4C-C747-A026-8DF2195EBF79}" srcOrd="1" destOrd="0" presId="urn:microsoft.com/office/officeart/2008/layout/LinedList"/>
    <dgm:cxn modelId="{1A2093E4-FAD2-5E40-958B-74BCFF33ADF0}" type="presParOf" srcId="{8C5F11E2-AE4C-C747-A026-8DF2195EBF79}" destId="{6203F51A-562A-B041-A3F4-01C289946F25}" srcOrd="0" destOrd="0" presId="urn:microsoft.com/office/officeart/2008/layout/LinedList"/>
    <dgm:cxn modelId="{DC2E6824-ABBD-0A4C-8CCD-4E6F984BEBED}" type="presParOf" srcId="{8C5F11E2-AE4C-C747-A026-8DF2195EBF79}" destId="{0AE8B21D-9C11-AC4D-827B-F5CD2635689F}" srcOrd="1" destOrd="0" presId="urn:microsoft.com/office/officeart/2008/layout/LinedList"/>
    <dgm:cxn modelId="{16F010B3-E5B3-FC45-977A-6EF999E1297C}" type="presParOf" srcId="{0AE8B21D-9C11-AC4D-827B-F5CD2635689F}" destId="{B4506F57-3A42-B148-A097-9F1DDBE4156E}" srcOrd="0" destOrd="0" presId="urn:microsoft.com/office/officeart/2008/layout/LinedList"/>
    <dgm:cxn modelId="{134DC1DB-3A11-3444-BB70-CF745CD63E22}" type="presParOf" srcId="{0AE8B21D-9C11-AC4D-827B-F5CD2635689F}" destId="{0D2E4233-0CF1-9E48-8DB5-511A9ED6A033}" srcOrd="1" destOrd="0" presId="urn:microsoft.com/office/officeart/2008/layout/LinedList"/>
    <dgm:cxn modelId="{7DFCDC05-EF6D-BA40-B346-41FF232EBF96}" type="presParOf" srcId="{0AE8B21D-9C11-AC4D-827B-F5CD2635689F}" destId="{D743D474-0C55-2A47-A1F4-8ECA6B342076}" srcOrd="2" destOrd="0" presId="urn:microsoft.com/office/officeart/2008/layout/LinedList"/>
    <dgm:cxn modelId="{C1A59FBD-FC4D-674B-A0D1-AC09DA3BE669}" type="presParOf" srcId="{8C5F11E2-AE4C-C747-A026-8DF2195EBF79}" destId="{ADF28EBC-A297-3345-8E64-2C1B0AB21FAC}" srcOrd="2" destOrd="0" presId="urn:microsoft.com/office/officeart/2008/layout/LinedList"/>
    <dgm:cxn modelId="{45203AA5-58CC-D643-BB14-4016ACFD473C}" type="presParOf" srcId="{8C5F11E2-AE4C-C747-A026-8DF2195EBF79}" destId="{B45BC3C6-E018-3A4A-A229-B473B9E9CCBD}" srcOrd="3" destOrd="0" presId="urn:microsoft.com/office/officeart/2008/layout/LinedList"/>
    <dgm:cxn modelId="{19784E26-5750-DD4C-A870-6417393E3F55}" type="presParOf" srcId="{8C5F11E2-AE4C-C747-A026-8DF2195EBF79}" destId="{83830915-530F-FB4A-8CB8-010440F6314D}" srcOrd="4" destOrd="0" presId="urn:microsoft.com/office/officeart/2008/layout/LinedList"/>
    <dgm:cxn modelId="{91DFD070-6B00-CA44-A628-664CA8796BDB}" type="presParOf" srcId="{83830915-530F-FB4A-8CB8-010440F6314D}" destId="{1A39D482-4D7E-8149-AD35-DD44B03B0606}" srcOrd="0" destOrd="0" presId="urn:microsoft.com/office/officeart/2008/layout/LinedList"/>
    <dgm:cxn modelId="{6E991C22-EB80-684F-A86D-2D840B33ACA9}" type="presParOf" srcId="{83830915-530F-FB4A-8CB8-010440F6314D}" destId="{D78D714F-F8DB-9846-BEA8-8B2E12E073F2}" srcOrd="1" destOrd="0" presId="urn:microsoft.com/office/officeart/2008/layout/LinedList"/>
    <dgm:cxn modelId="{4BE6898A-D53D-2146-98BE-62F00CB3B517}" type="presParOf" srcId="{83830915-530F-FB4A-8CB8-010440F6314D}" destId="{E69BADF2-94F1-124B-A5E0-75B5D5EDF545}" srcOrd="2" destOrd="0" presId="urn:microsoft.com/office/officeart/2008/layout/LinedList"/>
    <dgm:cxn modelId="{FA8B1319-B23C-1B45-82B2-3AD12609176E}" type="presParOf" srcId="{8C5F11E2-AE4C-C747-A026-8DF2195EBF79}" destId="{815F135F-7DEF-7A48-A8A5-5DAD3D419115}" srcOrd="5" destOrd="0" presId="urn:microsoft.com/office/officeart/2008/layout/LinedList"/>
    <dgm:cxn modelId="{33ED12BF-D68A-5F41-9C67-3A94BAD55442}" type="presParOf" srcId="{8C5F11E2-AE4C-C747-A026-8DF2195EBF79}" destId="{76A4585D-4EDE-E34B-8A41-572814D43521}" srcOrd="6" destOrd="0" presId="urn:microsoft.com/office/officeart/2008/layout/LinedList"/>
    <dgm:cxn modelId="{5590697C-1D4D-E049-B9D1-38EFA2AADC9C}" type="presParOf" srcId="{8C5F11E2-AE4C-C747-A026-8DF2195EBF79}" destId="{DF41A9A9-6A00-5B4E-A195-39B1C6DA3AAC}" srcOrd="7" destOrd="0" presId="urn:microsoft.com/office/officeart/2008/layout/LinedList"/>
    <dgm:cxn modelId="{3AD13A88-0B76-FA4F-A018-10783FF48604}" type="presParOf" srcId="{DF41A9A9-6A00-5B4E-A195-39B1C6DA3AAC}" destId="{255DC614-1CCA-6E40-83A4-33DB99D48C91}" srcOrd="0" destOrd="0" presId="urn:microsoft.com/office/officeart/2008/layout/LinedList"/>
    <dgm:cxn modelId="{60126657-BBD1-F84B-8B20-2BF06461FA3D}" type="presParOf" srcId="{DF41A9A9-6A00-5B4E-A195-39B1C6DA3AAC}" destId="{C9A44453-DC88-514D-BF49-5B71757768E2}" srcOrd="1" destOrd="0" presId="urn:microsoft.com/office/officeart/2008/layout/LinedList"/>
    <dgm:cxn modelId="{37BD6D33-4043-5F46-A23F-2E11866685F8}" type="presParOf" srcId="{DF41A9A9-6A00-5B4E-A195-39B1C6DA3AAC}" destId="{4EA7ABE8-8EE1-634C-83C8-C58ADDDA8075}" srcOrd="2" destOrd="0" presId="urn:microsoft.com/office/officeart/2008/layout/LinedList"/>
    <dgm:cxn modelId="{203F93D5-E2F6-0748-A42A-E2F59FAEE0DB}" type="presParOf" srcId="{8C5F11E2-AE4C-C747-A026-8DF2195EBF79}" destId="{F7E5B4AA-9925-E144-9B27-428A85F6E227}" srcOrd="8" destOrd="0" presId="urn:microsoft.com/office/officeart/2008/layout/LinedList"/>
    <dgm:cxn modelId="{7E79F5F2-71DD-3743-80CD-B4597F556949}" type="presParOf" srcId="{8C5F11E2-AE4C-C747-A026-8DF2195EBF79}" destId="{2145AC37-F290-1C44-AFBD-2F8F3B09FB2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F4EACB-16CE-44D9-8E24-A6186E522D1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E0B2A5-C2D2-4EBC-BADA-78A4B224119F}">
      <dgm:prSet/>
      <dgm:spPr/>
      <dgm:t>
        <a:bodyPr/>
        <a:lstStyle/>
        <a:p>
          <a:r>
            <a:rPr lang="en-US" dirty="0"/>
            <a:t>Features are essential for understanding and processing images.</a:t>
          </a:r>
        </a:p>
      </dgm:t>
    </dgm:pt>
    <dgm:pt modelId="{221C6BA2-8717-4564-85C9-6175740E6BB9}" type="parTrans" cxnId="{1727D0FC-3115-4AF2-8156-C10A0D77AE70}">
      <dgm:prSet/>
      <dgm:spPr/>
      <dgm:t>
        <a:bodyPr/>
        <a:lstStyle/>
        <a:p>
          <a:endParaRPr lang="en-US"/>
        </a:p>
      </dgm:t>
    </dgm:pt>
    <dgm:pt modelId="{339F6594-B2F5-4312-BC3F-C95F74DE4F4B}" type="sibTrans" cxnId="{1727D0FC-3115-4AF2-8156-C10A0D77AE70}">
      <dgm:prSet/>
      <dgm:spPr/>
      <dgm:t>
        <a:bodyPr/>
        <a:lstStyle/>
        <a:p>
          <a:endParaRPr lang="en-US"/>
        </a:p>
      </dgm:t>
    </dgm:pt>
    <dgm:pt modelId="{F99624BE-F566-4B68-8FEA-AAAF3BABE8CD}">
      <dgm:prSet/>
      <dgm:spPr/>
      <dgm:t>
        <a:bodyPr/>
        <a:lstStyle/>
        <a:p>
          <a:r>
            <a:rPr lang="en-US" dirty="0"/>
            <a:t>Techniques like SIFT, SURF, and ORB provide robust feature extraction.</a:t>
          </a:r>
        </a:p>
      </dgm:t>
    </dgm:pt>
    <dgm:pt modelId="{F2F85D58-49C0-44D3-B00B-70D803454F73}" type="parTrans" cxnId="{41E59D8F-A3C5-4259-9430-40160DABCEA2}">
      <dgm:prSet/>
      <dgm:spPr/>
      <dgm:t>
        <a:bodyPr/>
        <a:lstStyle/>
        <a:p>
          <a:endParaRPr lang="en-US"/>
        </a:p>
      </dgm:t>
    </dgm:pt>
    <dgm:pt modelId="{4866F442-D1C0-44B9-889C-87399FE53C9A}" type="sibTrans" cxnId="{41E59D8F-A3C5-4259-9430-40160DABCEA2}">
      <dgm:prSet/>
      <dgm:spPr/>
      <dgm:t>
        <a:bodyPr/>
        <a:lstStyle/>
        <a:p>
          <a:endParaRPr lang="en-US"/>
        </a:p>
      </dgm:t>
    </dgm:pt>
    <dgm:pt modelId="{5F4072DB-72C0-44F8-9AF3-A92BCB6BAFC5}">
      <dgm:prSet/>
      <dgm:spPr/>
      <dgm:t>
        <a:bodyPr/>
        <a:lstStyle/>
        <a:p>
          <a:r>
            <a:rPr lang="en-US" dirty="0"/>
            <a:t>Image representation methods (e.g., histograms, Bag-of-Words) transform images into useful data formats.</a:t>
          </a:r>
        </a:p>
      </dgm:t>
    </dgm:pt>
    <dgm:pt modelId="{97F3F9C8-36AA-4BAB-9912-8E9B69F23CCA}" type="parTrans" cxnId="{E137188F-0E0E-46D3-B7C3-3C26A6064181}">
      <dgm:prSet/>
      <dgm:spPr/>
      <dgm:t>
        <a:bodyPr/>
        <a:lstStyle/>
        <a:p>
          <a:endParaRPr lang="en-US"/>
        </a:p>
      </dgm:t>
    </dgm:pt>
    <dgm:pt modelId="{20029D82-055D-4D0C-8AC5-B111C5319923}" type="sibTrans" cxnId="{E137188F-0E0E-46D3-B7C3-3C26A6064181}">
      <dgm:prSet/>
      <dgm:spPr/>
      <dgm:t>
        <a:bodyPr/>
        <a:lstStyle/>
        <a:p>
          <a:endParaRPr lang="en-US"/>
        </a:p>
      </dgm:t>
    </dgm:pt>
    <dgm:pt modelId="{E4638653-5988-4D6C-BC24-F60350CBB29C}">
      <dgm:prSet/>
      <dgm:spPr/>
      <dgm:t>
        <a:bodyPr/>
        <a:lstStyle/>
        <a:p>
          <a:r>
            <a:rPr lang="en-US" dirty="0"/>
            <a:t>Explore practical applications like object detection and image matching.</a:t>
          </a:r>
        </a:p>
      </dgm:t>
    </dgm:pt>
    <dgm:pt modelId="{B359F176-D324-4F64-9F7A-290126F743B0}" type="parTrans" cxnId="{36D6519B-9911-47EC-9CFD-C814416EC41D}">
      <dgm:prSet/>
      <dgm:spPr/>
      <dgm:t>
        <a:bodyPr/>
        <a:lstStyle/>
        <a:p>
          <a:endParaRPr lang="en-US"/>
        </a:p>
      </dgm:t>
    </dgm:pt>
    <dgm:pt modelId="{2801E0A0-FD6D-4FA8-B9CC-B7958281097E}" type="sibTrans" cxnId="{36D6519B-9911-47EC-9CFD-C814416EC41D}">
      <dgm:prSet/>
      <dgm:spPr/>
      <dgm:t>
        <a:bodyPr/>
        <a:lstStyle/>
        <a:p>
          <a:endParaRPr lang="en-US"/>
        </a:p>
      </dgm:t>
    </dgm:pt>
    <dgm:pt modelId="{94281FF0-AF14-7249-9235-D5268D14DE37}" type="pres">
      <dgm:prSet presAssocID="{B1F4EACB-16CE-44D9-8E24-A6186E522D1B}" presName="vert0" presStyleCnt="0">
        <dgm:presLayoutVars>
          <dgm:dir/>
          <dgm:animOne val="branch"/>
          <dgm:animLvl val="lvl"/>
        </dgm:presLayoutVars>
      </dgm:prSet>
      <dgm:spPr/>
    </dgm:pt>
    <dgm:pt modelId="{93792873-DF7C-2E4F-A470-90CAA3147AA0}" type="pres">
      <dgm:prSet presAssocID="{3CE0B2A5-C2D2-4EBC-BADA-78A4B224119F}" presName="thickLine" presStyleLbl="alignNode1" presStyleIdx="0" presStyleCnt="4"/>
      <dgm:spPr/>
    </dgm:pt>
    <dgm:pt modelId="{ABDE5742-BD3C-4A4B-A08C-8859C0C2D64B}" type="pres">
      <dgm:prSet presAssocID="{3CE0B2A5-C2D2-4EBC-BADA-78A4B224119F}" presName="horz1" presStyleCnt="0"/>
      <dgm:spPr/>
    </dgm:pt>
    <dgm:pt modelId="{9E7DD08F-F760-6045-A77C-19A4682CCC98}" type="pres">
      <dgm:prSet presAssocID="{3CE0B2A5-C2D2-4EBC-BADA-78A4B224119F}" presName="tx1" presStyleLbl="revTx" presStyleIdx="0" presStyleCnt="4"/>
      <dgm:spPr/>
    </dgm:pt>
    <dgm:pt modelId="{F670A993-729F-6744-8C40-0CD18301D40C}" type="pres">
      <dgm:prSet presAssocID="{3CE0B2A5-C2D2-4EBC-BADA-78A4B224119F}" presName="vert1" presStyleCnt="0"/>
      <dgm:spPr/>
    </dgm:pt>
    <dgm:pt modelId="{F699D260-5B83-6740-941B-CB812427B499}" type="pres">
      <dgm:prSet presAssocID="{F99624BE-F566-4B68-8FEA-AAAF3BABE8CD}" presName="thickLine" presStyleLbl="alignNode1" presStyleIdx="1" presStyleCnt="4"/>
      <dgm:spPr/>
    </dgm:pt>
    <dgm:pt modelId="{CDC82240-F25D-6C42-B40A-C3B483201EEF}" type="pres">
      <dgm:prSet presAssocID="{F99624BE-F566-4B68-8FEA-AAAF3BABE8CD}" presName="horz1" presStyleCnt="0"/>
      <dgm:spPr/>
    </dgm:pt>
    <dgm:pt modelId="{BA82948B-D98E-A64C-A40E-A7EAB818D8B8}" type="pres">
      <dgm:prSet presAssocID="{F99624BE-F566-4B68-8FEA-AAAF3BABE8CD}" presName="tx1" presStyleLbl="revTx" presStyleIdx="1" presStyleCnt="4"/>
      <dgm:spPr/>
    </dgm:pt>
    <dgm:pt modelId="{554DFB0D-EDF3-F34F-B101-8876BA42A592}" type="pres">
      <dgm:prSet presAssocID="{F99624BE-F566-4B68-8FEA-AAAF3BABE8CD}" presName="vert1" presStyleCnt="0"/>
      <dgm:spPr/>
    </dgm:pt>
    <dgm:pt modelId="{8D64E85A-F98A-564C-BEEE-9D000A58A92D}" type="pres">
      <dgm:prSet presAssocID="{5F4072DB-72C0-44F8-9AF3-A92BCB6BAFC5}" presName="thickLine" presStyleLbl="alignNode1" presStyleIdx="2" presStyleCnt="4"/>
      <dgm:spPr/>
    </dgm:pt>
    <dgm:pt modelId="{2A811993-C50A-3049-BCD4-989EB0C8EDC5}" type="pres">
      <dgm:prSet presAssocID="{5F4072DB-72C0-44F8-9AF3-A92BCB6BAFC5}" presName="horz1" presStyleCnt="0"/>
      <dgm:spPr/>
    </dgm:pt>
    <dgm:pt modelId="{68F54762-CBF0-7441-8E17-6351E800903D}" type="pres">
      <dgm:prSet presAssocID="{5F4072DB-72C0-44F8-9AF3-A92BCB6BAFC5}" presName="tx1" presStyleLbl="revTx" presStyleIdx="2" presStyleCnt="4"/>
      <dgm:spPr/>
    </dgm:pt>
    <dgm:pt modelId="{453163B6-5711-554E-A214-81687EF45EFC}" type="pres">
      <dgm:prSet presAssocID="{5F4072DB-72C0-44F8-9AF3-A92BCB6BAFC5}" presName="vert1" presStyleCnt="0"/>
      <dgm:spPr/>
    </dgm:pt>
    <dgm:pt modelId="{2CCCDB91-4B1B-5E43-85EF-0A91F50E6FDF}" type="pres">
      <dgm:prSet presAssocID="{E4638653-5988-4D6C-BC24-F60350CBB29C}" presName="thickLine" presStyleLbl="alignNode1" presStyleIdx="3" presStyleCnt="4"/>
      <dgm:spPr/>
    </dgm:pt>
    <dgm:pt modelId="{926C42FE-ACA4-0C4B-9FD5-E75895549A1D}" type="pres">
      <dgm:prSet presAssocID="{E4638653-5988-4D6C-BC24-F60350CBB29C}" presName="horz1" presStyleCnt="0"/>
      <dgm:spPr/>
    </dgm:pt>
    <dgm:pt modelId="{5AE4EE31-D092-C94F-A88F-B76152B0C60C}" type="pres">
      <dgm:prSet presAssocID="{E4638653-5988-4D6C-BC24-F60350CBB29C}" presName="tx1" presStyleLbl="revTx" presStyleIdx="3" presStyleCnt="4"/>
      <dgm:spPr/>
    </dgm:pt>
    <dgm:pt modelId="{51B424DA-64B1-1E4D-9AC0-5BFDC5552948}" type="pres">
      <dgm:prSet presAssocID="{E4638653-5988-4D6C-BC24-F60350CBB29C}" presName="vert1" presStyleCnt="0"/>
      <dgm:spPr/>
    </dgm:pt>
  </dgm:ptLst>
  <dgm:cxnLst>
    <dgm:cxn modelId="{C08F0C23-0049-0B46-864D-E2DA07580D15}" type="presOf" srcId="{B1F4EACB-16CE-44D9-8E24-A6186E522D1B}" destId="{94281FF0-AF14-7249-9235-D5268D14DE37}" srcOrd="0" destOrd="0" presId="urn:microsoft.com/office/officeart/2008/layout/LinedList"/>
    <dgm:cxn modelId="{A0E9C158-F670-9D47-8F53-98ADBCB3C29B}" type="presOf" srcId="{F99624BE-F566-4B68-8FEA-AAAF3BABE8CD}" destId="{BA82948B-D98E-A64C-A40E-A7EAB818D8B8}" srcOrd="0" destOrd="0" presId="urn:microsoft.com/office/officeart/2008/layout/LinedList"/>
    <dgm:cxn modelId="{E137188F-0E0E-46D3-B7C3-3C26A6064181}" srcId="{B1F4EACB-16CE-44D9-8E24-A6186E522D1B}" destId="{5F4072DB-72C0-44F8-9AF3-A92BCB6BAFC5}" srcOrd="2" destOrd="0" parTransId="{97F3F9C8-36AA-4BAB-9912-8E9B69F23CCA}" sibTransId="{20029D82-055D-4D0C-8AC5-B111C5319923}"/>
    <dgm:cxn modelId="{41E59D8F-A3C5-4259-9430-40160DABCEA2}" srcId="{B1F4EACB-16CE-44D9-8E24-A6186E522D1B}" destId="{F99624BE-F566-4B68-8FEA-AAAF3BABE8CD}" srcOrd="1" destOrd="0" parTransId="{F2F85D58-49C0-44D3-B00B-70D803454F73}" sibTransId="{4866F442-D1C0-44B9-889C-87399FE53C9A}"/>
    <dgm:cxn modelId="{CF6A2B9A-F443-6E4E-AA75-0B0722679959}" type="presOf" srcId="{E4638653-5988-4D6C-BC24-F60350CBB29C}" destId="{5AE4EE31-D092-C94F-A88F-B76152B0C60C}" srcOrd="0" destOrd="0" presId="urn:microsoft.com/office/officeart/2008/layout/LinedList"/>
    <dgm:cxn modelId="{36D6519B-9911-47EC-9CFD-C814416EC41D}" srcId="{B1F4EACB-16CE-44D9-8E24-A6186E522D1B}" destId="{E4638653-5988-4D6C-BC24-F60350CBB29C}" srcOrd="3" destOrd="0" parTransId="{B359F176-D324-4F64-9F7A-290126F743B0}" sibTransId="{2801E0A0-FD6D-4FA8-B9CC-B7958281097E}"/>
    <dgm:cxn modelId="{A24A6B9F-8ABD-9F4B-94BD-D8E1A4279579}" type="presOf" srcId="{5F4072DB-72C0-44F8-9AF3-A92BCB6BAFC5}" destId="{68F54762-CBF0-7441-8E17-6351E800903D}" srcOrd="0" destOrd="0" presId="urn:microsoft.com/office/officeart/2008/layout/LinedList"/>
    <dgm:cxn modelId="{892A6BA8-FE9E-A04E-82DA-A84E8CDA18E5}" type="presOf" srcId="{3CE0B2A5-C2D2-4EBC-BADA-78A4B224119F}" destId="{9E7DD08F-F760-6045-A77C-19A4682CCC98}" srcOrd="0" destOrd="0" presId="urn:microsoft.com/office/officeart/2008/layout/LinedList"/>
    <dgm:cxn modelId="{1727D0FC-3115-4AF2-8156-C10A0D77AE70}" srcId="{B1F4EACB-16CE-44D9-8E24-A6186E522D1B}" destId="{3CE0B2A5-C2D2-4EBC-BADA-78A4B224119F}" srcOrd="0" destOrd="0" parTransId="{221C6BA2-8717-4564-85C9-6175740E6BB9}" sibTransId="{339F6594-B2F5-4312-BC3F-C95F74DE4F4B}"/>
    <dgm:cxn modelId="{E715912D-9FBE-4542-9E4A-4BFC0DF1976B}" type="presParOf" srcId="{94281FF0-AF14-7249-9235-D5268D14DE37}" destId="{93792873-DF7C-2E4F-A470-90CAA3147AA0}" srcOrd="0" destOrd="0" presId="urn:microsoft.com/office/officeart/2008/layout/LinedList"/>
    <dgm:cxn modelId="{A4DED288-B00B-1A49-B27E-47DE472E279B}" type="presParOf" srcId="{94281FF0-AF14-7249-9235-D5268D14DE37}" destId="{ABDE5742-BD3C-4A4B-A08C-8859C0C2D64B}" srcOrd="1" destOrd="0" presId="urn:microsoft.com/office/officeart/2008/layout/LinedList"/>
    <dgm:cxn modelId="{0CC32462-150D-D548-AAF3-E922B956369D}" type="presParOf" srcId="{ABDE5742-BD3C-4A4B-A08C-8859C0C2D64B}" destId="{9E7DD08F-F760-6045-A77C-19A4682CCC98}" srcOrd="0" destOrd="0" presId="urn:microsoft.com/office/officeart/2008/layout/LinedList"/>
    <dgm:cxn modelId="{81170D29-7495-F945-94B3-BF33501EF9A9}" type="presParOf" srcId="{ABDE5742-BD3C-4A4B-A08C-8859C0C2D64B}" destId="{F670A993-729F-6744-8C40-0CD18301D40C}" srcOrd="1" destOrd="0" presId="urn:microsoft.com/office/officeart/2008/layout/LinedList"/>
    <dgm:cxn modelId="{D25C5FB0-B862-C946-AEFF-67278C0C6524}" type="presParOf" srcId="{94281FF0-AF14-7249-9235-D5268D14DE37}" destId="{F699D260-5B83-6740-941B-CB812427B499}" srcOrd="2" destOrd="0" presId="urn:microsoft.com/office/officeart/2008/layout/LinedList"/>
    <dgm:cxn modelId="{54BB6DB6-09EA-9645-996C-22B6FBD4F92E}" type="presParOf" srcId="{94281FF0-AF14-7249-9235-D5268D14DE37}" destId="{CDC82240-F25D-6C42-B40A-C3B483201EEF}" srcOrd="3" destOrd="0" presId="urn:microsoft.com/office/officeart/2008/layout/LinedList"/>
    <dgm:cxn modelId="{B07B73F0-5EF6-974C-AF49-94A606836D5A}" type="presParOf" srcId="{CDC82240-F25D-6C42-B40A-C3B483201EEF}" destId="{BA82948B-D98E-A64C-A40E-A7EAB818D8B8}" srcOrd="0" destOrd="0" presId="urn:microsoft.com/office/officeart/2008/layout/LinedList"/>
    <dgm:cxn modelId="{A872CABD-2356-A541-BDBB-C4BB8F9F3800}" type="presParOf" srcId="{CDC82240-F25D-6C42-B40A-C3B483201EEF}" destId="{554DFB0D-EDF3-F34F-B101-8876BA42A592}" srcOrd="1" destOrd="0" presId="urn:microsoft.com/office/officeart/2008/layout/LinedList"/>
    <dgm:cxn modelId="{33862947-CE2C-BA4B-8EEF-41DA20A673BD}" type="presParOf" srcId="{94281FF0-AF14-7249-9235-D5268D14DE37}" destId="{8D64E85A-F98A-564C-BEEE-9D000A58A92D}" srcOrd="4" destOrd="0" presId="urn:microsoft.com/office/officeart/2008/layout/LinedList"/>
    <dgm:cxn modelId="{C615C296-2565-9441-94DD-BBB2280418D3}" type="presParOf" srcId="{94281FF0-AF14-7249-9235-D5268D14DE37}" destId="{2A811993-C50A-3049-BCD4-989EB0C8EDC5}" srcOrd="5" destOrd="0" presId="urn:microsoft.com/office/officeart/2008/layout/LinedList"/>
    <dgm:cxn modelId="{A9B5DFDF-B9EC-BB42-B26F-1B1223A29186}" type="presParOf" srcId="{2A811993-C50A-3049-BCD4-989EB0C8EDC5}" destId="{68F54762-CBF0-7441-8E17-6351E800903D}" srcOrd="0" destOrd="0" presId="urn:microsoft.com/office/officeart/2008/layout/LinedList"/>
    <dgm:cxn modelId="{9F2E0377-C759-D04A-8AF5-3A26CEFDA1B7}" type="presParOf" srcId="{2A811993-C50A-3049-BCD4-989EB0C8EDC5}" destId="{453163B6-5711-554E-A214-81687EF45EFC}" srcOrd="1" destOrd="0" presId="urn:microsoft.com/office/officeart/2008/layout/LinedList"/>
    <dgm:cxn modelId="{EDE14554-3315-1A41-AE9C-51691E001C31}" type="presParOf" srcId="{94281FF0-AF14-7249-9235-D5268D14DE37}" destId="{2CCCDB91-4B1B-5E43-85EF-0A91F50E6FDF}" srcOrd="6" destOrd="0" presId="urn:microsoft.com/office/officeart/2008/layout/LinedList"/>
    <dgm:cxn modelId="{2E2105BD-16E1-F940-9B2A-E70D37C9D156}" type="presParOf" srcId="{94281FF0-AF14-7249-9235-D5268D14DE37}" destId="{926C42FE-ACA4-0C4B-9FD5-E75895549A1D}" srcOrd="7" destOrd="0" presId="urn:microsoft.com/office/officeart/2008/layout/LinedList"/>
    <dgm:cxn modelId="{64D5EDDB-1B7B-7A4B-8E98-CBCF679F3F76}" type="presParOf" srcId="{926C42FE-ACA4-0C4B-9FD5-E75895549A1D}" destId="{5AE4EE31-D092-C94F-A88F-B76152B0C60C}" srcOrd="0" destOrd="0" presId="urn:microsoft.com/office/officeart/2008/layout/LinedList"/>
    <dgm:cxn modelId="{B6F83F96-9DDB-A645-8A3F-4893494700DC}" type="presParOf" srcId="{926C42FE-ACA4-0C4B-9FD5-E75895549A1D}" destId="{51B424DA-64B1-1E4D-9AC0-5BFDC55529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072AC-E6F9-0246-9B32-804E9711717D}">
      <dsp:nvSpPr>
        <dsp:cNvPr id="0" name=""/>
        <dsp:cNvSpPr/>
      </dsp:nvSpPr>
      <dsp:spPr>
        <a:xfrm>
          <a:off x="2133453" y="2381130"/>
          <a:ext cx="91440" cy="881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175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6364" y="2817447"/>
        <a:ext cx="45617" cy="9123"/>
      </dsp:txXfrm>
    </dsp:sp>
    <dsp:sp modelId="{7FAE88BD-F4B5-4646-99DD-10C3C93244DD}">
      <dsp:nvSpPr>
        <dsp:cNvPr id="0" name=""/>
        <dsp:cNvSpPr/>
      </dsp:nvSpPr>
      <dsp:spPr>
        <a:xfrm>
          <a:off x="195785" y="2864"/>
          <a:ext cx="3966775" cy="2380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75" tIns="204031" rIns="194375" bIns="204031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Features are distinctive patterns or information in an image.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They help in: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Identifying objects in images.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Tracking movement in video sequences.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Aligning images in panoramas.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Image matching and retrieval.</a:t>
          </a:r>
        </a:p>
      </dsp:txBody>
      <dsp:txXfrm>
        <a:off x="195785" y="2864"/>
        <a:ext cx="3966775" cy="2380065"/>
      </dsp:txXfrm>
    </dsp:sp>
    <dsp:sp modelId="{77BFC874-4BDD-0F45-8519-276CC9BB7B4C}">
      <dsp:nvSpPr>
        <dsp:cNvPr id="0" name=""/>
        <dsp:cNvSpPr/>
      </dsp:nvSpPr>
      <dsp:spPr>
        <a:xfrm>
          <a:off x="195785" y="3295288"/>
          <a:ext cx="3966775" cy="2380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75" tIns="204031" rIns="194375" bIns="20403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types of features: Edges, corners, textures, and keypoints.</a:t>
          </a:r>
        </a:p>
      </dsp:txBody>
      <dsp:txXfrm>
        <a:off x="195785" y="3295288"/>
        <a:ext cx="3966775" cy="2380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F85C4-FEFE-F84B-8A6B-03A9C768D469}">
      <dsp:nvSpPr>
        <dsp:cNvPr id="0" name=""/>
        <dsp:cNvSpPr/>
      </dsp:nvSpPr>
      <dsp:spPr>
        <a:xfrm>
          <a:off x="0" y="0"/>
          <a:ext cx="43583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1FE37-F171-684D-AEB6-7F43F7DBD654}">
      <dsp:nvSpPr>
        <dsp:cNvPr id="0" name=""/>
        <dsp:cNvSpPr/>
      </dsp:nvSpPr>
      <dsp:spPr>
        <a:xfrm>
          <a:off x="0" y="0"/>
          <a:ext cx="4358346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Feature extraction identifies key information in an image.</a:t>
          </a:r>
        </a:p>
      </dsp:txBody>
      <dsp:txXfrm>
        <a:off x="0" y="0"/>
        <a:ext cx="4358346" cy="1419554"/>
      </dsp:txXfrm>
    </dsp:sp>
    <dsp:sp modelId="{1BAD9E92-F5EE-544A-975D-77450768882E}">
      <dsp:nvSpPr>
        <dsp:cNvPr id="0" name=""/>
        <dsp:cNvSpPr/>
      </dsp:nvSpPr>
      <dsp:spPr>
        <a:xfrm>
          <a:off x="0" y="1419554"/>
          <a:ext cx="435834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CA0E0-E657-5C42-88F1-74927E8C2605}">
      <dsp:nvSpPr>
        <dsp:cNvPr id="0" name=""/>
        <dsp:cNvSpPr/>
      </dsp:nvSpPr>
      <dsp:spPr>
        <a:xfrm>
          <a:off x="0" y="1419554"/>
          <a:ext cx="4358346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Two approaches:</a:t>
          </a:r>
        </a:p>
      </dsp:txBody>
      <dsp:txXfrm>
        <a:off x="0" y="1419554"/>
        <a:ext cx="4358346" cy="1419554"/>
      </dsp:txXfrm>
    </dsp:sp>
    <dsp:sp modelId="{0D15DFA3-8592-AB45-BB36-D973CABC0D21}">
      <dsp:nvSpPr>
        <dsp:cNvPr id="0" name=""/>
        <dsp:cNvSpPr/>
      </dsp:nvSpPr>
      <dsp:spPr>
        <a:xfrm>
          <a:off x="0" y="2839109"/>
          <a:ext cx="43583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8E3DD-2BF1-854B-8AE4-6073578523A4}">
      <dsp:nvSpPr>
        <dsp:cNvPr id="0" name=""/>
        <dsp:cNvSpPr/>
      </dsp:nvSpPr>
      <dsp:spPr>
        <a:xfrm>
          <a:off x="0" y="2839109"/>
          <a:ext cx="4358346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1. Low-level feature extraction (e.g., edge detection, corner detection).</a:t>
          </a:r>
        </a:p>
      </dsp:txBody>
      <dsp:txXfrm>
        <a:off x="0" y="2839109"/>
        <a:ext cx="4358346" cy="1419554"/>
      </dsp:txXfrm>
    </dsp:sp>
    <dsp:sp modelId="{5B6D1656-1117-8E4D-96DC-76AADBCC2B5F}">
      <dsp:nvSpPr>
        <dsp:cNvPr id="0" name=""/>
        <dsp:cNvSpPr/>
      </dsp:nvSpPr>
      <dsp:spPr>
        <a:xfrm>
          <a:off x="0" y="4258664"/>
          <a:ext cx="435834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FB88A-FB19-764B-9CF8-7E34029AB85A}">
      <dsp:nvSpPr>
        <dsp:cNvPr id="0" name=""/>
        <dsp:cNvSpPr/>
      </dsp:nvSpPr>
      <dsp:spPr>
        <a:xfrm>
          <a:off x="0" y="4258664"/>
          <a:ext cx="4358346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2. High-level feature descriptors (e.g., SIFT, SURF, ORB).</a:t>
          </a:r>
        </a:p>
      </dsp:txBody>
      <dsp:txXfrm>
        <a:off x="0" y="4258664"/>
        <a:ext cx="4358346" cy="1419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60F85-2A50-954F-8439-617BF6FCA224}">
      <dsp:nvSpPr>
        <dsp:cNvPr id="0" name=""/>
        <dsp:cNvSpPr/>
      </dsp:nvSpPr>
      <dsp:spPr>
        <a:xfrm>
          <a:off x="0" y="0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7275-E59E-7141-8BE6-917A2D259765}">
      <dsp:nvSpPr>
        <dsp:cNvPr id="0" name=""/>
        <dsp:cNvSpPr/>
      </dsp:nvSpPr>
      <dsp:spPr>
        <a:xfrm>
          <a:off x="0" y="0"/>
          <a:ext cx="871669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Feature extraction transforms an image into a compact, informative representation.</a:t>
          </a:r>
        </a:p>
      </dsp:txBody>
      <dsp:txXfrm>
        <a:off x="0" y="0"/>
        <a:ext cx="871669" cy="2839109"/>
      </dsp:txXfrm>
    </dsp:sp>
    <dsp:sp modelId="{AD8D6A99-FD0D-0740-9ADE-8E1ACBF77A53}">
      <dsp:nvSpPr>
        <dsp:cNvPr id="0" name=""/>
        <dsp:cNvSpPr/>
      </dsp:nvSpPr>
      <dsp:spPr>
        <a:xfrm>
          <a:off x="0" y="283910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C3A73-8796-1045-86ED-03F4EC8A111B}">
      <dsp:nvSpPr>
        <dsp:cNvPr id="0" name=""/>
        <dsp:cNvSpPr/>
      </dsp:nvSpPr>
      <dsp:spPr>
        <a:xfrm>
          <a:off x="0" y="2839109"/>
          <a:ext cx="871669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Popular methods:</a:t>
          </a:r>
        </a:p>
      </dsp:txBody>
      <dsp:txXfrm>
        <a:off x="0" y="2839109"/>
        <a:ext cx="871669" cy="2839109"/>
      </dsp:txXfrm>
    </dsp:sp>
    <dsp:sp modelId="{623F1D66-BA92-9843-BB72-A89697B11323}">
      <dsp:nvSpPr>
        <dsp:cNvPr id="0" name=""/>
        <dsp:cNvSpPr/>
      </dsp:nvSpPr>
      <dsp:spPr>
        <a:xfrm>
          <a:off x="937044" y="2883470"/>
          <a:ext cx="3421301" cy="88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SIFT: Scale-Invariant Feature Transform.</a:t>
          </a:r>
        </a:p>
      </dsp:txBody>
      <dsp:txXfrm>
        <a:off x="937044" y="2883470"/>
        <a:ext cx="3421301" cy="887221"/>
      </dsp:txXfrm>
    </dsp:sp>
    <dsp:sp modelId="{9D172512-8C17-5C4B-802B-D63B3D758939}">
      <dsp:nvSpPr>
        <dsp:cNvPr id="0" name=""/>
        <dsp:cNvSpPr/>
      </dsp:nvSpPr>
      <dsp:spPr>
        <a:xfrm>
          <a:off x="871669" y="3770692"/>
          <a:ext cx="34866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2F2B4-F518-F546-AD0E-3B425E510268}">
      <dsp:nvSpPr>
        <dsp:cNvPr id="0" name=""/>
        <dsp:cNvSpPr/>
      </dsp:nvSpPr>
      <dsp:spPr>
        <a:xfrm>
          <a:off x="937044" y="3815053"/>
          <a:ext cx="3421301" cy="88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SURF: Speeded-Up Robust Features.</a:t>
          </a:r>
        </a:p>
      </dsp:txBody>
      <dsp:txXfrm>
        <a:off x="937044" y="3815053"/>
        <a:ext cx="3421301" cy="887221"/>
      </dsp:txXfrm>
    </dsp:sp>
    <dsp:sp modelId="{9C0C0925-0B01-034B-A0F8-63230CCFA6D1}">
      <dsp:nvSpPr>
        <dsp:cNvPr id="0" name=""/>
        <dsp:cNvSpPr/>
      </dsp:nvSpPr>
      <dsp:spPr>
        <a:xfrm>
          <a:off x="871669" y="4702275"/>
          <a:ext cx="34866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E41D5-0D1B-A044-AA62-950F80852F14}">
      <dsp:nvSpPr>
        <dsp:cNvPr id="0" name=""/>
        <dsp:cNvSpPr/>
      </dsp:nvSpPr>
      <dsp:spPr>
        <a:xfrm>
          <a:off x="937044" y="4746636"/>
          <a:ext cx="3421301" cy="88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ORB: Oriented FAST and Rotated BRIEF.</a:t>
          </a:r>
        </a:p>
      </dsp:txBody>
      <dsp:txXfrm>
        <a:off x="937044" y="4746636"/>
        <a:ext cx="3421301" cy="887221"/>
      </dsp:txXfrm>
    </dsp:sp>
    <dsp:sp modelId="{531DCCC0-1A4A-BE4C-96AC-D302DABAAF3F}">
      <dsp:nvSpPr>
        <dsp:cNvPr id="0" name=""/>
        <dsp:cNvSpPr/>
      </dsp:nvSpPr>
      <dsp:spPr>
        <a:xfrm>
          <a:off x="871669" y="5633857"/>
          <a:ext cx="34866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ED19B-89CB-CD40-96AA-E61B9BAF7C44}">
      <dsp:nvSpPr>
        <dsp:cNvPr id="0" name=""/>
        <dsp:cNvSpPr/>
      </dsp:nvSpPr>
      <dsp:spPr>
        <a:xfrm>
          <a:off x="0" y="0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A2468-F52E-CF4D-BE38-BD9F23FB3C26}">
      <dsp:nvSpPr>
        <dsp:cNvPr id="0" name=""/>
        <dsp:cNvSpPr/>
      </dsp:nvSpPr>
      <dsp:spPr>
        <a:xfrm>
          <a:off x="0" y="0"/>
          <a:ext cx="871669" cy="5678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OpenCV provides functions for feature extraction:</a:t>
          </a:r>
        </a:p>
      </dsp:txBody>
      <dsp:txXfrm>
        <a:off x="0" y="0"/>
        <a:ext cx="871669" cy="5678219"/>
      </dsp:txXfrm>
    </dsp:sp>
    <dsp:sp modelId="{0D2E4233-0CF1-9E48-8DB5-511A9ED6A033}">
      <dsp:nvSpPr>
        <dsp:cNvPr id="0" name=""/>
        <dsp:cNvSpPr/>
      </dsp:nvSpPr>
      <dsp:spPr>
        <a:xfrm>
          <a:off x="937044" y="88722"/>
          <a:ext cx="3421301" cy="1774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`cv2.SIFT_create()` detects and describes SIFT keypoints.</a:t>
          </a:r>
        </a:p>
      </dsp:txBody>
      <dsp:txXfrm>
        <a:off x="937044" y="88722"/>
        <a:ext cx="3421301" cy="1774443"/>
      </dsp:txXfrm>
    </dsp:sp>
    <dsp:sp modelId="{ADF28EBC-A297-3345-8E64-2C1B0AB21FAC}">
      <dsp:nvSpPr>
        <dsp:cNvPr id="0" name=""/>
        <dsp:cNvSpPr/>
      </dsp:nvSpPr>
      <dsp:spPr>
        <a:xfrm>
          <a:off x="871669" y="1863165"/>
          <a:ext cx="34866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D714F-F8DB-9846-BEA8-8B2E12E073F2}">
      <dsp:nvSpPr>
        <dsp:cNvPr id="0" name=""/>
        <dsp:cNvSpPr/>
      </dsp:nvSpPr>
      <dsp:spPr>
        <a:xfrm>
          <a:off x="937044" y="1951887"/>
          <a:ext cx="3421301" cy="1774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`cv2.ORB_create()` detects and describes ORB keypoints.</a:t>
          </a:r>
        </a:p>
      </dsp:txBody>
      <dsp:txXfrm>
        <a:off x="937044" y="1951887"/>
        <a:ext cx="3421301" cy="1774443"/>
      </dsp:txXfrm>
    </dsp:sp>
    <dsp:sp modelId="{815F135F-7DEF-7A48-A8A5-5DAD3D419115}">
      <dsp:nvSpPr>
        <dsp:cNvPr id="0" name=""/>
        <dsp:cNvSpPr/>
      </dsp:nvSpPr>
      <dsp:spPr>
        <a:xfrm>
          <a:off x="871669" y="3726331"/>
          <a:ext cx="34866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44453-DC88-514D-BF49-5B71757768E2}">
      <dsp:nvSpPr>
        <dsp:cNvPr id="0" name=""/>
        <dsp:cNvSpPr/>
      </dsp:nvSpPr>
      <dsp:spPr>
        <a:xfrm>
          <a:off x="937044" y="3815053"/>
          <a:ext cx="3421301" cy="1774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`cv2.drawKeypoints()` visualizes detected keypoints</a:t>
          </a:r>
        </a:p>
      </dsp:txBody>
      <dsp:txXfrm>
        <a:off x="937044" y="3815053"/>
        <a:ext cx="3421301" cy="1774443"/>
      </dsp:txXfrm>
    </dsp:sp>
    <dsp:sp modelId="{F7E5B4AA-9925-E144-9B27-428A85F6E227}">
      <dsp:nvSpPr>
        <dsp:cNvPr id="0" name=""/>
        <dsp:cNvSpPr/>
      </dsp:nvSpPr>
      <dsp:spPr>
        <a:xfrm>
          <a:off x="871669" y="5589496"/>
          <a:ext cx="34866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92873-DF7C-2E4F-A470-90CAA3147AA0}">
      <dsp:nvSpPr>
        <dsp:cNvPr id="0" name=""/>
        <dsp:cNvSpPr/>
      </dsp:nvSpPr>
      <dsp:spPr>
        <a:xfrm>
          <a:off x="0" y="0"/>
          <a:ext cx="435834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DD08F-F760-6045-A77C-19A4682CCC98}">
      <dsp:nvSpPr>
        <dsp:cNvPr id="0" name=""/>
        <dsp:cNvSpPr/>
      </dsp:nvSpPr>
      <dsp:spPr>
        <a:xfrm>
          <a:off x="0" y="0"/>
          <a:ext cx="4358346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Features are essential for understanding and processing images.</a:t>
          </a:r>
        </a:p>
      </dsp:txBody>
      <dsp:txXfrm>
        <a:off x="0" y="0"/>
        <a:ext cx="4358346" cy="1419554"/>
      </dsp:txXfrm>
    </dsp:sp>
    <dsp:sp modelId="{F699D260-5B83-6740-941B-CB812427B499}">
      <dsp:nvSpPr>
        <dsp:cNvPr id="0" name=""/>
        <dsp:cNvSpPr/>
      </dsp:nvSpPr>
      <dsp:spPr>
        <a:xfrm>
          <a:off x="0" y="1419554"/>
          <a:ext cx="4358346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2948B-D98E-A64C-A40E-A7EAB818D8B8}">
      <dsp:nvSpPr>
        <dsp:cNvPr id="0" name=""/>
        <dsp:cNvSpPr/>
      </dsp:nvSpPr>
      <dsp:spPr>
        <a:xfrm>
          <a:off x="0" y="1419554"/>
          <a:ext cx="4358346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Techniques like SIFT, SURF, and ORB provide robust feature extraction.</a:t>
          </a:r>
        </a:p>
      </dsp:txBody>
      <dsp:txXfrm>
        <a:off x="0" y="1419554"/>
        <a:ext cx="4358346" cy="1419554"/>
      </dsp:txXfrm>
    </dsp:sp>
    <dsp:sp modelId="{8D64E85A-F98A-564C-BEEE-9D000A58A92D}">
      <dsp:nvSpPr>
        <dsp:cNvPr id="0" name=""/>
        <dsp:cNvSpPr/>
      </dsp:nvSpPr>
      <dsp:spPr>
        <a:xfrm>
          <a:off x="0" y="2839109"/>
          <a:ext cx="4358346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54762-CBF0-7441-8E17-6351E800903D}">
      <dsp:nvSpPr>
        <dsp:cNvPr id="0" name=""/>
        <dsp:cNvSpPr/>
      </dsp:nvSpPr>
      <dsp:spPr>
        <a:xfrm>
          <a:off x="0" y="2839109"/>
          <a:ext cx="4358346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Image representation methods (e.g., histograms, Bag-of-Words) transform images into useful data formats.</a:t>
          </a:r>
        </a:p>
      </dsp:txBody>
      <dsp:txXfrm>
        <a:off x="0" y="2839109"/>
        <a:ext cx="4358346" cy="1419554"/>
      </dsp:txXfrm>
    </dsp:sp>
    <dsp:sp modelId="{2CCCDB91-4B1B-5E43-85EF-0A91F50E6FDF}">
      <dsp:nvSpPr>
        <dsp:cNvPr id="0" name=""/>
        <dsp:cNvSpPr/>
      </dsp:nvSpPr>
      <dsp:spPr>
        <a:xfrm>
          <a:off x="0" y="4258664"/>
          <a:ext cx="4358346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4EE31-D092-C94F-A88F-B76152B0C60C}">
      <dsp:nvSpPr>
        <dsp:cNvPr id="0" name=""/>
        <dsp:cNvSpPr/>
      </dsp:nvSpPr>
      <dsp:spPr>
        <a:xfrm>
          <a:off x="0" y="4258664"/>
          <a:ext cx="4358346" cy="1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Explore practical applications like object detection and image matching.</a:t>
          </a:r>
        </a:p>
      </dsp:txBody>
      <dsp:txXfrm>
        <a:off x="0" y="4258664"/>
        <a:ext cx="4358346" cy="141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Importance of Features and Feature Extraction in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From Basics to Advanced Techniques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Why Are Features Important?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1D416-A7D4-16B4-0BD9-F4358514F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38411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How to Extract Features from 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76A546-B5B9-6707-5A20-C60713D07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74455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</a:rPr>
              <a:t>Introduction to Feature Extraction in Computer 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0E4942-F5D1-E046-2CB2-216F30E65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489724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Implementing Feature Extraction Using OpenCV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9A0DE8-D15A-3B7E-658B-36539C8EB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02808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Periodic table illustration">
            <a:extLst>
              <a:ext uri="{FF2B5EF4-FFF2-40B4-BE49-F238E27FC236}">
                <a16:creationId xmlns:a16="http://schemas.microsoft.com/office/drawing/2014/main" id="{D5D5E965-A4AF-72F2-7A73-811F7500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15" r="27395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Image Representation Techniques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sz="1400"/>
              <a:t>Why Represent Images?</a:t>
            </a:r>
          </a:p>
          <a:p>
            <a:pPr>
              <a:lnSpc>
                <a:spcPct val="90000"/>
              </a:lnSpc>
            </a:pPr>
            <a:r>
              <a:rPr sz="1400"/>
              <a:t>  - Convert visual information into a numerical format.</a:t>
            </a:r>
          </a:p>
          <a:p>
            <a:pPr>
              <a:lnSpc>
                <a:spcPct val="90000"/>
              </a:lnSpc>
            </a:pPr>
            <a:r>
              <a:rPr sz="1400"/>
              <a:t>  - Facilitate comparison and classification of images.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r>
              <a:rPr sz="1400"/>
              <a:t>Techniques:</a:t>
            </a:r>
          </a:p>
          <a:p>
            <a:pPr>
              <a:lnSpc>
                <a:spcPct val="90000"/>
              </a:lnSpc>
            </a:pPr>
            <a:r>
              <a:rPr sz="1400"/>
              <a:t>  - Histograms: Represent intensity or color distribution.</a:t>
            </a:r>
          </a:p>
          <a:p>
            <a:pPr>
              <a:lnSpc>
                <a:spcPct val="90000"/>
              </a:lnSpc>
            </a:pPr>
            <a:r>
              <a:rPr sz="1400"/>
              <a:t>  - Bag-of-Words (BoW): Represent images as collections of visual words.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r>
              <a:rPr sz="1400"/>
              <a:t> Feature Vectors: Encodes features as numerical arrays.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E38A40-96EE-5FB9-6408-FB0D5F839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0094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331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Importance of Features and Feature Extraction in Images</vt:lpstr>
      <vt:lpstr>Why Are Features Important?</vt:lpstr>
      <vt:lpstr>How to Extract Features from Images</vt:lpstr>
      <vt:lpstr>Introduction to Feature Extraction in Computer Vision</vt:lpstr>
      <vt:lpstr>Implementing Feature Extraction Using OpenCV</vt:lpstr>
      <vt:lpstr>Image Representation Techniques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Kashyap</cp:lastModifiedBy>
  <cp:revision>2</cp:revision>
  <dcterms:created xsi:type="dcterms:W3CDTF">2013-01-27T09:14:16Z</dcterms:created>
  <dcterms:modified xsi:type="dcterms:W3CDTF">2024-12-14T06:02:26Z</dcterms:modified>
  <cp:category/>
</cp:coreProperties>
</file>