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70" r:id="rId2"/>
    <p:sldId id="268" r:id="rId3"/>
    <p:sldId id="271" r:id="rId4"/>
    <p:sldId id="272" r:id="rId5"/>
    <p:sldId id="273" r:id="rId6"/>
    <p:sldId id="274" r:id="rId7"/>
    <p:sldId id="275"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oNHFuoEL8Z1AfkLaXb1t7FOOz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2"/>
  </p:normalViewPr>
  <p:slideViewPr>
    <p:cSldViewPr snapToGrid="0">
      <p:cViewPr varScale="1">
        <p:scale>
          <a:sx n="114" d="100"/>
          <a:sy n="114" d="100"/>
        </p:scale>
        <p:origin x="5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1" u="none" strike="noStrike" cap="none">
                <a:solidFill>
                  <a:schemeClr val="hlink"/>
                </a:solidFill>
                <a:latin typeface="Arial"/>
                <a:ea typeface="Arial"/>
                <a:cs typeface="Arial"/>
                <a:sym typeface="Arial"/>
              </a:defRPr>
            </a:lvl1pPr>
            <a:lvl2pPr marR="0" lvl="1" algn="l" rtl="0">
              <a:spcBef>
                <a:spcPts val="0"/>
              </a:spcBef>
              <a:spcAft>
                <a:spcPts val="0"/>
              </a:spcAft>
              <a:buSzPts val="1400"/>
              <a:buNone/>
              <a:defRPr sz="1400" b="0" i="1" u="none" strike="noStrike" cap="none">
                <a:solidFill>
                  <a:schemeClr val="hlink"/>
                </a:solidFill>
                <a:latin typeface="Arial"/>
                <a:ea typeface="Arial"/>
                <a:cs typeface="Arial"/>
                <a:sym typeface="Arial"/>
              </a:defRPr>
            </a:lvl2pPr>
            <a:lvl3pPr marR="0" lvl="2" algn="l" rtl="0">
              <a:spcBef>
                <a:spcPts val="0"/>
              </a:spcBef>
              <a:spcAft>
                <a:spcPts val="0"/>
              </a:spcAft>
              <a:buSzPts val="1400"/>
              <a:buNone/>
              <a:defRPr sz="1400" b="0" i="1" u="none" strike="noStrike" cap="none">
                <a:solidFill>
                  <a:schemeClr val="hlink"/>
                </a:solidFill>
                <a:latin typeface="Arial"/>
                <a:ea typeface="Arial"/>
                <a:cs typeface="Arial"/>
                <a:sym typeface="Arial"/>
              </a:defRPr>
            </a:lvl3pPr>
            <a:lvl4pPr marR="0" lvl="3" algn="l" rtl="0">
              <a:spcBef>
                <a:spcPts val="0"/>
              </a:spcBef>
              <a:spcAft>
                <a:spcPts val="0"/>
              </a:spcAft>
              <a:buSzPts val="1400"/>
              <a:buNone/>
              <a:defRPr sz="1400" b="0" i="1" u="none" strike="noStrike" cap="none">
                <a:solidFill>
                  <a:schemeClr val="hlink"/>
                </a:solidFill>
                <a:latin typeface="Arial"/>
                <a:ea typeface="Arial"/>
                <a:cs typeface="Arial"/>
                <a:sym typeface="Arial"/>
              </a:defRPr>
            </a:lvl4pPr>
            <a:lvl5pPr marR="0" lvl="4" algn="l" rtl="0">
              <a:spcBef>
                <a:spcPts val="0"/>
              </a:spcBef>
              <a:spcAft>
                <a:spcPts val="0"/>
              </a:spcAft>
              <a:buSzPts val="1400"/>
              <a:buNone/>
              <a:defRPr sz="1400" b="0" i="1" u="none" strike="noStrike" cap="none">
                <a:solidFill>
                  <a:schemeClr val="hlink"/>
                </a:solidFill>
                <a:latin typeface="Arial"/>
                <a:ea typeface="Arial"/>
                <a:cs typeface="Arial"/>
                <a:sym typeface="Arial"/>
              </a:defRPr>
            </a:lvl5pPr>
            <a:lvl6pPr marR="0" lvl="5" algn="l" rtl="0">
              <a:spcBef>
                <a:spcPts val="0"/>
              </a:spcBef>
              <a:spcAft>
                <a:spcPts val="0"/>
              </a:spcAft>
              <a:buSzPts val="1400"/>
              <a:buNone/>
              <a:defRPr sz="1400" b="0" i="1" u="none" strike="noStrike" cap="none">
                <a:solidFill>
                  <a:schemeClr val="hlink"/>
                </a:solidFill>
                <a:latin typeface="Arial"/>
                <a:ea typeface="Arial"/>
                <a:cs typeface="Arial"/>
                <a:sym typeface="Arial"/>
              </a:defRPr>
            </a:lvl6pPr>
            <a:lvl7pPr marR="0" lvl="6" algn="l" rtl="0">
              <a:spcBef>
                <a:spcPts val="0"/>
              </a:spcBef>
              <a:spcAft>
                <a:spcPts val="0"/>
              </a:spcAft>
              <a:buSzPts val="1400"/>
              <a:buNone/>
              <a:defRPr sz="1400" b="0" i="1" u="none" strike="noStrike" cap="none">
                <a:solidFill>
                  <a:schemeClr val="hlink"/>
                </a:solidFill>
                <a:latin typeface="Arial"/>
                <a:ea typeface="Arial"/>
                <a:cs typeface="Arial"/>
                <a:sym typeface="Arial"/>
              </a:defRPr>
            </a:lvl7pPr>
            <a:lvl8pPr marR="0" lvl="7" algn="l" rtl="0">
              <a:spcBef>
                <a:spcPts val="0"/>
              </a:spcBef>
              <a:spcAft>
                <a:spcPts val="0"/>
              </a:spcAft>
              <a:buSzPts val="1400"/>
              <a:buNone/>
              <a:defRPr sz="1400" b="0" i="1" u="none" strike="noStrike" cap="none">
                <a:solidFill>
                  <a:schemeClr val="hlink"/>
                </a:solidFill>
                <a:latin typeface="Arial"/>
                <a:ea typeface="Arial"/>
                <a:cs typeface="Arial"/>
                <a:sym typeface="Arial"/>
              </a:defRPr>
            </a:lvl8pPr>
            <a:lvl9pPr marR="0" lvl="8" algn="l" rtl="0">
              <a:spcBef>
                <a:spcPts val="0"/>
              </a:spcBef>
              <a:spcAft>
                <a:spcPts val="0"/>
              </a:spcAft>
              <a:buSzPts val="1400"/>
              <a:buNone/>
              <a:defRPr sz="1400" b="0" i="1" u="none" strike="noStrike" cap="none">
                <a:solidFill>
                  <a:schemeClr val="hlink"/>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1" u="none" strike="noStrike" cap="none">
                <a:solidFill>
                  <a:schemeClr val="hlink"/>
                </a:solidFill>
                <a:latin typeface="Arial"/>
                <a:ea typeface="Arial"/>
                <a:cs typeface="Arial"/>
                <a:sym typeface="Arial"/>
              </a:defRPr>
            </a:lvl1pPr>
            <a:lvl2pPr marR="0" lvl="1" algn="l" rtl="0">
              <a:spcBef>
                <a:spcPts val="0"/>
              </a:spcBef>
              <a:spcAft>
                <a:spcPts val="0"/>
              </a:spcAft>
              <a:buSzPts val="1400"/>
              <a:buNone/>
              <a:defRPr sz="1400" b="0" i="1" u="none" strike="noStrike" cap="none">
                <a:solidFill>
                  <a:schemeClr val="hlink"/>
                </a:solidFill>
                <a:latin typeface="Arial"/>
                <a:ea typeface="Arial"/>
                <a:cs typeface="Arial"/>
                <a:sym typeface="Arial"/>
              </a:defRPr>
            </a:lvl2pPr>
            <a:lvl3pPr marR="0" lvl="2" algn="l" rtl="0">
              <a:spcBef>
                <a:spcPts val="0"/>
              </a:spcBef>
              <a:spcAft>
                <a:spcPts val="0"/>
              </a:spcAft>
              <a:buSzPts val="1400"/>
              <a:buNone/>
              <a:defRPr sz="1400" b="0" i="1" u="none" strike="noStrike" cap="none">
                <a:solidFill>
                  <a:schemeClr val="hlink"/>
                </a:solidFill>
                <a:latin typeface="Arial"/>
                <a:ea typeface="Arial"/>
                <a:cs typeface="Arial"/>
                <a:sym typeface="Arial"/>
              </a:defRPr>
            </a:lvl3pPr>
            <a:lvl4pPr marR="0" lvl="3" algn="l" rtl="0">
              <a:spcBef>
                <a:spcPts val="0"/>
              </a:spcBef>
              <a:spcAft>
                <a:spcPts val="0"/>
              </a:spcAft>
              <a:buSzPts val="1400"/>
              <a:buNone/>
              <a:defRPr sz="1400" b="0" i="1" u="none" strike="noStrike" cap="none">
                <a:solidFill>
                  <a:schemeClr val="hlink"/>
                </a:solidFill>
                <a:latin typeface="Arial"/>
                <a:ea typeface="Arial"/>
                <a:cs typeface="Arial"/>
                <a:sym typeface="Arial"/>
              </a:defRPr>
            </a:lvl4pPr>
            <a:lvl5pPr marR="0" lvl="4" algn="l" rtl="0">
              <a:spcBef>
                <a:spcPts val="0"/>
              </a:spcBef>
              <a:spcAft>
                <a:spcPts val="0"/>
              </a:spcAft>
              <a:buSzPts val="1400"/>
              <a:buNone/>
              <a:defRPr sz="1400" b="0" i="1" u="none" strike="noStrike" cap="none">
                <a:solidFill>
                  <a:schemeClr val="hlink"/>
                </a:solidFill>
                <a:latin typeface="Arial"/>
                <a:ea typeface="Arial"/>
                <a:cs typeface="Arial"/>
                <a:sym typeface="Arial"/>
              </a:defRPr>
            </a:lvl5pPr>
            <a:lvl6pPr marR="0" lvl="5" algn="l" rtl="0">
              <a:spcBef>
                <a:spcPts val="0"/>
              </a:spcBef>
              <a:spcAft>
                <a:spcPts val="0"/>
              </a:spcAft>
              <a:buSzPts val="1400"/>
              <a:buNone/>
              <a:defRPr sz="1400" b="0" i="1" u="none" strike="noStrike" cap="none">
                <a:solidFill>
                  <a:schemeClr val="hlink"/>
                </a:solidFill>
                <a:latin typeface="Arial"/>
                <a:ea typeface="Arial"/>
                <a:cs typeface="Arial"/>
                <a:sym typeface="Arial"/>
              </a:defRPr>
            </a:lvl6pPr>
            <a:lvl7pPr marR="0" lvl="6" algn="l" rtl="0">
              <a:spcBef>
                <a:spcPts val="0"/>
              </a:spcBef>
              <a:spcAft>
                <a:spcPts val="0"/>
              </a:spcAft>
              <a:buSzPts val="1400"/>
              <a:buNone/>
              <a:defRPr sz="1400" b="0" i="1" u="none" strike="noStrike" cap="none">
                <a:solidFill>
                  <a:schemeClr val="hlink"/>
                </a:solidFill>
                <a:latin typeface="Arial"/>
                <a:ea typeface="Arial"/>
                <a:cs typeface="Arial"/>
                <a:sym typeface="Arial"/>
              </a:defRPr>
            </a:lvl7pPr>
            <a:lvl8pPr marR="0" lvl="7" algn="l" rtl="0">
              <a:spcBef>
                <a:spcPts val="0"/>
              </a:spcBef>
              <a:spcAft>
                <a:spcPts val="0"/>
              </a:spcAft>
              <a:buSzPts val="1400"/>
              <a:buNone/>
              <a:defRPr sz="1400" b="0" i="1" u="none" strike="noStrike" cap="none">
                <a:solidFill>
                  <a:schemeClr val="hlink"/>
                </a:solidFill>
                <a:latin typeface="Arial"/>
                <a:ea typeface="Arial"/>
                <a:cs typeface="Arial"/>
                <a:sym typeface="Arial"/>
              </a:defRPr>
            </a:lvl8pPr>
            <a:lvl9pPr marR="0" lvl="8" algn="l" rtl="0">
              <a:spcBef>
                <a:spcPts val="0"/>
              </a:spcBef>
              <a:spcAft>
                <a:spcPts val="0"/>
              </a:spcAft>
              <a:buSzPts val="1400"/>
              <a:buNone/>
              <a:defRPr sz="1400" b="0" i="1" u="none" strike="noStrike" cap="none">
                <a:solidFill>
                  <a:schemeClr val="hlink"/>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1" u="none" strike="noStrike" cap="none">
                <a:solidFill>
                  <a:schemeClr val="hlink"/>
                </a:solidFill>
                <a:latin typeface="Arial"/>
                <a:ea typeface="Arial"/>
                <a:cs typeface="Arial"/>
                <a:sym typeface="Arial"/>
              </a:defRPr>
            </a:lvl1pPr>
            <a:lvl2pPr marR="0" lvl="1" algn="l" rtl="0">
              <a:spcBef>
                <a:spcPts val="0"/>
              </a:spcBef>
              <a:spcAft>
                <a:spcPts val="0"/>
              </a:spcAft>
              <a:buSzPts val="1400"/>
              <a:buNone/>
              <a:defRPr sz="1400" b="0" i="1" u="none" strike="noStrike" cap="none">
                <a:solidFill>
                  <a:schemeClr val="hlink"/>
                </a:solidFill>
                <a:latin typeface="Arial"/>
                <a:ea typeface="Arial"/>
                <a:cs typeface="Arial"/>
                <a:sym typeface="Arial"/>
              </a:defRPr>
            </a:lvl2pPr>
            <a:lvl3pPr marR="0" lvl="2" algn="l" rtl="0">
              <a:spcBef>
                <a:spcPts val="0"/>
              </a:spcBef>
              <a:spcAft>
                <a:spcPts val="0"/>
              </a:spcAft>
              <a:buSzPts val="1400"/>
              <a:buNone/>
              <a:defRPr sz="1400" b="0" i="1" u="none" strike="noStrike" cap="none">
                <a:solidFill>
                  <a:schemeClr val="hlink"/>
                </a:solidFill>
                <a:latin typeface="Arial"/>
                <a:ea typeface="Arial"/>
                <a:cs typeface="Arial"/>
                <a:sym typeface="Arial"/>
              </a:defRPr>
            </a:lvl3pPr>
            <a:lvl4pPr marR="0" lvl="3" algn="l" rtl="0">
              <a:spcBef>
                <a:spcPts val="0"/>
              </a:spcBef>
              <a:spcAft>
                <a:spcPts val="0"/>
              </a:spcAft>
              <a:buSzPts val="1400"/>
              <a:buNone/>
              <a:defRPr sz="1400" b="0" i="1" u="none" strike="noStrike" cap="none">
                <a:solidFill>
                  <a:schemeClr val="hlink"/>
                </a:solidFill>
                <a:latin typeface="Arial"/>
                <a:ea typeface="Arial"/>
                <a:cs typeface="Arial"/>
                <a:sym typeface="Arial"/>
              </a:defRPr>
            </a:lvl4pPr>
            <a:lvl5pPr marR="0" lvl="4" algn="l" rtl="0">
              <a:spcBef>
                <a:spcPts val="0"/>
              </a:spcBef>
              <a:spcAft>
                <a:spcPts val="0"/>
              </a:spcAft>
              <a:buSzPts val="1400"/>
              <a:buNone/>
              <a:defRPr sz="1400" b="0" i="1" u="none" strike="noStrike" cap="none">
                <a:solidFill>
                  <a:schemeClr val="hlink"/>
                </a:solidFill>
                <a:latin typeface="Arial"/>
                <a:ea typeface="Arial"/>
                <a:cs typeface="Arial"/>
                <a:sym typeface="Arial"/>
              </a:defRPr>
            </a:lvl5pPr>
            <a:lvl6pPr marR="0" lvl="5" algn="l" rtl="0">
              <a:spcBef>
                <a:spcPts val="0"/>
              </a:spcBef>
              <a:spcAft>
                <a:spcPts val="0"/>
              </a:spcAft>
              <a:buSzPts val="1400"/>
              <a:buNone/>
              <a:defRPr sz="1400" b="0" i="1" u="none" strike="noStrike" cap="none">
                <a:solidFill>
                  <a:schemeClr val="hlink"/>
                </a:solidFill>
                <a:latin typeface="Arial"/>
                <a:ea typeface="Arial"/>
                <a:cs typeface="Arial"/>
                <a:sym typeface="Arial"/>
              </a:defRPr>
            </a:lvl6pPr>
            <a:lvl7pPr marR="0" lvl="6" algn="l" rtl="0">
              <a:spcBef>
                <a:spcPts val="0"/>
              </a:spcBef>
              <a:spcAft>
                <a:spcPts val="0"/>
              </a:spcAft>
              <a:buSzPts val="1400"/>
              <a:buNone/>
              <a:defRPr sz="1400" b="0" i="1" u="none" strike="noStrike" cap="none">
                <a:solidFill>
                  <a:schemeClr val="hlink"/>
                </a:solidFill>
                <a:latin typeface="Arial"/>
                <a:ea typeface="Arial"/>
                <a:cs typeface="Arial"/>
                <a:sym typeface="Arial"/>
              </a:defRPr>
            </a:lvl7pPr>
            <a:lvl8pPr marR="0" lvl="7" algn="l" rtl="0">
              <a:spcBef>
                <a:spcPts val="0"/>
              </a:spcBef>
              <a:spcAft>
                <a:spcPts val="0"/>
              </a:spcAft>
              <a:buSzPts val="1400"/>
              <a:buNone/>
              <a:defRPr sz="1400" b="0" i="1" u="none" strike="noStrike" cap="none">
                <a:solidFill>
                  <a:schemeClr val="hlink"/>
                </a:solidFill>
                <a:latin typeface="Arial"/>
                <a:ea typeface="Arial"/>
                <a:cs typeface="Arial"/>
                <a:sym typeface="Arial"/>
              </a:defRPr>
            </a:lvl8pPr>
            <a:lvl9pPr marR="0" lvl="8" algn="l" rtl="0">
              <a:spcBef>
                <a:spcPts val="0"/>
              </a:spcBef>
              <a:spcAft>
                <a:spcPts val="0"/>
              </a:spcAft>
              <a:buSzPts val="1400"/>
              <a:buNone/>
              <a:defRPr sz="1400" b="0" i="1" u="none" strike="noStrike" cap="none">
                <a:solidFill>
                  <a:schemeClr val="hlink"/>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1" u="none" strike="noStrike" cap="none">
                <a:solidFill>
                  <a:schemeClr val="hlink"/>
                </a:solidFill>
                <a:latin typeface="Arial"/>
                <a:ea typeface="Arial"/>
                <a:cs typeface="Arial"/>
                <a:sym typeface="Arial"/>
              </a:rPr>
              <a:t>‹#›</a:t>
            </a:fld>
            <a:endParaRPr sz="1200" b="0" i="1" u="none" strike="noStrike" cap="none">
              <a:solidFill>
                <a:schemeClr val="hlink"/>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C9B2B7D8-6A17-6ACF-8561-BDFD74F21BCF}"/>
            </a:ext>
          </a:extLst>
        </p:cNvPr>
        <p:cNvGrpSpPr/>
        <p:nvPr/>
      </p:nvGrpSpPr>
      <p:grpSpPr>
        <a:xfrm>
          <a:off x="0" y="0"/>
          <a:ext cx="0" cy="0"/>
          <a:chOff x="0" y="0"/>
          <a:chExt cx="0" cy="0"/>
        </a:xfrm>
      </p:grpSpPr>
      <p:sp>
        <p:nvSpPr>
          <p:cNvPr id="86" name="Google Shape;86;g2f9642d245e_0_227:notes">
            <a:extLst>
              <a:ext uri="{FF2B5EF4-FFF2-40B4-BE49-F238E27FC236}">
                <a16:creationId xmlns:a16="http://schemas.microsoft.com/office/drawing/2014/main" id="{617575E1-C041-872C-DF24-C73BC02A45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f9642d245e_0_227:notes">
            <a:extLst>
              <a:ext uri="{FF2B5EF4-FFF2-40B4-BE49-F238E27FC236}">
                <a16:creationId xmlns:a16="http://schemas.microsoft.com/office/drawing/2014/main" id="{6C9B6B5D-5412-C361-AD6C-2D0AC41797C5}"/>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59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f9642d245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f9642d245e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f9642d245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f9642d245e_0_2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0F336D0D-AF3B-92A3-6695-ACAC0E28474C}"/>
            </a:ext>
          </a:extLst>
        </p:cNvPr>
        <p:cNvGrpSpPr/>
        <p:nvPr/>
      </p:nvGrpSpPr>
      <p:grpSpPr>
        <a:xfrm>
          <a:off x="0" y="0"/>
          <a:ext cx="0" cy="0"/>
          <a:chOff x="0" y="0"/>
          <a:chExt cx="0" cy="0"/>
        </a:xfrm>
      </p:grpSpPr>
      <p:sp>
        <p:nvSpPr>
          <p:cNvPr id="86" name="Google Shape;86;g2f9642d245e_0_227:notes">
            <a:extLst>
              <a:ext uri="{FF2B5EF4-FFF2-40B4-BE49-F238E27FC236}">
                <a16:creationId xmlns:a16="http://schemas.microsoft.com/office/drawing/2014/main" id="{7F51C94D-EBF2-6AFB-FF12-61BA753735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f9642d245e_0_227:notes">
            <a:extLst>
              <a:ext uri="{FF2B5EF4-FFF2-40B4-BE49-F238E27FC236}">
                <a16:creationId xmlns:a16="http://schemas.microsoft.com/office/drawing/2014/main" id="{249A48BE-D2CC-BA02-38EF-0D58737CD98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786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3E7A61B-DCC4-BB62-617F-E2828D0C8264}"/>
            </a:ext>
          </a:extLst>
        </p:cNvPr>
        <p:cNvGrpSpPr/>
        <p:nvPr/>
      </p:nvGrpSpPr>
      <p:grpSpPr>
        <a:xfrm>
          <a:off x="0" y="0"/>
          <a:ext cx="0" cy="0"/>
          <a:chOff x="0" y="0"/>
          <a:chExt cx="0" cy="0"/>
        </a:xfrm>
      </p:grpSpPr>
      <p:sp>
        <p:nvSpPr>
          <p:cNvPr id="86" name="Google Shape;86;g2f9642d245e_0_227:notes">
            <a:extLst>
              <a:ext uri="{FF2B5EF4-FFF2-40B4-BE49-F238E27FC236}">
                <a16:creationId xmlns:a16="http://schemas.microsoft.com/office/drawing/2014/main" id="{D4FBA7AD-6A9B-7770-E07D-A635A9F3BF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f9642d245e_0_227:notes">
            <a:extLst>
              <a:ext uri="{FF2B5EF4-FFF2-40B4-BE49-F238E27FC236}">
                <a16:creationId xmlns:a16="http://schemas.microsoft.com/office/drawing/2014/main" id="{911847E7-DBD6-3F16-3D12-ADEE8BB00BEB}"/>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03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89C2FA2-1E22-F3AD-9842-484BCED63112}"/>
            </a:ext>
          </a:extLst>
        </p:cNvPr>
        <p:cNvGrpSpPr/>
        <p:nvPr/>
      </p:nvGrpSpPr>
      <p:grpSpPr>
        <a:xfrm>
          <a:off x="0" y="0"/>
          <a:ext cx="0" cy="0"/>
          <a:chOff x="0" y="0"/>
          <a:chExt cx="0" cy="0"/>
        </a:xfrm>
      </p:grpSpPr>
      <p:sp>
        <p:nvSpPr>
          <p:cNvPr id="86" name="Google Shape;86;g2f9642d245e_0_227:notes">
            <a:extLst>
              <a:ext uri="{FF2B5EF4-FFF2-40B4-BE49-F238E27FC236}">
                <a16:creationId xmlns:a16="http://schemas.microsoft.com/office/drawing/2014/main" id="{06844EBB-C90A-4695-3D80-CBB555D695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f9642d245e_0_227:notes">
            <a:extLst>
              <a:ext uri="{FF2B5EF4-FFF2-40B4-BE49-F238E27FC236}">
                <a16:creationId xmlns:a16="http://schemas.microsoft.com/office/drawing/2014/main" id="{6E6E4F6D-A432-BACA-6E70-1A7C2BC431AF}"/>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08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5D9ADBD6-03E2-7C78-CAB2-90AC4F6D0C10}"/>
            </a:ext>
          </a:extLst>
        </p:cNvPr>
        <p:cNvGrpSpPr/>
        <p:nvPr/>
      </p:nvGrpSpPr>
      <p:grpSpPr>
        <a:xfrm>
          <a:off x="0" y="0"/>
          <a:ext cx="0" cy="0"/>
          <a:chOff x="0" y="0"/>
          <a:chExt cx="0" cy="0"/>
        </a:xfrm>
      </p:grpSpPr>
      <p:sp>
        <p:nvSpPr>
          <p:cNvPr id="86" name="Google Shape;86;g2f9642d245e_0_227:notes">
            <a:extLst>
              <a:ext uri="{FF2B5EF4-FFF2-40B4-BE49-F238E27FC236}">
                <a16:creationId xmlns:a16="http://schemas.microsoft.com/office/drawing/2014/main" id="{E01205F2-D640-C9AD-E029-34AC0A6AD2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f9642d245e_0_227:notes">
            <a:extLst>
              <a:ext uri="{FF2B5EF4-FFF2-40B4-BE49-F238E27FC236}">
                <a16:creationId xmlns:a16="http://schemas.microsoft.com/office/drawing/2014/main" id="{66361D86-F35E-189D-1327-CA712749C924}"/>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321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599125" y="514350"/>
            <a:ext cx="10972800" cy="476250"/>
          </a:xfrm>
          <a:prstGeom prst="rect">
            <a:avLst/>
          </a:prstGeom>
          <a:noFill/>
          <a:ln>
            <a:noFill/>
          </a:ln>
        </p:spPr>
        <p:txBody>
          <a:bodyPr spcFirstLastPara="1" wrap="square" lIns="92075" tIns="46025" rIns="92075" bIns="46025" anchor="b" anchorCtr="0">
            <a:noAutofit/>
          </a:bodyPr>
          <a:lstStyle>
            <a:lvl1pPr lvl="0" algn="l">
              <a:lnSpc>
                <a:spcPct val="90000"/>
              </a:lnSpc>
              <a:spcBef>
                <a:spcPts val="0"/>
              </a:spcBef>
              <a:spcAft>
                <a:spcPts val="0"/>
              </a:spcAft>
              <a:buSzPts val="1400"/>
              <a:buNone/>
              <a:defRPr>
                <a:latin typeface="Calibri"/>
                <a:ea typeface="Calibri"/>
                <a:cs typeface="Calibri"/>
                <a:sym typeface="Calibr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11201400" y="6511262"/>
            <a:ext cx="81280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100" b="0" i="0" u="none" strike="noStrike" cap="none">
                <a:solidFill>
                  <a:schemeClr val="dk1"/>
                </a:solidFill>
                <a:latin typeface="Calibri"/>
                <a:ea typeface="Calibri"/>
                <a:cs typeface="Calibri"/>
                <a:sym typeface="Calibri"/>
              </a:defRPr>
            </a:lvl1pPr>
            <a:lvl2pPr marL="0" lvl="1" indent="0" algn="r">
              <a:spcBef>
                <a:spcPts val="0"/>
              </a:spcBef>
              <a:spcAft>
                <a:spcPts val="0"/>
              </a:spcAft>
              <a:buNone/>
              <a:defRPr sz="1100" b="0" i="0" u="none" strike="noStrike" cap="none">
                <a:solidFill>
                  <a:schemeClr val="dk1"/>
                </a:solidFill>
                <a:latin typeface="Calibri"/>
                <a:ea typeface="Calibri"/>
                <a:cs typeface="Calibri"/>
                <a:sym typeface="Calibri"/>
              </a:defRPr>
            </a:lvl2pPr>
            <a:lvl3pPr marL="0" lvl="2" indent="0" algn="r">
              <a:spcBef>
                <a:spcPts val="0"/>
              </a:spcBef>
              <a:spcAft>
                <a:spcPts val="0"/>
              </a:spcAft>
              <a:buNone/>
              <a:defRPr sz="1100" b="0" i="0" u="none" strike="noStrike" cap="none">
                <a:solidFill>
                  <a:schemeClr val="dk1"/>
                </a:solidFill>
                <a:latin typeface="Calibri"/>
                <a:ea typeface="Calibri"/>
                <a:cs typeface="Calibri"/>
                <a:sym typeface="Calibri"/>
              </a:defRPr>
            </a:lvl3pPr>
            <a:lvl4pPr marL="0" lvl="3" indent="0" algn="r">
              <a:spcBef>
                <a:spcPts val="0"/>
              </a:spcBef>
              <a:spcAft>
                <a:spcPts val="0"/>
              </a:spcAft>
              <a:buNone/>
              <a:defRPr sz="1100" b="0" i="0" u="none" strike="noStrike" cap="none">
                <a:solidFill>
                  <a:schemeClr val="dk1"/>
                </a:solidFill>
                <a:latin typeface="Calibri"/>
                <a:ea typeface="Calibri"/>
                <a:cs typeface="Calibri"/>
                <a:sym typeface="Calibri"/>
              </a:defRPr>
            </a:lvl4pPr>
            <a:lvl5pPr marL="0" lvl="4" indent="0" algn="r">
              <a:spcBef>
                <a:spcPts val="0"/>
              </a:spcBef>
              <a:spcAft>
                <a:spcPts val="0"/>
              </a:spcAft>
              <a:buNone/>
              <a:defRPr sz="1100" b="0" i="0" u="none" strike="noStrike" cap="none">
                <a:solidFill>
                  <a:schemeClr val="dk1"/>
                </a:solidFill>
                <a:latin typeface="Calibri"/>
                <a:ea typeface="Calibri"/>
                <a:cs typeface="Calibri"/>
                <a:sym typeface="Calibri"/>
              </a:defRPr>
            </a:lvl5pPr>
            <a:lvl6pPr marL="0" lvl="5" indent="0" algn="r">
              <a:spcBef>
                <a:spcPts val="0"/>
              </a:spcBef>
              <a:spcAft>
                <a:spcPts val="0"/>
              </a:spcAft>
              <a:buNone/>
              <a:defRPr sz="1100" b="0" i="0" u="none" strike="noStrike" cap="none">
                <a:solidFill>
                  <a:schemeClr val="dk1"/>
                </a:solidFill>
                <a:latin typeface="Calibri"/>
                <a:ea typeface="Calibri"/>
                <a:cs typeface="Calibri"/>
                <a:sym typeface="Calibri"/>
              </a:defRPr>
            </a:lvl6pPr>
            <a:lvl7pPr marL="0" lvl="6" indent="0" algn="r">
              <a:spcBef>
                <a:spcPts val="0"/>
              </a:spcBef>
              <a:spcAft>
                <a:spcPts val="0"/>
              </a:spcAft>
              <a:buNone/>
              <a:defRPr sz="1100" b="0" i="0" u="none" strike="noStrike" cap="none">
                <a:solidFill>
                  <a:schemeClr val="dk1"/>
                </a:solidFill>
                <a:latin typeface="Calibri"/>
                <a:ea typeface="Calibri"/>
                <a:cs typeface="Calibri"/>
                <a:sym typeface="Calibri"/>
              </a:defRPr>
            </a:lvl7pPr>
            <a:lvl8pPr marL="0" lvl="7" indent="0" algn="r">
              <a:spcBef>
                <a:spcPts val="0"/>
              </a:spcBef>
              <a:spcAft>
                <a:spcPts val="0"/>
              </a:spcAft>
              <a:buNone/>
              <a:defRPr sz="1100" b="0" i="0" u="none" strike="noStrike" cap="none">
                <a:solidFill>
                  <a:schemeClr val="dk1"/>
                </a:solidFill>
                <a:latin typeface="Calibri"/>
                <a:ea typeface="Calibri"/>
                <a:cs typeface="Calibri"/>
                <a:sym typeface="Calibri"/>
              </a:defRPr>
            </a:lvl8pPr>
            <a:lvl9pPr marL="0" lvl="8" indent="0" algn="r">
              <a:spcBef>
                <a:spcPts val="0"/>
              </a:spcBef>
              <a:spcAft>
                <a:spcPts val="0"/>
              </a:spcAft>
              <a:buNone/>
              <a:defRPr sz="11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17"/>
          <p:cNvSpPr txBox="1">
            <a:spLocks noGrp="1"/>
          </p:cNvSpPr>
          <p:nvPr>
            <p:ph type="ftr" idx="11"/>
          </p:nvPr>
        </p:nvSpPr>
        <p:spPr>
          <a:xfrm>
            <a:off x="4816592" y="6511262"/>
            <a:ext cx="2498608" cy="228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100" b="0" i="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5"/>
        <p:cNvGrpSpPr/>
        <p:nvPr/>
      </p:nvGrpSpPr>
      <p:grpSpPr>
        <a:xfrm>
          <a:off x="0" y="0"/>
          <a:ext cx="0" cy="0"/>
          <a:chOff x="0" y="0"/>
          <a:chExt cx="0" cy="0"/>
        </a:xfrm>
      </p:grpSpPr>
      <p:sp>
        <p:nvSpPr>
          <p:cNvPr id="56" name="Google Shape;56;g2f9642d245e_0_30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57" name="Google Shape;57;g2f9642d245e_0_30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58" name="Google Shape;58;g2f9642d245e_0_301"/>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599125" y="514350"/>
            <a:ext cx="10972800" cy="476250"/>
          </a:xfrm>
          <a:prstGeom prst="rect">
            <a:avLst/>
          </a:prstGeom>
          <a:noFill/>
          <a:ln>
            <a:noFill/>
          </a:ln>
        </p:spPr>
        <p:txBody>
          <a:bodyPr spcFirstLastPara="1" wrap="square" lIns="92075" tIns="46025" rIns="92075" bIns="46025" anchor="b" anchorCtr="0">
            <a:noAutofit/>
          </a:bodyPr>
          <a:lstStyle>
            <a:lvl1pPr marR="0" lvl="0" algn="l" rtl="0">
              <a:lnSpc>
                <a:spcPct val="90000"/>
              </a:lnSpc>
              <a:spcBef>
                <a:spcPts val="0"/>
              </a:spcBef>
              <a:spcAft>
                <a:spcPts val="0"/>
              </a:spcAft>
              <a:buSzPts val="1400"/>
              <a:buNone/>
              <a:defRPr sz="2800" b="0" i="0" u="none" strike="noStrike" cap="none">
                <a:solidFill>
                  <a:schemeClr val="accent3"/>
                </a:solidFill>
                <a:latin typeface="Calibri"/>
                <a:ea typeface="Calibri"/>
                <a:cs typeface="Calibri"/>
                <a:sym typeface="Calibri"/>
              </a:defRPr>
            </a:lvl1pPr>
            <a:lvl2pPr marR="0" lvl="1" algn="l" rtl="0">
              <a:lnSpc>
                <a:spcPct val="90000"/>
              </a:lnSpc>
              <a:spcBef>
                <a:spcPts val="0"/>
              </a:spcBef>
              <a:spcAft>
                <a:spcPts val="0"/>
              </a:spcAft>
              <a:buSzPts val="1400"/>
              <a:buNone/>
              <a:defRPr sz="2400" b="1" i="0" u="none" strike="noStrike" cap="none">
                <a:solidFill>
                  <a:schemeClr val="dk2"/>
                </a:solidFill>
                <a:latin typeface="Comic Sans MS"/>
                <a:ea typeface="Comic Sans MS"/>
                <a:cs typeface="Comic Sans MS"/>
                <a:sym typeface="Comic Sans MS"/>
              </a:defRPr>
            </a:lvl2pPr>
            <a:lvl3pPr marR="0" lvl="2" algn="l" rtl="0">
              <a:lnSpc>
                <a:spcPct val="90000"/>
              </a:lnSpc>
              <a:spcBef>
                <a:spcPts val="0"/>
              </a:spcBef>
              <a:spcAft>
                <a:spcPts val="0"/>
              </a:spcAft>
              <a:buSzPts val="1400"/>
              <a:buNone/>
              <a:defRPr sz="2400" b="1" i="0" u="none" strike="noStrike" cap="none">
                <a:solidFill>
                  <a:schemeClr val="dk2"/>
                </a:solidFill>
                <a:latin typeface="Comic Sans MS"/>
                <a:ea typeface="Comic Sans MS"/>
                <a:cs typeface="Comic Sans MS"/>
                <a:sym typeface="Comic Sans MS"/>
              </a:defRPr>
            </a:lvl3pPr>
            <a:lvl4pPr marR="0" lvl="3" algn="l" rtl="0">
              <a:lnSpc>
                <a:spcPct val="90000"/>
              </a:lnSpc>
              <a:spcBef>
                <a:spcPts val="0"/>
              </a:spcBef>
              <a:spcAft>
                <a:spcPts val="0"/>
              </a:spcAft>
              <a:buSzPts val="1400"/>
              <a:buNone/>
              <a:defRPr sz="2400" b="1" i="0" u="none" strike="noStrike" cap="none">
                <a:solidFill>
                  <a:schemeClr val="dk2"/>
                </a:solidFill>
                <a:latin typeface="Comic Sans MS"/>
                <a:ea typeface="Comic Sans MS"/>
                <a:cs typeface="Comic Sans MS"/>
                <a:sym typeface="Comic Sans MS"/>
              </a:defRPr>
            </a:lvl4pPr>
            <a:lvl5pPr marR="0" lvl="4" algn="l" rtl="0">
              <a:lnSpc>
                <a:spcPct val="90000"/>
              </a:lnSpc>
              <a:spcBef>
                <a:spcPts val="0"/>
              </a:spcBef>
              <a:spcAft>
                <a:spcPts val="0"/>
              </a:spcAft>
              <a:buSzPts val="1400"/>
              <a:buNone/>
              <a:defRPr sz="2400" b="1" i="0" u="none" strike="noStrike" cap="none">
                <a:solidFill>
                  <a:schemeClr val="dk2"/>
                </a:solidFill>
                <a:latin typeface="Comic Sans MS"/>
                <a:ea typeface="Comic Sans MS"/>
                <a:cs typeface="Comic Sans MS"/>
                <a:sym typeface="Comic Sans MS"/>
              </a:defRPr>
            </a:lvl5pPr>
            <a:lvl6pPr marR="0" lvl="5" algn="l" rtl="0">
              <a:lnSpc>
                <a:spcPct val="90000"/>
              </a:lnSpc>
              <a:spcBef>
                <a:spcPts val="0"/>
              </a:spcBef>
              <a:spcAft>
                <a:spcPts val="0"/>
              </a:spcAft>
              <a:buSzPts val="1400"/>
              <a:buNone/>
              <a:defRPr sz="2400" b="1" i="0" u="none" strike="noStrike" cap="none">
                <a:solidFill>
                  <a:schemeClr val="dk2"/>
                </a:solidFill>
                <a:latin typeface="Comic Sans MS"/>
                <a:ea typeface="Comic Sans MS"/>
                <a:cs typeface="Comic Sans MS"/>
                <a:sym typeface="Comic Sans MS"/>
              </a:defRPr>
            </a:lvl6pPr>
            <a:lvl7pPr marR="0" lvl="6" algn="l" rtl="0">
              <a:lnSpc>
                <a:spcPct val="90000"/>
              </a:lnSpc>
              <a:spcBef>
                <a:spcPts val="0"/>
              </a:spcBef>
              <a:spcAft>
                <a:spcPts val="0"/>
              </a:spcAft>
              <a:buSzPts val="1400"/>
              <a:buNone/>
              <a:defRPr sz="2400" b="1" i="0" u="none" strike="noStrike" cap="none">
                <a:solidFill>
                  <a:schemeClr val="dk2"/>
                </a:solidFill>
                <a:latin typeface="Comic Sans MS"/>
                <a:ea typeface="Comic Sans MS"/>
                <a:cs typeface="Comic Sans MS"/>
                <a:sym typeface="Comic Sans MS"/>
              </a:defRPr>
            </a:lvl7pPr>
            <a:lvl8pPr marR="0" lvl="7" algn="l" rtl="0">
              <a:lnSpc>
                <a:spcPct val="90000"/>
              </a:lnSpc>
              <a:spcBef>
                <a:spcPts val="0"/>
              </a:spcBef>
              <a:spcAft>
                <a:spcPts val="0"/>
              </a:spcAft>
              <a:buSzPts val="1400"/>
              <a:buNone/>
              <a:defRPr sz="2400" b="1" i="0" u="none" strike="noStrike" cap="none">
                <a:solidFill>
                  <a:schemeClr val="dk2"/>
                </a:solidFill>
                <a:latin typeface="Comic Sans MS"/>
                <a:ea typeface="Comic Sans MS"/>
                <a:cs typeface="Comic Sans MS"/>
                <a:sym typeface="Comic Sans MS"/>
              </a:defRPr>
            </a:lvl8pPr>
            <a:lvl9pPr marR="0" lvl="8" algn="l" rtl="0">
              <a:lnSpc>
                <a:spcPct val="90000"/>
              </a:lnSpc>
              <a:spcBef>
                <a:spcPts val="0"/>
              </a:spcBef>
              <a:spcAft>
                <a:spcPts val="0"/>
              </a:spcAft>
              <a:buSzPts val="1400"/>
              <a:buNone/>
              <a:defRPr sz="2400" b="1" i="0" u="none" strike="noStrike" cap="none">
                <a:solidFill>
                  <a:schemeClr val="dk2"/>
                </a:solidFill>
                <a:latin typeface="Comic Sans MS"/>
                <a:ea typeface="Comic Sans MS"/>
                <a:cs typeface="Comic Sans MS"/>
                <a:sym typeface="Comic Sans MS"/>
              </a:defRPr>
            </a:lvl9pPr>
          </a:lstStyle>
          <a:p>
            <a:endParaRPr/>
          </a:p>
        </p:txBody>
      </p:sp>
      <p:sp>
        <p:nvSpPr>
          <p:cNvPr id="11" name="Google Shape;11;p10"/>
          <p:cNvSpPr txBox="1">
            <a:spLocks noGrp="1"/>
          </p:cNvSpPr>
          <p:nvPr>
            <p:ph type="body" idx="1"/>
          </p:nvPr>
        </p:nvSpPr>
        <p:spPr>
          <a:xfrm>
            <a:off x="599125" y="1143000"/>
            <a:ext cx="10983275" cy="5143500"/>
          </a:xfrm>
          <a:prstGeom prst="rect">
            <a:avLst/>
          </a:prstGeom>
          <a:noFill/>
          <a:ln>
            <a:noFill/>
          </a:ln>
        </p:spPr>
        <p:txBody>
          <a:bodyPr spcFirstLastPara="1" wrap="square" lIns="92075" tIns="46025" rIns="92075" bIns="46025" anchor="t" anchorCtr="0">
            <a:normAutofit/>
          </a:bodyPr>
          <a:lstStyle>
            <a:lvl1pPr marL="457200" marR="0" lvl="0" indent="-381000" algn="l" rtl="0">
              <a:lnSpc>
                <a:spcPct val="90000"/>
              </a:lnSpc>
              <a:spcBef>
                <a:spcPts val="1200"/>
              </a:spcBef>
              <a:spcAft>
                <a:spcPts val="0"/>
              </a:spcAft>
              <a:buClr>
                <a:schemeClr val="accent2"/>
              </a:buClr>
              <a:buSzPts val="2400"/>
              <a:buFont typeface="Noto Sans Symbols"/>
              <a:buChar char="▪"/>
              <a:defRPr sz="2400" b="0" i="0" u="none" strike="noStrike" cap="none">
                <a:solidFill>
                  <a:schemeClr val="dk2"/>
                </a:solidFill>
                <a:latin typeface="Calibri"/>
                <a:ea typeface="Calibri"/>
                <a:cs typeface="Calibri"/>
                <a:sym typeface="Calibri"/>
              </a:defRPr>
            </a:lvl1pPr>
            <a:lvl2pPr marL="914400" marR="0" lvl="1" indent="-355600" algn="l" rtl="0">
              <a:lnSpc>
                <a:spcPct val="90000"/>
              </a:lnSpc>
              <a:spcBef>
                <a:spcPts val="600"/>
              </a:spcBef>
              <a:spcAft>
                <a:spcPts val="0"/>
              </a:spcAft>
              <a:buClr>
                <a:schemeClr val="accent2"/>
              </a:buClr>
              <a:buSzPts val="2000"/>
              <a:buFont typeface="Arial"/>
              <a:buChar char="•"/>
              <a:defRPr sz="2000" b="0" i="0" u="none" strike="noStrike" cap="none">
                <a:solidFill>
                  <a:schemeClr val="dk2"/>
                </a:solidFill>
                <a:latin typeface="Calibri"/>
                <a:ea typeface="Calibri"/>
                <a:cs typeface="Calibri"/>
                <a:sym typeface="Calibri"/>
              </a:defRPr>
            </a:lvl2pPr>
            <a:lvl3pPr marL="1371600" marR="0" lvl="2" indent="-342900" algn="l" rtl="0">
              <a:lnSpc>
                <a:spcPct val="90000"/>
              </a:lnSpc>
              <a:spcBef>
                <a:spcPts val="300"/>
              </a:spcBef>
              <a:spcAft>
                <a:spcPts val="0"/>
              </a:spcAft>
              <a:buClr>
                <a:schemeClr val="accent2"/>
              </a:buClr>
              <a:buSzPts val="1800"/>
              <a:buFont typeface="Calibri"/>
              <a:buChar char="–"/>
              <a:defRPr sz="1800" b="0" i="0" u="none" strike="noStrike" cap="none">
                <a:solidFill>
                  <a:schemeClr val="dk2"/>
                </a:solidFill>
                <a:latin typeface="Calibri"/>
                <a:ea typeface="Calibri"/>
                <a:cs typeface="Calibri"/>
                <a:sym typeface="Calibri"/>
              </a:defRPr>
            </a:lvl3pPr>
            <a:lvl4pPr marL="1828800" marR="0" lvl="3" indent="-228600" algn="l" rtl="0">
              <a:spcBef>
                <a:spcPts val="40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40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40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40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40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400"/>
              </a:spcBef>
              <a:spcAft>
                <a:spcPts val="0"/>
              </a:spcAft>
              <a:buSzPts val="1400"/>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0"/>
          <p:cNvSpPr txBox="1">
            <a:spLocks noGrp="1"/>
          </p:cNvSpPr>
          <p:nvPr>
            <p:ph type="sldNum" idx="12"/>
          </p:nvPr>
        </p:nvSpPr>
        <p:spPr>
          <a:xfrm>
            <a:off x="11165525" y="6478874"/>
            <a:ext cx="812800" cy="2286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100" b="0" i="0" u="none" strike="noStrike" cap="none">
                <a:solidFill>
                  <a:schemeClr val="dk1"/>
                </a:solidFill>
                <a:latin typeface="Calibri"/>
                <a:ea typeface="Calibri"/>
                <a:cs typeface="Calibri"/>
                <a:sym typeface="Calibri"/>
              </a:defRPr>
            </a:lvl1pPr>
            <a:lvl2pPr marL="0" marR="0" lvl="1" indent="0" algn="r" rtl="0">
              <a:spcBef>
                <a:spcPts val="0"/>
              </a:spcBef>
              <a:spcAft>
                <a:spcPts val="0"/>
              </a:spcAft>
              <a:buNone/>
              <a:defRPr sz="1100" b="0" i="0" u="none" strike="noStrike" cap="none">
                <a:solidFill>
                  <a:schemeClr val="dk1"/>
                </a:solidFill>
                <a:latin typeface="Calibri"/>
                <a:ea typeface="Calibri"/>
                <a:cs typeface="Calibri"/>
                <a:sym typeface="Calibri"/>
              </a:defRPr>
            </a:lvl2pPr>
            <a:lvl3pPr marL="0" marR="0" lvl="2" indent="0" algn="r" rtl="0">
              <a:spcBef>
                <a:spcPts val="0"/>
              </a:spcBef>
              <a:spcAft>
                <a:spcPts val="0"/>
              </a:spcAft>
              <a:buNone/>
              <a:defRPr sz="1100" b="0" i="0" u="none" strike="noStrike" cap="none">
                <a:solidFill>
                  <a:schemeClr val="dk1"/>
                </a:solidFill>
                <a:latin typeface="Calibri"/>
                <a:ea typeface="Calibri"/>
                <a:cs typeface="Calibri"/>
                <a:sym typeface="Calibri"/>
              </a:defRPr>
            </a:lvl3pPr>
            <a:lvl4pPr marL="0" marR="0" lvl="3" indent="0" algn="r" rtl="0">
              <a:spcBef>
                <a:spcPts val="0"/>
              </a:spcBef>
              <a:spcAft>
                <a:spcPts val="0"/>
              </a:spcAft>
              <a:buNone/>
              <a:defRPr sz="1100" b="0" i="0" u="none" strike="noStrike" cap="none">
                <a:solidFill>
                  <a:schemeClr val="dk1"/>
                </a:solidFill>
                <a:latin typeface="Calibri"/>
                <a:ea typeface="Calibri"/>
                <a:cs typeface="Calibri"/>
                <a:sym typeface="Calibri"/>
              </a:defRPr>
            </a:lvl4pPr>
            <a:lvl5pPr marL="0" marR="0" lvl="4" indent="0" algn="r" rtl="0">
              <a:spcBef>
                <a:spcPts val="0"/>
              </a:spcBef>
              <a:spcAft>
                <a:spcPts val="0"/>
              </a:spcAft>
              <a:buNone/>
              <a:defRPr sz="1100" b="0" i="0" u="none" strike="noStrike" cap="none">
                <a:solidFill>
                  <a:schemeClr val="dk1"/>
                </a:solidFill>
                <a:latin typeface="Calibri"/>
                <a:ea typeface="Calibri"/>
                <a:cs typeface="Calibri"/>
                <a:sym typeface="Calibri"/>
              </a:defRPr>
            </a:lvl5pPr>
            <a:lvl6pPr marL="0" marR="0" lvl="5" indent="0" algn="r" rtl="0">
              <a:spcBef>
                <a:spcPts val="0"/>
              </a:spcBef>
              <a:spcAft>
                <a:spcPts val="0"/>
              </a:spcAft>
              <a:buNone/>
              <a:defRPr sz="1100" b="0" i="0" u="none" strike="noStrike" cap="none">
                <a:solidFill>
                  <a:schemeClr val="dk1"/>
                </a:solidFill>
                <a:latin typeface="Calibri"/>
                <a:ea typeface="Calibri"/>
                <a:cs typeface="Calibri"/>
                <a:sym typeface="Calibri"/>
              </a:defRPr>
            </a:lvl6pPr>
            <a:lvl7pPr marL="0" marR="0" lvl="6" indent="0" algn="r" rtl="0">
              <a:spcBef>
                <a:spcPts val="0"/>
              </a:spcBef>
              <a:spcAft>
                <a:spcPts val="0"/>
              </a:spcAft>
              <a:buNone/>
              <a:defRPr sz="1100" b="0" i="0" u="none" strike="noStrike" cap="none">
                <a:solidFill>
                  <a:schemeClr val="dk1"/>
                </a:solidFill>
                <a:latin typeface="Calibri"/>
                <a:ea typeface="Calibri"/>
                <a:cs typeface="Calibri"/>
                <a:sym typeface="Calibri"/>
              </a:defRPr>
            </a:lvl7pPr>
            <a:lvl8pPr marL="0" marR="0" lvl="7" indent="0" algn="r" rtl="0">
              <a:spcBef>
                <a:spcPts val="0"/>
              </a:spcBef>
              <a:spcAft>
                <a:spcPts val="0"/>
              </a:spcAft>
              <a:buNone/>
              <a:defRPr sz="1100" b="0" i="0" u="none" strike="noStrike" cap="none">
                <a:solidFill>
                  <a:schemeClr val="dk1"/>
                </a:solidFill>
                <a:latin typeface="Calibri"/>
                <a:ea typeface="Calibri"/>
                <a:cs typeface="Calibri"/>
                <a:sym typeface="Calibri"/>
              </a:defRPr>
            </a:lvl8pPr>
            <a:lvl9pPr marL="0" marR="0" lvl="8" indent="0" algn="r" rtl="0">
              <a:spcBef>
                <a:spcPts val="0"/>
              </a:spcBef>
              <a:spcAft>
                <a:spcPts val="0"/>
              </a:spcAft>
              <a:buNone/>
              <a:defRPr sz="11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0"/>
          <p:cNvSpPr txBox="1">
            <a:spLocks noGrp="1"/>
          </p:cNvSpPr>
          <p:nvPr>
            <p:ph type="ftr" idx="11"/>
          </p:nvPr>
        </p:nvSpPr>
        <p:spPr>
          <a:xfrm>
            <a:off x="4816592" y="6511262"/>
            <a:ext cx="2498608" cy="228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1" u="none" strike="noStrike" cap="none">
                <a:solidFill>
                  <a:schemeClr val="hlink"/>
                </a:solidFill>
                <a:latin typeface="Arial"/>
                <a:ea typeface="Arial"/>
                <a:cs typeface="Arial"/>
                <a:sym typeface="Arial"/>
              </a:defRPr>
            </a:lvl2pPr>
            <a:lvl3pPr marR="0" lvl="2" algn="l" rtl="0">
              <a:spcBef>
                <a:spcPts val="0"/>
              </a:spcBef>
              <a:spcAft>
                <a:spcPts val="0"/>
              </a:spcAft>
              <a:buSzPts val="1400"/>
              <a:buNone/>
              <a:defRPr sz="1400" b="0" i="1" u="none" strike="noStrike" cap="none">
                <a:solidFill>
                  <a:schemeClr val="hlink"/>
                </a:solidFill>
                <a:latin typeface="Arial"/>
                <a:ea typeface="Arial"/>
                <a:cs typeface="Arial"/>
                <a:sym typeface="Arial"/>
              </a:defRPr>
            </a:lvl3pPr>
            <a:lvl4pPr marR="0" lvl="3" algn="l" rtl="0">
              <a:spcBef>
                <a:spcPts val="0"/>
              </a:spcBef>
              <a:spcAft>
                <a:spcPts val="0"/>
              </a:spcAft>
              <a:buSzPts val="1400"/>
              <a:buNone/>
              <a:defRPr sz="1400" b="0" i="1" u="none" strike="noStrike" cap="none">
                <a:solidFill>
                  <a:schemeClr val="hlink"/>
                </a:solidFill>
                <a:latin typeface="Arial"/>
                <a:ea typeface="Arial"/>
                <a:cs typeface="Arial"/>
                <a:sym typeface="Arial"/>
              </a:defRPr>
            </a:lvl4pPr>
            <a:lvl5pPr marR="0" lvl="4" algn="l" rtl="0">
              <a:spcBef>
                <a:spcPts val="0"/>
              </a:spcBef>
              <a:spcAft>
                <a:spcPts val="0"/>
              </a:spcAft>
              <a:buSzPts val="1400"/>
              <a:buNone/>
              <a:defRPr sz="1400" b="0" i="1" u="none" strike="noStrike" cap="none">
                <a:solidFill>
                  <a:schemeClr val="hlink"/>
                </a:solidFill>
                <a:latin typeface="Arial"/>
                <a:ea typeface="Arial"/>
                <a:cs typeface="Arial"/>
                <a:sym typeface="Arial"/>
              </a:defRPr>
            </a:lvl5pPr>
            <a:lvl6pPr marR="0" lvl="5" algn="l" rtl="0">
              <a:spcBef>
                <a:spcPts val="0"/>
              </a:spcBef>
              <a:spcAft>
                <a:spcPts val="0"/>
              </a:spcAft>
              <a:buSzPts val="1400"/>
              <a:buNone/>
              <a:defRPr sz="1400" b="0" i="1" u="none" strike="noStrike" cap="none">
                <a:solidFill>
                  <a:schemeClr val="hlink"/>
                </a:solidFill>
                <a:latin typeface="Arial"/>
                <a:ea typeface="Arial"/>
                <a:cs typeface="Arial"/>
                <a:sym typeface="Arial"/>
              </a:defRPr>
            </a:lvl6pPr>
            <a:lvl7pPr marR="0" lvl="6" algn="l" rtl="0">
              <a:spcBef>
                <a:spcPts val="0"/>
              </a:spcBef>
              <a:spcAft>
                <a:spcPts val="0"/>
              </a:spcAft>
              <a:buSzPts val="1400"/>
              <a:buNone/>
              <a:defRPr sz="1400" b="0" i="1" u="none" strike="noStrike" cap="none">
                <a:solidFill>
                  <a:schemeClr val="hlink"/>
                </a:solidFill>
                <a:latin typeface="Arial"/>
                <a:ea typeface="Arial"/>
                <a:cs typeface="Arial"/>
                <a:sym typeface="Arial"/>
              </a:defRPr>
            </a:lvl7pPr>
            <a:lvl8pPr marR="0" lvl="7" algn="l" rtl="0">
              <a:spcBef>
                <a:spcPts val="0"/>
              </a:spcBef>
              <a:spcAft>
                <a:spcPts val="0"/>
              </a:spcAft>
              <a:buSzPts val="1400"/>
              <a:buNone/>
              <a:defRPr sz="1400" b="0" i="1" u="none" strike="noStrike" cap="none">
                <a:solidFill>
                  <a:schemeClr val="hlink"/>
                </a:solidFill>
                <a:latin typeface="Arial"/>
                <a:ea typeface="Arial"/>
                <a:cs typeface="Arial"/>
                <a:sym typeface="Arial"/>
              </a:defRPr>
            </a:lvl8pPr>
            <a:lvl9pPr marR="0" lvl="8" algn="l" rtl="0">
              <a:spcBef>
                <a:spcPts val="0"/>
              </a:spcBef>
              <a:spcAft>
                <a:spcPts val="0"/>
              </a:spcAft>
              <a:buSzPts val="1400"/>
              <a:buNone/>
              <a:defRPr sz="1400" b="0" i="1" u="none" strike="noStrike" cap="none">
                <a:solidFill>
                  <a:schemeClr val="hlink"/>
                </a:solidFill>
                <a:latin typeface="Arial"/>
                <a:ea typeface="Arial"/>
                <a:cs typeface="Arial"/>
                <a:sym typeface="Arial"/>
              </a:defRPr>
            </a:lvl9pPr>
          </a:lstStyle>
          <a:p>
            <a:endParaRPr/>
          </a:p>
        </p:txBody>
      </p:sp>
      <p:sp>
        <p:nvSpPr>
          <p:cNvPr id="14" name="Google Shape;14;p10"/>
          <p:cNvSpPr/>
          <p:nvPr/>
        </p:nvSpPr>
        <p:spPr>
          <a:xfrm>
            <a:off x="1828800" y="6511262"/>
            <a:ext cx="2987792" cy="2286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1100" b="0" i="0" u="none" strike="noStrike" cap="none">
                <a:solidFill>
                  <a:schemeClr val="dk1"/>
                </a:solidFill>
                <a:latin typeface="Calibri"/>
                <a:ea typeface="Calibri"/>
                <a:cs typeface="Calibri"/>
                <a:sym typeface="Calibri"/>
              </a:rPr>
              <a:t>©Caltech</a:t>
            </a:r>
            <a:endParaRPr/>
          </a:p>
        </p:txBody>
      </p:sp>
      <p:sp>
        <p:nvSpPr>
          <p:cNvPr id="15" name="Google Shape;15;p10"/>
          <p:cNvSpPr/>
          <p:nvPr/>
        </p:nvSpPr>
        <p:spPr>
          <a:xfrm>
            <a:off x="7315200" y="6478252"/>
            <a:ext cx="3987800" cy="261610"/>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1100" b="0" i="0" u="none" strike="noStrike" cap="none">
                <a:solidFill>
                  <a:schemeClr val="dk1"/>
                </a:solidFill>
                <a:latin typeface="Calibri"/>
                <a:ea typeface="Calibri"/>
                <a:cs typeface="Calibri"/>
                <a:sym typeface="Calibri"/>
              </a:rPr>
              <a:t>https://ctme.caltech.edu</a:t>
            </a:r>
            <a:endParaRPr/>
          </a:p>
        </p:txBody>
      </p:sp>
      <p:pic>
        <p:nvPicPr>
          <p:cNvPr id="16" name="Google Shape;16;p10"/>
          <p:cNvPicPr preferRelativeResize="0"/>
          <p:nvPr/>
        </p:nvPicPr>
        <p:blipFill rotWithShape="1">
          <a:blip r:embed="rId4">
            <a:alphaModFix/>
          </a:blip>
          <a:srcRect/>
          <a:stretch/>
        </p:blipFill>
        <p:spPr>
          <a:xfrm>
            <a:off x="614366" y="6446487"/>
            <a:ext cx="1214434" cy="293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 id="214748365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9728">
          <p15:clr>
            <a:srgbClr val="F26B43"/>
          </p15:clr>
        </p15:guide>
        <p15:guide id="2" orient="horz" pos="2160">
          <p15:clr>
            <a:srgbClr val="F26B43"/>
          </p15:clr>
        </p15:guide>
        <p15:guide id="3" orient="horz" pos="720">
          <p15:clr>
            <a:srgbClr val="F26B43"/>
          </p15:clr>
        </p15:guide>
        <p15:guide id="4" orient="horz" pos="624">
          <p15:clr>
            <a:srgbClr val="F26B43"/>
          </p15:clr>
        </p15:guide>
        <p15:guide id="5" pos="352">
          <p15:clr>
            <a:srgbClr val="F26B43"/>
          </p15:clr>
        </p15:guide>
        <p15:guide id="6" orient="horz" pos="3960">
          <p15:clr>
            <a:srgbClr val="F26B43"/>
          </p15:clr>
        </p15:guide>
        <p15:guide id="7" pos="3840">
          <p15:clr>
            <a:srgbClr val="F26B43"/>
          </p15:clr>
        </p15:guide>
        <p15:guide id="8" pos="72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rishkashya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linkedin.com/in/hkashya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0AEA1520-4A70-34BC-CDD5-166F2B6B3921}"/>
            </a:ext>
          </a:extLst>
        </p:cNvPr>
        <p:cNvGrpSpPr/>
        <p:nvPr/>
      </p:nvGrpSpPr>
      <p:grpSpPr>
        <a:xfrm>
          <a:off x="0" y="0"/>
          <a:ext cx="0" cy="0"/>
          <a:chOff x="0" y="0"/>
          <a:chExt cx="0" cy="0"/>
        </a:xfrm>
      </p:grpSpPr>
      <p:sp>
        <p:nvSpPr>
          <p:cNvPr id="89" name="Google Shape;89;g2f9642d245e_0_227">
            <a:extLst>
              <a:ext uri="{FF2B5EF4-FFF2-40B4-BE49-F238E27FC236}">
                <a16:creationId xmlns:a16="http://schemas.microsoft.com/office/drawing/2014/main" id="{9AAA420A-F648-D726-4F60-D7F994E0272E}"/>
              </a:ext>
            </a:extLst>
          </p:cNvPr>
          <p:cNvSpPr txBox="1">
            <a:spLocks noGrp="1"/>
          </p:cNvSpPr>
          <p:nvPr>
            <p:ph type="title"/>
          </p:nvPr>
        </p:nvSpPr>
        <p:spPr>
          <a:xfrm>
            <a:off x="2090304" y="1829885"/>
            <a:ext cx="8011391" cy="279407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5400" dirty="0"/>
              <a:t>Attention Mechanisms and Transformers in Computer Vision</a:t>
            </a:r>
            <a:br>
              <a:rPr lang="en-US" sz="4000" dirty="0"/>
            </a:br>
            <a:endParaRPr sz="4000" dirty="0"/>
          </a:p>
        </p:txBody>
      </p:sp>
      <p:sp>
        <p:nvSpPr>
          <p:cNvPr id="91" name="Google Shape;91;g2f9642d245e_0_227">
            <a:extLst>
              <a:ext uri="{FF2B5EF4-FFF2-40B4-BE49-F238E27FC236}">
                <a16:creationId xmlns:a16="http://schemas.microsoft.com/office/drawing/2014/main" id="{3DF85B89-51AA-6612-9934-B5DB9A7C8527}"/>
              </a:ext>
            </a:extLst>
          </p:cNvPr>
          <p:cNvSpPr txBox="1">
            <a:spLocks noGrp="1"/>
          </p:cNvSpPr>
          <p:nvPr>
            <p:ph type="sldNum" idx="12"/>
          </p:nvPr>
        </p:nvSpPr>
        <p:spPr>
          <a:xfrm>
            <a:off x="11296611" y="6217623"/>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t>1</a:t>
            </a:fld>
            <a:endParaRPr/>
          </a:p>
        </p:txBody>
      </p:sp>
    </p:spTree>
    <p:extLst>
      <p:ext uri="{BB962C8B-B14F-4D97-AF65-F5344CB8AC3E}">
        <p14:creationId xmlns:p14="http://schemas.microsoft.com/office/powerpoint/2010/main" val="281927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f9642d245e_0_77"/>
          <p:cNvSpPr txBox="1">
            <a:spLocks noGrp="1"/>
          </p:cNvSpPr>
          <p:nvPr>
            <p:ph type="sldNum" idx="12"/>
          </p:nvPr>
        </p:nvSpPr>
        <p:spPr>
          <a:xfrm>
            <a:off x="14935200" y="8681683"/>
            <a:ext cx="1083600" cy="304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74" name="Google Shape;74;g2f9642d245e_0_77"/>
          <p:cNvSpPr txBox="1">
            <a:spLocks noGrp="1"/>
          </p:cNvSpPr>
          <p:nvPr>
            <p:ph type="title"/>
          </p:nvPr>
        </p:nvSpPr>
        <p:spPr>
          <a:xfrm>
            <a:off x="415600" y="593367"/>
            <a:ext cx="8751663" cy="763500"/>
          </a:xfrm>
          <a:prstGeom prst="rect">
            <a:avLst/>
          </a:prstGeom>
        </p:spPr>
        <p:txBody>
          <a:bodyPr spcFirstLastPara="1" wrap="square" lIns="92075" tIns="46025" rIns="92075" bIns="46025" anchor="b" anchorCtr="0">
            <a:noAutofit/>
          </a:bodyPr>
          <a:lstStyle/>
          <a:p>
            <a:pPr marL="0" lvl="0" indent="0" algn="l" rtl="0">
              <a:spcBef>
                <a:spcPts val="0"/>
              </a:spcBef>
              <a:spcAft>
                <a:spcPts val="0"/>
              </a:spcAft>
              <a:buNone/>
            </a:pPr>
            <a:r>
              <a:rPr lang="en-US" dirty="0"/>
              <a:t>Harish Kashyap: harish@pandita.ai</a:t>
            </a:r>
            <a:endParaRPr dirty="0"/>
          </a:p>
        </p:txBody>
      </p:sp>
      <p:sp>
        <p:nvSpPr>
          <p:cNvPr id="75" name="Google Shape;75;g2f9642d245e_0_77"/>
          <p:cNvSpPr txBox="1">
            <a:spLocks noGrp="1"/>
          </p:cNvSpPr>
          <p:nvPr>
            <p:ph type="body" idx="4294967295"/>
          </p:nvPr>
        </p:nvSpPr>
        <p:spPr>
          <a:xfrm>
            <a:off x="415600" y="1536633"/>
            <a:ext cx="8751663" cy="4555200"/>
          </a:xfrm>
          <a:prstGeom prst="rect">
            <a:avLst/>
          </a:prstGeom>
        </p:spPr>
        <p:txBody>
          <a:bodyPr spcFirstLastPara="1" wrap="square" lIns="92075" tIns="46025" rIns="92075" bIns="46025" anchor="t" anchorCtr="0">
            <a:normAutofit/>
          </a:bodyPr>
          <a:lstStyle/>
          <a:p>
            <a:pPr marL="225425" marR="0" lvl="0" indent="0" algn="l" rtl="0">
              <a:lnSpc>
                <a:spcPct val="90000"/>
              </a:lnSpc>
              <a:spcBef>
                <a:spcPts val="1200"/>
              </a:spcBef>
              <a:spcAft>
                <a:spcPts val="0"/>
              </a:spcAft>
              <a:buNone/>
            </a:pPr>
            <a:endParaRPr dirty="0"/>
          </a:p>
          <a:p>
            <a:pPr marL="225425" marR="0" lvl="0" indent="-209064" algn="l" rtl="0">
              <a:lnSpc>
                <a:spcPct val="90000"/>
              </a:lnSpc>
              <a:spcBef>
                <a:spcPts val="1200"/>
              </a:spcBef>
              <a:spcAft>
                <a:spcPts val="0"/>
              </a:spcAft>
              <a:buSzPct val="100000"/>
              <a:buChar char="▪"/>
            </a:pPr>
            <a:r>
              <a:rPr lang="en-US" sz="2000" dirty="0"/>
              <a:t>An Entrepreneur and an AI SME at MIT Horizon in Machine learning, Robotics, Big data, Gen AI and Signal processing.</a:t>
            </a:r>
          </a:p>
          <a:p>
            <a:pPr marL="225425" marR="0" lvl="0" indent="-209064" algn="l" rtl="0">
              <a:lnSpc>
                <a:spcPct val="90000"/>
              </a:lnSpc>
              <a:spcBef>
                <a:spcPts val="1200"/>
              </a:spcBef>
              <a:spcAft>
                <a:spcPts val="0"/>
              </a:spcAft>
              <a:buSzPct val="100000"/>
              <a:buChar char="▪"/>
            </a:pPr>
            <a:r>
              <a:rPr lang="en-US" sz="2000" dirty="0"/>
              <a:t>Over a decade of experience as a researcher across various industries, including Amazon Robotics, KLA </a:t>
            </a:r>
            <a:r>
              <a:rPr lang="en-US" sz="2000" dirty="0" err="1"/>
              <a:t>Tencor</a:t>
            </a:r>
            <a:r>
              <a:rPr lang="en-US" sz="2000" dirty="0"/>
              <a:t> and BBN Technologies.</a:t>
            </a:r>
          </a:p>
          <a:p>
            <a:pPr marL="225425" marR="0" lvl="0" indent="-209064" algn="l" rtl="0">
              <a:lnSpc>
                <a:spcPct val="90000"/>
              </a:lnSpc>
              <a:spcBef>
                <a:spcPts val="1200"/>
              </a:spcBef>
              <a:spcAft>
                <a:spcPts val="0"/>
              </a:spcAft>
              <a:buSzPct val="100000"/>
              <a:buChar char="▪"/>
            </a:pPr>
            <a:r>
              <a:rPr lang="en-US" sz="2000" dirty="0"/>
              <a:t>Career highlights include leading the development of AI-driven algorithms that interact with robotic systems.</a:t>
            </a:r>
            <a:endParaRPr sz="2000" dirty="0"/>
          </a:p>
          <a:p>
            <a:pPr marL="225425" marR="0" lvl="0" indent="-209064" algn="l" rtl="0">
              <a:lnSpc>
                <a:spcPct val="90000"/>
              </a:lnSpc>
              <a:spcBef>
                <a:spcPts val="1200"/>
              </a:spcBef>
              <a:spcAft>
                <a:spcPts val="0"/>
              </a:spcAft>
              <a:buSzPct val="100000"/>
              <a:buChar char="▪"/>
            </a:pPr>
            <a:r>
              <a:rPr lang="en-US" sz="2000" dirty="0"/>
              <a:t>Founder of two companies, Mysuru Consulting Group(MCG) and Pandita AI.</a:t>
            </a:r>
          </a:p>
          <a:p>
            <a:pPr marL="225425" marR="0" lvl="0" indent="-209064" algn="l" rtl="0">
              <a:lnSpc>
                <a:spcPct val="90000"/>
              </a:lnSpc>
              <a:spcBef>
                <a:spcPts val="1200"/>
              </a:spcBef>
              <a:spcAft>
                <a:spcPts val="0"/>
              </a:spcAft>
              <a:buSzPct val="100000"/>
              <a:buChar char="▪"/>
            </a:pPr>
            <a:r>
              <a:rPr lang="en-US" sz="2000" dirty="0"/>
              <a:t>GitHub: </a:t>
            </a:r>
            <a:r>
              <a:rPr lang="en-US" sz="2000" dirty="0">
                <a:uFill>
                  <a:noFill/>
                </a:uFill>
                <a:hlinkClick r:id="rId3"/>
              </a:rPr>
              <a:t>https://github.com/harishkashyap</a:t>
            </a:r>
            <a:endParaRPr lang="en-US" sz="2000" dirty="0"/>
          </a:p>
          <a:p>
            <a:pPr marL="225425" marR="0" lvl="0" indent="-209064" algn="l" rtl="0">
              <a:lnSpc>
                <a:spcPct val="90000"/>
              </a:lnSpc>
              <a:spcBef>
                <a:spcPts val="1200"/>
              </a:spcBef>
              <a:spcAft>
                <a:spcPts val="0"/>
              </a:spcAft>
              <a:buSzPct val="100000"/>
              <a:buChar char="▪"/>
            </a:pPr>
            <a:r>
              <a:rPr lang="en-US" sz="2000" dirty="0"/>
              <a:t>LinkedIn: </a:t>
            </a:r>
            <a:r>
              <a:rPr lang="en-US" sz="2000" dirty="0">
                <a:hlinkClick r:id="rId4"/>
              </a:rPr>
              <a:t>https://www.linkedin.com/in/hkashyap/</a:t>
            </a:r>
            <a:endParaRPr lang="en-US" sz="2000" dirty="0"/>
          </a:p>
          <a:p>
            <a:pPr marL="16361" marR="0" lvl="0" indent="0" algn="l" rtl="0">
              <a:lnSpc>
                <a:spcPct val="90000"/>
              </a:lnSpc>
              <a:spcBef>
                <a:spcPts val="1200"/>
              </a:spcBef>
              <a:spcAft>
                <a:spcPts val="0"/>
              </a:spcAft>
              <a:buSzPct val="100000"/>
              <a:buNone/>
            </a:pPr>
            <a:endParaRPr sz="2000" dirty="0"/>
          </a:p>
          <a:p>
            <a:pPr marL="225425" marR="0" lvl="0" indent="0" algn="l" rtl="0">
              <a:lnSpc>
                <a:spcPct val="90000"/>
              </a:lnSpc>
              <a:spcBef>
                <a:spcPts val="1200"/>
              </a:spcBef>
              <a:spcAft>
                <a:spcPts val="0"/>
              </a:spcAft>
              <a:buNone/>
            </a:pPr>
            <a:endParaRPr dirty="0"/>
          </a:p>
        </p:txBody>
      </p:sp>
      <p:pic>
        <p:nvPicPr>
          <p:cNvPr id="5" name="Picture 4">
            <a:extLst>
              <a:ext uri="{FF2B5EF4-FFF2-40B4-BE49-F238E27FC236}">
                <a16:creationId xmlns:a16="http://schemas.microsoft.com/office/drawing/2014/main" id="{8AE913FD-C05D-63C2-CB64-56CCA9C81248}"/>
              </a:ext>
            </a:extLst>
          </p:cNvPr>
          <p:cNvPicPr>
            <a:picLocks noChangeAspect="1"/>
          </p:cNvPicPr>
          <p:nvPr/>
        </p:nvPicPr>
        <p:blipFill>
          <a:blip r:embed="rId5"/>
          <a:stretch>
            <a:fillRect/>
          </a:stretch>
        </p:blipFill>
        <p:spPr>
          <a:xfrm>
            <a:off x="9414164" y="185319"/>
            <a:ext cx="2362135" cy="2235763"/>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9642d245e_0_227"/>
          <p:cNvSpPr txBox="1">
            <a:spLocks noGrp="1"/>
          </p:cNvSpPr>
          <p:nvPr>
            <p:ph type="title"/>
          </p:nvPr>
        </p:nvSpPr>
        <p:spPr>
          <a:xfrm>
            <a:off x="446808" y="593367"/>
            <a:ext cx="11329491" cy="64315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Introduction to Attention Mechanisms</a:t>
            </a:r>
            <a:br>
              <a:rPr lang="en-US" dirty="0"/>
            </a:br>
            <a:endParaRPr dirty="0"/>
          </a:p>
        </p:txBody>
      </p:sp>
      <p:sp>
        <p:nvSpPr>
          <p:cNvPr id="91" name="Google Shape;91;g2f9642d245e_0_227"/>
          <p:cNvSpPr txBox="1">
            <a:spLocks noGrp="1"/>
          </p:cNvSpPr>
          <p:nvPr>
            <p:ph type="sldNum" idx="12"/>
          </p:nvPr>
        </p:nvSpPr>
        <p:spPr>
          <a:xfrm>
            <a:off x="11296611" y="6217623"/>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t>3</a:t>
            </a:fld>
            <a:endParaRPr/>
          </a:p>
        </p:txBody>
      </p:sp>
      <p:sp>
        <p:nvSpPr>
          <p:cNvPr id="3" name="Content Placeholder 2">
            <a:extLst>
              <a:ext uri="{FF2B5EF4-FFF2-40B4-BE49-F238E27FC236}">
                <a16:creationId xmlns:a16="http://schemas.microsoft.com/office/drawing/2014/main" id="{B1BA45F1-5A3E-B05A-4B78-E1A6E7074E03}"/>
              </a:ext>
            </a:extLst>
          </p:cNvPr>
          <p:cNvSpPr txBox="1">
            <a:spLocks/>
          </p:cNvSpPr>
          <p:nvPr/>
        </p:nvSpPr>
        <p:spPr>
          <a:xfrm>
            <a:off x="561109" y="1786217"/>
            <a:ext cx="5153889" cy="4571934"/>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Noto Sans Symbols"/>
              <a:buChar char="●"/>
              <a:defRPr sz="2400" b="0" i="0" u="none" strike="noStrike" cap="none">
                <a:solidFill>
                  <a:schemeClr val="dk2"/>
                </a:solidFill>
                <a:latin typeface="Calibri"/>
                <a:ea typeface="Calibri"/>
                <a:cs typeface="Calibri"/>
                <a:sym typeface="Calibri"/>
              </a:defRPr>
            </a:lvl1pPr>
            <a:lvl2pPr marL="914400" marR="0" lvl="1" indent="-349250" algn="l" rtl="0">
              <a:lnSpc>
                <a:spcPct val="115000"/>
              </a:lnSpc>
              <a:spcBef>
                <a:spcPts val="0"/>
              </a:spcBef>
              <a:spcAft>
                <a:spcPts val="0"/>
              </a:spcAft>
              <a:buClr>
                <a:schemeClr val="accent2"/>
              </a:buClr>
              <a:buSzPts val="1900"/>
              <a:buFont typeface="Arial"/>
              <a:buChar char="○"/>
              <a:defRPr sz="2000" b="0" i="0" u="none" strike="noStrike" cap="none">
                <a:solidFill>
                  <a:schemeClr val="dk2"/>
                </a:solidFill>
                <a:latin typeface="Calibri"/>
                <a:ea typeface="Calibri"/>
                <a:cs typeface="Calibri"/>
                <a:sym typeface="Calibri"/>
              </a:defRPr>
            </a:lvl2pPr>
            <a:lvl3pPr marL="1371600" marR="0" lvl="2" indent="-349250" algn="l" rtl="0">
              <a:lnSpc>
                <a:spcPct val="115000"/>
              </a:lnSpc>
              <a:spcBef>
                <a:spcPts val="0"/>
              </a:spcBef>
              <a:spcAft>
                <a:spcPts val="0"/>
              </a:spcAft>
              <a:buClr>
                <a:schemeClr val="accent2"/>
              </a:buClr>
              <a:buSzPts val="1900"/>
              <a:buFont typeface="Calibri"/>
              <a:buChar char="■"/>
              <a:defRPr sz="1800" b="0" i="0" u="none" strike="noStrike" cap="none">
                <a:solidFill>
                  <a:schemeClr val="dk2"/>
                </a:solidFill>
                <a:latin typeface="Calibri"/>
                <a:ea typeface="Calibri"/>
                <a:cs typeface="Calibri"/>
                <a:sym typeface="Calibri"/>
              </a:defRPr>
            </a:lvl3pPr>
            <a:lvl4pPr marL="1828800" marR="0" lvl="3"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9pPr>
          </a:lstStyle>
          <a:p>
            <a:pPr marL="285750" indent="-285750"/>
            <a:r>
              <a:rPr lang="en-IN" sz="1800" dirty="0"/>
              <a:t>What are Attention Mechanisms?</a:t>
            </a:r>
            <a:r>
              <a:rPr lang="en-US" sz="1800" dirty="0"/>
              <a:t>  </a:t>
            </a:r>
          </a:p>
          <a:p>
            <a:pPr marL="0" indent="0">
              <a:buNone/>
            </a:pPr>
            <a:endParaRPr lang="en-US" sz="1800" dirty="0"/>
          </a:p>
          <a:p>
            <a:pPr marL="285750" indent="-285750">
              <a:buFontTx/>
              <a:buChar char="-"/>
            </a:pPr>
            <a:r>
              <a:rPr lang="en-US" sz="1800" dirty="0"/>
              <a:t>Attention mechanisms dynamically prioritize relevant parts of the input data for a task.</a:t>
            </a:r>
          </a:p>
          <a:p>
            <a:pPr marL="0" indent="0">
              <a:buNone/>
            </a:pPr>
            <a:endParaRPr lang="en-US" sz="1800" dirty="0"/>
          </a:p>
          <a:p>
            <a:r>
              <a:rPr lang="en-US" sz="1800" dirty="0"/>
              <a:t>  Why Attention Matters in CV:</a:t>
            </a:r>
          </a:p>
          <a:p>
            <a:pPr marL="76200" indent="0">
              <a:buNone/>
            </a:pPr>
            <a:endParaRPr lang="en-US" sz="1800" dirty="0"/>
          </a:p>
          <a:p>
            <a:pPr marL="285750" indent="-285750">
              <a:buFontTx/>
              <a:buChar char="-"/>
            </a:pPr>
            <a:r>
              <a:rPr lang="en-US" sz="1800" dirty="0"/>
              <a:t>Helps models focus on critical regions in images.</a:t>
            </a:r>
          </a:p>
          <a:p>
            <a:pPr marL="285750" indent="-285750">
              <a:buFontTx/>
              <a:buChar char="-"/>
            </a:pPr>
            <a:r>
              <a:rPr lang="en-IN" sz="1800" dirty="0"/>
              <a:t>Improved Efficiency</a:t>
            </a:r>
          </a:p>
          <a:p>
            <a:pPr marL="285750" indent="-285750">
              <a:buFontTx/>
              <a:buChar char="-"/>
            </a:pPr>
            <a:r>
              <a:rPr lang="en-IN" sz="1800" dirty="0"/>
              <a:t>Facilitates Explainability</a:t>
            </a:r>
          </a:p>
          <a:p>
            <a:pPr marL="285750" indent="-285750">
              <a:buFontTx/>
              <a:buChar char="-"/>
            </a:pPr>
            <a:r>
              <a:rPr lang="en-IN" sz="1800" dirty="0"/>
              <a:t>Enhances Multi-Object Understanding</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DE81DCD6-6DCE-8FF7-492D-2332DEE8520C}"/>
            </a:ext>
          </a:extLst>
        </p:cNvPr>
        <p:cNvGrpSpPr/>
        <p:nvPr/>
      </p:nvGrpSpPr>
      <p:grpSpPr>
        <a:xfrm>
          <a:off x="0" y="0"/>
          <a:ext cx="0" cy="0"/>
          <a:chOff x="0" y="0"/>
          <a:chExt cx="0" cy="0"/>
        </a:xfrm>
      </p:grpSpPr>
      <p:sp>
        <p:nvSpPr>
          <p:cNvPr id="89" name="Google Shape;89;g2f9642d245e_0_227">
            <a:extLst>
              <a:ext uri="{FF2B5EF4-FFF2-40B4-BE49-F238E27FC236}">
                <a16:creationId xmlns:a16="http://schemas.microsoft.com/office/drawing/2014/main" id="{08A2A73B-3E05-6BC9-AC83-22615DED5453}"/>
              </a:ext>
            </a:extLst>
          </p:cNvPr>
          <p:cNvSpPr txBox="1">
            <a:spLocks noGrp="1"/>
          </p:cNvSpPr>
          <p:nvPr>
            <p:ph type="title"/>
          </p:nvPr>
        </p:nvSpPr>
        <p:spPr>
          <a:xfrm>
            <a:off x="446808" y="593367"/>
            <a:ext cx="11329491" cy="64315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Self-Attention in Vision Tasks</a:t>
            </a:r>
            <a:br>
              <a:rPr lang="en-US" dirty="0"/>
            </a:br>
            <a:endParaRPr dirty="0"/>
          </a:p>
        </p:txBody>
      </p:sp>
      <p:sp>
        <p:nvSpPr>
          <p:cNvPr id="91" name="Google Shape;91;g2f9642d245e_0_227">
            <a:extLst>
              <a:ext uri="{FF2B5EF4-FFF2-40B4-BE49-F238E27FC236}">
                <a16:creationId xmlns:a16="http://schemas.microsoft.com/office/drawing/2014/main" id="{B020ADB3-C483-4CD9-9D35-C3B99706D8DB}"/>
              </a:ext>
            </a:extLst>
          </p:cNvPr>
          <p:cNvSpPr txBox="1">
            <a:spLocks noGrp="1"/>
          </p:cNvSpPr>
          <p:nvPr>
            <p:ph type="sldNum" idx="12"/>
          </p:nvPr>
        </p:nvSpPr>
        <p:spPr>
          <a:xfrm>
            <a:off x="11296611" y="6217623"/>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t>4</a:t>
            </a:fld>
            <a:endParaRPr/>
          </a:p>
        </p:txBody>
      </p:sp>
      <p:sp>
        <p:nvSpPr>
          <p:cNvPr id="3" name="Content Placeholder 2">
            <a:extLst>
              <a:ext uri="{FF2B5EF4-FFF2-40B4-BE49-F238E27FC236}">
                <a16:creationId xmlns:a16="http://schemas.microsoft.com/office/drawing/2014/main" id="{89E04373-4327-3A42-7BBF-6F3D299083FC}"/>
              </a:ext>
            </a:extLst>
          </p:cNvPr>
          <p:cNvSpPr txBox="1">
            <a:spLocks/>
          </p:cNvSpPr>
          <p:nvPr/>
        </p:nvSpPr>
        <p:spPr>
          <a:xfrm>
            <a:off x="561109" y="1786217"/>
            <a:ext cx="5153889" cy="4571934"/>
          </a:xfrm>
          <a:prstGeom prst="rect">
            <a:avLst/>
          </a:prstGeom>
          <a:noFill/>
          <a:ln>
            <a:noFill/>
          </a:ln>
        </p:spPr>
        <p:txBody>
          <a:bodyPr spcFirstLastPara="1" wrap="square" lIns="121900" tIns="121900" rIns="121900" bIns="121900" anchor="t" anchorCtr="0">
            <a:normAutofit fontScale="92500" lnSpcReduction="1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Noto Sans Symbols"/>
              <a:buChar char="●"/>
              <a:defRPr sz="2400" b="0" i="0" u="none" strike="noStrike" cap="none">
                <a:solidFill>
                  <a:schemeClr val="dk2"/>
                </a:solidFill>
                <a:latin typeface="Calibri"/>
                <a:ea typeface="Calibri"/>
                <a:cs typeface="Calibri"/>
                <a:sym typeface="Calibri"/>
              </a:defRPr>
            </a:lvl1pPr>
            <a:lvl2pPr marL="914400" marR="0" lvl="1" indent="-349250" algn="l" rtl="0">
              <a:lnSpc>
                <a:spcPct val="115000"/>
              </a:lnSpc>
              <a:spcBef>
                <a:spcPts val="0"/>
              </a:spcBef>
              <a:spcAft>
                <a:spcPts val="0"/>
              </a:spcAft>
              <a:buClr>
                <a:schemeClr val="accent2"/>
              </a:buClr>
              <a:buSzPts val="1900"/>
              <a:buFont typeface="Arial"/>
              <a:buChar char="○"/>
              <a:defRPr sz="2000" b="0" i="0" u="none" strike="noStrike" cap="none">
                <a:solidFill>
                  <a:schemeClr val="dk2"/>
                </a:solidFill>
                <a:latin typeface="Calibri"/>
                <a:ea typeface="Calibri"/>
                <a:cs typeface="Calibri"/>
                <a:sym typeface="Calibri"/>
              </a:defRPr>
            </a:lvl2pPr>
            <a:lvl3pPr marL="1371600" marR="0" lvl="2" indent="-349250" algn="l" rtl="0">
              <a:lnSpc>
                <a:spcPct val="115000"/>
              </a:lnSpc>
              <a:spcBef>
                <a:spcPts val="0"/>
              </a:spcBef>
              <a:spcAft>
                <a:spcPts val="0"/>
              </a:spcAft>
              <a:buClr>
                <a:schemeClr val="accent2"/>
              </a:buClr>
              <a:buSzPts val="1900"/>
              <a:buFont typeface="Calibri"/>
              <a:buChar char="■"/>
              <a:defRPr sz="1800" b="0" i="0" u="none" strike="noStrike" cap="none">
                <a:solidFill>
                  <a:schemeClr val="dk2"/>
                </a:solidFill>
                <a:latin typeface="Calibri"/>
                <a:ea typeface="Calibri"/>
                <a:cs typeface="Calibri"/>
                <a:sym typeface="Calibri"/>
              </a:defRPr>
            </a:lvl3pPr>
            <a:lvl4pPr marL="1828800" marR="0" lvl="3"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9pPr>
          </a:lstStyle>
          <a:p>
            <a:pPr marL="285750" indent="-285750"/>
            <a:r>
              <a:rPr lang="en-IN" sz="1900" dirty="0"/>
              <a:t>What is Self-Attention?</a:t>
            </a:r>
          </a:p>
          <a:p>
            <a:pPr marL="0" indent="0">
              <a:buNone/>
            </a:pPr>
            <a:endParaRPr lang="en-US" sz="1800" dirty="0"/>
          </a:p>
          <a:p>
            <a:pPr marL="285750" indent="-285750">
              <a:buFontTx/>
              <a:buChar char="-"/>
            </a:pPr>
            <a:r>
              <a:rPr lang="en-US" sz="2100" dirty="0"/>
              <a:t>Self-Attention is a mechanism used in neural networks, particularly in transformers, to model relationships between different parts of an input by computing how much each part contributes to the representation of every other part.</a:t>
            </a:r>
          </a:p>
          <a:p>
            <a:pPr marL="0" indent="0">
              <a:buNone/>
            </a:pPr>
            <a:endParaRPr lang="en-US" sz="2100" dirty="0"/>
          </a:p>
          <a:p>
            <a:r>
              <a:rPr lang="en-US" sz="1800" dirty="0"/>
              <a:t>  </a:t>
            </a:r>
            <a:r>
              <a:rPr lang="en-US" sz="1900" dirty="0"/>
              <a:t>How it works in CV:</a:t>
            </a:r>
          </a:p>
          <a:p>
            <a:pPr marL="76200" indent="0">
              <a:buNone/>
            </a:pPr>
            <a:endParaRPr lang="en-US" sz="1800" dirty="0"/>
          </a:p>
          <a:p>
            <a:pPr marL="285750" indent="-285750">
              <a:buFontTx/>
              <a:buChar char="-"/>
            </a:pPr>
            <a:r>
              <a:rPr lang="en-US" sz="1900" dirty="0"/>
              <a:t>Computes weighted interactions between pixels/features, enabling the model to capture global context.</a:t>
            </a:r>
          </a:p>
          <a:p>
            <a:pPr marL="285750" indent="-285750">
              <a:buFontTx/>
              <a:buChar char="-"/>
            </a:pPr>
            <a:endParaRPr lang="en-US" sz="1800" dirty="0"/>
          </a:p>
          <a:p>
            <a:pPr marL="285750" indent="-285750"/>
            <a:endParaRPr lang="en-US" sz="1800" dirty="0"/>
          </a:p>
        </p:txBody>
      </p:sp>
      <p:sp>
        <p:nvSpPr>
          <p:cNvPr id="2" name="Content Placeholder 2">
            <a:extLst>
              <a:ext uri="{FF2B5EF4-FFF2-40B4-BE49-F238E27FC236}">
                <a16:creationId xmlns:a16="http://schemas.microsoft.com/office/drawing/2014/main" id="{67279568-4C03-5DBE-A9A1-27B57B9EA5C3}"/>
              </a:ext>
            </a:extLst>
          </p:cNvPr>
          <p:cNvSpPr txBox="1">
            <a:spLocks/>
          </p:cNvSpPr>
          <p:nvPr/>
        </p:nvSpPr>
        <p:spPr>
          <a:xfrm>
            <a:off x="6622410" y="1520998"/>
            <a:ext cx="5153889" cy="4571934"/>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Noto Sans Symbols"/>
              <a:buChar char="●"/>
              <a:defRPr sz="2400" b="0" i="0" u="none" strike="noStrike" cap="none">
                <a:solidFill>
                  <a:schemeClr val="dk2"/>
                </a:solidFill>
                <a:latin typeface="Calibri"/>
                <a:ea typeface="Calibri"/>
                <a:cs typeface="Calibri"/>
                <a:sym typeface="Calibri"/>
              </a:defRPr>
            </a:lvl1pPr>
            <a:lvl2pPr marL="914400" marR="0" lvl="1" indent="-349250" algn="l" rtl="0">
              <a:lnSpc>
                <a:spcPct val="115000"/>
              </a:lnSpc>
              <a:spcBef>
                <a:spcPts val="0"/>
              </a:spcBef>
              <a:spcAft>
                <a:spcPts val="0"/>
              </a:spcAft>
              <a:buClr>
                <a:schemeClr val="accent2"/>
              </a:buClr>
              <a:buSzPts val="1900"/>
              <a:buFont typeface="Arial"/>
              <a:buChar char="○"/>
              <a:defRPr sz="2000" b="0" i="0" u="none" strike="noStrike" cap="none">
                <a:solidFill>
                  <a:schemeClr val="dk2"/>
                </a:solidFill>
                <a:latin typeface="Calibri"/>
                <a:ea typeface="Calibri"/>
                <a:cs typeface="Calibri"/>
                <a:sym typeface="Calibri"/>
              </a:defRPr>
            </a:lvl2pPr>
            <a:lvl3pPr marL="1371600" marR="0" lvl="2" indent="-349250" algn="l" rtl="0">
              <a:lnSpc>
                <a:spcPct val="115000"/>
              </a:lnSpc>
              <a:spcBef>
                <a:spcPts val="0"/>
              </a:spcBef>
              <a:spcAft>
                <a:spcPts val="0"/>
              </a:spcAft>
              <a:buClr>
                <a:schemeClr val="accent2"/>
              </a:buClr>
              <a:buSzPts val="1900"/>
              <a:buFont typeface="Calibri"/>
              <a:buChar char="■"/>
              <a:defRPr sz="1800" b="0" i="0" u="none" strike="noStrike" cap="none">
                <a:solidFill>
                  <a:schemeClr val="dk2"/>
                </a:solidFill>
                <a:latin typeface="Calibri"/>
                <a:ea typeface="Calibri"/>
                <a:cs typeface="Calibri"/>
                <a:sym typeface="Calibri"/>
              </a:defRPr>
            </a:lvl3pPr>
            <a:lvl4pPr marL="1828800" marR="0" lvl="3"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9pPr>
          </a:lstStyle>
          <a:p>
            <a:pPr marL="0" indent="0">
              <a:buNone/>
            </a:pPr>
            <a:endParaRPr lang="en-US" sz="1800" dirty="0"/>
          </a:p>
          <a:p>
            <a:pPr marL="285750" indent="-285750"/>
            <a:r>
              <a:rPr lang="en-IN" sz="1900" dirty="0"/>
              <a:t>Advantages:</a:t>
            </a:r>
          </a:p>
          <a:p>
            <a:pPr marL="285750" indent="-285750"/>
            <a:endParaRPr lang="en-IN" sz="1800" dirty="0"/>
          </a:p>
          <a:p>
            <a:pPr marL="285750" indent="-285750">
              <a:buFontTx/>
              <a:buChar char="-"/>
            </a:pPr>
            <a:r>
              <a:rPr lang="en-IN" sz="1900" dirty="0"/>
              <a:t>Long-range dependencies</a:t>
            </a:r>
          </a:p>
          <a:p>
            <a:pPr marL="285750" indent="-285750">
              <a:buFontTx/>
              <a:buChar char="-"/>
            </a:pPr>
            <a:r>
              <a:rPr lang="en-US" sz="1900" dirty="0"/>
              <a:t>Computational efficiency over convolutional layers in certain cases</a:t>
            </a:r>
          </a:p>
          <a:p>
            <a:pPr marL="285750" indent="-285750"/>
            <a:endParaRPr lang="en-US" sz="1800" dirty="0"/>
          </a:p>
        </p:txBody>
      </p:sp>
    </p:spTree>
    <p:extLst>
      <p:ext uri="{BB962C8B-B14F-4D97-AF65-F5344CB8AC3E}">
        <p14:creationId xmlns:p14="http://schemas.microsoft.com/office/powerpoint/2010/main" val="118973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9194CE3D-7640-F719-E076-41981D1EC5ED}"/>
            </a:ext>
          </a:extLst>
        </p:cNvPr>
        <p:cNvGrpSpPr/>
        <p:nvPr/>
      </p:nvGrpSpPr>
      <p:grpSpPr>
        <a:xfrm>
          <a:off x="0" y="0"/>
          <a:ext cx="0" cy="0"/>
          <a:chOff x="0" y="0"/>
          <a:chExt cx="0" cy="0"/>
        </a:xfrm>
      </p:grpSpPr>
      <p:sp>
        <p:nvSpPr>
          <p:cNvPr id="89" name="Google Shape;89;g2f9642d245e_0_227">
            <a:extLst>
              <a:ext uri="{FF2B5EF4-FFF2-40B4-BE49-F238E27FC236}">
                <a16:creationId xmlns:a16="http://schemas.microsoft.com/office/drawing/2014/main" id="{828600C6-D555-111D-51F4-1CA4040E2C14}"/>
              </a:ext>
            </a:extLst>
          </p:cNvPr>
          <p:cNvSpPr txBox="1">
            <a:spLocks noGrp="1"/>
          </p:cNvSpPr>
          <p:nvPr>
            <p:ph type="title"/>
          </p:nvPr>
        </p:nvSpPr>
        <p:spPr>
          <a:xfrm>
            <a:off x="446808" y="593367"/>
            <a:ext cx="11329491" cy="64315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Vision Transformers (</a:t>
            </a:r>
            <a:r>
              <a:rPr lang="en-IN" dirty="0" err="1"/>
              <a:t>ViTs</a:t>
            </a:r>
            <a:r>
              <a:rPr lang="en-IN" dirty="0"/>
              <a:t>)</a:t>
            </a:r>
            <a:br>
              <a:rPr lang="en-US" dirty="0"/>
            </a:br>
            <a:endParaRPr dirty="0"/>
          </a:p>
        </p:txBody>
      </p:sp>
      <p:sp>
        <p:nvSpPr>
          <p:cNvPr id="91" name="Google Shape;91;g2f9642d245e_0_227">
            <a:extLst>
              <a:ext uri="{FF2B5EF4-FFF2-40B4-BE49-F238E27FC236}">
                <a16:creationId xmlns:a16="http://schemas.microsoft.com/office/drawing/2014/main" id="{4305E335-01C5-E5AF-72FE-EED2AA446238}"/>
              </a:ext>
            </a:extLst>
          </p:cNvPr>
          <p:cNvSpPr txBox="1">
            <a:spLocks noGrp="1"/>
          </p:cNvSpPr>
          <p:nvPr>
            <p:ph type="sldNum" idx="12"/>
          </p:nvPr>
        </p:nvSpPr>
        <p:spPr>
          <a:xfrm>
            <a:off x="11296611" y="6217623"/>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t>5</a:t>
            </a:fld>
            <a:endParaRPr/>
          </a:p>
        </p:txBody>
      </p:sp>
      <p:sp>
        <p:nvSpPr>
          <p:cNvPr id="3" name="Content Placeholder 2">
            <a:extLst>
              <a:ext uri="{FF2B5EF4-FFF2-40B4-BE49-F238E27FC236}">
                <a16:creationId xmlns:a16="http://schemas.microsoft.com/office/drawing/2014/main" id="{8F4F4171-6658-14CA-034E-E5517DDAC8DA}"/>
              </a:ext>
            </a:extLst>
          </p:cNvPr>
          <p:cNvSpPr txBox="1">
            <a:spLocks/>
          </p:cNvSpPr>
          <p:nvPr/>
        </p:nvSpPr>
        <p:spPr>
          <a:xfrm>
            <a:off x="561109" y="1786217"/>
            <a:ext cx="5153889" cy="4571934"/>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Noto Sans Symbols"/>
              <a:buChar char="●"/>
              <a:defRPr sz="2400" b="0" i="0" u="none" strike="noStrike" cap="none">
                <a:solidFill>
                  <a:schemeClr val="dk2"/>
                </a:solidFill>
                <a:latin typeface="Calibri"/>
                <a:ea typeface="Calibri"/>
                <a:cs typeface="Calibri"/>
                <a:sym typeface="Calibri"/>
              </a:defRPr>
            </a:lvl1pPr>
            <a:lvl2pPr marL="914400" marR="0" lvl="1" indent="-349250" algn="l" rtl="0">
              <a:lnSpc>
                <a:spcPct val="115000"/>
              </a:lnSpc>
              <a:spcBef>
                <a:spcPts val="0"/>
              </a:spcBef>
              <a:spcAft>
                <a:spcPts val="0"/>
              </a:spcAft>
              <a:buClr>
                <a:schemeClr val="accent2"/>
              </a:buClr>
              <a:buSzPts val="1900"/>
              <a:buFont typeface="Arial"/>
              <a:buChar char="○"/>
              <a:defRPr sz="2000" b="0" i="0" u="none" strike="noStrike" cap="none">
                <a:solidFill>
                  <a:schemeClr val="dk2"/>
                </a:solidFill>
                <a:latin typeface="Calibri"/>
                <a:ea typeface="Calibri"/>
                <a:cs typeface="Calibri"/>
                <a:sym typeface="Calibri"/>
              </a:defRPr>
            </a:lvl2pPr>
            <a:lvl3pPr marL="1371600" marR="0" lvl="2" indent="-349250" algn="l" rtl="0">
              <a:lnSpc>
                <a:spcPct val="115000"/>
              </a:lnSpc>
              <a:spcBef>
                <a:spcPts val="0"/>
              </a:spcBef>
              <a:spcAft>
                <a:spcPts val="0"/>
              </a:spcAft>
              <a:buClr>
                <a:schemeClr val="accent2"/>
              </a:buClr>
              <a:buSzPts val="1900"/>
              <a:buFont typeface="Calibri"/>
              <a:buChar char="■"/>
              <a:defRPr sz="1800" b="0" i="0" u="none" strike="noStrike" cap="none">
                <a:solidFill>
                  <a:schemeClr val="dk2"/>
                </a:solidFill>
                <a:latin typeface="Calibri"/>
                <a:ea typeface="Calibri"/>
                <a:cs typeface="Calibri"/>
                <a:sym typeface="Calibri"/>
              </a:defRPr>
            </a:lvl3pPr>
            <a:lvl4pPr marL="1828800" marR="0" lvl="3"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9pPr>
          </a:lstStyle>
          <a:p>
            <a:pPr marL="285750" indent="-285750"/>
            <a:r>
              <a:rPr lang="en-IN" sz="1900" dirty="0"/>
              <a:t>What are </a:t>
            </a:r>
            <a:r>
              <a:rPr lang="en-IN" sz="1900" dirty="0" err="1"/>
              <a:t>ViTs</a:t>
            </a:r>
            <a:r>
              <a:rPr lang="en-IN" sz="1900" dirty="0"/>
              <a:t>?</a:t>
            </a:r>
            <a:endParaRPr lang="en-US" sz="1900" dirty="0"/>
          </a:p>
          <a:p>
            <a:pPr marL="285750" indent="-285750">
              <a:buFontTx/>
              <a:buChar char="-"/>
            </a:pPr>
            <a:r>
              <a:rPr lang="en-US" sz="1900" dirty="0"/>
              <a:t>Vision Transformers (</a:t>
            </a:r>
            <a:r>
              <a:rPr lang="en-US" sz="1900" dirty="0" err="1"/>
              <a:t>ViTs</a:t>
            </a:r>
            <a:r>
              <a:rPr lang="en-US" sz="1900" dirty="0"/>
              <a:t>) are a class of deep learning models that adapt the transformer architecture, originally designed for natural language processing, to image data.</a:t>
            </a:r>
          </a:p>
          <a:p>
            <a:pPr marL="285750" indent="-285750">
              <a:buFontTx/>
              <a:buChar char="-"/>
            </a:pPr>
            <a:endParaRPr lang="en-US" sz="1900" dirty="0"/>
          </a:p>
          <a:p>
            <a:r>
              <a:rPr lang="en-US" sz="1800" dirty="0"/>
              <a:t>  </a:t>
            </a:r>
            <a:r>
              <a:rPr lang="en-IN" sz="1900" dirty="0"/>
              <a:t>Key Components</a:t>
            </a:r>
            <a:endParaRPr lang="en-US" sz="1900" dirty="0"/>
          </a:p>
          <a:p>
            <a:pPr marL="285750" indent="-285750">
              <a:buFontTx/>
              <a:buChar char="-"/>
            </a:pPr>
            <a:r>
              <a:rPr lang="en-US" sz="1800" dirty="0"/>
              <a:t>Patch embedding: Converts images into smaller patches.</a:t>
            </a:r>
          </a:p>
          <a:p>
            <a:pPr marL="285750" indent="-285750">
              <a:buFontTx/>
              <a:buChar char="-"/>
            </a:pPr>
            <a:r>
              <a:rPr lang="en-IN" sz="1800" dirty="0"/>
              <a:t>Positional encoding: Preserves spatial information</a:t>
            </a:r>
            <a:r>
              <a:rPr lang="en-IN" sz="1400" dirty="0"/>
              <a:t>.</a:t>
            </a:r>
          </a:p>
          <a:p>
            <a:pPr marL="285750" indent="-285750">
              <a:buFontTx/>
              <a:buChar char="-"/>
            </a:pPr>
            <a:r>
              <a:rPr lang="en-US" sz="1800" dirty="0"/>
              <a:t>Multi-head self-attention: Processes patches in parallel.</a:t>
            </a:r>
          </a:p>
          <a:p>
            <a:pPr marL="0" indent="0">
              <a:buNone/>
            </a:pPr>
            <a:endParaRPr lang="en-US" sz="1800" dirty="0"/>
          </a:p>
        </p:txBody>
      </p:sp>
      <p:sp>
        <p:nvSpPr>
          <p:cNvPr id="2" name="Content Placeholder 2">
            <a:extLst>
              <a:ext uri="{FF2B5EF4-FFF2-40B4-BE49-F238E27FC236}">
                <a16:creationId xmlns:a16="http://schemas.microsoft.com/office/drawing/2014/main" id="{740537CF-4F2D-B59C-458D-598D18514CD2}"/>
              </a:ext>
            </a:extLst>
          </p:cNvPr>
          <p:cNvSpPr txBox="1">
            <a:spLocks/>
          </p:cNvSpPr>
          <p:nvPr/>
        </p:nvSpPr>
        <p:spPr>
          <a:xfrm>
            <a:off x="6622410" y="1441103"/>
            <a:ext cx="5153889" cy="4571934"/>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Noto Sans Symbols"/>
              <a:buChar char="●"/>
              <a:defRPr sz="2400" b="0" i="0" u="none" strike="noStrike" cap="none">
                <a:solidFill>
                  <a:schemeClr val="dk2"/>
                </a:solidFill>
                <a:latin typeface="Calibri"/>
                <a:ea typeface="Calibri"/>
                <a:cs typeface="Calibri"/>
                <a:sym typeface="Calibri"/>
              </a:defRPr>
            </a:lvl1pPr>
            <a:lvl2pPr marL="914400" marR="0" lvl="1" indent="-349250" algn="l" rtl="0">
              <a:lnSpc>
                <a:spcPct val="115000"/>
              </a:lnSpc>
              <a:spcBef>
                <a:spcPts val="0"/>
              </a:spcBef>
              <a:spcAft>
                <a:spcPts val="0"/>
              </a:spcAft>
              <a:buClr>
                <a:schemeClr val="accent2"/>
              </a:buClr>
              <a:buSzPts val="1900"/>
              <a:buFont typeface="Arial"/>
              <a:buChar char="○"/>
              <a:defRPr sz="2000" b="0" i="0" u="none" strike="noStrike" cap="none">
                <a:solidFill>
                  <a:schemeClr val="dk2"/>
                </a:solidFill>
                <a:latin typeface="Calibri"/>
                <a:ea typeface="Calibri"/>
                <a:cs typeface="Calibri"/>
                <a:sym typeface="Calibri"/>
              </a:defRPr>
            </a:lvl2pPr>
            <a:lvl3pPr marL="1371600" marR="0" lvl="2" indent="-349250" algn="l" rtl="0">
              <a:lnSpc>
                <a:spcPct val="115000"/>
              </a:lnSpc>
              <a:spcBef>
                <a:spcPts val="0"/>
              </a:spcBef>
              <a:spcAft>
                <a:spcPts val="0"/>
              </a:spcAft>
              <a:buClr>
                <a:schemeClr val="accent2"/>
              </a:buClr>
              <a:buSzPts val="1900"/>
              <a:buFont typeface="Calibri"/>
              <a:buChar char="■"/>
              <a:defRPr sz="1800" b="0" i="0" u="none" strike="noStrike" cap="none">
                <a:solidFill>
                  <a:schemeClr val="dk2"/>
                </a:solidFill>
                <a:latin typeface="Calibri"/>
                <a:ea typeface="Calibri"/>
                <a:cs typeface="Calibri"/>
                <a:sym typeface="Calibri"/>
              </a:defRPr>
            </a:lvl3pPr>
            <a:lvl4pPr marL="1828800" marR="0" lvl="3"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9pPr>
          </a:lstStyle>
          <a:p>
            <a:pPr marL="0" indent="0">
              <a:buNone/>
            </a:pPr>
            <a:endParaRPr lang="en-US" sz="1800" dirty="0"/>
          </a:p>
          <a:p>
            <a:pPr marL="285750" indent="-285750"/>
            <a:r>
              <a:rPr lang="en-IN" sz="1900" dirty="0"/>
              <a:t>Applications:</a:t>
            </a:r>
          </a:p>
          <a:p>
            <a:pPr marL="285750" indent="-285750">
              <a:buFontTx/>
              <a:buChar char="-"/>
            </a:pPr>
            <a:r>
              <a:rPr lang="en-IN" sz="1900" dirty="0"/>
              <a:t>Image classification</a:t>
            </a:r>
          </a:p>
          <a:p>
            <a:pPr marL="285750" indent="-285750">
              <a:buFontTx/>
              <a:buChar char="-"/>
            </a:pPr>
            <a:r>
              <a:rPr lang="en-IN" sz="1900" dirty="0"/>
              <a:t>Object detection</a:t>
            </a:r>
          </a:p>
          <a:p>
            <a:pPr marL="285750" indent="-285750">
              <a:buFontTx/>
              <a:buChar char="-"/>
            </a:pPr>
            <a:r>
              <a:rPr lang="en-IN" sz="1900" dirty="0"/>
              <a:t>Image segmentation</a:t>
            </a:r>
            <a:endParaRPr lang="en-US" sz="1900" dirty="0"/>
          </a:p>
        </p:txBody>
      </p:sp>
    </p:spTree>
    <p:extLst>
      <p:ext uri="{BB962C8B-B14F-4D97-AF65-F5344CB8AC3E}">
        <p14:creationId xmlns:p14="http://schemas.microsoft.com/office/powerpoint/2010/main" val="411531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EBD3677B-87D5-CD02-07CC-72DCE29A5BC1}"/>
            </a:ext>
          </a:extLst>
        </p:cNvPr>
        <p:cNvGrpSpPr/>
        <p:nvPr/>
      </p:nvGrpSpPr>
      <p:grpSpPr>
        <a:xfrm>
          <a:off x="0" y="0"/>
          <a:ext cx="0" cy="0"/>
          <a:chOff x="0" y="0"/>
          <a:chExt cx="0" cy="0"/>
        </a:xfrm>
      </p:grpSpPr>
      <p:sp>
        <p:nvSpPr>
          <p:cNvPr id="89" name="Google Shape;89;g2f9642d245e_0_227">
            <a:extLst>
              <a:ext uri="{FF2B5EF4-FFF2-40B4-BE49-F238E27FC236}">
                <a16:creationId xmlns:a16="http://schemas.microsoft.com/office/drawing/2014/main" id="{CE995028-E668-CD74-2CBC-0F56A335AE57}"/>
              </a:ext>
            </a:extLst>
          </p:cNvPr>
          <p:cNvSpPr txBox="1">
            <a:spLocks noGrp="1"/>
          </p:cNvSpPr>
          <p:nvPr>
            <p:ph type="title"/>
          </p:nvPr>
        </p:nvSpPr>
        <p:spPr>
          <a:xfrm>
            <a:off x="446808" y="593367"/>
            <a:ext cx="11329491" cy="64315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Implementation Overview</a:t>
            </a:r>
            <a:br>
              <a:rPr lang="en-US" dirty="0"/>
            </a:br>
            <a:endParaRPr dirty="0"/>
          </a:p>
        </p:txBody>
      </p:sp>
      <p:sp>
        <p:nvSpPr>
          <p:cNvPr id="91" name="Google Shape;91;g2f9642d245e_0_227">
            <a:extLst>
              <a:ext uri="{FF2B5EF4-FFF2-40B4-BE49-F238E27FC236}">
                <a16:creationId xmlns:a16="http://schemas.microsoft.com/office/drawing/2014/main" id="{37C45AAA-CCDE-AB90-7F0B-242CCA6226DA}"/>
              </a:ext>
            </a:extLst>
          </p:cNvPr>
          <p:cNvSpPr txBox="1">
            <a:spLocks noGrp="1"/>
          </p:cNvSpPr>
          <p:nvPr>
            <p:ph type="sldNum" idx="12"/>
          </p:nvPr>
        </p:nvSpPr>
        <p:spPr>
          <a:xfrm>
            <a:off x="11296611" y="6217623"/>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t>6</a:t>
            </a:fld>
            <a:endParaRPr/>
          </a:p>
        </p:txBody>
      </p:sp>
      <p:sp>
        <p:nvSpPr>
          <p:cNvPr id="3" name="Content Placeholder 2">
            <a:extLst>
              <a:ext uri="{FF2B5EF4-FFF2-40B4-BE49-F238E27FC236}">
                <a16:creationId xmlns:a16="http://schemas.microsoft.com/office/drawing/2014/main" id="{7E55D6A7-7E4A-B282-FAC4-ED2CE687613B}"/>
              </a:ext>
            </a:extLst>
          </p:cNvPr>
          <p:cNvSpPr txBox="1">
            <a:spLocks/>
          </p:cNvSpPr>
          <p:nvPr/>
        </p:nvSpPr>
        <p:spPr>
          <a:xfrm>
            <a:off x="561109" y="1786217"/>
            <a:ext cx="5153889" cy="4571934"/>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Noto Sans Symbols"/>
              <a:buChar char="●"/>
              <a:defRPr sz="2400" b="0" i="0" u="none" strike="noStrike" cap="none">
                <a:solidFill>
                  <a:schemeClr val="dk2"/>
                </a:solidFill>
                <a:latin typeface="Calibri"/>
                <a:ea typeface="Calibri"/>
                <a:cs typeface="Calibri"/>
                <a:sym typeface="Calibri"/>
              </a:defRPr>
            </a:lvl1pPr>
            <a:lvl2pPr marL="914400" marR="0" lvl="1" indent="-349250" algn="l" rtl="0">
              <a:lnSpc>
                <a:spcPct val="115000"/>
              </a:lnSpc>
              <a:spcBef>
                <a:spcPts val="0"/>
              </a:spcBef>
              <a:spcAft>
                <a:spcPts val="0"/>
              </a:spcAft>
              <a:buClr>
                <a:schemeClr val="accent2"/>
              </a:buClr>
              <a:buSzPts val="1900"/>
              <a:buFont typeface="Arial"/>
              <a:buChar char="○"/>
              <a:defRPr sz="2000" b="0" i="0" u="none" strike="noStrike" cap="none">
                <a:solidFill>
                  <a:schemeClr val="dk2"/>
                </a:solidFill>
                <a:latin typeface="Calibri"/>
                <a:ea typeface="Calibri"/>
                <a:cs typeface="Calibri"/>
                <a:sym typeface="Calibri"/>
              </a:defRPr>
            </a:lvl2pPr>
            <a:lvl3pPr marL="1371600" marR="0" lvl="2" indent="-349250" algn="l" rtl="0">
              <a:lnSpc>
                <a:spcPct val="115000"/>
              </a:lnSpc>
              <a:spcBef>
                <a:spcPts val="0"/>
              </a:spcBef>
              <a:spcAft>
                <a:spcPts val="0"/>
              </a:spcAft>
              <a:buClr>
                <a:schemeClr val="accent2"/>
              </a:buClr>
              <a:buSzPts val="1900"/>
              <a:buFont typeface="Calibri"/>
              <a:buChar char="■"/>
              <a:defRPr sz="1800" b="0" i="0" u="none" strike="noStrike" cap="none">
                <a:solidFill>
                  <a:schemeClr val="dk2"/>
                </a:solidFill>
                <a:latin typeface="Calibri"/>
                <a:ea typeface="Calibri"/>
                <a:cs typeface="Calibri"/>
                <a:sym typeface="Calibri"/>
              </a:defRPr>
            </a:lvl3pPr>
            <a:lvl4pPr marL="1828800" marR="0" lvl="3"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9pPr>
          </a:lstStyle>
          <a:p>
            <a:pPr marL="285750" indent="-285750"/>
            <a:r>
              <a:rPr lang="en-US" sz="1900" dirty="0"/>
              <a:t>Key Steps in </a:t>
            </a:r>
            <a:r>
              <a:rPr lang="en-US" sz="1900" dirty="0" err="1"/>
              <a:t>ViT</a:t>
            </a:r>
            <a:r>
              <a:rPr lang="en-US" sz="1900" dirty="0"/>
              <a:t> Implementation:</a:t>
            </a:r>
          </a:p>
          <a:p>
            <a:pPr marL="0" indent="0">
              <a:buNone/>
            </a:pPr>
            <a:endParaRPr lang="en-US" sz="1900" dirty="0"/>
          </a:p>
          <a:p>
            <a:pPr marL="342900" indent="-342900">
              <a:buAutoNum type="arabicPeriod"/>
            </a:pPr>
            <a:r>
              <a:rPr lang="en-US" sz="1600" b="1" dirty="0"/>
              <a:t>Patch Splitting:</a:t>
            </a:r>
            <a:r>
              <a:rPr lang="en-US" sz="1600" dirty="0"/>
              <a:t> Divides the image into fixed-size patches.</a:t>
            </a:r>
          </a:p>
          <a:p>
            <a:pPr marL="342900" indent="-342900">
              <a:buAutoNum type="arabicPeriod"/>
            </a:pPr>
            <a:r>
              <a:rPr lang="en-US" sz="1600" b="1" dirty="0"/>
              <a:t>Positional Encoding:</a:t>
            </a:r>
            <a:r>
              <a:rPr lang="en-US" sz="1600" dirty="0"/>
              <a:t> Adds spatial context to patch embeddings.</a:t>
            </a:r>
          </a:p>
          <a:p>
            <a:pPr marL="342900" indent="-342900">
              <a:buAutoNum type="arabicPeriod"/>
            </a:pPr>
            <a:r>
              <a:rPr lang="en-IN" sz="1600" b="1" dirty="0"/>
              <a:t>Self-Attention:</a:t>
            </a:r>
            <a:r>
              <a:rPr lang="en-IN" sz="1600" dirty="0"/>
              <a:t> Computes relevance scores for</a:t>
            </a:r>
          </a:p>
          <a:p>
            <a:pPr marL="0" indent="0">
              <a:buNone/>
            </a:pPr>
            <a:r>
              <a:rPr lang="en-IN" sz="1600" dirty="0"/>
              <a:t>       patches</a:t>
            </a:r>
          </a:p>
          <a:p>
            <a:pPr marL="342900" indent="-342900">
              <a:buAutoNum type="arabicPeriod" startAt="4"/>
            </a:pPr>
            <a:r>
              <a:rPr lang="en-US" sz="1600" b="1" dirty="0"/>
              <a:t>Transformer Blocks:</a:t>
            </a:r>
            <a:r>
              <a:rPr lang="en-US" sz="1600" dirty="0"/>
              <a:t> Stacks of attention and feedforward layers.</a:t>
            </a:r>
          </a:p>
          <a:p>
            <a:pPr marL="342900" indent="-342900">
              <a:buAutoNum type="arabicPeriod" startAt="4"/>
            </a:pPr>
            <a:r>
              <a:rPr lang="en-US" sz="1600" b="1" dirty="0"/>
              <a:t>Classification Head:</a:t>
            </a:r>
            <a:r>
              <a:rPr lang="en-US" sz="1600" dirty="0"/>
              <a:t> Generates final predictions.</a:t>
            </a:r>
          </a:p>
          <a:p>
            <a:pPr marL="0" indent="0">
              <a:buNone/>
            </a:pPr>
            <a:endParaRPr lang="en-US" sz="1900" dirty="0"/>
          </a:p>
        </p:txBody>
      </p:sp>
    </p:spTree>
    <p:extLst>
      <p:ext uri="{BB962C8B-B14F-4D97-AF65-F5344CB8AC3E}">
        <p14:creationId xmlns:p14="http://schemas.microsoft.com/office/powerpoint/2010/main" val="39021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B4BF0125-192A-50AE-E08A-01B87A7083B0}"/>
            </a:ext>
          </a:extLst>
        </p:cNvPr>
        <p:cNvGrpSpPr/>
        <p:nvPr/>
      </p:nvGrpSpPr>
      <p:grpSpPr>
        <a:xfrm>
          <a:off x="0" y="0"/>
          <a:ext cx="0" cy="0"/>
          <a:chOff x="0" y="0"/>
          <a:chExt cx="0" cy="0"/>
        </a:xfrm>
      </p:grpSpPr>
      <p:sp>
        <p:nvSpPr>
          <p:cNvPr id="89" name="Google Shape;89;g2f9642d245e_0_227">
            <a:extLst>
              <a:ext uri="{FF2B5EF4-FFF2-40B4-BE49-F238E27FC236}">
                <a16:creationId xmlns:a16="http://schemas.microsoft.com/office/drawing/2014/main" id="{31F4416B-A5DA-F771-04FD-7C778F0DFBC2}"/>
              </a:ext>
            </a:extLst>
          </p:cNvPr>
          <p:cNvSpPr txBox="1">
            <a:spLocks noGrp="1"/>
          </p:cNvSpPr>
          <p:nvPr>
            <p:ph type="title"/>
          </p:nvPr>
        </p:nvSpPr>
        <p:spPr>
          <a:xfrm>
            <a:off x="446808" y="593367"/>
            <a:ext cx="11329491" cy="64315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IN" dirty="0"/>
              <a:t>Summary</a:t>
            </a:r>
            <a:br>
              <a:rPr lang="en-US" dirty="0"/>
            </a:br>
            <a:endParaRPr dirty="0"/>
          </a:p>
        </p:txBody>
      </p:sp>
      <p:sp>
        <p:nvSpPr>
          <p:cNvPr id="91" name="Google Shape;91;g2f9642d245e_0_227">
            <a:extLst>
              <a:ext uri="{FF2B5EF4-FFF2-40B4-BE49-F238E27FC236}">
                <a16:creationId xmlns:a16="http://schemas.microsoft.com/office/drawing/2014/main" id="{B86E72D7-AF02-1B91-6EA2-D5FD756721FF}"/>
              </a:ext>
            </a:extLst>
          </p:cNvPr>
          <p:cNvSpPr txBox="1">
            <a:spLocks noGrp="1"/>
          </p:cNvSpPr>
          <p:nvPr>
            <p:ph type="sldNum" idx="12"/>
          </p:nvPr>
        </p:nvSpPr>
        <p:spPr>
          <a:xfrm>
            <a:off x="11296611" y="6217623"/>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a:t>7</a:t>
            </a:fld>
            <a:endParaRPr/>
          </a:p>
        </p:txBody>
      </p:sp>
      <p:sp>
        <p:nvSpPr>
          <p:cNvPr id="3" name="Content Placeholder 2">
            <a:extLst>
              <a:ext uri="{FF2B5EF4-FFF2-40B4-BE49-F238E27FC236}">
                <a16:creationId xmlns:a16="http://schemas.microsoft.com/office/drawing/2014/main" id="{2A373F19-A940-821B-4F34-DBFECD8DABA5}"/>
              </a:ext>
            </a:extLst>
          </p:cNvPr>
          <p:cNvSpPr txBox="1">
            <a:spLocks/>
          </p:cNvSpPr>
          <p:nvPr/>
        </p:nvSpPr>
        <p:spPr>
          <a:xfrm>
            <a:off x="446808" y="1786217"/>
            <a:ext cx="5153889" cy="4571934"/>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Noto Sans Symbols"/>
              <a:buChar char="●"/>
              <a:defRPr sz="2400" b="0" i="0" u="none" strike="noStrike" cap="none">
                <a:solidFill>
                  <a:schemeClr val="dk2"/>
                </a:solidFill>
                <a:latin typeface="Calibri"/>
                <a:ea typeface="Calibri"/>
                <a:cs typeface="Calibri"/>
                <a:sym typeface="Calibri"/>
              </a:defRPr>
            </a:lvl1pPr>
            <a:lvl2pPr marL="914400" marR="0" lvl="1" indent="-349250" algn="l" rtl="0">
              <a:lnSpc>
                <a:spcPct val="115000"/>
              </a:lnSpc>
              <a:spcBef>
                <a:spcPts val="0"/>
              </a:spcBef>
              <a:spcAft>
                <a:spcPts val="0"/>
              </a:spcAft>
              <a:buClr>
                <a:schemeClr val="accent2"/>
              </a:buClr>
              <a:buSzPts val="1900"/>
              <a:buFont typeface="Arial"/>
              <a:buChar char="○"/>
              <a:defRPr sz="2000" b="0" i="0" u="none" strike="noStrike" cap="none">
                <a:solidFill>
                  <a:schemeClr val="dk2"/>
                </a:solidFill>
                <a:latin typeface="Calibri"/>
                <a:ea typeface="Calibri"/>
                <a:cs typeface="Calibri"/>
                <a:sym typeface="Calibri"/>
              </a:defRPr>
            </a:lvl2pPr>
            <a:lvl3pPr marL="1371600" marR="0" lvl="2" indent="-349250" algn="l" rtl="0">
              <a:lnSpc>
                <a:spcPct val="115000"/>
              </a:lnSpc>
              <a:spcBef>
                <a:spcPts val="0"/>
              </a:spcBef>
              <a:spcAft>
                <a:spcPts val="0"/>
              </a:spcAft>
              <a:buClr>
                <a:schemeClr val="accent2"/>
              </a:buClr>
              <a:buSzPts val="1900"/>
              <a:buFont typeface="Calibri"/>
              <a:buChar char="■"/>
              <a:defRPr sz="1800" b="0" i="0" u="none" strike="noStrike" cap="none">
                <a:solidFill>
                  <a:schemeClr val="dk2"/>
                </a:solidFill>
                <a:latin typeface="Calibri"/>
                <a:ea typeface="Calibri"/>
                <a:cs typeface="Calibri"/>
                <a:sym typeface="Calibri"/>
              </a:defRPr>
            </a:lvl3pPr>
            <a:lvl4pPr marL="1828800" marR="0" lvl="3"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4pPr>
            <a:lvl5pPr marL="2286000" marR="0" lvl="4"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5pPr>
            <a:lvl6pPr marL="2743200" marR="0" lvl="5"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49250" algn="l" rtl="0">
              <a:lnSpc>
                <a:spcPct val="115000"/>
              </a:lnSpc>
              <a:spcBef>
                <a:spcPts val="0"/>
              </a:spcBef>
              <a:spcAft>
                <a:spcPts val="0"/>
              </a:spcAft>
              <a:buClr>
                <a:srgbClr val="000000"/>
              </a:buClr>
              <a:buSzPts val="1900"/>
              <a:buFont typeface="Arial"/>
              <a:buChar char="■"/>
              <a:defRPr sz="2000" b="0" i="0" u="none" strike="noStrike" cap="none">
                <a:solidFill>
                  <a:schemeClr val="dk1"/>
                </a:solidFill>
                <a:latin typeface="Times New Roman"/>
                <a:ea typeface="Times New Roman"/>
                <a:cs typeface="Times New Roman"/>
                <a:sym typeface="Times New Roman"/>
              </a:defRPr>
            </a:lvl9pPr>
          </a:lstStyle>
          <a:p>
            <a:pPr marL="285750" indent="-285750"/>
            <a:r>
              <a:rPr lang="en-US" sz="1800" dirty="0"/>
              <a:t>Self-attention is foundational in modern CV architectures.</a:t>
            </a:r>
          </a:p>
          <a:p>
            <a:pPr marL="285750" indent="-285750"/>
            <a:endParaRPr lang="en-US" sz="1800" dirty="0"/>
          </a:p>
          <a:p>
            <a:pPr marL="285750" indent="-285750"/>
            <a:r>
              <a:rPr lang="en-US" sz="1800" dirty="0"/>
              <a:t>Vision Transformers offer a promising alternative to CNNs for many vision tasks.</a:t>
            </a:r>
          </a:p>
          <a:p>
            <a:pPr marL="285750" indent="-285750"/>
            <a:endParaRPr lang="en-US" sz="1800" dirty="0"/>
          </a:p>
          <a:p>
            <a:pPr marL="285750" indent="-285750"/>
            <a:r>
              <a:rPr lang="en-IN" sz="1800" dirty="0"/>
              <a:t>Future scope:</a:t>
            </a:r>
          </a:p>
          <a:p>
            <a:pPr marL="0" indent="0">
              <a:buNone/>
            </a:pPr>
            <a:r>
              <a:rPr lang="en-IN" sz="2800" dirty="0"/>
              <a:t>-  </a:t>
            </a:r>
            <a:r>
              <a:rPr lang="en-IN" sz="1800" dirty="0"/>
              <a:t> Integration with multimodal data and scalability.</a:t>
            </a:r>
            <a:endParaRPr lang="en-US" sz="1800" dirty="0"/>
          </a:p>
        </p:txBody>
      </p:sp>
    </p:spTree>
    <p:extLst>
      <p:ext uri="{BB962C8B-B14F-4D97-AF65-F5344CB8AC3E}">
        <p14:creationId xmlns:p14="http://schemas.microsoft.com/office/powerpoint/2010/main" val="1269172208"/>
      </p:ext>
    </p:extLst>
  </p:cSld>
  <p:clrMapOvr>
    <a:masterClrMapping/>
  </p:clrMapOvr>
</p:sld>
</file>

<file path=ppt/theme/theme1.xml><?xml version="1.0" encoding="utf-8"?>
<a:theme xmlns:a="http://schemas.openxmlformats.org/drawingml/2006/main" name="NGC theme 2013-08-22">
  <a:themeElements>
    <a:clrScheme name="Custom 6">
      <a:dk1>
        <a:srgbClr val="000000"/>
      </a:dk1>
      <a:lt1>
        <a:srgbClr val="FFFFFF"/>
      </a:lt1>
      <a:dk2>
        <a:srgbClr val="000000"/>
      </a:dk2>
      <a:lt2>
        <a:srgbClr val="CAC8C8"/>
      </a:lt2>
      <a:accent1>
        <a:srgbClr val="F2D383"/>
      </a:accent1>
      <a:accent2>
        <a:srgbClr val="003B4C"/>
      </a:accent2>
      <a:accent3>
        <a:srgbClr val="003B4C"/>
      </a:accent3>
      <a:accent4>
        <a:srgbClr val="00A1DF"/>
      </a:accent4>
      <a:accent5>
        <a:srgbClr val="FF6C0C"/>
      </a:accent5>
      <a:accent6>
        <a:srgbClr val="F9BE00"/>
      </a:accent6>
      <a:hlink>
        <a:srgbClr val="64645D"/>
      </a:hlink>
      <a:folHlink>
        <a:srgbClr val="64645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412</Words>
  <Application>Microsoft Macintosh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Noto Sans Symbols</vt:lpstr>
      <vt:lpstr>NGC theme 2013-08-22</vt:lpstr>
      <vt:lpstr>Attention Mechanisms and Transformers in Computer Vision </vt:lpstr>
      <vt:lpstr>Harish Kashyap: harish@pandita.ai</vt:lpstr>
      <vt:lpstr>Introduction to Attention Mechanisms </vt:lpstr>
      <vt:lpstr>Self-Attention in Vision Tasks </vt:lpstr>
      <vt:lpstr>Vision Transformers (ViTs) </vt:lpstr>
      <vt:lpstr>Implementation Overview </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Hefner, Rick</dc:creator>
  <cp:lastModifiedBy>Harish Kashyap</cp:lastModifiedBy>
  <cp:revision>4</cp:revision>
  <dcterms:created xsi:type="dcterms:W3CDTF">2024-02-26T19:47:44Z</dcterms:created>
  <dcterms:modified xsi:type="dcterms:W3CDTF">2024-12-21T15:38:28Z</dcterms:modified>
</cp:coreProperties>
</file>