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C20CE-80FD-4C67-8BF5-47FFE5C0A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19B20E-DDFE-4695-9CF9-416283EB8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7B775-F129-4223-8F52-D70B844B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8B89-4E16-4393-BDCB-FE1A4FCC54D0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60825-C819-4DF4-B1A0-812F126E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409D8-2ABB-474E-A114-8A5F6683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774-63A9-412B-95BE-5B24056F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58-4F69-4ECB-A0CE-DD62D9A7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D914A6-8846-4CF5-893A-A73D5AD9A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F534A-1526-4356-A098-7A1F56DE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8B89-4E16-4393-BDCB-FE1A4FCC54D0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D9653-60F3-4077-8C3C-8B55DFF5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74712-2C92-470B-B691-BC79CE13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774-63A9-412B-95BE-5B24056F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0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55AC82-B124-42F7-91A0-B7C88A646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D6598F-A0F9-4373-B913-728B55119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32AFD-669A-47E3-B8BB-DA945BE2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8B89-4E16-4393-BDCB-FE1A4FCC54D0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BD787-F2E2-4AB1-A95B-13806056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589D7-476C-46E2-B96D-20069CB7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774-63A9-412B-95BE-5B24056F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52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9FBF4-AF4F-4769-ACDC-6752CDAA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64386-B0E9-4487-8FA2-EA5FBC17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28312-3BFA-412D-B8EF-8779CC4A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8B89-4E16-4393-BDCB-FE1A4FCC54D0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9BD8E-C373-4D1B-81A2-7CB33463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2DB518-E94C-4FCF-9645-0898AE59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774-63A9-412B-95BE-5B24056F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1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993-1E90-4D12-B07A-07A03450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84F5E-887F-4D1B-8689-1915E7BF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C93F9-114D-4852-8269-FE9915B4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8B89-4E16-4393-BDCB-FE1A4FCC54D0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F27E0-D861-4A73-A5CA-092FEBA9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1E5D0-4D30-4F35-B674-5FAC1141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774-63A9-412B-95BE-5B24056F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8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D565B-126A-4207-B1FB-1802E298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3D1CF-95D6-4D26-8AD7-E135891AA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5D258-27E0-4EDE-A55D-EFD82D4D9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2D37B6-0CDD-4818-B966-A0E00610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8B89-4E16-4393-BDCB-FE1A4FCC54D0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40CC70-FCAD-46D6-B191-3609E175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BA88FA-8615-4302-8B67-17BF2AF2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774-63A9-412B-95BE-5B24056F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6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BD8C9-CB0F-4974-AC64-A655AA90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57F42-2639-40A0-807F-F92DFB26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703B13-8D0B-4290-BB73-8BE54C114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A280BE-360D-4A8D-809A-C932C95F0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9A2889-4992-46F6-9E76-D47F1A09A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5ED96D-0395-44D2-B711-7E1A39BF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8B89-4E16-4393-BDCB-FE1A4FCC54D0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A49910-FA42-44EA-97C1-73F662D8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72E964-700D-4B1A-B40B-D74836C6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774-63A9-412B-95BE-5B24056F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5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862BB-08E0-4B7B-8F23-51240FDE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ABD25-F053-49CD-A9F5-65B9B312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8B89-4E16-4393-BDCB-FE1A4FCC54D0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BBC4A3-0819-4386-AB75-6D52854B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992E32-7E74-47F3-9442-CCD2DA99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774-63A9-412B-95BE-5B24056F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3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724FDD-BC8F-4B9C-8E65-3AA9D5D3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8B89-4E16-4393-BDCB-FE1A4FCC54D0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A4B9B3-95F7-4F14-A8F2-A3E66A57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DF7A3-0D97-4732-8B73-63789FFC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774-63A9-412B-95BE-5B24056F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43186-136B-4B3B-B056-3E9FF543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75AD5-4DB2-41B6-9FD2-FD47DF1D2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549983-EA1B-4BC4-A942-C19E48798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CD4C1-0B81-4B62-9E42-4937E01C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8B89-4E16-4393-BDCB-FE1A4FCC54D0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17BFD-420F-4910-8C70-A40973F6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132A0-17B0-4271-A6B8-959A52B3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774-63A9-412B-95BE-5B24056F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4AFA3-3DB1-43D4-8CD6-C5EBC146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BEE542-5983-42A5-BD43-F82D07E58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19997B-CC36-410E-9096-B93AF80F8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D3A1C6-D063-4971-8712-8D00763E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8B89-4E16-4393-BDCB-FE1A4FCC54D0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7E2346-0FEF-422D-B2E3-BE9BE47E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A0954-A221-455D-9493-3BF31CEF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774-63A9-412B-95BE-5B24056F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6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9B8EF0-A68C-4872-9B27-B9654238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3794A-2C5D-4550-A27A-06748CB0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8D02C-CD9E-4946-A035-2F31B3D3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E8B89-4E16-4393-BDCB-FE1A4FCC54D0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7A2A5-9702-450E-84B7-CC6682C32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CBEA1-758C-44FA-BE4F-844316F32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02774-63A9-412B-95BE-5B24056F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60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2DDDA-DF36-4C59-9B20-8FE44099D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/>
              <a:t>파일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2D9EB3-79EB-4877-8A48-028ACFC95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3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Ppt파일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Ppt파일</dc:title>
  <dc:creator>최 재호</dc:creator>
  <cp:lastModifiedBy>최 재호</cp:lastModifiedBy>
  <cp:revision>1</cp:revision>
  <dcterms:created xsi:type="dcterms:W3CDTF">2021-06-29T04:38:25Z</dcterms:created>
  <dcterms:modified xsi:type="dcterms:W3CDTF">2021-06-29T04:38:48Z</dcterms:modified>
</cp:coreProperties>
</file>