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620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3496-DBB5-40F2-9ABD-7C542D0296C5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D8028-EAEB-410F-9ED2-DFB6C5272C0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Exception handling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6439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try</a:t>
            </a:r>
            <a:r>
              <a:rPr lang="en-US" altLang="ko-KR" b="1" dirty="0"/>
              <a:t>, except</a:t>
            </a:r>
            <a:r>
              <a:rPr lang="ko-KR" altLang="en-US" b="1" dirty="0"/>
              <a:t>문</a:t>
            </a:r>
          </a:p>
          <a:p>
            <a:r>
              <a:rPr lang="ko-KR" altLang="en-US" dirty="0"/>
              <a:t>다음은 오류 처리를 위한 </a:t>
            </a:r>
            <a:r>
              <a:rPr lang="en-US" altLang="ko-KR" dirty="0"/>
              <a:t>try, except</a:t>
            </a:r>
            <a:r>
              <a:rPr lang="ko-KR" altLang="en-US" dirty="0"/>
              <a:t>문의 기본 </a:t>
            </a:r>
            <a:r>
              <a:rPr lang="ko-KR" altLang="en-US" dirty="0" smtClean="0"/>
              <a:t>구조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except</a:t>
            </a:r>
            <a:r>
              <a:rPr lang="ko-KR" altLang="en-US" dirty="0" smtClean="0"/>
              <a:t> </a:t>
            </a:r>
            <a:r>
              <a:rPr lang="ko-KR" altLang="en-US" dirty="0"/>
              <a:t>발생 오류 </a:t>
            </a:r>
            <a:r>
              <a:rPr lang="en-US" altLang="ko-KR" dirty="0"/>
              <a:t>as</a:t>
            </a:r>
            <a:r>
              <a:rPr lang="ko-KR" altLang="en-US" dirty="0"/>
              <a:t> 오류 메시지 변수</a:t>
            </a:r>
            <a:r>
              <a:rPr lang="en-US" altLang="ko-KR" dirty="0"/>
              <a:t>: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위처럼 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나누려고 하면 </a:t>
            </a:r>
            <a:r>
              <a:rPr lang="en-US" altLang="ko-KR" dirty="0" err="1"/>
              <a:t>ZeroDivisionError</a:t>
            </a:r>
            <a:r>
              <a:rPr lang="ko-KR" altLang="en-US" dirty="0"/>
              <a:t>가 발생하여 </a:t>
            </a:r>
            <a:r>
              <a:rPr lang="en-US" altLang="ko-KR" dirty="0"/>
              <a:t>except </a:t>
            </a:r>
            <a:r>
              <a:rPr lang="ko-KR" altLang="en-US" dirty="0"/>
              <a:t>블록이 실행되고 변수 </a:t>
            </a:r>
            <a:r>
              <a:rPr lang="en-US" altLang="ko-KR" dirty="0"/>
              <a:t>e</a:t>
            </a:r>
            <a:r>
              <a:rPr lang="ko-KR" altLang="en-US" dirty="0"/>
              <a:t>에 담기는 오류 메시지를 다음과 같이 출력한다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결과값</a:t>
            </a:r>
            <a:r>
              <a:rPr lang="en-US" altLang="ko-KR" dirty="0"/>
              <a:t>: </a:t>
            </a:r>
            <a:r>
              <a:rPr lang="en-US" dirty="0"/>
              <a:t>division by </a:t>
            </a:r>
            <a:r>
              <a:rPr lang="en-US" dirty="0" smtClean="0"/>
              <a:t>zero</a:t>
            </a:r>
          </a:p>
          <a:p>
            <a:endParaRPr lang="en-US" altLang="ko-KR" dirty="0"/>
          </a:p>
          <a:p>
            <a:r>
              <a:rPr lang="en-US" altLang="ko-KR" b="1" dirty="0" smtClean="0"/>
              <a:t>2. try, finally</a:t>
            </a:r>
            <a:r>
              <a:rPr lang="ko-KR" altLang="en-US" b="1" dirty="0" smtClean="0"/>
              <a:t>문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test.txt </a:t>
            </a:r>
            <a:r>
              <a:rPr lang="ko-KR" altLang="en-US" dirty="0"/>
              <a:t>파일을 </a:t>
            </a:r>
            <a:r>
              <a:rPr lang="ko-KR" altLang="en-US" dirty="0" smtClean="0"/>
              <a:t>읽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r>
              <a:rPr lang="ko-KR" altLang="en-US" dirty="0"/>
              <a:t>모드로 연 후에 </a:t>
            </a:r>
            <a:r>
              <a:rPr lang="en-US" altLang="ko-KR" dirty="0"/>
              <a:t>try</a:t>
            </a:r>
            <a:r>
              <a:rPr lang="ko-KR" altLang="en-US" dirty="0"/>
              <a:t>문을 수행한 후 예외 발생 여부와 상관없이 </a:t>
            </a:r>
            <a:r>
              <a:rPr lang="en-US" altLang="ko-KR" dirty="0"/>
              <a:t>finally</a:t>
            </a:r>
            <a:r>
              <a:rPr lang="ko-KR" altLang="en-US" dirty="0"/>
              <a:t>절에서 </a:t>
            </a:r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  <a:r>
              <a:rPr lang="ko-KR" altLang="en-US" dirty="0"/>
              <a:t>로 열린 파일을 닫을 수 있다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28366"/>
              </p:ext>
            </p:extLst>
          </p:nvPr>
        </p:nvGraphicFramePr>
        <p:xfrm>
          <a:off x="357158" y="1124744"/>
          <a:ext cx="6096000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15841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try: 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4 </a:t>
                      </a:r>
                      <a:r>
                        <a:rPr lang="en-US" dirty="0" smtClean="0"/>
                        <a:t>/ 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except </a:t>
                      </a:r>
                      <a:r>
                        <a:rPr lang="en-US" dirty="0" err="1" smtClean="0"/>
                        <a:t>ZeroDivisionError</a:t>
                      </a:r>
                      <a:r>
                        <a:rPr lang="en-US" dirty="0" smtClean="0"/>
                        <a:t> as e: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print(e)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7158" y="4357694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try: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f = open("test.txt", "r")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finally: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f.close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285728"/>
            <a:ext cx="87868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 Try, except, except 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smtClean="0"/>
              <a:t>값을 </a:t>
            </a:r>
            <a:r>
              <a:rPr lang="ko-KR" altLang="en-US" dirty="0"/>
              <a:t>가지고 있기 때문에 </a:t>
            </a:r>
            <a:r>
              <a:rPr lang="en-US" altLang="ko-KR" dirty="0" smtClean="0"/>
              <a:t>a[3]</a:t>
            </a:r>
            <a:r>
              <a:rPr lang="ko-KR" altLang="en-US" dirty="0"/>
              <a:t>는 </a:t>
            </a:r>
            <a:r>
              <a:rPr lang="en-US" altLang="ko-KR" dirty="0" err="1" smtClean="0"/>
              <a:t>IndexError</a:t>
            </a:r>
            <a:r>
              <a:rPr lang="ko-KR" altLang="en-US" dirty="0"/>
              <a:t>를 발생시키므로 </a:t>
            </a:r>
            <a:r>
              <a:rPr lang="en-US" altLang="ko-KR" dirty="0"/>
              <a:t>"</a:t>
            </a:r>
            <a:r>
              <a:rPr lang="ko-KR" altLang="en-US" dirty="0" err="1"/>
              <a:t>인덱싱할</a:t>
            </a:r>
            <a:r>
              <a:rPr lang="ko-KR" altLang="en-US" dirty="0"/>
              <a:t> 수 없습니다</a:t>
            </a:r>
            <a:r>
              <a:rPr lang="en-US" altLang="ko-KR" dirty="0"/>
              <a:t>."</a:t>
            </a:r>
            <a:r>
              <a:rPr lang="ko-KR" altLang="en-US" dirty="0"/>
              <a:t>라는 문자열이 출력될 것이다</a:t>
            </a:r>
            <a:r>
              <a:rPr lang="en-US" altLang="ko-KR" dirty="0"/>
              <a:t>. </a:t>
            </a:r>
            <a:r>
              <a:rPr lang="ko-KR" altLang="en-US" dirty="0"/>
              <a:t>인덱싱 오류가 먼저 발생했으므로 </a:t>
            </a:r>
            <a:r>
              <a:rPr lang="en-US" altLang="ko-KR" dirty="0" smtClean="0"/>
              <a:t>4/0</a:t>
            </a:r>
            <a:r>
              <a:rPr lang="ko-KR" altLang="en-US" dirty="0"/>
              <a:t>으로 발생되는 </a:t>
            </a:r>
            <a:r>
              <a:rPr lang="en-US" altLang="ko-KR" dirty="0" err="1" smtClean="0"/>
              <a:t>ZeroDivisionError</a:t>
            </a:r>
            <a:r>
              <a:rPr lang="ko-KR" altLang="en-US" dirty="0"/>
              <a:t> 오류는 발생하지 않았다</a:t>
            </a:r>
            <a:r>
              <a:rPr lang="en-US" altLang="ko-KR" dirty="0" smtClean="0"/>
              <a:t>.</a:t>
            </a:r>
          </a:p>
          <a:p>
            <a:endParaRPr 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14282" y="785794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try: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a = [1, 2]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print(a[3])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4 / 0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except </a:t>
                      </a:r>
                      <a:r>
                        <a:rPr lang="en-US" dirty="0" err="1" smtClean="0"/>
                        <a:t>ZeroDivisionError</a:t>
                      </a:r>
                      <a:r>
                        <a:rPr lang="en-US" dirty="0" smtClean="0"/>
                        <a:t>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print("0</a:t>
                      </a:r>
                      <a:r>
                        <a:rPr lang="ko-KR" altLang="en-US" dirty="0" smtClean="0"/>
                        <a:t>으로 나눌 수 없습니다</a:t>
                      </a:r>
                      <a:r>
                        <a:rPr lang="en-US" altLang="ko-KR" dirty="0" smtClean="0"/>
                        <a:t>.")</a:t>
                      </a:r>
                      <a:br>
                        <a:rPr lang="en-US" altLang="ko-KR" dirty="0" smtClean="0"/>
                      </a:br>
                      <a:r>
                        <a:rPr lang="en-US" dirty="0" smtClean="0"/>
                        <a:t>except </a:t>
                      </a:r>
                      <a:r>
                        <a:rPr lang="en-US" dirty="0" err="1" smtClean="0"/>
                        <a:t>IndexError</a:t>
                      </a:r>
                      <a:r>
                        <a:rPr lang="en-US" dirty="0" smtClean="0"/>
                        <a:t>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print("</a:t>
                      </a:r>
                      <a:r>
                        <a:rPr lang="ko-KR" altLang="en-US" dirty="0" smtClean="0"/>
                        <a:t>인덱싱 할 수 없습니다</a:t>
                      </a:r>
                      <a:r>
                        <a:rPr lang="en-US" altLang="ko-KR" dirty="0" smtClean="0"/>
                        <a:t>.")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7154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Try, except, else</a:t>
            </a:r>
          </a:p>
          <a:p>
            <a:r>
              <a:rPr lang="en-US" altLang="ko-KR" b="1" dirty="0" smtClean="0"/>
              <a:t>try</a:t>
            </a:r>
            <a:r>
              <a:rPr lang="en-US" altLang="ko-KR" dirty="0" smtClean="0"/>
              <a:t>: </a:t>
            </a:r>
          </a:p>
          <a:p>
            <a:r>
              <a:rPr lang="en-US" altLang="ko-KR" b="1" dirty="0" smtClean="0"/>
              <a:t>except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발생 오류 </a:t>
            </a:r>
            <a:r>
              <a:rPr lang="en-US" altLang="ko-KR" b="1" dirty="0" smtClean="0"/>
              <a:t>as</a:t>
            </a:r>
            <a:r>
              <a:rPr lang="ko-KR" altLang="en-US" dirty="0" smtClean="0"/>
              <a:t> 오류 메시지 변수</a:t>
            </a:r>
            <a:r>
              <a:rPr lang="en-US" altLang="ko-KR" dirty="0" smtClean="0"/>
              <a:t>: </a:t>
            </a:r>
          </a:p>
          <a:p>
            <a:r>
              <a:rPr lang="en-US" altLang="ko-KR" b="1" dirty="0" smtClean="0"/>
              <a:t>else</a:t>
            </a:r>
            <a:r>
              <a:rPr lang="en-US" altLang="ko-KR" dirty="0" smtClean="0"/>
              <a:t>: # </a:t>
            </a:r>
            <a:r>
              <a:rPr lang="ko-KR" altLang="en-US" dirty="0" smtClean="0"/>
              <a:t>오류가 없을 경우에만 수행된다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try</a:t>
            </a:r>
            <a:r>
              <a:rPr lang="ko-KR" altLang="en-US" dirty="0"/>
              <a:t>문 </a:t>
            </a:r>
            <a:r>
              <a:rPr lang="ko-KR" altLang="en-US" dirty="0" smtClean="0"/>
              <a:t>수행 중 </a:t>
            </a:r>
            <a:r>
              <a:rPr lang="ko-KR" altLang="en-US" dirty="0"/>
              <a:t>오류가 발생하면 </a:t>
            </a:r>
            <a:r>
              <a:rPr lang="en-US" altLang="ko-KR" dirty="0"/>
              <a:t>except</a:t>
            </a:r>
            <a:r>
              <a:rPr lang="ko-KR" altLang="en-US" dirty="0"/>
              <a:t>절이 수행되고 오류가 없으면 </a:t>
            </a:r>
            <a:r>
              <a:rPr lang="en-US" altLang="ko-KR" dirty="0"/>
              <a:t>else</a:t>
            </a:r>
            <a:r>
              <a:rPr lang="ko-KR" altLang="en-US" dirty="0"/>
              <a:t>절이 수행된다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b="1" dirty="0"/>
          </a:p>
          <a:p>
            <a:endParaRPr lang="en-US" altLang="ko-KR" dirty="0" smtClean="0"/>
          </a:p>
          <a:p>
            <a:r>
              <a:rPr lang="ko-KR" altLang="en-US" dirty="0" smtClean="0"/>
              <a:t>만약 </a:t>
            </a:r>
            <a:r>
              <a:rPr lang="en-US" altLang="ko-KR" dirty="0"/>
              <a:t>'</a:t>
            </a:r>
            <a:r>
              <a:rPr lang="ko-KR" altLang="en-US" dirty="0"/>
              <a:t>나이를 입력하세요</a:t>
            </a:r>
            <a:r>
              <a:rPr lang="en-US" altLang="ko-KR" dirty="0"/>
              <a:t>:' </a:t>
            </a:r>
            <a:r>
              <a:rPr lang="ko-KR" altLang="en-US" dirty="0"/>
              <a:t>라는 질문에 숫자가 아닌 다른 값을 입력하면 오류가 발생하여 </a:t>
            </a:r>
            <a:r>
              <a:rPr lang="en-US" altLang="ko-KR" dirty="0"/>
              <a:t>'</a:t>
            </a:r>
            <a:r>
              <a:rPr lang="ko-KR" altLang="en-US" dirty="0"/>
              <a:t>입력이 정확하지 않습니다</a:t>
            </a:r>
            <a:r>
              <a:rPr lang="en-US" altLang="ko-KR" dirty="0"/>
              <a:t>.'</a:t>
            </a:r>
            <a:r>
              <a:rPr lang="ko-KR" altLang="en-US" dirty="0"/>
              <a:t>라는 문장을 출력한다</a:t>
            </a:r>
            <a:r>
              <a:rPr lang="en-US" altLang="ko-KR" dirty="0"/>
              <a:t>. </a:t>
            </a:r>
            <a:r>
              <a:rPr lang="ko-KR" altLang="en-US" dirty="0"/>
              <a:t>오류가 없을 경우에만 </a:t>
            </a:r>
            <a:r>
              <a:rPr lang="en-US" altLang="ko-KR" dirty="0"/>
              <a:t>else</a:t>
            </a:r>
            <a:r>
              <a:rPr lang="ko-KR" altLang="en-US" dirty="0"/>
              <a:t>절이 수행된다</a:t>
            </a:r>
            <a:r>
              <a:rPr lang="en-US" altLang="ko-KR" dirty="0"/>
              <a:t>.</a:t>
            </a:r>
            <a:endParaRPr lang="en-US" b="1" dirty="0" smtClean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85720" y="2000240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try: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age =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(input('</a:t>
                      </a:r>
                      <a:r>
                        <a:rPr lang="ko-KR" altLang="en-US" dirty="0" smtClean="0"/>
                        <a:t>나이를 입력하세요</a:t>
                      </a:r>
                      <a:r>
                        <a:rPr lang="en-US" altLang="ko-KR" dirty="0" smtClean="0"/>
                        <a:t>: '))</a:t>
                      </a:r>
                      <a:br>
                        <a:rPr lang="en-US" altLang="ko-KR" dirty="0" smtClean="0"/>
                      </a:br>
                      <a:r>
                        <a:rPr lang="en-US" dirty="0" smtClean="0"/>
                        <a:t>except: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print('</a:t>
                      </a:r>
                      <a:r>
                        <a:rPr lang="ko-KR" altLang="en-US" dirty="0" smtClean="0"/>
                        <a:t>입력이 정확하지 않습니다</a:t>
                      </a:r>
                      <a:r>
                        <a:rPr lang="en-US" altLang="ko-KR" dirty="0" smtClean="0"/>
                        <a:t>.')</a:t>
                      </a:r>
                      <a:br>
                        <a:rPr lang="en-US" altLang="ko-KR" dirty="0" smtClean="0"/>
                      </a:br>
                      <a:r>
                        <a:rPr lang="en-US" dirty="0" smtClean="0"/>
                        <a:t>else: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if age &lt;= 18: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        print('</a:t>
                      </a:r>
                      <a:r>
                        <a:rPr lang="ko-KR" altLang="en-US" dirty="0" smtClean="0"/>
                        <a:t>미성년자는 출입금지입니다</a:t>
                      </a:r>
                      <a:r>
                        <a:rPr lang="en-US" altLang="ko-KR" dirty="0" smtClean="0"/>
                        <a:t>.')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        </a:t>
                      </a:r>
                      <a:r>
                        <a:rPr lang="en-US" dirty="0" smtClean="0"/>
                        <a:t>else: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        print('</a:t>
                      </a:r>
                      <a:r>
                        <a:rPr lang="ko-KR" altLang="en-US" dirty="0" smtClean="0"/>
                        <a:t>환영합니다</a:t>
                      </a:r>
                      <a:r>
                        <a:rPr lang="en-US" altLang="ko-KR" dirty="0" smtClean="0"/>
                        <a:t>.')</a:t>
                      </a:r>
                      <a:endParaRPr lang="en-US" b="1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00042"/>
            <a:ext cx="80724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Raise</a:t>
            </a:r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raise </a:t>
            </a:r>
            <a:r>
              <a:rPr lang="ko-KR" altLang="en-US" dirty="0"/>
              <a:t>명령어를 사용해 오류를 강제로 발생시킬 수 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테스트 등을 위해서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예를 </a:t>
            </a:r>
            <a:r>
              <a:rPr lang="ko-KR" altLang="en-US" dirty="0"/>
              <a:t>들어 </a:t>
            </a:r>
            <a:r>
              <a:rPr lang="en-US" altLang="ko-KR" dirty="0"/>
              <a:t>Bird </a:t>
            </a:r>
            <a:r>
              <a:rPr lang="ko-KR" altLang="en-US" dirty="0"/>
              <a:t>클래스를 상속받는 자식 클래스는 반드시 </a:t>
            </a:r>
            <a:r>
              <a:rPr lang="en-US" altLang="ko-KR" dirty="0"/>
              <a:t>fly</a:t>
            </a:r>
            <a:r>
              <a:rPr lang="ko-KR" altLang="en-US" dirty="0"/>
              <a:t>라는 함수를 구현하도록 만들고 싶은 </a:t>
            </a:r>
            <a:r>
              <a:rPr lang="ko-KR" altLang="en-US" dirty="0" smtClean="0"/>
              <a:t>경우가 </a:t>
            </a:r>
            <a:r>
              <a:rPr lang="ko-KR" altLang="en-US" dirty="0"/>
              <a:t>있을 수 있다</a:t>
            </a:r>
            <a:r>
              <a:rPr lang="en-US" altLang="ko-KR" dirty="0"/>
              <a:t>. </a:t>
            </a:r>
          </a:p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NotImplementedError</a:t>
            </a:r>
            <a:r>
              <a:rPr lang="ko-KR" altLang="en-US" dirty="0" smtClean="0"/>
              <a:t>는 파이썬 내장 오류로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꼭 작성해야 하는 부분이 구현되지 않았을 경우 일부러 오류를 일으키기 위해 사용한다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Eagle </a:t>
            </a:r>
            <a:r>
              <a:rPr lang="ko-KR" altLang="en-US" dirty="0"/>
              <a:t>클래스는 </a:t>
            </a:r>
            <a:r>
              <a:rPr lang="en-US" altLang="ko-KR" dirty="0"/>
              <a:t>Bird </a:t>
            </a:r>
            <a:r>
              <a:rPr lang="ko-KR" altLang="en-US" dirty="0"/>
              <a:t>클래스를 상속받는다</a:t>
            </a:r>
            <a:r>
              <a:rPr lang="en-US" altLang="ko-KR" dirty="0"/>
              <a:t>. </a:t>
            </a:r>
            <a:r>
              <a:rPr lang="ko-KR" altLang="en-US" dirty="0"/>
              <a:t>그런데 </a:t>
            </a:r>
            <a:r>
              <a:rPr lang="en-US" altLang="ko-KR" dirty="0"/>
              <a:t>Eagle </a:t>
            </a:r>
            <a:r>
              <a:rPr lang="ko-KR" altLang="en-US" dirty="0"/>
              <a:t>클래스에서 </a:t>
            </a:r>
            <a:r>
              <a:rPr lang="en-US" altLang="ko-KR" dirty="0"/>
              <a:t>fly </a:t>
            </a:r>
            <a:r>
              <a:rPr lang="ko-KR" altLang="en-US" dirty="0"/>
              <a:t>함수를 구현하지 않았기 때문에 </a:t>
            </a:r>
            <a:r>
              <a:rPr lang="en-US" altLang="ko-KR" dirty="0"/>
              <a:t>Bird </a:t>
            </a:r>
            <a:r>
              <a:rPr lang="ko-KR" altLang="en-US" dirty="0"/>
              <a:t>클래스의 </a:t>
            </a:r>
            <a:r>
              <a:rPr lang="en-US" altLang="ko-KR" dirty="0"/>
              <a:t>fly </a:t>
            </a:r>
            <a:r>
              <a:rPr lang="ko-KR" altLang="en-US" dirty="0"/>
              <a:t>함수가 호출된다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raise</a:t>
            </a:r>
            <a:r>
              <a:rPr lang="ko-KR" altLang="en-US" dirty="0"/>
              <a:t>문에 의해 </a:t>
            </a:r>
            <a:r>
              <a:rPr lang="en-US" altLang="ko-KR" dirty="0" err="1"/>
              <a:t>NotImplemented</a:t>
            </a:r>
            <a:r>
              <a:rPr lang="en-US" altLang="ko-KR" dirty="0"/>
              <a:t> Error</a:t>
            </a:r>
            <a:r>
              <a:rPr lang="ko-KR" altLang="en-US" dirty="0"/>
              <a:t>가 발생할 것이다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0034" y="1428736"/>
          <a:ext cx="6096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dirty="0" smtClean="0"/>
                        <a:t>class Bird: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def fly(self):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raise </a:t>
                      </a:r>
                      <a:r>
                        <a:rPr lang="en-US" dirty="0" err="1" smtClean="0"/>
                        <a:t>NotImplementedError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class Eagle(Bird):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pass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if __name__ == '__main__':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eagle = Eagle()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eagle.fly()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786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예외만들기</a:t>
            </a:r>
            <a:endParaRPr lang="en-US" altLang="ko-KR" dirty="0" smtClean="0"/>
          </a:p>
          <a:p>
            <a:r>
              <a:rPr lang="ko-KR" altLang="en-US" dirty="0"/>
              <a:t>예외는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내장 클래스인 </a:t>
            </a:r>
            <a:r>
              <a:rPr lang="en-US" altLang="ko-KR" dirty="0"/>
              <a:t>Exception </a:t>
            </a:r>
            <a:r>
              <a:rPr lang="ko-KR" altLang="en-US" dirty="0"/>
              <a:t>클래스를 상속하여 만들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85720" y="1000108"/>
          <a:ext cx="6096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dirty="0" err="1" smtClean="0"/>
                        <a:t>MyError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Exception</a:t>
                      </a:r>
                      <a:r>
                        <a:rPr lang="en-US" dirty="0" smtClean="0"/>
                        <a:t>):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en-US" dirty="0" smtClean="0"/>
                        <a:t>):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return "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허용되지 않는 별명입니다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  <a:b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def </a:t>
                      </a: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say_nick</a:t>
                      </a:r>
                      <a:r>
                        <a:rPr lang="en-US" dirty="0" smtClean="0"/>
                        <a:t>(nick):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dirty="0" smtClean="0"/>
                        <a:t>nick ==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바보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ko-KR" dirty="0" smtClean="0"/>
                        <a:t>: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raise </a:t>
                      </a:r>
                      <a:r>
                        <a:rPr lang="en-US" dirty="0" err="1" smtClean="0"/>
                        <a:t>MyError</a:t>
                      </a:r>
                      <a:r>
                        <a:rPr lang="en-US" dirty="0" smtClean="0"/>
                        <a:t>()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 smtClean="0"/>
                        <a:t>(nick)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dirty="0" smtClean="0"/>
                        <a:t>__name__ ==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'__main__'</a:t>
                      </a:r>
                      <a:r>
                        <a:rPr lang="en-US" dirty="0" smtClean="0"/>
                        <a:t>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r>
                        <a:rPr lang="en-US" dirty="0" smtClean="0"/>
                        <a:t>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</a:t>
                      </a:r>
                      <a:r>
                        <a:rPr lang="en-US" dirty="0" err="1" smtClean="0"/>
                        <a:t>say_nick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천사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        </a:t>
                      </a:r>
                      <a:r>
                        <a:rPr lang="en-US" dirty="0" err="1" smtClean="0"/>
                        <a:t>say_nick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바보</a:t>
                      </a:r>
                      <a:r>
                        <a:rPr lang="en-US" altLang="ko-K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except </a:t>
                      </a:r>
                      <a:r>
                        <a:rPr lang="en-US" dirty="0" err="1" smtClean="0"/>
                        <a:t>MyError</a:t>
                      </a:r>
                      <a:r>
                        <a:rPr lang="en-US" dirty="0" smtClean="0"/>
                        <a:t>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 </a:t>
                      </a:r>
                      <a:r>
                        <a:rPr lang="en-US" dirty="0" smtClean="0"/>
                        <a:t>e: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      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 smtClean="0"/>
                        <a:t>(e)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5429264"/>
            <a:ext cx="7696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메시지를 출력했을 때 오류 메시지가 보이게 하려면 오류 클래스에 </a:t>
            </a:r>
            <a:endParaRPr lang="en-US" altLang="ko-KR" dirty="0" smtClean="0"/>
          </a:p>
          <a:p>
            <a:r>
              <a:rPr lang="ko-KR" altLang="en-US" smtClean="0"/>
              <a:t>위</a:t>
            </a:r>
            <a:r>
              <a:rPr lang="ko-KR" altLang="en-US"/>
              <a:t>와</a:t>
            </a:r>
            <a:r>
              <a:rPr lang="ko-KR" altLang="en-US" smtClean="0"/>
              <a:t> </a:t>
            </a:r>
            <a:r>
              <a:rPr lang="ko-KR" altLang="en-US" dirty="0"/>
              <a:t>같은 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</a:t>
            </a:r>
            <a:r>
              <a:rPr lang="ko-KR" altLang="en-US" dirty="0"/>
              <a:t> </a:t>
            </a:r>
            <a:r>
              <a:rPr lang="ko-KR" altLang="en-US" dirty="0" err="1"/>
              <a:t>메서드를</a:t>
            </a:r>
            <a:r>
              <a:rPr lang="ko-KR" altLang="en-US" dirty="0"/>
              <a:t> 구현해야 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</a:t>
            </a:r>
            <a:r>
              <a:rPr lang="ko-KR" altLang="en-US" dirty="0"/>
              <a:t> </a:t>
            </a:r>
            <a:r>
              <a:rPr lang="ko-KR" altLang="en-US" dirty="0" err="1"/>
              <a:t>메서드는</a:t>
            </a:r>
            <a:r>
              <a:rPr lang="ko-KR" altLang="en-US" dirty="0"/>
              <a:t> </a:t>
            </a:r>
            <a:r>
              <a:rPr lang="en-US" altLang="ko-KR" dirty="0"/>
              <a:t>print(e)</a:t>
            </a:r>
            <a:r>
              <a:rPr lang="ko-KR" altLang="en-US" dirty="0"/>
              <a:t>처럼 오류 메시지를 </a:t>
            </a:r>
            <a:endParaRPr lang="en-US" altLang="ko-KR" dirty="0" smtClean="0"/>
          </a:p>
          <a:p>
            <a:r>
              <a:rPr lang="en-US" altLang="ko-KR" dirty="0" smtClean="0"/>
              <a:t>print</a:t>
            </a:r>
            <a:r>
              <a:rPr lang="ko-KR" altLang="en-US" dirty="0"/>
              <a:t>문으로 출력할 경우에 호출되는 </a:t>
            </a:r>
            <a:r>
              <a:rPr lang="ko-KR" altLang="en-US" dirty="0" err="1"/>
              <a:t>메서드이다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292</Words>
  <Application>Microsoft Office PowerPoint</Application>
  <PresentationFormat>화면 슬라이드 쇼(4:3)</PresentationFormat>
  <Paragraphs>79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Exception handling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오나윤</dc:creator>
  <cp:lastModifiedBy>오나윤</cp:lastModifiedBy>
  <cp:revision>45</cp:revision>
  <dcterms:created xsi:type="dcterms:W3CDTF">2021-06-20T07:07:31Z</dcterms:created>
  <dcterms:modified xsi:type="dcterms:W3CDTF">2021-07-06T10:39:05Z</dcterms:modified>
</cp:coreProperties>
</file>