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1" r:id="rId3"/>
    <p:sldId id="257" r:id="rId4"/>
    <p:sldId id="262" r:id="rId5"/>
    <p:sldId id="300" r:id="rId6"/>
    <p:sldId id="263" r:id="rId7"/>
    <p:sldId id="270" r:id="rId8"/>
    <p:sldId id="296" r:id="rId9"/>
    <p:sldId id="290" r:id="rId10"/>
    <p:sldId id="264" r:id="rId11"/>
    <p:sldId id="267" r:id="rId12"/>
    <p:sldId id="268" r:id="rId13"/>
    <p:sldId id="272" r:id="rId14"/>
    <p:sldId id="292" r:id="rId15"/>
    <p:sldId id="269" r:id="rId16"/>
    <p:sldId id="293" r:id="rId17"/>
    <p:sldId id="271" r:id="rId18"/>
    <p:sldId id="299" r:id="rId19"/>
    <p:sldId id="294" r:id="rId20"/>
    <p:sldId id="297" r:id="rId21"/>
    <p:sldId id="280" r:id="rId22"/>
    <p:sldId id="284" r:id="rId23"/>
    <p:sldId id="283" r:id="rId24"/>
    <p:sldId id="286" r:id="rId25"/>
    <p:sldId id="285" r:id="rId26"/>
    <p:sldId id="288" r:id="rId27"/>
    <p:sldId id="27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3399"/>
    <a:srgbClr val="E9F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6" autoAdjust="0"/>
  </p:normalViewPr>
  <p:slideViewPr>
    <p:cSldViewPr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Number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300000.0</c:v>
                </c:pt>
                <c:pt idx="1">
                  <c:v>120000.0</c:v>
                </c:pt>
                <c:pt idx="2">
                  <c:v>25000.0</c:v>
                </c:pt>
                <c:pt idx="3">
                  <c:v>18000.0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13139112"/>
        <c:axId val="1526229528"/>
      </c:barChart>
      <c:catAx>
        <c:axId val="1513139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26229528"/>
        <c:crosses val="autoZero"/>
        <c:auto val="1"/>
        <c:lblAlgn val="ctr"/>
        <c:lblOffset val="100"/>
        <c:noMultiLvlLbl val="0"/>
      </c:catAx>
      <c:valAx>
        <c:axId val="1526229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513139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7512928998"/>
          <c:y val="0.0577776766794809"/>
          <c:w val="0.789591892903491"/>
          <c:h val="0.9049354244349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1.11</c:v>
                </c:pt>
                <c:pt idx="1">
                  <c:v>5.44</c:v>
                </c:pt>
                <c:pt idx="2">
                  <c:v>2.58</c:v>
                </c:pt>
                <c:pt idx="3">
                  <c:v>2.68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64151240"/>
        <c:axId val="1513354216"/>
      </c:barChart>
      <c:catAx>
        <c:axId val="1564151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13354216"/>
        <c:crosses val="autoZero"/>
        <c:auto val="1"/>
        <c:lblAlgn val="ctr"/>
        <c:lblOffset val="100"/>
        <c:noMultiLvlLbl val="0"/>
      </c:catAx>
      <c:valAx>
        <c:axId val="151335421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crossAx val="1564151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02051-A832-4CDD-8D73-93B2EEC39814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A30E6B0-EC47-4B86-884A-1914C2A91E35}">
      <dgm:prSet phldrT="[文本]" custT="1"/>
      <dgm:spPr/>
      <dgm:t>
        <a:bodyPr/>
        <a:lstStyle/>
        <a:p>
          <a:pPr algn="ctr"/>
          <a:r>
            <a:rPr lang="en-US" altLang="zh-CN" sz="30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rPr>
            <a:t>Motivation</a:t>
          </a:r>
          <a:endParaRPr lang="zh-CN" altLang="en-US" sz="3000" dirty="0" smtClean="0"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C07354B7-0B08-494C-B833-598E75A5BED8}" type="parTrans" cxnId="{BDBE4FFB-0552-4D3C-B257-687F200D13D1}">
      <dgm:prSet/>
      <dgm:spPr/>
      <dgm:t>
        <a:bodyPr/>
        <a:lstStyle/>
        <a:p>
          <a:pPr algn="ctr"/>
          <a:endParaRPr lang="zh-CN" altLang="en-US"/>
        </a:p>
      </dgm:t>
    </dgm:pt>
    <dgm:pt modelId="{9923C960-D763-4D3C-B023-519627001296}" type="sibTrans" cxnId="{BDBE4FFB-0552-4D3C-B257-687F200D13D1}">
      <dgm:prSet/>
      <dgm:spPr/>
      <dgm:t>
        <a:bodyPr/>
        <a:lstStyle/>
        <a:p>
          <a:pPr algn="ctr"/>
          <a:endParaRPr lang="zh-CN" altLang="en-US"/>
        </a:p>
      </dgm:t>
    </dgm:pt>
    <dgm:pt modelId="{ADE48A18-79A7-47DD-B146-D55155E724C7}">
      <dgm:prSet phldrT="[文本]" custT="1"/>
      <dgm:spPr/>
      <dgm:t>
        <a:bodyPr/>
        <a:lstStyle/>
        <a:p>
          <a:pPr algn="ctr"/>
          <a:r>
            <a:rPr lang="en-US" altLang="zh-CN" sz="30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rPr>
            <a:t>Current Progress</a:t>
          </a:r>
          <a:endParaRPr lang="zh-CN" altLang="en-US" sz="3000" dirty="0" smtClean="0"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AB1F501D-C1AD-451D-87D7-76314E40C1AE}" type="parTrans" cxnId="{E34F50FC-F64E-44B6-A894-8A4541E4A3A6}">
      <dgm:prSet/>
      <dgm:spPr/>
      <dgm:t>
        <a:bodyPr/>
        <a:lstStyle/>
        <a:p>
          <a:pPr algn="ctr"/>
          <a:endParaRPr lang="zh-CN" altLang="en-US"/>
        </a:p>
      </dgm:t>
    </dgm:pt>
    <dgm:pt modelId="{15582BF6-0747-49B7-A389-6D30C02750ED}" type="sibTrans" cxnId="{E34F50FC-F64E-44B6-A894-8A4541E4A3A6}">
      <dgm:prSet/>
      <dgm:spPr/>
      <dgm:t>
        <a:bodyPr/>
        <a:lstStyle/>
        <a:p>
          <a:pPr algn="ctr"/>
          <a:endParaRPr lang="zh-CN" altLang="en-US"/>
        </a:p>
      </dgm:t>
    </dgm:pt>
    <dgm:pt modelId="{C1C7B2AC-7301-4FE9-81AF-AF6F03B963D8}">
      <dgm:prSet phldrT="[文本]" custT="1"/>
      <dgm:spPr/>
      <dgm:t>
        <a:bodyPr/>
        <a:lstStyle/>
        <a:p>
          <a:pPr algn="ctr"/>
          <a:r>
            <a:rPr lang="en-US" altLang="zh-CN" sz="30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rPr>
            <a:t>Future Vision</a:t>
          </a:r>
          <a:endParaRPr lang="zh-CN" altLang="en-US" sz="3000" dirty="0" smtClean="0"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2B3D700B-1ADC-4739-A2AC-0A08E77EF2AA}" type="parTrans" cxnId="{E061FF6E-4BF6-4F7B-99B9-A2DBE2278806}">
      <dgm:prSet/>
      <dgm:spPr/>
      <dgm:t>
        <a:bodyPr/>
        <a:lstStyle/>
        <a:p>
          <a:pPr algn="ctr"/>
          <a:endParaRPr lang="zh-CN" altLang="en-US"/>
        </a:p>
      </dgm:t>
    </dgm:pt>
    <dgm:pt modelId="{1C45BA2A-F90D-49F2-A7D3-B61489F4CEB0}" type="sibTrans" cxnId="{E061FF6E-4BF6-4F7B-99B9-A2DBE2278806}">
      <dgm:prSet/>
      <dgm:spPr/>
      <dgm:t>
        <a:bodyPr/>
        <a:lstStyle/>
        <a:p>
          <a:pPr algn="ctr"/>
          <a:endParaRPr lang="zh-CN" altLang="en-US"/>
        </a:p>
      </dgm:t>
    </dgm:pt>
    <dgm:pt modelId="{5D2ACCD3-B566-AF48-8ABB-46C01DBC7E66}">
      <dgm:prSet phldrT="[文本]" custT="1"/>
      <dgm:spPr/>
      <dgm:t>
        <a:bodyPr/>
        <a:lstStyle/>
        <a:p>
          <a:pPr algn="ctr"/>
          <a:r>
            <a:rPr lang="en-US" altLang="zh-CN" sz="30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rPr>
            <a:t>Demonstration</a:t>
          </a:r>
          <a:endParaRPr lang="zh-CN" altLang="en-US" sz="3000" dirty="0" smtClean="0"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a:endParaRPr>
        </a:p>
      </dgm:t>
    </dgm:pt>
    <dgm:pt modelId="{C80D2E1E-936C-A94F-A34A-FE2AED20A1B3}" type="parTrans" cxnId="{C87D88C9-63B4-CF40-9A0F-C5B0382CE0C6}">
      <dgm:prSet/>
      <dgm:spPr/>
      <dgm:t>
        <a:bodyPr/>
        <a:lstStyle/>
        <a:p>
          <a:endParaRPr lang="en-US"/>
        </a:p>
      </dgm:t>
    </dgm:pt>
    <dgm:pt modelId="{6607A196-BBEF-4847-A85F-2011F71F27F8}" type="sibTrans" cxnId="{C87D88C9-63B4-CF40-9A0F-C5B0382CE0C6}">
      <dgm:prSet/>
      <dgm:spPr/>
      <dgm:t>
        <a:bodyPr/>
        <a:lstStyle/>
        <a:p>
          <a:endParaRPr lang="en-US"/>
        </a:p>
      </dgm:t>
    </dgm:pt>
    <dgm:pt modelId="{A2D4D00E-B900-4B8C-815E-C06DC8CCBF45}" type="pres">
      <dgm:prSet presAssocID="{84F02051-A832-4CDD-8D73-93B2EEC398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5D5369-DB64-43E3-88B1-75D086930CF5}" type="pres">
      <dgm:prSet presAssocID="{6A30E6B0-EC47-4B86-884A-1914C2A91E3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1F9F4-E00C-48E3-B2CC-772B49DEB5D4}" type="pres">
      <dgm:prSet presAssocID="{9923C960-D763-4D3C-B023-519627001296}" presName="spacer" presStyleCnt="0"/>
      <dgm:spPr/>
      <dgm:t>
        <a:bodyPr/>
        <a:lstStyle/>
        <a:p>
          <a:endParaRPr lang="zh-CN" altLang="en-US"/>
        </a:p>
      </dgm:t>
    </dgm:pt>
    <dgm:pt modelId="{FA2BD40C-9A31-4E1C-A091-F0A7D2574B9B}" type="pres">
      <dgm:prSet presAssocID="{ADE48A18-79A7-47DD-B146-D55155E724C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872AC-251B-41E8-980F-700242EE0C24}" type="pres">
      <dgm:prSet presAssocID="{15582BF6-0747-49B7-A389-6D30C02750ED}" presName="spacer" presStyleCnt="0"/>
      <dgm:spPr/>
      <dgm:t>
        <a:bodyPr/>
        <a:lstStyle/>
        <a:p>
          <a:endParaRPr lang="zh-CN" altLang="en-US"/>
        </a:p>
      </dgm:t>
    </dgm:pt>
    <dgm:pt modelId="{BB2CD0AB-568C-4DCF-8091-E8CBAF6C49DA}" type="pres">
      <dgm:prSet presAssocID="{C1C7B2AC-7301-4FE9-81AF-AF6F03B963D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66467A-5064-C843-A506-24AFB2A73BD0}" type="pres">
      <dgm:prSet presAssocID="{1C45BA2A-F90D-49F2-A7D3-B61489F4CEB0}" presName="spacer" presStyleCnt="0"/>
      <dgm:spPr/>
    </dgm:pt>
    <dgm:pt modelId="{AA13B68D-A756-B545-8FDE-5823553D1D55}" type="pres">
      <dgm:prSet presAssocID="{5D2ACCD3-B566-AF48-8ABB-46C01DBC7E6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53B6E-1B6F-407B-8526-52A31DABF242}" type="presOf" srcId="{ADE48A18-79A7-47DD-B146-D55155E724C7}" destId="{FA2BD40C-9A31-4E1C-A091-F0A7D2574B9B}" srcOrd="0" destOrd="0" presId="urn:microsoft.com/office/officeart/2005/8/layout/vList2"/>
    <dgm:cxn modelId="{3A46D378-D72A-0441-9DE0-DED1EAEA517E}" type="presOf" srcId="{5D2ACCD3-B566-AF48-8ABB-46C01DBC7E66}" destId="{AA13B68D-A756-B545-8FDE-5823553D1D55}" srcOrd="0" destOrd="0" presId="urn:microsoft.com/office/officeart/2005/8/layout/vList2"/>
    <dgm:cxn modelId="{BDBE4FFB-0552-4D3C-B257-687F200D13D1}" srcId="{84F02051-A832-4CDD-8D73-93B2EEC39814}" destId="{6A30E6B0-EC47-4B86-884A-1914C2A91E35}" srcOrd="0" destOrd="0" parTransId="{C07354B7-0B08-494C-B833-598E75A5BED8}" sibTransId="{9923C960-D763-4D3C-B023-519627001296}"/>
    <dgm:cxn modelId="{C87D88C9-63B4-CF40-9A0F-C5B0382CE0C6}" srcId="{84F02051-A832-4CDD-8D73-93B2EEC39814}" destId="{5D2ACCD3-B566-AF48-8ABB-46C01DBC7E66}" srcOrd="3" destOrd="0" parTransId="{C80D2E1E-936C-A94F-A34A-FE2AED20A1B3}" sibTransId="{6607A196-BBEF-4847-A85F-2011F71F27F8}"/>
    <dgm:cxn modelId="{8C6B579F-1080-4FA4-9194-42CBCA90A16F}" type="presOf" srcId="{C1C7B2AC-7301-4FE9-81AF-AF6F03B963D8}" destId="{BB2CD0AB-568C-4DCF-8091-E8CBAF6C49DA}" srcOrd="0" destOrd="0" presId="urn:microsoft.com/office/officeart/2005/8/layout/vList2"/>
    <dgm:cxn modelId="{962FFECE-28C4-46BF-9CC8-969447296F02}" type="presOf" srcId="{84F02051-A832-4CDD-8D73-93B2EEC39814}" destId="{A2D4D00E-B900-4B8C-815E-C06DC8CCBF45}" srcOrd="0" destOrd="0" presId="urn:microsoft.com/office/officeart/2005/8/layout/vList2"/>
    <dgm:cxn modelId="{E34F50FC-F64E-44B6-A894-8A4541E4A3A6}" srcId="{84F02051-A832-4CDD-8D73-93B2EEC39814}" destId="{ADE48A18-79A7-47DD-B146-D55155E724C7}" srcOrd="1" destOrd="0" parTransId="{AB1F501D-C1AD-451D-87D7-76314E40C1AE}" sibTransId="{15582BF6-0747-49B7-A389-6D30C02750ED}"/>
    <dgm:cxn modelId="{D63212EA-067F-46E3-82DE-CA3F270F8297}" type="presOf" srcId="{6A30E6B0-EC47-4B86-884A-1914C2A91E35}" destId="{DA5D5369-DB64-43E3-88B1-75D086930CF5}" srcOrd="0" destOrd="0" presId="urn:microsoft.com/office/officeart/2005/8/layout/vList2"/>
    <dgm:cxn modelId="{E061FF6E-4BF6-4F7B-99B9-A2DBE2278806}" srcId="{84F02051-A832-4CDD-8D73-93B2EEC39814}" destId="{C1C7B2AC-7301-4FE9-81AF-AF6F03B963D8}" srcOrd="2" destOrd="0" parTransId="{2B3D700B-1ADC-4739-A2AC-0A08E77EF2AA}" sibTransId="{1C45BA2A-F90D-49F2-A7D3-B61489F4CEB0}"/>
    <dgm:cxn modelId="{1DAB9CD0-472C-4449-8E2B-9301B04D28F8}" type="presParOf" srcId="{A2D4D00E-B900-4B8C-815E-C06DC8CCBF45}" destId="{DA5D5369-DB64-43E3-88B1-75D086930CF5}" srcOrd="0" destOrd="0" presId="urn:microsoft.com/office/officeart/2005/8/layout/vList2"/>
    <dgm:cxn modelId="{27AC4804-3B1F-4C2C-B11B-86D7AD769A1C}" type="presParOf" srcId="{A2D4D00E-B900-4B8C-815E-C06DC8CCBF45}" destId="{5201F9F4-E00C-48E3-B2CC-772B49DEB5D4}" srcOrd="1" destOrd="0" presId="urn:microsoft.com/office/officeart/2005/8/layout/vList2"/>
    <dgm:cxn modelId="{78BE3ACC-DFDA-460A-B0B7-D331D29FC25F}" type="presParOf" srcId="{A2D4D00E-B900-4B8C-815E-C06DC8CCBF45}" destId="{FA2BD40C-9A31-4E1C-A091-F0A7D2574B9B}" srcOrd="2" destOrd="0" presId="urn:microsoft.com/office/officeart/2005/8/layout/vList2"/>
    <dgm:cxn modelId="{CBD00C77-1197-4EEF-8A74-36518886349A}" type="presParOf" srcId="{A2D4D00E-B900-4B8C-815E-C06DC8CCBF45}" destId="{35B872AC-251B-41E8-980F-700242EE0C24}" srcOrd="3" destOrd="0" presId="urn:microsoft.com/office/officeart/2005/8/layout/vList2"/>
    <dgm:cxn modelId="{8E9AE08F-1F0F-458C-9E69-F29CA2E49C61}" type="presParOf" srcId="{A2D4D00E-B900-4B8C-815E-C06DC8CCBF45}" destId="{BB2CD0AB-568C-4DCF-8091-E8CBAF6C49DA}" srcOrd="4" destOrd="0" presId="urn:microsoft.com/office/officeart/2005/8/layout/vList2"/>
    <dgm:cxn modelId="{C43B400E-8E14-2643-8D39-92A968B95172}" type="presParOf" srcId="{A2D4D00E-B900-4B8C-815E-C06DC8CCBF45}" destId="{AF66467A-5064-C843-A506-24AFB2A73BD0}" srcOrd="5" destOrd="0" presId="urn:microsoft.com/office/officeart/2005/8/layout/vList2"/>
    <dgm:cxn modelId="{018E0285-0EEC-C846-81BB-8A066AB01D00}" type="presParOf" srcId="{A2D4D00E-B900-4B8C-815E-C06DC8CCBF45}" destId="{AA13B68D-A756-B545-8FDE-5823553D1D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73928-37A3-451F-8FC1-658A3FAF3A3A}" type="doc">
      <dgm:prSet loTypeId="urn:microsoft.com/office/officeart/2005/8/layout/balance1" loCatId="relationship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A92FE8C-5BDD-42F2-BA6A-7BC00685C5DA}">
      <dgm:prSet phldrT="[文本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Mashup-based Mobile App</a:t>
          </a:r>
          <a:endParaRPr lang="zh-CN" altLang="en-US" b="1" dirty="0"/>
        </a:p>
      </dgm:t>
    </dgm:pt>
    <dgm:pt modelId="{8C446EF4-3306-454A-9BA0-94B782958D23}" type="parTrans" cxnId="{18E637BB-EAEB-4153-B4F8-5E7734644812}">
      <dgm:prSet/>
      <dgm:spPr/>
      <dgm:t>
        <a:bodyPr/>
        <a:lstStyle/>
        <a:p>
          <a:endParaRPr lang="zh-CN" altLang="en-US"/>
        </a:p>
      </dgm:t>
    </dgm:pt>
    <dgm:pt modelId="{3F247DE4-06C6-47AD-A15F-8EDB4E22C7CB}" type="sibTrans" cxnId="{18E637BB-EAEB-4153-B4F8-5E7734644812}">
      <dgm:prSet/>
      <dgm:spPr/>
      <dgm:t>
        <a:bodyPr/>
        <a:lstStyle/>
        <a:p>
          <a:endParaRPr lang="zh-CN" altLang="en-US"/>
        </a:p>
      </dgm:t>
    </dgm:pt>
    <dgm:pt modelId="{E0E03C06-251A-4F5E-BCED-30656B49B9A9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Data API</a:t>
          </a:r>
          <a:endParaRPr lang="zh-CN" altLang="en-US" dirty="0" smtClean="0"/>
        </a:p>
      </dgm:t>
    </dgm:pt>
    <dgm:pt modelId="{8473C915-1CED-4F52-9FB5-999DE4D68971}" type="parTrans" cxnId="{05F36A77-7A2B-49D3-B2CF-37E1B71E7750}">
      <dgm:prSet/>
      <dgm:spPr/>
      <dgm:t>
        <a:bodyPr/>
        <a:lstStyle/>
        <a:p>
          <a:endParaRPr lang="zh-CN" altLang="en-US"/>
        </a:p>
      </dgm:t>
    </dgm:pt>
    <dgm:pt modelId="{83815F86-8E31-4834-A5D3-208558C570D7}" type="sibTrans" cxnId="{05F36A77-7A2B-49D3-B2CF-37E1B71E7750}">
      <dgm:prSet/>
      <dgm:spPr/>
      <dgm:t>
        <a:bodyPr/>
        <a:lstStyle/>
        <a:p>
          <a:endParaRPr lang="zh-CN" altLang="en-US"/>
        </a:p>
      </dgm:t>
    </dgm:pt>
    <dgm:pt modelId="{7764AED7-10B4-4BDB-A926-40C595ECB2D4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CN" dirty="0" smtClean="0"/>
            <a:t>Data API</a:t>
          </a:r>
          <a:endParaRPr lang="zh-CN" altLang="en-US" dirty="0" smtClean="0"/>
        </a:p>
      </dgm:t>
    </dgm:pt>
    <dgm:pt modelId="{08F7845D-6F3B-4C66-A438-4CC08B5A1A7B}" type="parTrans" cxnId="{B69AC1B3-ADB4-4993-9882-0D062C3EBD09}">
      <dgm:prSet/>
      <dgm:spPr/>
      <dgm:t>
        <a:bodyPr/>
        <a:lstStyle/>
        <a:p>
          <a:endParaRPr lang="zh-CN" altLang="en-US"/>
        </a:p>
      </dgm:t>
    </dgm:pt>
    <dgm:pt modelId="{9299B764-8152-485B-8A9C-4170A6B36FD6}" type="sibTrans" cxnId="{B69AC1B3-ADB4-4993-9882-0D062C3EBD09}">
      <dgm:prSet/>
      <dgm:spPr/>
      <dgm:t>
        <a:bodyPr/>
        <a:lstStyle/>
        <a:p>
          <a:endParaRPr lang="zh-CN" altLang="en-US"/>
        </a:p>
      </dgm:t>
    </dgm:pt>
    <dgm:pt modelId="{CE8F5462-AEAF-48C0-96C4-27B650DB6D1B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Logic</a:t>
          </a:r>
          <a:endParaRPr lang="zh-CN" altLang="en-US" dirty="0"/>
        </a:p>
      </dgm:t>
    </dgm:pt>
    <dgm:pt modelId="{61363F23-5B03-464B-A664-C4EDD77B9205}" type="sibTrans" cxnId="{8E5AEA30-0DCF-455D-B364-FCD02915659B}">
      <dgm:prSet/>
      <dgm:spPr/>
      <dgm:t>
        <a:bodyPr/>
        <a:lstStyle/>
        <a:p>
          <a:endParaRPr lang="zh-CN" altLang="en-US"/>
        </a:p>
      </dgm:t>
    </dgm:pt>
    <dgm:pt modelId="{9C4388A2-84BB-427D-9CA0-9B8B7EE2D653}" type="parTrans" cxnId="{8E5AEA30-0DCF-455D-B364-FCD02915659B}">
      <dgm:prSet/>
      <dgm:spPr/>
      <dgm:t>
        <a:bodyPr/>
        <a:lstStyle/>
        <a:p>
          <a:endParaRPr lang="zh-CN" altLang="en-US"/>
        </a:p>
      </dgm:t>
    </dgm:pt>
    <dgm:pt modelId="{C9560AD8-1D21-4F38-B7BF-9DBB7FBCB134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 smtClean="0"/>
        </a:p>
      </dgm:t>
    </dgm:pt>
    <dgm:pt modelId="{697FB040-5961-4400-B941-BA4EB8957911}" type="parTrans" cxnId="{E48CF99C-861E-4C0F-A4A4-8CC908E5F86A}">
      <dgm:prSet/>
      <dgm:spPr/>
      <dgm:t>
        <a:bodyPr/>
        <a:lstStyle/>
        <a:p>
          <a:endParaRPr lang="zh-CN" altLang="en-US"/>
        </a:p>
      </dgm:t>
    </dgm:pt>
    <dgm:pt modelId="{1C231F22-5226-40F6-A53C-3F4514323F56}" type="sibTrans" cxnId="{E48CF99C-861E-4C0F-A4A4-8CC908E5F86A}">
      <dgm:prSet/>
      <dgm:spPr/>
      <dgm:t>
        <a:bodyPr/>
        <a:lstStyle/>
        <a:p>
          <a:endParaRPr lang="zh-CN" altLang="en-US"/>
        </a:p>
      </dgm:t>
    </dgm:pt>
    <dgm:pt modelId="{1AED97D7-71DC-40C1-AB31-41B3A3A90109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Data API</a:t>
          </a:r>
          <a:endParaRPr lang="zh-CN" altLang="en-US" dirty="0"/>
        </a:p>
      </dgm:t>
    </dgm:pt>
    <dgm:pt modelId="{00F47FD4-736E-4FF1-A2F9-66282965179B}" type="parTrans" cxnId="{B1798104-42A9-4FAD-8201-DA7BCE2DA0C5}">
      <dgm:prSet/>
      <dgm:spPr/>
      <dgm:t>
        <a:bodyPr/>
        <a:lstStyle/>
        <a:p>
          <a:endParaRPr lang="zh-CN" altLang="en-US"/>
        </a:p>
      </dgm:t>
    </dgm:pt>
    <dgm:pt modelId="{678C0EF7-DD08-4C4F-8CAF-9AD29B49D15D}" type="sibTrans" cxnId="{B1798104-42A9-4FAD-8201-DA7BCE2DA0C5}">
      <dgm:prSet/>
      <dgm:spPr/>
      <dgm:t>
        <a:bodyPr/>
        <a:lstStyle/>
        <a:p>
          <a:endParaRPr lang="zh-CN" altLang="en-US"/>
        </a:p>
      </dgm:t>
    </dgm:pt>
    <dgm:pt modelId="{A1D1F9D5-66CF-4FC6-AB6F-32413DD5707D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Logic</a:t>
          </a:r>
          <a:endParaRPr lang="zh-CN" altLang="en-US" dirty="0"/>
        </a:p>
      </dgm:t>
    </dgm:pt>
    <dgm:pt modelId="{583A4B55-04FE-4DE7-96FA-DD5AADF7AC25}" type="parTrans" cxnId="{B650BEB6-BAB9-43C5-839C-0029B2073E0D}">
      <dgm:prSet/>
      <dgm:spPr/>
      <dgm:t>
        <a:bodyPr/>
        <a:lstStyle/>
        <a:p>
          <a:endParaRPr lang="zh-CN" altLang="en-US"/>
        </a:p>
      </dgm:t>
    </dgm:pt>
    <dgm:pt modelId="{AC9980B5-4665-4500-AEF9-3ADF2CBBE5A0}" type="sibTrans" cxnId="{B650BEB6-BAB9-43C5-839C-0029B2073E0D}">
      <dgm:prSet/>
      <dgm:spPr/>
      <dgm:t>
        <a:bodyPr/>
        <a:lstStyle/>
        <a:p>
          <a:endParaRPr lang="zh-CN" altLang="en-US"/>
        </a:p>
      </dgm:t>
    </dgm:pt>
    <dgm:pt modelId="{F67ABDFD-0567-4BB7-A6C4-700EFF147771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Logic</a:t>
          </a:r>
          <a:endParaRPr lang="zh-CN" altLang="en-US" dirty="0"/>
        </a:p>
      </dgm:t>
    </dgm:pt>
    <dgm:pt modelId="{94463EB2-B767-49C4-9107-2B164986BF5E}" type="parTrans" cxnId="{E696BEDB-6960-4F71-B5FB-1FBB6F692873}">
      <dgm:prSet/>
      <dgm:spPr/>
      <dgm:t>
        <a:bodyPr/>
        <a:lstStyle/>
        <a:p>
          <a:endParaRPr lang="zh-CN" altLang="en-US"/>
        </a:p>
      </dgm:t>
    </dgm:pt>
    <dgm:pt modelId="{54E7D2C9-040C-490A-88FD-DBBFA13231B1}" type="sibTrans" cxnId="{E696BEDB-6960-4F71-B5FB-1FBB6F692873}">
      <dgm:prSet/>
      <dgm:spPr/>
      <dgm:t>
        <a:bodyPr/>
        <a:lstStyle/>
        <a:p>
          <a:endParaRPr lang="zh-CN" altLang="en-US"/>
        </a:p>
      </dgm:t>
    </dgm:pt>
    <dgm:pt modelId="{56A7A8E8-8C9A-425B-B30A-FE0D3851F170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DE8A5EAE-71AC-48B1-938B-5AF99E1E911B}" type="parTrans" cxnId="{D0D2CD08-863D-4A00-B722-0EC32D1762B1}">
      <dgm:prSet/>
      <dgm:spPr/>
      <dgm:t>
        <a:bodyPr/>
        <a:lstStyle/>
        <a:p>
          <a:endParaRPr lang="zh-CN" altLang="en-US"/>
        </a:p>
      </dgm:t>
    </dgm:pt>
    <dgm:pt modelId="{D4C60E4A-13C9-43F5-9FAE-C0A790FAD997}" type="sibTrans" cxnId="{D0D2CD08-863D-4A00-B722-0EC32D1762B1}">
      <dgm:prSet/>
      <dgm:spPr/>
      <dgm:t>
        <a:bodyPr/>
        <a:lstStyle/>
        <a:p>
          <a:endParaRPr lang="zh-CN" altLang="en-US"/>
        </a:p>
      </dgm:t>
    </dgm:pt>
    <dgm:pt modelId="{D5503432-5E0B-42DD-9799-AD5A86DF6175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General Mobile App</a:t>
          </a:r>
          <a:endParaRPr lang="zh-CN" altLang="en-US" dirty="0"/>
        </a:p>
      </dgm:t>
    </dgm:pt>
    <dgm:pt modelId="{DEEA4115-E1DA-449F-B3FC-F14EEF4ABCF0}" type="parTrans" cxnId="{38BEB031-4720-482F-BD40-8DED138AFC7F}">
      <dgm:prSet/>
      <dgm:spPr/>
      <dgm:t>
        <a:bodyPr/>
        <a:lstStyle/>
        <a:p>
          <a:endParaRPr lang="zh-CN" altLang="en-US"/>
        </a:p>
      </dgm:t>
    </dgm:pt>
    <dgm:pt modelId="{B4A4B7B4-C26F-469B-8169-990A3FF42782}" type="sibTrans" cxnId="{38BEB031-4720-482F-BD40-8DED138AFC7F}">
      <dgm:prSet/>
      <dgm:spPr/>
      <dgm:t>
        <a:bodyPr/>
        <a:lstStyle/>
        <a:p>
          <a:endParaRPr lang="zh-CN" altLang="en-US"/>
        </a:p>
      </dgm:t>
    </dgm:pt>
    <dgm:pt modelId="{AEA4308C-6C1C-442B-A4FE-BF6385BA543A}" type="pres">
      <dgm:prSet presAssocID="{CC373928-37A3-451F-8FC1-658A3FAF3A3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B38F88-BBAA-4CDD-8B4F-D9C2CD0785B6}" type="pres">
      <dgm:prSet presAssocID="{CC373928-37A3-451F-8FC1-658A3FAF3A3A}" presName="dummyMaxCanvas" presStyleCnt="0"/>
      <dgm:spPr/>
    </dgm:pt>
    <dgm:pt modelId="{0BDA0CF0-8D79-4D6B-850E-1A6DFDE80732}" type="pres">
      <dgm:prSet presAssocID="{CC373928-37A3-451F-8FC1-658A3FAF3A3A}" presName="parentComposite" presStyleCnt="0"/>
      <dgm:spPr/>
    </dgm:pt>
    <dgm:pt modelId="{EC9E5F7A-2523-4BE1-B13F-5E8E6568EA45}" type="pres">
      <dgm:prSet presAssocID="{CC373928-37A3-451F-8FC1-658A3FAF3A3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78FB75A8-D58A-4F41-BCFF-FDE4192F2310}" type="pres">
      <dgm:prSet presAssocID="{CC373928-37A3-451F-8FC1-658A3FAF3A3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CAFF26DA-6DDF-43ED-BDA0-A911F14224D2}" type="pres">
      <dgm:prSet presAssocID="{CC373928-37A3-451F-8FC1-658A3FAF3A3A}" presName="childrenComposite" presStyleCnt="0"/>
      <dgm:spPr/>
    </dgm:pt>
    <dgm:pt modelId="{EF490466-ADC4-4670-8F45-476B606891D2}" type="pres">
      <dgm:prSet presAssocID="{CC373928-37A3-451F-8FC1-658A3FAF3A3A}" presName="dummyMaxCanvas_ChildArea" presStyleCnt="0"/>
      <dgm:spPr/>
    </dgm:pt>
    <dgm:pt modelId="{3C594C6F-F263-4317-8EC8-090D18D8C57E}" type="pres">
      <dgm:prSet presAssocID="{CC373928-37A3-451F-8FC1-658A3FAF3A3A}" presName="fulcrum" presStyleLbl="alignAccFollowNode1" presStyleIdx="2" presStyleCnt="4"/>
      <dgm:spPr/>
    </dgm:pt>
    <dgm:pt modelId="{569FA714-1958-4AC6-A557-5C28752326F2}" type="pres">
      <dgm:prSet presAssocID="{CC373928-37A3-451F-8FC1-658A3FAF3A3A}" presName="balance_44" presStyleLbl="alignAccFollowNode1" presStyleIdx="3" presStyleCnt="4">
        <dgm:presLayoutVars>
          <dgm:bulletEnabled val="1"/>
        </dgm:presLayoutVars>
      </dgm:prSet>
      <dgm:spPr/>
    </dgm:pt>
    <dgm:pt modelId="{4AAA4870-872E-4EAA-BE80-247DE24F5B03}" type="pres">
      <dgm:prSet presAssocID="{CC373928-37A3-451F-8FC1-658A3FAF3A3A}" presName="right_44_1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B0524C-FA78-4157-89DA-BF5DC1AC4241}" type="pres">
      <dgm:prSet presAssocID="{CC373928-37A3-451F-8FC1-658A3FAF3A3A}" presName="right_44_2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CFD56-AAF7-4789-9236-CFD0E4F3CD98}" type="pres">
      <dgm:prSet presAssocID="{CC373928-37A3-451F-8FC1-658A3FAF3A3A}" presName="right_44_3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62ABD4-D3C7-4877-8904-C932FB2F33B5}" type="pres">
      <dgm:prSet presAssocID="{CC373928-37A3-451F-8FC1-658A3FAF3A3A}" presName="right_44_4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858CE3-09D0-4ED0-8204-795168387DF7}" type="pres">
      <dgm:prSet presAssocID="{CC373928-37A3-451F-8FC1-658A3FAF3A3A}" presName="left_44_1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1FDF6-33AA-446F-9C2E-DE11F0DB45D7}" type="pres">
      <dgm:prSet presAssocID="{CC373928-37A3-451F-8FC1-658A3FAF3A3A}" presName="left_44_2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903CD0-CDF4-4FFC-A52B-5134D8D7AF5E}" type="pres">
      <dgm:prSet presAssocID="{CC373928-37A3-451F-8FC1-658A3FAF3A3A}" presName="left_44_3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4E8D9-FE05-443E-86E2-FD21BDAEF8E7}" type="pres">
      <dgm:prSet presAssocID="{CC373928-37A3-451F-8FC1-658A3FAF3A3A}" presName="left_44_4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D701CE-B676-42B3-9A1B-93188F84AE41}" type="presOf" srcId="{A1D1F9D5-66CF-4FC6-AB6F-32413DD5707D}" destId="{FCB0524C-FA78-4157-89DA-BF5DC1AC4241}" srcOrd="0" destOrd="0" presId="urn:microsoft.com/office/officeart/2005/8/layout/balance1"/>
    <dgm:cxn modelId="{C5D01793-7497-4673-A71C-14ACCF8610C3}" type="presOf" srcId="{1AED97D7-71DC-40C1-AB31-41B3A3A90109}" destId="{4AAA4870-872E-4EAA-BE80-247DE24F5B03}" srcOrd="0" destOrd="0" presId="urn:microsoft.com/office/officeart/2005/8/layout/balance1"/>
    <dgm:cxn modelId="{CF0BA435-560C-404A-8F58-0A8C4A6712E1}" type="presOf" srcId="{56A7A8E8-8C9A-425B-B30A-FE0D3851F170}" destId="{5A62ABD4-D3C7-4877-8904-C932FB2F33B5}" srcOrd="0" destOrd="0" presId="urn:microsoft.com/office/officeart/2005/8/layout/balance1"/>
    <dgm:cxn modelId="{443EB81A-806C-4639-8829-9C75010F8099}" type="presOf" srcId="{C9560AD8-1D21-4F38-B7BF-9DBB7FBCB134}" destId="{88858CE3-09D0-4ED0-8204-795168387DF7}" srcOrd="0" destOrd="0" presId="urn:microsoft.com/office/officeart/2005/8/layout/balance1"/>
    <dgm:cxn modelId="{A4EF7D0C-D373-460F-B584-C58C05AD5C3E}" type="presOf" srcId="{F67ABDFD-0567-4BB7-A6C4-700EFF147771}" destId="{E7FCFD56-AAF7-4789-9236-CFD0E4F3CD98}" srcOrd="0" destOrd="0" presId="urn:microsoft.com/office/officeart/2005/8/layout/balance1"/>
    <dgm:cxn modelId="{8E5AEA30-0DCF-455D-B364-FCD02915659B}" srcId="{5A92FE8C-5BDD-42F2-BA6A-7BC00685C5DA}" destId="{CE8F5462-AEAF-48C0-96C4-27B650DB6D1B}" srcOrd="3" destOrd="0" parTransId="{9C4388A2-84BB-427D-9CA0-9B8B7EE2D653}" sibTransId="{61363F23-5B03-464B-A664-C4EDD77B9205}"/>
    <dgm:cxn modelId="{38BEB031-4720-482F-BD40-8DED138AFC7F}" srcId="{CC373928-37A3-451F-8FC1-658A3FAF3A3A}" destId="{D5503432-5E0B-42DD-9799-AD5A86DF6175}" srcOrd="1" destOrd="0" parTransId="{DEEA4115-E1DA-449F-B3FC-F14EEF4ABCF0}" sibTransId="{B4A4B7B4-C26F-469B-8169-990A3FF42782}"/>
    <dgm:cxn modelId="{B1798104-42A9-4FAD-8201-DA7BCE2DA0C5}" srcId="{D5503432-5E0B-42DD-9799-AD5A86DF6175}" destId="{1AED97D7-71DC-40C1-AB31-41B3A3A90109}" srcOrd="0" destOrd="0" parTransId="{00F47FD4-736E-4FF1-A2F9-66282965179B}" sibTransId="{678C0EF7-DD08-4C4F-8CAF-9AD29B49D15D}"/>
    <dgm:cxn modelId="{E696BEDB-6960-4F71-B5FB-1FBB6F692873}" srcId="{D5503432-5E0B-42DD-9799-AD5A86DF6175}" destId="{F67ABDFD-0567-4BB7-A6C4-700EFF147771}" srcOrd="2" destOrd="0" parTransId="{94463EB2-B767-49C4-9107-2B164986BF5E}" sibTransId="{54E7D2C9-040C-490A-88FD-DBBFA13231B1}"/>
    <dgm:cxn modelId="{B615217C-8BC8-4041-ABAA-DDBDB287CD24}" type="presOf" srcId="{E0E03C06-251A-4F5E-BCED-30656B49B9A9}" destId="{E241FDF6-33AA-446F-9C2E-DE11F0DB45D7}" srcOrd="0" destOrd="0" presId="urn:microsoft.com/office/officeart/2005/8/layout/balance1"/>
    <dgm:cxn modelId="{06A2B57E-DFD1-4431-93DC-06038284B7DD}" type="presOf" srcId="{CC373928-37A3-451F-8FC1-658A3FAF3A3A}" destId="{AEA4308C-6C1C-442B-A4FE-BF6385BA543A}" srcOrd="0" destOrd="0" presId="urn:microsoft.com/office/officeart/2005/8/layout/balance1"/>
    <dgm:cxn modelId="{D0D2CD08-863D-4A00-B722-0EC32D1762B1}" srcId="{D5503432-5E0B-42DD-9799-AD5A86DF6175}" destId="{56A7A8E8-8C9A-425B-B30A-FE0D3851F170}" srcOrd="3" destOrd="0" parTransId="{DE8A5EAE-71AC-48B1-938B-5AF99E1E911B}" sibTransId="{D4C60E4A-13C9-43F5-9FAE-C0A790FAD997}"/>
    <dgm:cxn modelId="{05F36A77-7A2B-49D3-B2CF-37E1B71E7750}" srcId="{5A92FE8C-5BDD-42F2-BA6A-7BC00685C5DA}" destId="{E0E03C06-251A-4F5E-BCED-30656B49B9A9}" srcOrd="1" destOrd="0" parTransId="{8473C915-1CED-4F52-9FB5-999DE4D68971}" sibTransId="{83815F86-8E31-4834-A5D3-208558C570D7}"/>
    <dgm:cxn modelId="{6D110FA9-25B2-4FDD-9C25-93E725E2EC99}" type="presOf" srcId="{CE8F5462-AEAF-48C0-96C4-27B650DB6D1B}" destId="{AE84E8D9-FE05-443E-86E2-FD21BDAEF8E7}" srcOrd="0" destOrd="0" presId="urn:microsoft.com/office/officeart/2005/8/layout/balance1"/>
    <dgm:cxn modelId="{2483EAAB-60F2-49F6-945B-840484FFDE6B}" type="presOf" srcId="{D5503432-5E0B-42DD-9799-AD5A86DF6175}" destId="{78FB75A8-D58A-4F41-BCFF-FDE4192F2310}" srcOrd="0" destOrd="0" presId="urn:microsoft.com/office/officeart/2005/8/layout/balance1"/>
    <dgm:cxn modelId="{B69AC1B3-ADB4-4993-9882-0D062C3EBD09}" srcId="{5A92FE8C-5BDD-42F2-BA6A-7BC00685C5DA}" destId="{7764AED7-10B4-4BDB-A926-40C595ECB2D4}" srcOrd="2" destOrd="0" parTransId="{08F7845D-6F3B-4C66-A438-4CC08B5A1A7B}" sibTransId="{9299B764-8152-485B-8A9C-4170A6B36FD6}"/>
    <dgm:cxn modelId="{E48CF99C-861E-4C0F-A4A4-8CC908E5F86A}" srcId="{5A92FE8C-5BDD-42F2-BA6A-7BC00685C5DA}" destId="{C9560AD8-1D21-4F38-B7BF-9DBB7FBCB134}" srcOrd="0" destOrd="0" parTransId="{697FB040-5961-4400-B941-BA4EB8957911}" sibTransId="{1C231F22-5226-40F6-A53C-3F4514323F56}"/>
    <dgm:cxn modelId="{18E637BB-EAEB-4153-B4F8-5E7734644812}" srcId="{CC373928-37A3-451F-8FC1-658A3FAF3A3A}" destId="{5A92FE8C-5BDD-42F2-BA6A-7BC00685C5DA}" srcOrd="0" destOrd="0" parTransId="{8C446EF4-3306-454A-9BA0-94B782958D23}" sibTransId="{3F247DE4-06C6-47AD-A15F-8EDB4E22C7CB}"/>
    <dgm:cxn modelId="{5962D380-6B00-46DE-90EA-590FB2CB7C99}" type="presOf" srcId="{5A92FE8C-5BDD-42F2-BA6A-7BC00685C5DA}" destId="{EC9E5F7A-2523-4BE1-B13F-5E8E6568EA45}" srcOrd="0" destOrd="0" presId="urn:microsoft.com/office/officeart/2005/8/layout/balance1"/>
    <dgm:cxn modelId="{E3F22509-BBA4-482C-96EB-DFF5153E9BCE}" type="presOf" srcId="{7764AED7-10B4-4BDB-A926-40C595ECB2D4}" destId="{4A903CD0-CDF4-4FFC-A52B-5134D8D7AF5E}" srcOrd="0" destOrd="0" presId="urn:microsoft.com/office/officeart/2005/8/layout/balance1"/>
    <dgm:cxn modelId="{B650BEB6-BAB9-43C5-839C-0029B2073E0D}" srcId="{D5503432-5E0B-42DD-9799-AD5A86DF6175}" destId="{A1D1F9D5-66CF-4FC6-AB6F-32413DD5707D}" srcOrd="1" destOrd="0" parTransId="{583A4B55-04FE-4DE7-96FA-DD5AADF7AC25}" sibTransId="{AC9980B5-4665-4500-AEF9-3ADF2CBBE5A0}"/>
    <dgm:cxn modelId="{B6ECA7B8-7AD6-465E-A379-58FA9B79017F}" type="presParOf" srcId="{AEA4308C-6C1C-442B-A4FE-BF6385BA543A}" destId="{40B38F88-BBAA-4CDD-8B4F-D9C2CD0785B6}" srcOrd="0" destOrd="0" presId="urn:microsoft.com/office/officeart/2005/8/layout/balance1"/>
    <dgm:cxn modelId="{FD27627B-D3CB-441D-970C-989F7C2D3E52}" type="presParOf" srcId="{AEA4308C-6C1C-442B-A4FE-BF6385BA543A}" destId="{0BDA0CF0-8D79-4D6B-850E-1A6DFDE80732}" srcOrd="1" destOrd="0" presId="urn:microsoft.com/office/officeart/2005/8/layout/balance1"/>
    <dgm:cxn modelId="{A3D2F8B1-25B1-4CBC-A4DD-10D3399AEF72}" type="presParOf" srcId="{0BDA0CF0-8D79-4D6B-850E-1A6DFDE80732}" destId="{EC9E5F7A-2523-4BE1-B13F-5E8E6568EA45}" srcOrd="0" destOrd="0" presId="urn:microsoft.com/office/officeart/2005/8/layout/balance1"/>
    <dgm:cxn modelId="{C79D3FC4-E2C2-47FF-A724-A2484C3EA303}" type="presParOf" srcId="{0BDA0CF0-8D79-4D6B-850E-1A6DFDE80732}" destId="{78FB75A8-D58A-4F41-BCFF-FDE4192F2310}" srcOrd="1" destOrd="0" presId="urn:microsoft.com/office/officeart/2005/8/layout/balance1"/>
    <dgm:cxn modelId="{1D9FA52E-A1C7-406F-A592-DFE048C09DE5}" type="presParOf" srcId="{AEA4308C-6C1C-442B-A4FE-BF6385BA543A}" destId="{CAFF26DA-6DDF-43ED-BDA0-A911F14224D2}" srcOrd="2" destOrd="0" presId="urn:microsoft.com/office/officeart/2005/8/layout/balance1"/>
    <dgm:cxn modelId="{E284E985-9805-4FF2-BC52-69976EBD47F4}" type="presParOf" srcId="{CAFF26DA-6DDF-43ED-BDA0-A911F14224D2}" destId="{EF490466-ADC4-4670-8F45-476B606891D2}" srcOrd="0" destOrd="0" presId="urn:microsoft.com/office/officeart/2005/8/layout/balance1"/>
    <dgm:cxn modelId="{3CB2F0FA-93A0-41B5-8741-2B1159275323}" type="presParOf" srcId="{CAFF26DA-6DDF-43ED-BDA0-A911F14224D2}" destId="{3C594C6F-F263-4317-8EC8-090D18D8C57E}" srcOrd="1" destOrd="0" presId="urn:microsoft.com/office/officeart/2005/8/layout/balance1"/>
    <dgm:cxn modelId="{4BBD3105-7199-4605-9874-E931E4044D95}" type="presParOf" srcId="{CAFF26DA-6DDF-43ED-BDA0-A911F14224D2}" destId="{569FA714-1958-4AC6-A557-5C28752326F2}" srcOrd="2" destOrd="0" presId="urn:microsoft.com/office/officeart/2005/8/layout/balance1"/>
    <dgm:cxn modelId="{EC3CFFEA-5D9D-48FB-931A-1E5C82B058E6}" type="presParOf" srcId="{CAFF26DA-6DDF-43ED-BDA0-A911F14224D2}" destId="{4AAA4870-872E-4EAA-BE80-247DE24F5B03}" srcOrd="3" destOrd="0" presId="urn:microsoft.com/office/officeart/2005/8/layout/balance1"/>
    <dgm:cxn modelId="{91532705-2F3A-4E21-A050-CC0F80189236}" type="presParOf" srcId="{CAFF26DA-6DDF-43ED-BDA0-A911F14224D2}" destId="{FCB0524C-FA78-4157-89DA-BF5DC1AC4241}" srcOrd="4" destOrd="0" presId="urn:microsoft.com/office/officeart/2005/8/layout/balance1"/>
    <dgm:cxn modelId="{B66A5DFD-665D-4809-BC13-5D0EE0F9B2E3}" type="presParOf" srcId="{CAFF26DA-6DDF-43ED-BDA0-A911F14224D2}" destId="{E7FCFD56-AAF7-4789-9236-CFD0E4F3CD98}" srcOrd="5" destOrd="0" presId="urn:microsoft.com/office/officeart/2005/8/layout/balance1"/>
    <dgm:cxn modelId="{00DEE1B8-5E11-427A-9B68-10F06B206A28}" type="presParOf" srcId="{CAFF26DA-6DDF-43ED-BDA0-A911F14224D2}" destId="{5A62ABD4-D3C7-4877-8904-C932FB2F33B5}" srcOrd="6" destOrd="0" presId="urn:microsoft.com/office/officeart/2005/8/layout/balance1"/>
    <dgm:cxn modelId="{EF878D05-0FF2-4795-A722-4E56BDE63FA4}" type="presParOf" srcId="{CAFF26DA-6DDF-43ED-BDA0-A911F14224D2}" destId="{88858CE3-09D0-4ED0-8204-795168387DF7}" srcOrd="7" destOrd="0" presId="urn:microsoft.com/office/officeart/2005/8/layout/balance1"/>
    <dgm:cxn modelId="{CA4B0A95-DDA7-41F0-BB51-2E8940982813}" type="presParOf" srcId="{CAFF26DA-6DDF-43ED-BDA0-A911F14224D2}" destId="{E241FDF6-33AA-446F-9C2E-DE11F0DB45D7}" srcOrd="8" destOrd="0" presId="urn:microsoft.com/office/officeart/2005/8/layout/balance1"/>
    <dgm:cxn modelId="{4670FBB1-4280-4C97-94DE-91A1A225F018}" type="presParOf" srcId="{CAFF26DA-6DDF-43ED-BDA0-A911F14224D2}" destId="{4A903CD0-CDF4-4FFC-A52B-5134D8D7AF5E}" srcOrd="9" destOrd="0" presId="urn:microsoft.com/office/officeart/2005/8/layout/balance1"/>
    <dgm:cxn modelId="{0E604F96-DCE5-410B-81FA-F7B6CA3D42CC}" type="presParOf" srcId="{CAFF26DA-6DDF-43ED-BDA0-A911F14224D2}" destId="{AE84E8D9-FE05-443E-86E2-FD21BDAEF8E7}" srcOrd="10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66B7DB-74E7-4DD2-B6A4-B16F0EEACFEA}" type="doc">
      <dgm:prSet loTypeId="urn:microsoft.com/office/officeart/2005/8/layout/lProcess2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91C5C06-788B-4681-B24A-20284D30ABD8}">
      <dgm:prSet phldrT="[文本]"/>
      <dgm:spPr/>
      <dgm:t>
        <a:bodyPr/>
        <a:lstStyle/>
        <a:p>
          <a:r>
            <a:rPr lang="en-US" altLang="zh-CN" dirty="0" smtClean="0"/>
            <a:t>Mashup generator</a:t>
          </a:r>
          <a:endParaRPr lang="zh-CN" altLang="en-US" dirty="0"/>
        </a:p>
      </dgm:t>
    </dgm:pt>
    <dgm:pt modelId="{EA604159-9A27-4564-88ED-76F384A30EE2}" type="parTrans" cxnId="{D54A2148-51E7-4DA3-9953-164AF09AFE19}">
      <dgm:prSet/>
      <dgm:spPr/>
      <dgm:t>
        <a:bodyPr/>
        <a:lstStyle/>
        <a:p>
          <a:endParaRPr lang="zh-CN" altLang="en-US"/>
        </a:p>
      </dgm:t>
    </dgm:pt>
    <dgm:pt modelId="{9A687326-F5DE-4871-8A2F-6D28E05301A4}" type="sibTrans" cxnId="{D54A2148-51E7-4DA3-9953-164AF09AFE19}">
      <dgm:prSet/>
      <dgm:spPr/>
      <dgm:t>
        <a:bodyPr/>
        <a:lstStyle/>
        <a:p>
          <a:endParaRPr lang="zh-CN" altLang="en-US"/>
        </a:p>
      </dgm:t>
    </dgm:pt>
    <dgm:pt modelId="{36A17B02-FB14-476F-A7E5-C97FF1483318}">
      <dgm:prSet phldrT="[文本]"/>
      <dgm:spPr/>
      <dgm:t>
        <a:bodyPr/>
        <a:lstStyle/>
        <a:p>
          <a:r>
            <a:rPr lang="en-US" altLang="zh-CN" dirty="0" smtClean="0"/>
            <a:t>OWL-S based service repository</a:t>
          </a:r>
          <a:endParaRPr lang="zh-CN" altLang="en-US" dirty="0"/>
        </a:p>
      </dgm:t>
    </dgm:pt>
    <dgm:pt modelId="{CA19F5D7-4ED6-416E-848E-1EB4B3CD4F3C}" type="parTrans" cxnId="{1D018B07-5425-4839-BEA8-F6114180EF16}">
      <dgm:prSet/>
      <dgm:spPr/>
      <dgm:t>
        <a:bodyPr/>
        <a:lstStyle/>
        <a:p>
          <a:endParaRPr lang="zh-CN" altLang="en-US"/>
        </a:p>
      </dgm:t>
    </dgm:pt>
    <dgm:pt modelId="{C9977BBA-F4D4-4975-8410-9214A2A53D6A}" type="sibTrans" cxnId="{1D018B07-5425-4839-BEA8-F6114180EF16}">
      <dgm:prSet/>
      <dgm:spPr/>
      <dgm:t>
        <a:bodyPr/>
        <a:lstStyle/>
        <a:p>
          <a:endParaRPr lang="zh-CN" altLang="en-US"/>
        </a:p>
      </dgm:t>
    </dgm:pt>
    <dgm:pt modelId="{37A2E061-E50F-4A02-A0AA-EE1BD93AE6AF}">
      <dgm:prSet phldrT="[文本]"/>
      <dgm:spPr/>
      <dgm:t>
        <a:bodyPr/>
        <a:lstStyle/>
        <a:p>
          <a:r>
            <a:rPr lang="en-US" altLang="zh-CN" dirty="0" smtClean="0"/>
            <a:t>Mobile app generator</a:t>
          </a:r>
          <a:endParaRPr lang="zh-CN" altLang="en-US" dirty="0"/>
        </a:p>
      </dgm:t>
    </dgm:pt>
    <dgm:pt modelId="{1E07F91D-6F24-4A4A-AB6B-F0A0367BB7CB}" type="parTrans" cxnId="{E6811506-B484-49D6-9824-D8891F289E9F}">
      <dgm:prSet/>
      <dgm:spPr/>
      <dgm:t>
        <a:bodyPr/>
        <a:lstStyle/>
        <a:p>
          <a:endParaRPr lang="zh-CN" altLang="en-US"/>
        </a:p>
      </dgm:t>
    </dgm:pt>
    <dgm:pt modelId="{2A1CA5E0-2FFD-4FB1-A06D-0F572A7ABFFB}" type="sibTrans" cxnId="{E6811506-B484-49D6-9824-D8891F289E9F}">
      <dgm:prSet/>
      <dgm:spPr/>
      <dgm:t>
        <a:bodyPr/>
        <a:lstStyle/>
        <a:p>
          <a:endParaRPr lang="zh-CN" altLang="en-US"/>
        </a:p>
      </dgm:t>
    </dgm:pt>
    <dgm:pt modelId="{A2FE1C29-5A55-454E-A34C-FB299621EBA4}">
      <dgm:prSet phldrT="[文本]"/>
      <dgm:spPr/>
      <dgm:t>
        <a:bodyPr/>
        <a:lstStyle/>
        <a:p>
          <a:r>
            <a:rPr lang="en-US" altLang="zh-CN" dirty="0" smtClean="0"/>
            <a:t>Mashup interpreter</a:t>
          </a:r>
          <a:endParaRPr lang="zh-CN" altLang="en-US" dirty="0"/>
        </a:p>
      </dgm:t>
    </dgm:pt>
    <dgm:pt modelId="{5CDA620F-7233-463E-82A1-527D571B8A9F}" type="parTrans" cxnId="{1476D189-28ED-4E4A-97FE-426C276DE44D}">
      <dgm:prSet/>
      <dgm:spPr/>
      <dgm:t>
        <a:bodyPr/>
        <a:lstStyle/>
        <a:p>
          <a:endParaRPr lang="zh-CN" altLang="en-US"/>
        </a:p>
      </dgm:t>
    </dgm:pt>
    <dgm:pt modelId="{6347E2BA-C725-466B-96E4-D0381FBAD4BB}" type="sibTrans" cxnId="{1476D189-28ED-4E4A-97FE-426C276DE44D}">
      <dgm:prSet/>
      <dgm:spPr/>
      <dgm:t>
        <a:bodyPr/>
        <a:lstStyle/>
        <a:p>
          <a:endParaRPr lang="zh-CN" altLang="en-US"/>
        </a:p>
      </dgm:t>
    </dgm:pt>
    <dgm:pt modelId="{F3BC40A1-98A4-4D82-8CDA-AA0BC574B382}">
      <dgm:prSet phldrT="[文本]"/>
      <dgm:spPr/>
      <dgm:t>
        <a:bodyPr/>
        <a:lstStyle/>
        <a:p>
          <a:r>
            <a:rPr lang="en-US" altLang="zh-CN" dirty="0" smtClean="0"/>
            <a:t>Execution engine</a:t>
          </a:r>
          <a:endParaRPr lang="zh-CN" altLang="en-US" dirty="0"/>
        </a:p>
      </dgm:t>
    </dgm:pt>
    <dgm:pt modelId="{93F6AA69-C6A0-4804-9BE0-604D32FB7107}" type="parTrans" cxnId="{D0DC2CD5-7329-4439-BF80-423C56F58250}">
      <dgm:prSet/>
      <dgm:spPr/>
      <dgm:t>
        <a:bodyPr/>
        <a:lstStyle/>
        <a:p>
          <a:endParaRPr lang="zh-CN" altLang="en-US"/>
        </a:p>
      </dgm:t>
    </dgm:pt>
    <dgm:pt modelId="{0B4B33D6-AC73-4152-97B9-6D935222D132}" type="sibTrans" cxnId="{D0DC2CD5-7329-4439-BF80-423C56F58250}">
      <dgm:prSet/>
      <dgm:spPr/>
      <dgm:t>
        <a:bodyPr/>
        <a:lstStyle/>
        <a:p>
          <a:endParaRPr lang="zh-CN" altLang="en-US"/>
        </a:p>
      </dgm:t>
    </dgm:pt>
    <dgm:pt modelId="{A6DA08CB-9F63-41EE-B9DC-28793A4BDF2D}">
      <dgm:prSet phldrT="[文本]"/>
      <dgm:spPr/>
      <dgm:t>
        <a:bodyPr vert="horz"/>
        <a:lstStyle/>
        <a:p>
          <a:r>
            <a:rPr lang="en-US" altLang="zh-CN" dirty="0" smtClean="0"/>
            <a:t>Recommendation module</a:t>
          </a:r>
          <a:endParaRPr lang="zh-CN" altLang="en-US" dirty="0"/>
        </a:p>
      </dgm:t>
    </dgm:pt>
    <dgm:pt modelId="{B539A5A9-C45A-41FF-9E05-D613F75CF85B}" type="parTrans" cxnId="{CBEE182F-9680-453F-85EF-6C606AFC88ED}">
      <dgm:prSet/>
      <dgm:spPr/>
      <dgm:t>
        <a:bodyPr/>
        <a:lstStyle/>
        <a:p>
          <a:endParaRPr lang="zh-CN" altLang="en-US"/>
        </a:p>
      </dgm:t>
    </dgm:pt>
    <dgm:pt modelId="{EEC06314-07A3-4157-9FEC-CA5F1EA5BC78}" type="sibTrans" cxnId="{CBEE182F-9680-453F-85EF-6C606AFC88ED}">
      <dgm:prSet/>
      <dgm:spPr/>
      <dgm:t>
        <a:bodyPr/>
        <a:lstStyle/>
        <a:p>
          <a:endParaRPr lang="zh-CN" altLang="en-US"/>
        </a:p>
      </dgm:t>
    </dgm:pt>
    <dgm:pt modelId="{A85947EB-DFB5-496B-87C5-BF7A67226A91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0C8D1556-C2CF-489D-A5AE-00BFF1800CFB}" type="parTrans" cxnId="{387ED06C-9CDD-4CA3-9854-FB2173753593}">
      <dgm:prSet/>
      <dgm:spPr/>
      <dgm:t>
        <a:bodyPr/>
        <a:lstStyle/>
        <a:p>
          <a:endParaRPr lang="zh-CN" altLang="en-US"/>
        </a:p>
      </dgm:t>
    </dgm:pt>
    <dgm:pt modelId="{0DE44863-071B-4294-93B4-C95F973C56E0}" type="sibTrans" cxnId="{387ED06C-9CDD-4CA3-9854-FB2173753593}">
      <dgm:prSet/>
      <dgm:spPr/>
      <dgm:t>
        <a:bodyPr/>
        <a:lstStyle/>
        <a:p>
          <a:endParaRPr lang="zh-CN" altLang="en-US"/>
        </a:p>
      </dgm:t>
    </dgm:pt>
    <dgm:pt modelId="{85AD10F9-E99D-4FA6-AE47-BBDCDB5D9AFC}">
      <dgm:prSet phldrT="[文本]"/>
      <dgm:spPr/>
      <dgm:t>
        <a:bodyPr/>
        <a:lstStyle/>
        <a:p>
          <a:r>
            <a:rPr lang="en-US" altLang="zh-CN" dirty="0" smtClean="0"/>
            <a:t>App complier</a:t>
          </a:r>
          <a:endParaRPr lang="zh-CN" altLang="en-US" dirty="0"/>
        </a:p>
      </dgm:t>
    </dgm:pt>
    <dgm:pt modelId="{87962335-C5E5-4298-A37F-D48A401E88A0}" type="parTrans" cxnId="{FF97822F-CFA6-41A6-A4F9-F42E2DF533BF}">
      <dgm:prSet/>
      <dgm:spPr/>
    </dgm:pt>
    <dgm:pt modelId="{6033A5F2-0B63-4C79-B070-C04A67FDAB41}" type="sibTrans" cxnId="{FF97822F-CFA6-41A6-A4F9-F42E2DF533BF}">
      <dgm:prSet/>
      <dgm:spPr/>
    </dgm:pt>
    <dgm:pt modelId="{CB6A14EB-1D0A-4650-B30B-13F0D35681A0}" type="pres">
      <dgm:prSet presAssocID="{3366B7DB-74E7-4DD2-B6A4-B16F0EEACFE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B399F3-1AEA-4907-8E73-BFD835CB3045}" type="pres">
      <dgm:prSet presAssocID="{591C5C06-788B-4681-B24A-20284D30ABD8}" presName="compNode" presStyleCnt="0"/>
      <dgm:spPr/>
      <dgm:t>
        <a:bodyPr/>
        <a:lstStyle/>
        <a:p>
          <a:endParaRPr lang="zh-CN" altLang="en-US"/>
        </a:p>
      </dgm:t>
    </dgm:pt>
    <dgm:pt modelId="{DD082917-BCAA-48DC-8FF6-5DC5F4979D30}" type="pres">
      <dgm:prSet presAssocID="{591C5C06-788B-4681-B24A-20284D30ABD8}" presName="aNode" presStyleLbl="bgShp" presStyleIdx="0" presStyleCnt="2"/>
      <dgm:spPr/>
      <dgm:t>
        <a:bodyPr/>
        <a:lstStyle/>
        <a:p>
          <a:endParaRPr lang="zh-CN" altLang="en-US"/>
        </a:p>
      </dgm:t>
    </dgm:pt>
    <dgm:pt modelId="{A0077F79-F08F-4865-8016-0A245E6D2D3A}" type="pres">
      <dgm:prSet presAssocID="{591C5C06-788B-4681-B24A-20284D30ABD8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F8B05348-1145-4C5F-A594-B747E7C8EF23}" type="pres">
      <dgm:prSet presAssocID="{591C5C06-788B-4681-B24A-20284D30ABD8}" presName="compChildNode" presStyleCnt="0"/>
      <dgm:spPr/>
      <dgm:t>
        <a:bodyPr/>
        <a:lstStyle/>
        <a:p>
          <a:endParaRPr lang="zh-CN" altLang="en-US"/>
        </a:p>
      </dgm:t>
    </dgm:pt>
    <dgm:pt modelId="{BC29DD91-813A-4641-8B60-EFEA9BCFBA2E}" type="pres">
      <dgm:prSet presAssocID="{591C5C06-788B-4681-B24A-20284D30ABD8}" presName="theInnerList" presStyleCnt="0"/>
      <dgm:spPr/>
      <dgm:t>
        <a:bodyPr/>
        <a:lstStyle/>
        <a:p>
          <a:endParaRPr lang="zh-CN" altLang="en-US"/>
        </a:p>
      </dgm:t>
    </dgm:pt>
    <dgm:pt modelId="{0D003457-2B56-41F2-98DD-7BA281BC1F85}" type="pres">
      <dgm:prSet presAssocID="{A85947EB-DFB5-496B-87C5-BF7A67226A91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F95BF-333F-4FBE-A660-4F890B2CE3C5}" type="pres">
      <dgm:prSet presAssocID="{A85947EB-DFB5-496B-87C5-BF7A67226A91}" presName="aSpace2" presStyleCnt="0"/>
      <dgm:spPr/>
      <dgm:t>
        <a:bodyPr/>
        <a:lstStyle/>
        <a:p>
          <a:endParaRPr lang="zh-CN" altLang="en-US"/>
        </a:p>
      </dgm:t>
    </dgm:pt>
    <dgm:pt modelId="{52C5047B-2D78-4F3C-8682-9FE4206BA6E3}" type="pres">
      <dgm:prSet presAssocID="{36A17B02-FB14-476F-A7E5-C97FF1483318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0E3CFD-28F5-4F32-8D11-E43ADC3349EA}" type="pres">
      <dgm:prSet presAssocID="{36A17B02-FB14-476F-A7E5-C97FF1483318}" presName="aSpace2" presStyleCnt="0"/>
      <dgm:spPr/>
      <dgm:t>
        <a:bodyPr/>
        <a:lstStyle/>
        <a:p>
          <a:endParaRPr lang="zh-CN" altLang="en-US"/>
        </a:p>
      </dgm:t>
    </dgm:pt>
    <dgm:pt modelId="{9F8DF86A-6774-4AC0-872C-09950560453E}" type="pres">
      <dgm:prSet presAssocID="{A6DA08CB-9F63-41EE-B9DC-28793A4BDF2D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BEB901-898D-445C-9E2E-E80B70A4C707}" type="pres">
      <dgm:prSet presAssocID="{591C5C06-788B-4681-B24A-20284D30ABD8}" presName="aSpace" presStyleCnt="0"/>
      <dgm:spPr/>
      <dgm:t>
        <a:bodyPr/>
        <a:lstStyle/>
        <a:p>
          <a:endParaRPr lang="zh-CN" altLang="en-US"/>
        </a:p>
      </dgm:t>
    </dgm:pt>
    <dgm:pt modelId="{7CB7AD5F-3C40-476B-A0B6-A80928AF878A}" type="pres">
      <dgm:prSet presAssocID="{37A2E061-E50F-4A02-A0AA-EE1BD93AE6AF}" presName="compNode" presStyleCnt="0"/>
      <dgm:spPr/>
      <dgm:t>
        <a:bodyPr/>
        <a:lstStyle/>
        <a:p>
          <a:endParaRPr lang="zh-CN" altLang="en-US"/>
        </a:p>
      </dgm:t>
    </dgm:pt>
    <dgm:pt modelId="{AAF6CDB5-EB11-49D8-9697-CCA1A0B527CB}" type="pres">
      <dgm:prSet presAssocID="{37A2E061-E50F-4A02-A0AA-EE1BD93AE6AF}" presName="aNode" presStyleLbl="bgShp" presStyleIdx="1" presStyleCnt="2"/>
      <dgm:spPr/>
      <dgm:t>
        <a:bodyPr/>
        <a:lstStyle/>
        <a:p>
          <a:endParaRPr lang="zh-CN" altLang="en-US"/>
        </a:p>
      </dgm:t>
    </dgm:pt>
    <dgm:pt modelId="{E0FE0235-6496-4EF4-BB37-4B397F60668C}" type="pres">
      <dgm:prSet presAssocID="{37A2E061-E50F-4A02-A0AA-EE1BD93AE6AF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74AAFC14-4C3B-473D-A10B-F71AC6F7222D}" type="pres">
      <dgm:prSet presAssocID="{37A2E061-E50F-4A02-A0AA-EE1BD93AE6AF}" presName="compChildNode" presStyleCnt="0"/>
      <dgm:spPr/>
      <dgm:t>
        <a:bodyPr/>
        <a:lstStyle/>
        <a:p>
          <a:endParaRPr lang="zh-CN" altLang="en-US"/>
        </a:p>
      </dgm:t>
    </dgm:pt>
    <dgm:pt modelId="{26369A7E-471F-4DD9-B38E-E15AF29B0E38}" type="pres">
      <dgm:prSet presAssocID="{37A2E061-E50F-4A02-A0AA-EE1BD93AE6AF}" presName="theInnerList" presStyleCnt="0"/>
      <dgm:spPr/>
      <dgm:t>
        <a:bodyPr/>
        <a:lstStyle/>
        <a:p>
          <a:endParaRPr lang="zh-CN" altLang="en-US"/>
        </a:p>
      </dgm:t>
    </dgm:pt>
    <dgm:pt modelId="{DEBBF5EB-40D5-471E-B12C-500582DFCDBF}" type="pres">
      <dgm:prSet presAssocID="{A2FE1C29-5A55-454E-A34C-FB299621EBA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DE1A0-0375-4EF5-9386-944DB14D88D9}" type="pres">
      <dgm:prSet presAssocID="{A2FE1C29-5A55-454E-A34C-FB299621EBA4}" presName="aSpace2" presStyleCnt="0"/>
      <dgm:spPr/>
      <dgm:t>
        <a:bodyPr/>
        <a:lstStyle/>
        <a:p>
          <a:endParaRPr lang="zh-CN" altLang="en-US"/>
        </a:p>
      </dgm:t>
    </dgm:pt>
    <dgm:pt modelId="{581A0861-2457-4862-9C8B-04B83C7298BE}" type="pres">
      <dgm:prSet presAssocID="{85AD10F9-E99D-4FA6-AE47-BBDCDB5D9AF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2E5F4-5CB1-446A-9583-5BC1A6ACA4D9}" type="pres">
      <dgm:prSet presAssocID="{85AD10F9-E99D-4FA6-AE47-BBDCDB5D9AFC}" presName="aSpace2" presStyleCnt="0"/>
      <dgm:spPr/>
      <dgm:t>
        <a:bodyPr/>
        <a:lstStyle/>
        <a:p>
          <a:endParaRPr lang="zh-CN" altLang="en-US"/>
        </a:p>
      </dgm:t>
    </dgm:pt>
    <dgm:pt modelId="{EBF4F538-3521-4A7A-9178-48371C91E9F7}" type="pres">
      <dgm:prSet presAssocID="{F3BC40A1-98A4-4D82-8CDA-AA0BC574B382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018B07-5425-4839-BEA8-F6114180EF16}" srcId="{591C5C06-788B-4681-B24A-20284D30ABD8}" destId="{36A17B02-FB14-476F-A7E5-C97FF1483318}" srcOrd="1" destOrd="0" parTransId="{CA19F5D7-4ED6-416E-848E-1EB4B3CD4F3C}" sibTransId="{C9977BBA-F4D4-4975-8410-9214A2A53D6A}"/>
    <dgm:cxn modelId="{CBEE182F-9680-453F-85EF-6C606AFC88ED}" srcId="{591C5C06-788B-4681-B24A-20284D30ABD8}" destId="{A6DA08CB-9F63-41EE-B9DC-28793A4BDF2D}" srcOrd="2" destOrd="0" parTransId="{B539A5A9-C45A-41FF-9E05-D613F75CF85B}" sibTransId="{EEC06314-07A3-4157-9FEC-CA5F1EA5BC78}"/>
    <dgm:cxn modelId="{FF97822F-CFA6-41A6-A4F9-F42E2DF533BF}" srcId="{37A2E061-E50F-4A02-A0AA-EE1BD93AE6AF}" destId="{85AD10F9-E99D-4FA6-AE47-BBDCDB5D9AFC}" srcOrd="1" destOrd="0" parTransId="{87962335-C5E5-4298-A37F-D48A401E88A0}" sibTransId="{6033A5F2-0B63-4C79-B070-C04A67FDAB41}"/>
    <dgm:cxn modelId="{DF785B35-E5C1-4E72-B04D-62CE02F380DE}" type="presOf" srcId="{3366B7DB-74E7-4DD2-B6A4-B16F0EEACFEA}" destId="{CB6A14EB-1D0A-4650-B30B-13F0D35681A0}" srcOrd="0" destOrd="0" presId="urn:microsoft.com/office/officeart/2005/8/layout/lProcess2"/>
    <dgm:cxn modelId="{D54A2148-51E7-4DA3-9953-164AF09AFE19}" srcId="{3366B7DB-74E7-4DD2-B6A4-B16F0EEACFEA}" destId="{591C5C06-788B-4681-B24A-20284D30ABD8}" srcOrd="0" destOrd="0" parTransId="{EA604159-9A27-4564-88ED-76F384A30EE2}" sibTransId="{9A687326-F5DE-4871-8A2F-6D28E05301A4}"/>
    <dgm:cxn modelId="{E6811506-B484-49D6-9824-D8891F289E9F}" srcId="{3366B7DB-74E7-4DD2-B6A4-B16F0EEACFEA}" destId="{37A2E061-E50F-4A02-A0AA-EE1BD93AE6AF}" srcOrd="1" destOrd="0" parTransId="{1E07F91D-6F24-4A4A-AB6B-F0A0367BB7CB}" sibTransId="{2A1CA5E0-2FFD-4FB1-A06D-0F572A7ABFFB}"/>
    <dgm:cxn modelId="{AAC16736-8E43-4ECE-A65A-A4F563E6C3B3}" type="presOf" srcId="{37A2E061-E50F-4A02-A0AA-EE1BD93AE6AF}" destId="{E0FE0235-6496-4EF4-BB37-4B397F60668C}" srcOrd="1" destOrd="0" presId="urn:microsoft.com/office/officeart/2005/8/layout/lProcess2"/>
    <dgm:cxn modelId="{99CF8046-B371-47E0-A57E-0AEAB6B611A2}" type="presOf" srcId="{85AD10F9-E99D-4FA6-AE47-BBDCDB5D9AFC}" destId="{581A0861-2457-4862-9C8B-04B83C7298BE}" srcOrd="0" destOrd="0" presId="urn:microsoft.com/office/officeart/2005/8/layout/lProcess2"/>
    <dgm:cxn modelId="{38142702-2243-4ADC-B733-8581CF04B4FD}" type="presOf" srcId="{591C5C06-788B-4681-B24A-20284D30ABD8}" destId="{A0077F79-F08F-4865-8016-0A245E6D2D3A}" srcOrd="1" destOrd="0" presId="urn:microsoft.com/office/officeart/2005/8/layout/lProcess2"/>
    <dgm:cxn modelId="{A375A293-7013-4A27-A8A9-C0EF2AB205D1}" type="presOf" srcId="{A2FE1C29-5A55-454E-A34C-FB299621EBA4}" destId="{DEBBF5EB-40D5-471E-B12C-500582DFCDBF}" srcOrd="0" destOrd="0" presId="urn:microsoft.com/office/officeart/2005/8/layout/lProcess2"/>
    <dgm:cxn modelId="{5EF59A42-6949-4213-8D1C-6B90584AC213}" type="presOf" srcId="{A85947EB-DFB5-496B-87C5-BF7A67226A91}" destId="{0D003457-2B56-41F2-98DD-7BA281BC1F85}" srcOrd="0" destOrd="0" presId="urn:microsoft.com/office/officeart/2005/8/layout/lProcess2"/>
    <dgm:cxn modelId="{387ED06C-9CDD-4CA3-9854-FB2173753593}" srcId="{591C5C06-788B-4681-B24A-20284D30ABD8}" destId="{A85947EB-DFB5-496B-87C5-BF7A67226A91}" srcOrd="0" destOrd="0" parTransId="{0C8D1556-C2CF-489D-A5AE-00BFF1800CFB}" sibTransId="{0DE44863-071B-4294-93B4-C95F973C56E0}"/>
    <dgm:cxn modelId="{6CA69DEC-2388-46AD-8730-C0F14108BE35}" type="presOf" srcId="{591C5C06-788B-4681-B24A-20284D30ABD8}" destId="{DD082917-BCAA-48DC-8FF6-5DC5F4979D30}" srcOrd="0" destOrd="0" presId="urn:microsoft.com/office/officeart/2005/8/layout/lProcess2"/>
    <dgm:cxn modelId="{5F02DEFB-7972-4DA0-B4D6-457E7433BAED}" type="presOf" srcId="{37A2E061-E50F-4A02-A0AA-EE1BD93AE6AF}" destId="{AAF6CDB5-EB11-49D8-9697-CCA1A0B527CB}" srcOrd="0" destOrd="0" presId="urn:microsoft.com/office/officeart/2005/8/layout/lProcess2"/>
    <dgm:cxn modelId="{99FFF146-C705-4884-8F94-B6C119D6DAF6}" type="presOf" srcId="{A6DA08CB-9F63-41EE-B9DC-28793A4BDF2D}" destId="{9F8DF86A-6774-4AC0-872C-09950560453E}" srcOrd="0" destOrd="0" presId="urn:microsoft.com/office/officeart/2005/8/layout/lProcess2"/>
    <dgm:cxn modelId="{BF30DEE9-74A1-4981-8229-7DB698649349}" type="presOf" srcId="{36A17B02-FB14-476F-A7E5-C97FF1483318}" destId="{52C5047B-2D78-4F3C-8682-9FE4206BA6E3}" srcOrd="0" destOrd="0" presId="urn:microsoft.com/office/officeart/2005/8/layout/lProcess2"/>
    <dgm:cxn modelId="{6A680B0D-0381-45D0-98C3-84C2DF3E0722}" type="presOf" srcId="{F3BC40A1-98A4-4D82-8CDA-AA0BC574B382}" destId="{EBF4F538-3521-4A7A-9178-48371C91E9F7}" srcOrd="0" destOrd="0" presId="urn:microsoft.com/office/officeart/2005/8/layout/lProcess2"/>
    <dgm:cxn modelId="{1476D189-28ED-4E4A-97FE-426C276DE44D}" srcId="{37A2E061-E50F-4A02-A0AA-EE1BD93AE6AF}" destId="{A2FE1C29-5A55-454E-A34C-FB299621EBA4}" srcOrd="0" destOrd="0" parTransId="{5CDA620F-7233-463E-82A1-527D571B8A9F}" sibTransId="{6347E2BA-C725-466B-96E4-D0381FBAD4BB}"/>
    <dgm:cxn modelId="{D0DC2CD5-7329-4439-BF80-423C56F58250}" srcId="{37A2E061-E50F-4A02-A0AA-EE1BD93AE6AF}" destId="{F3BC40A1-98A4-4D82-8CDA-AA0BC574B382}" srcOrd="2" destOrd="0" parTransId="{93F6AA69-C6A0-4804-9BE0-604D32FB7107}" sibTransId="{0B4B33D6-AC73-4152-97B9-6D935222D132}"/>
    <dgm:cxn modelId="{853E8D9A-E327-48B7-A1F4-FACAA572EF66}" type="presParOf" srcId="{CB6A14EB-1D0A-4650-B30B-13F0D35681A0}" destId="{B0B399F3-1AEA-4907-8E73-BFD835CB3045}" srcOrd="0" destOrd="0" presId="urn:microsoft.com/office/officeart/2005/8/layout/lProcess2"/>
    <dgm:cxn modelId="{DFD5804A-FB56-4146-BE09-BC3DB0B425A0}" type="presParOf" srcId="{B0B399F3-1AEA-4907-8E73-BFD835CB3045}" destId="{DD082917-BCAA-48DC-8FF6-5DC5F4979D30}" srcOrd="0" destOrd="0" presId="urn:microsoft.com/office/officeart/2005/8/layout/lProcess2"/>
    <dgm:cxn modelId="{B21B5A7B-3460-44C1-9012-F63C10854A1C}" type="presParOf" srcId="{B0B399F3-1AEA-4907-8E73-BFD835CB3045}" destId="{A0077F79-F08F-4865-8016-0A245E6D2D3A}" srcOrd="1" destOrd="0" presId="urn:microsoft.com/office/officeart/2005/8/layout/lProcess2"/>
    <dgm:cxn modelId="{3D7B1892-57AD-4186-B54B-09A9B6155654}" type="presParOf" srcId="{B0B399F3-1AEA-4907-8E73-BFD835CB3045}" destId="{F8B05348-1145-4C5F-A594-B747E7C8EF23}" srcOrd="2" destOrd="0" presId="urn:microsoft.com/office/officeart/2005/8/layout/lProcess2"/>
    <dgm:cxn modelId="{C5B0165B-6E24-44D3-AEA6-7A7E9B871698}" type="presParOf" srcId="{F8B05348-1145-4C5F-A594-B747E7C8EF23}" destId="{BC29DD91-813A-4641-8B60-EFEA9BCFBA2E}" srcOrd="0" destOrd="0" presId="urn:microsoft.com/office/officeart/2005/8/layout/lProcess2"/>
    <dgm:cxn modelId="{3FD2A034-8903-47B4-ACAD-A9A43EDD80F7}" type="presParOf" srcId="{BC29DD91-813A-4641-8B60-EFEA9BCFBA2E}" destId="{0D003457-2B56-41F2-98DD-7BA281BC1F85}" srcOrd="0" destOrd="0" presId="urn:microsoft.com/office/officeart/2005/8/layout/lProcess2"/>
    <dgm:cxn modelId="{51B89F6E-4F24-4658-971E-650EE833CB91}" type="presParOf" srcId="{BC29DD91-813A-4641-8B60-EFEA9BCFBA2E}" destId="{E41F95BF-333F-4FBE-A660-4F890B2CE3C5}" srcOrd="1" destOrd="0" presId="urn:microsoft.com/office/officeart/2005/8/layout/lProcess2"/>
    <dgm:cxn modelId="{0A70B942-87F7-45F4-8497-94843A77A319}" type="presParOf" srcId="{BC29DD91-813A-4641-8B60-EFEA9BCFBA2E}" destId="{52C5047B-2D78-4F3C-8682-9FE4206BA6E3}" srcOrd="2" destOrd="0" presId="urn:microsoft.com/office/officeart/2005/8/layout/lProcess2"/>
    <dgm:cxn modelId="{8AD82D33-C4EF-4F47-A77E-A6308909EE1E}" type="presParOf" srcId="{BC29DD91-813A-4641-8B60-EFEA9BCFBA2E}" destId="{A50E3CFD-28F5-4F32-8D11-E43ADC3349EA}" srcOrd="3" destOrd="0" presId="urn:microsoft.com/office/officeart/2005/8/layout/lProcess2"/>
    <dgm:cxn modelId="{D02C7171-1C1E-4063-86EF-D97CA508FA68}" type="presParOf" srcId="{BC29DD91-813A-4641-8B60-EFEA9BCFBA2E}" destId="{9F8DF86A-6774-4AC0-872C-09950560453E}" srcOrd="4" destOrd="0" presId="urn:microsoft.com/office/officeart/2005/8/layout/lProcess2"/>
    <dgm:cxn modelId="{9DA1B3BB-D761-47AA-A9CC-7CA465F0833A}" type="presParOf" srcId="{CB6A14EB-1D0A-4650-B30B-13F0D35681A0}" destId="{2EBEB901-898D-445C-9E2E-E80B70A4C707}" srcOrd="1" destOrd="0" presId="urn:microsoft.com/office/officeart/2005/8/layout/lProcess2"/>
    <dgm:cxn modelId="{384DE4DC-62DB-466D-9A0E-D391BF483F81}" type="presParOf" srcId="{CB6A14EB-1D0A-4650-B30B-13F0D35681A0}" destId="{7CB7AD5F-3C40-476B-A0B6-A80928AF878A}" srcOrd="2" destOrd="0" presId="urn:microsoft.com/office/officeart/2005/8/layout/lProcess2"/>
    <dgm:cxn modelId="{B300468E-7D9A-4870-8696-62536C1324B5}" type="presParOf" srcId="{7CB7AD5F-3C40-476B-A0B6-A80928AF878A}" destId="{AAF6CDB5-EB11-49D8-9697-CCA1A0B527CB}" srcOrd="0" destOrd="0" presId="urn:microsoft.com/office/officeart/2005/8/layout/lProcess2"/>
    <dgm:cxn modelId="{82D174B2-F622-4F97-80A4-B4BDEF70C406}" type="presParOf" srcId="{7CB7AD5F-3C40-476B-A0B6-A80928AF878A}" destId="{E0FE0235-6496-4EF4-BB37-4B397F60668C}" srcOrd="1" destOrd="0" presId="urn:microsoft.com/office/officeart/2005/8/layout/lProcess2"/>
    <dgm:cxn modelId="{847CE135-BDDE-412A-B3C7-E5B79A257A8C}" type="presParOf" srcId="{7CB7AD5F-3C40-476B-A0B6-A80928AF878A}" destId="{74AAFC14-4C3B-473D-A10B-F71AC6F7222D}" srcOrd="2" destOrd="0" presId="urn:microsoft.com/office/officeart/2005/8/layout/lProcess2"/>
    <dgm:cxn modelId="{561E77B8-946E-41E1-8565-FFCC989CF714}" type="presParOf" srcId="{74AAFC14-4C3B-473D-A10B-F71AC6F7222D}" destId="{26369A7E-471F-4DD9-B38E-E15AF29B0E38}" srcOrd="0" destOrd="0" presId="urn:microsoft.com/office/officeart/2005/8/layout/lProcess2"/>
    <dgm:cxn modelId="{B7165F33-8E13-4216-A023-5D5B0A513BA1}" type="presParOf" srcId="{26369A7E-471F-4DD9-B38E-E15AF29B0E38}" destId="{DEBBF5EB-40D5-471E-B12C-500582DFCDBF}" srcOrd="0" destOrd="0" presId="urn:microsoft.com/office/officeart/2005/8/layout/lProcess2"/>
    <dgm:cxn modelId="{265E0806-40A9-4AA6-9AFF-1C951404F831}" type="presParOf" srcId="{26369A7E-471F-4DD9-B38E-E15AF29B0E38}" destId="{477DE1A0-0375-4EF5-9386-944DB14D88D9}" srcOrd="1" destOrd="0" presId="urn:microsoft.com/office/officeart/2005/8/layout/lProcess2"/>
    <dgm:cxn modelId="{643770D3-1D5B-4CF8-A1C3-551BE589BDFA}" type="presParOf" srcId="{26369A7E-471F-4DD9-B38E-E15AF29B0E38}" destId="{581A0861-2457-4862-9C8B-04B83C7298BE}" srcOrd="2" destOrd="0" presId="urn:microsoft.com/office/officeart/2005/8/layout/lProcess2"/>
    <dgm:cxn modelId="{088E2D32-5DB4-439A-A4AA-B1E34E01B9C3}" type="presParOf" srcId="{26369A7E-471F-4DD9-B38E-E15AF29B0E38}" destId="{FDB2E5F4-5CB1-446A-9583-5BC1A6ACA4D9}" srcOrd="3" destOrd="0" presId="urn:microsoft.com/office/officeart/2005/8/layout/lProcess2"/>
    <dgm:cxn modelId="{765F9694-19AB-488A-834F-5B51CEBAB646}" type="presParOf" srcId="{26369A7E-471F-4DD9-B38E-E15AF29B0E38}" destId="{EBF4F538-3521-4A7A-9178-48371C91E9F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090A6-6A9E-4B9F-8CE0-F31725AA3C4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B9F461EC-CC51-4A3C-8071-80273748B185}">
      <dgm:prSet custT="1"/>
      <dgm:spPr/>
      <dgm:t>
        <a:bodyPr/>
        <a:lstStyle/>
        <a:p>
          <a:pPr rtl="0"/>
          <a:r>
            <a:rPr lang="en-US" sz="1600" dirty="0" smtClean="0"/>
            <a:t>Accept the client requests</a:t>
          </a:r>
          <a:endParaRPr lang="zh-CN" sz="1600" dirty="0"/>
        </a:p>
      </dgm:t>
    </dgm:pt>
    <dgm:pt modelId="{F7EC01A0-152F-4676-B72F-A5BC68B51C9B}" type="parTrans" cxnId="{198A69A7-9C50-4026-856C-1AF5C20A520D}">
      <dgm:prSet/>
      <dgm:spPr/>
      <dgm:t>
        <a:bodyPr/>
        <a:lstStyle/>
        <a:p>
          <a:endParaRPr lang="zh-CN" altLang="en-US"/>
        </a:p>
      </dgm:t>
    </dgm:pt>
    <dgm:pt modelId="{10C94826-573F-4A66-B724-178A724F88B1}" type="sibTrans" cxnId="{198A69A7-9C50-4026-856C-1AF5C20A520D}">
      <dgm:prSet/>
      <dgm:spPr/>
      <dgm:t>
        <a:bodyPr/>
        <a:lstStyle/>
        <a:p>
          <a:endParaRPr lang="zh-CN" altLang="en-US"/>
        </a:p>
      </dgm:t>
    </dgm:pt>
    <dgm:pt modelId="{CBA4C9CB-9191-4B3F-B65F-1B1EFB1494CC}">
      <dgm:prSet/>
      <dgm:spPr/>
      <dgm:t>
        <a:bodyPr/>
        <a:lstStyle/>
        <a:p>
          <a:pPr rtl="0"/>
          <a:r>
            <a:rPr lang="en-US" dirty="0" smtClean="0"/>
            <a:t>Fetch the requiring content from the API service</a:t>
          </a:r>
          <a:endParaRPr lang="zh-CN" dirty="0"/>
        </a:p>
      </dgm:t>
    </dgm:pt>
    <dgm:pt modelId="{0E17688F-4950-4D6C-B026-0C3C102BA46F}" type="parTrans" cxnId="{CA67AA96-F457-4423-AE36-03B459FFA46E}">
      <dgm:prSet/>
      <dgm:spPr/>
      <dgm:t>
        <a:bodyPr/>
        <a:lstStyle/>
        <a:p>
          <a:endParaRPr lang="zh-CN" altLang="en-US"/>
        </a:p>
      </dgm:t>
    </dgm:pt>
    <dgm:pt modelId="{A2D961B3-43D6-41D8-AFEA-9B0578ABE657}" type="sibTrans" cxnId="{CA67AA96-F457-4423-AE36-03B459FFA46E}">
      <dgm:prSet/>
      <dgm:spPr/>
      <dgm:t>
        <a:bodyPr/>
        <a:lstStyle/>
        <a:p>
          <a:endParaRPr lang="zh-CN" altLang="en-US"/>
        </a:p>
      </dgm:t>
    </dgm:pt>
    <dgm:pt modelId="{0EEA814B-D3B2-461C-A696-39BB77AB1F8C}">
      <dgm:prSet/>
      <dgm:spPr/>
      <dgm:t>
        <a:bodyPr/>
        <a:lstStyle/>
        <a:p>
          <a:pPr rtl="0"/>
          <a:r>
            <a:rPr lang="en-US" dirty="0" smtClean="0"/>
            <a:t>Response the client’s request</a:t>
          </a:r>
          <a:endParaRPr lang="zh-CN" dirty="0"/>
        </a:p>
      </dgm:t>
    </dgm:pt>
    <dgm:pt modelId="{9CE83C19-25CA-4FE7-A0D0-FCF24CD938B0}" type="parTrans" cxnId="{A6360F19-C28D-4492-AAB7-518B4092B737}">
      <dgm:prSet/>
      <dgm:spPr/>
      <dgm:t>
        <a:bodyPr/>
        <a:lstStyle/>
        <a:p>
          <a:endParaRPr lang="zh-CN" altLang="en-US"/>
        </a:p>
      </dgm:t>
    </dgm:pt>
    <dgm:pt modelId="{A5130752-1D12-4114-9393-705A6A6B9E20}" type="sibTrans" cxnId="{A6360F19-C28D-4492-AAB7-518B4092B737}">
      <dgm:prSet/>
      <dgm:spPr/>
      <dgm:t>
        <a:bodyPr/>
        <a:lstStyle/>
        <a:p>
          <a:endParaRPr lang="zh-CN" altLang="en-US"/>
        </a:p>
      </dgm:t>
    </dgm:pt>
    <dgm:pt modelId="{3603CC89-DBF8-4567-BD22-80A6AE6CFB2A}" type="pres">
      <dgm:prSet presAssocID="{36C090A6-6A9E-4B9F-8CE0-F31725AA3C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503328-DA22-45CD-91FF-1D9CE42C7876}" type="pres">
      <dgm:prSet presAssocID="{B9F461EC-CC51-4A3C-8071-80273748B18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8D2714-5CEB-48D8-9F71-4AB4B4964587}" type="pres">
      <dgm:prSet presAssocID="{10C94826-573F-4A66-B724-178A724F88B1}" presName="spacer" presStyleCnt="0"/>
      <dgm:spPr/>
    </dgm:pt>
    <dgm:pt modelId="{676B73FE-4E5B-4402-87C3-57C49E58A2BA}" type="pres">
      <dgm:prSet presAssocID="{CBA4C9CB-9191-4B3F-B65F-1B1EFB1494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05C87D-A234-41EA-BFB3-E2E9D8B052D9}" type="pres">
      <dgm:prSet presAssocID="{A2D961B3-43D6-41D8-AFEA-9B0578ABE657}" presName="spacer" presStyleCnt="0"/>
      <dgm:spPr/>
    </dgm:pt>
    <dgm:pt modelId="{8C00594B-F57F-45F9-958D-2695B85BCFE5}" type="pres">
      <dgm:prSet presAssocID="{0EEA814B-D3B2-461C-A696-39BB77AB1F8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60F19-C28D-4492-AAB7-518B4092B737}" srcId="{36C090A6-6A9E-4B9F-8CE0-F31725AA3C40}" destId="{0EEA814B-D3B2-461C-A696-39BB77AB1F8C}" srcOrd="2" destOrd="0" parTransId="{9CE83C19-25CA-4FE7-A0D0-FCF24CD938B0}" sibTransId="{A5130752-1D12-4114-9393-705A6A6B9E20}"/>
    <dgm:cxn modelId="{48357DD6-0AFD-45BC-BFD3-AFD4B44F4D5A}" type="presOf" srcId="{0EEA814B-D3B2-461C-A696-39BB77AB1F8C}" destId="{8C00594B-F57F-45F9-958D-2695B85BCFE5}" srcOrd="0" destOrd="0" presId="urn:microsoft.com/office/officeart/2005/8/layout/vList2"/>
    <dgm:cxn modelId="{0BEACCC2-5F26-4DFD-BD77-9246526D469B}" type="presOf" srcId="{36C090A6-6A9E-4B9F-8CE0-F31725AA3C40}" destId="{3603CC89-DBF8-4567-BD22-80A6AE6CFB2A}" srcOrd="0" destOrd="0" presId="urn:microsoft.com/office/officeart/2005/8/layout/vList2"/>
    <dgm:cxn modelId="{CA67AA96-F457-4423-AE36-03B459FFA46E}" srcId="{36C090A6-6A9E-4B9F-8CE0-F31725AA3C40}" destId="{CBA4C9CB-9191-4B3F-B65F-1B1EFB1494CC}" srcOrd="1" destOrd="0" parTransId="{0E17688F-4950-4D6C-B026-0C3C102BA46F}" sibTransId="{A2D961B3-43D6-41D8-AFEA-9B0578ABE657}"/>
    <dgm:cxn modelId="{0CCC11A2-DE49-4098-8FC2-93AF89C5A0FF}" type="presOf" srcId="{CBA4C9CB-9191-4B3F-B65F-1B1EFB1494CC}" destId="{676B73FE-4E5B-4402-87C3-57C49E58A2BA}" srcOrd="0" destOrd="0" presId="urn:microsoft.com/office/officeart/2005/8/layout/vList2"/>
    <dgm:cxn modelId="{198A69A7-9C50-4026-856C-1AF5C20A520D}" srcId="{36C090A6-6A9E-4B9F-8CE0-F31725AA3C40}" destId="{B9F461EC-CC51-4A3C-8071-80273748B185}" srcOrd="0" destOrd="0" parTransId="{F7EC01A0-152F-4676-B72F-A5BC68B51C9B}" sibTransId="{10C94826-573F-4A66-B724-178A724F88B1}"/>
    <dgm:cxn modelId="{9795ABE7-9A28-4915-9F64-D2B97132E872}" type="presOf" srcId="{B9F461EC-CC51-4A3C-8071-80273748B185}" destId="{C3503328-DA22-45CD-91FF-1D9CE42C7876}" srcOrd="0" destOrd="0" presId="urn:microsoft.com/office/officeart/2005/8/layout/vList2"/>
    <dgm:cxn modelId="{C8BB27DE-7BBB-4CFA-BC43-8DE77B3CE3D8}" type="presParOf" srcId="{3603CC89-DBF8-4567-BD22-80A6AE6CFB2A}" destId="{C3503328-DA22-45CD-91FF-1D9CE42C7876}" srcOrd="0" destOrd="0" presId="urn:microsoft.com/office/officeart/2005/8/layout/vList2"/>
    <dgm:cxn modelId="{C4641D80-734E-46E2-BF3A-2E50F4F2D58C}" type="presParOf" srcId="{3603CC89-DBF8-4567-BD22-80A6AE6CFB2A}" destId="{C98D2714-5CEB-48D8-9F71-4AB4B4964587}" srcOrd="1" destOrd="0" presId="urn:microsoft.com/office/officeart/2005/8/layout/vList2"/>
    <dgm:cxn modelId="{9FB7D53B-A5FA-4FC2-91F7-B6B2822F1D96}" type="presParOf" srcId="{3603CC89-DBF8-4567-BD22-80A6AE6CFB2A}" destId="{676B73FE-4E5B-4402-87C3-57C49E58A2BA}" srcOrd="2" destOrd="0" presId="urn:microsoft.com/office/officeart/2005/8/layout/vList2"/>
    <dgm:cxn modelId="{91586FDB-FFA3-4F0F-ADAA-71E71845D020}" type="presParOf" srcId="{3603CC89-DBF8-4567-BD22-80A6AE6CFB2A}" destId="{6905C87D-A234-41EA-BFB3-E2E9D8B052D9}" srcOrd="3" destOrd="0" presId="urn:microsoft.com/office/officeart/2005/8/layout/vList2"/>
    <dgm:cxn modelId="{6F372C1B-A743-4EB9-8E73-E9C06E572957}" type="presParOf" srcId="{3603CC89-DBF8-4567-BD22-80A6AE6CFB2A}" destId="{8C00594B-F57F-45F9-958D-2695B85BCF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D5369-DB64-43E3-88B1-75D086930CF5}">
      <dsp:nvSpPr>
        <dsp:cNvPr id="0" name=""/>
        <dsp:cNvSpPr/>
      </dsp:nvSpPr>
      <dsp:spPr>
        <a:xfrm>
          <a:off x="0" y="18496"/>
          <a:ext cx="5310922" cy="1085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rPr>
            <a:t>Motivation</a:t>
          </a:r>
          <a:endParaRPr lang="zh-CN" altLang="en-US" sz="3000" kern="1200" dirty="0" smtClean="0"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53002" y="71498"/>
        <a:ext cx="5204918" cy="979756"/>
      </dsp:txXfrm>
    </dsp:sp>
    <dsp:sp modelId="{FA2BD40C-9A31-4E1C-A091-F0A7D2574B9B}">
      <dsp:nvSpPr>
        <dsp:cNvPr id="0" name=""/>
        <dsp:cNvSpPr/>
      </dsp:nvSpPr>
      <dsp:spPr>
        <a:xfrm>
          <a:off x="0" y="1271296"/>
          <a:ext cx="5310922" cy="1085760"/>
        </a:xfrm>
        <a:prstGeom prst="roundRect">
          <a:avLst/>
        </a:prstGeom>
        <a:gradFill rotWithShape="0">
          <a:gsLst>
            <a:gs pos="0">
              <a:schemeClr val="accent2">
                <a:hueOff val="1560507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7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7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rPr>
            <a:t>Current Progress</a:t>
          </a:r>
          <a:endParaRPr lang="zh-CN" altLang="en-US" sz="3000" kern="1200" dirty="0" smtClean="0"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53002" y="1324298"/>
        <a:ext cx="5204918" cy="979756"/>
      </dsp:txXfrm>
    </dsp:sp>
    <dsp:sp modelId="{BB2CD0AB-568C-4DCF-8091-E8CBAF6C49DA}">
      <dsp:nvSpPr>
        <dsp:cNvPr id="0" name=""/>
        <dsp:cNvSpPr/>
      </dsp:nvSpPr>
      <dsp:spPr>
        <a:xfrm>
          <a:off x="0" y="2524096"/>
          <a:ext cx="5310922" cy="108576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rPr>
            <a:t>Future Vision</a:t>
          </a:r>
          <a:endParaRPr lang="zh-CN" altLang="en-US" sz="3000" kern="1200" dirty="0" smtClean="0"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53002" y="2577098"/>
        <a:ext cx="5204918" cy="979756"/>
      </dsp:txXfrm>
    </dsp:sp>
    <dsp:sp modelId="{AA13B68D-A756-B545-8FDE-5823553D1D55}">
      <dsp:nvSpPr>
        <dsp:cNvPr id="0" name=""/>
        <dsp:cNvSpPr/>
      </dsp:nvSpPr>
      <dsp:spPr>
        <a:xfrm>
          <a:off x="0" y="3776896"/>
          <a:ext cx="5310922" cy="1085760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20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rPr>
            <a:t>Demonstration</a:t>
          </a:r>
          <a:endParaRPr lang="zh-CN" altLang="en-US" sz="3000" kern="1200" dirty="0" smtClean="0"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a:endParaRPr>
        </a:p>
      </dsp:txBody>
      <dsp:txXfrm>
        <a:off x="53002" y="3829898"/>
        <a:ext cx="5204918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E5F7A-2523-4BE1-B13F-5E8E6568EA45}">
      <dsp:nvSpPr>
        <dsp:cNvPr id="0" name=""/>
        <dsp:cNvSpPr/>
      </dsp:nvSpPr>
      <dsp:spPr>
        <a:xfrm>
          <a:off x="242316" y="243681"/>
          <a:ext cx="1453896" cy="80772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Mashup-based Mobile App</a:t>
          </a:r>
          <a:endParaRPr lang="zh-CN" altLang="en-US" sz="1600" b="1" kern="1200" dirty="0"/>
        </a:p>
      </dsp:txBody>
      <dsp:txXfrm>
        <a:off x="265973" y="267338"/>
        <a:ext cx="1406582" cy="760406"/>
      </dsp:txXfrm>
    </dsp:sp>
    <dsp:sp modelId="{78FB75A8-D58A-4F41-BCFF-FDE4192F2310}">
      <dsp:nvSpPr>
        <dsp:cNvPr id="0" name=""/>
        <dsp:cNvSpPr/>
      </dsp:nvSpPr>
      <dsp:spPr>
        <a:xfrm>
          <a:off x="2342388" y="243681"/>
          <a:ext cx="1453896" cy="80772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General Mobile App</a:t>
          </a:r>
          <a:endParaRPr lang="zh-CN" altLang="en-US" sz="1600" kern="1200" dirty="0"/>
        </a:p>
      </dsp:txBody>
      <dsp:txXfrm>
        <a:off x="2366045" y="267338"/>
        <a:ext cx="1406582" cy="760406"/>
      </dsp:txXfrm>
    </dsp:sp>
    <dsp:sp modelId="{3C594C6F-F263-4317-8EC8-090D18D8C57E}">
      <dsp:nvSpPr>
        <dsp:cNvPr id="0" name=""/>
        <dsp:cNvSpPr/>
      </dsp:nvSpPr>
      <dsp:spPr>
        <a:xfrm>
          <a:off x="1716405" y="3676491"/>
          <a:ext cx="605790" cy="605790"/>
        </a:xfrm>
        <a:prstGeom prst="triangle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9FA714-1958-4AC6-A557-5C28752326F2}">
      <dsp:nvSpPr>
        <dsp:cNvPr id="0" name=""/>
        <dsp:cNvSpPr/>
      </dsp:nvSpPr>
      <dsp:spPr>
        <a:xfrm>
          <a:off x="201930" y="3422867"/>
          <a:ext cx="3634740" cy="245546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AA4870-872E-4EAA-BE80-247DE24F5B03}">
      <dsp:nvSpPr>
        <dsp:cNvPr id="0" name=""/>
        <dsp:cNvSpPr/>
      </dsp:nvSpPr>
      <dsp:spPr>
        <a:xfrm>
          <a:off x="2342388" y="2896233"/>
          <a:ext cx="1453896" cy="497555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Data API</a:t>
          </a:r>
          <a:endParaRPr lang="zh-CN" altLang="en-US" sz="2000" kern="1200" dirty="0"/>
        </a:p>
      </dsp:txBody>
      <dsp:txXfrm>
        <a:off x="2366677" y="2920522"/>
        <a:ext cx="1405318" cy="448977"/>
      </dsp:txXfrm>
    </dsp:sp>
    <dsp:sp modelId="{FCB0524C-FA78-4157-89DA-BF5DC1AC4241}">
      <dsp:nvSpPr>
        <dsp:cNvPr id="0" name=""/>
        <dsp:cNvSpPr/>
      </dsp:nvSpPr>
      <dsp:spPr>
        <a:xfrm>
          <a:off x="2342388" y="2359907"/>
          <a:ext cx="1453896" cy="49755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Logic</a:t>
          </a:r>
          <a:endParaRPr lang="zh-CN" altLang="en-US" sz="2000" kern="1200" dirty="0"/>
        </a:p>
      </dsp:txBody>
      <dsp:txXfrm>
        <a:off x="2366677" y="2384196"/>
        <a:ext cx="1405318" cy="448977"/>
      </dsp:txXfrm>
    </dsp:sp>
    <dsp:sp modelId="{E7FCFD56-AAF7-4789-9236-CFD0E4F3CD98}">
      <dsp:nvSpPr>
        <dsp:cNvPr id="0" name=""/>
        <dsp:cNvSpPr/>
      </dsp:nvSpPr>
      <dsp:spPr>
        <a:xfrm>
          <a:off x="2342388" y="1823581"/>
          <a:ext cx="1453896" cy="49755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Logic</a:t>
          </a:r>
          <a:endParaRPr lang="zh-CN" altLang="en-US" sz="2000" kern="1200" dirty="0"/>
        </a:p>
      </dsp:txBody>
      <dsp:txXfrm>
        <a:off x="2366677" y="1847870"/>
        <a:ext cx="1405318" cy="448977"/>
      </dsp:txXfrm>
    </dsp:sp>
    <dsp:sp modelId="{5A62ABD4-D3C7-4877-8904-C932FB2F33B5}">
      <dsp:nvSpPr>
        <dsp:cNvPr id="0" name=""/>
        <dsp:cNvSpPr/>
      </dsp:nvSpPr>
      <dsp:spPr>
        <a:xfrm>
          <a:off x="2342388" y="1277563"/>
          <a:ext cx="1453896" cy="49755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…</a:t>
          </a:r>
          <a:endParaRPr lang="zh-CN" altLang="en-US" sz="2000" kern="1200" dirty="0"/>
        </a:p>
      </dsp:txBody>
      <dsp:txXfrm>
        <a:off x="2366677" y="1301852"/>
        <a:ext cx="1405318" cy="448977"/>
      </dsp:txXfrm>
    </dsp:sp>
    <dsp:sp modelId="{88858CE3-09D0-4ED0-8204-795168387DF7}">
      <dsp:nvSpPr>
        <dsp:cNvPr id="0" name=""/>
        <dsp:cNvSpPr/>
      </dsp:nvSpPr>
      <dsp:spPr>
        <a:xfrm>
          <a:off x="242316" y="2896233"/>
          <a:ext cx="1453896" cy="497555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…</a:t>
          </a:r>
          <a:endParaRPr lang="zh-CN" altLang="en-US" sz="2000" kern="1200" dirty="0" smtClean="0"/>
        </a:p>
      </dsp:txBody>
      <dsp:txXfrm>
        <a:off x="266605" y="2920522"/>
        <a:ext cx="1405318" cy="448977"/>
      </dsp:txXfrm>
    </dsp:sp>
    <dsp:sp modelId="{E241FDF6-33AA-446F-9C2E-DE11F0DB45D7}">
      <dsp:nvSpPr>
        <dsp:cNvPr id="0" name=""/>
        <dsp:cNvSpPr/>
      </dsp:nvSpPr>
      <dsp:spPr>
        <a:xfrm>
          <a:off x="242316" y="2359907"/>
          <a:ext cx="1453896" cy="497555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Data API</a:t>
          </a:r>
          <a:endParaRPr lang="zh-CN" altLang="en-US" sz="2000" kern="1200" dirty="0" smtClean="0"/>
        </a:p>
      </dsp:txBody>
      <dsp:txXfrm>
        <a:off x="266605" y="2384196"/>
        <a:ext cx="1405318" cy="448977"/>
      </dsp:txXfrm>
    </dsp:sp>
    <dsp:sp modelId="{4A903CD0-CDF4-4FFC-A52B-5134D8D7AF5E}">
      <dsp:nvSpPr>
        <dsp:cNvPr id="0" name=""/>
        <dsp:cNvSpPr/>
      </dsp:nvSpPr>
      <dsp:spPr>
        <a:xfrm>
          <a:off x="242316" y="1823581"/>
          <a:ext cx="1453896" cy="497555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Data API</a:t>
          </a:r>
          <a:endParaRPr lang="zh-CN" altLang="en-US" sz="2000" kern="1200" dirty="0" smtClean="0"/>
        </a:p>
      </dsp:txBody>
      <dsp:txXfrm>
        <a:off x="266605" y="1847870"/>
        <a:ext cx="1405318" cy="448977"/>
      </dsp:txXfrm>
    </dsp:sp>
    <dsp:sp modelId="{AE84E8D9-FE05-443E-86E2-FD21BDAEF8E7}">
      <dsp:nvSpPr>
        <dsp:cNvPr id="0" name=""/>
        <dsp:cNvSpPr/>
      </dsp:nvSpPr>
      <dsp:spPr>
        <a:xfrm>
          <a:off x="242316" y="1277563"/>
          <a:ext cx="1453896" cy="497555"/>
        </a:xfrm>
        <a:prstGeom prst="round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Logic</a:t>
          </a:r>
          <a:endParaRPr lang="zh-CN" altLang="en-US" sz="2000" kern="1200" dirty="0"/>
        </a:p>
      </dsp:txBody>
      <dsp:txXfrm>
        <a:off x="266605" y="1301852"/>
        <a:ext cx="1405318" cy="448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82917-BCAA-48DC-8FF6-5DC5F4979D30}">
      <dsp:nvSpPr>
        <dsp:cNvPr id="0" name=""/>
        <dsp:cNvSpPr/>
      </dsp:nvSpPr>
      <dsp:spPr>
        <a:xfrm>
          <a:off x="3748" y="0"/>
          <a:ext cx="3605463" cy="4824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Mashup generator</a:t>
          </a:r>
          <a:endParaRPr lang="zh-CN" altLang="en-US" sz="4000" kern="1200" dirty="0"/>
        </a:p>
      </dsp:txBody>
      <dsp:txXfrm>
        <a:off x="3748" y="0"/>
        <a:ext cx="3605463" cy="1447360"/>
      </dsp:txXfrm>
    </dsp:sp>
    <dsp:sp modelId="{0D003457-2B56-41F2-98DD-7BA281BC1F85}">
      <dsp:nvSpPr>
        <dsp:cNvPr id="0" name=""/>
        <dsp:cNvSpPr/>
      </dsp:nvSpPr>
      <dsp:spPr>
        <a:xfrm>
          <a:off x="364294" y="1447773"/>
          <a:ext cx="2884370" cy="947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/>
            <a:t>User Interface</a:t>
          </a:r>
          <a:endParaRPr lang="zh-CN" altLang="en-US" sz="2800" kern="1200" dirty="0"/>
        </a:p>
      </dsp:txBody>
      <dsp:txXfrm>
        <a:off x="392055" y="1475534"/>
        <a:ext cx="2828848" cy="892306"/>
      </dsp:txXfrm>
    </dsp:sp>
    <dsp:sp modelId="{52C5047B-2D78-4F3C-8682-9FE4206BA6E3}">
      <dsp:nvSpPr>
        <dsp:cNvPr id="0" name=""/>
        <dsp:cNvSpPr/>
      </dsp:nvSpPr>
      <dsp:spPr>
        <a:xfrm>
          <a:off x="364294" y="2541420"/>
          <a:ext cx="2884370" cy="947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shade val="51000"/>
                <a:satMod val="130000"/>
              </a:schemeClr>
            </a:gs>
            <a:gs pos="80000">
              <a:schemeClr val="accent2">
                <a:hueOff val="936304"/>
                <a:satOff val="-1168"/>
                <a:lumOff val="275"/>
                <a:alphaOff val="0"/>
                <a:shade val="93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OWL-S based service repository</a:t>
          </a:r>
          <a:endParaRPr lang="zh-CN" altLang="en-US" sz="2800" kern="1200" dirty="0"/>
        </a:p>
      </dsp:txBody>
      <dsp:txXfrm>
        <a:off x="392055" y="2569181"/>
        <a:ext cx="2828848" cy="892306"/>
      </dsp:txXfrm>
    </dsp:sp>
    <dsp:sp modelId="{9F8DF86A-6774-4AC0-872C-09950560453E}">
      <dsp:nvSpPr>
        <dsp:cNvPr id="0" name=""/>
        <dsp:cNvSpPr/>
      </dsp:nvSpPr>
      <dsp:spPr>
        <a:xfrm>
          <a:off x="364294" y="3635068"/>
          <a:ext cx="2884370" cy="947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shade val="51000"/>
                <a:satMod val="130000"/>
              </a:schemeClr>
            </a:gs>
            <a:gs pos="80000">
              <a:schemeClr val="accent2">
                <a:hueOff val="1872608"/>
                <a:satOff val="-2336"/>
                <a:lumOff val="549"/>
                <a:alphaOff val="0"/>
                <a:shade val="93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Recommendation module</a:t>
          </a:r>
          <a:endParaRPr lang="zh-CN" altLang="en-US" sz="2800" kern="1200" dirty="0"/>
        </a:p>
      </dsp:txBody>
      <dsp:txXfrm>
        <a:off x="392055" y="3662829"/>
        <a:ext cx="2828848" cy="892306"/>
      </dsp:txXfrm>
    </dsp:sp>
    <dsp:sp modelId="{AAF6CDB5-EB11-49D8-9697-CCA1A0B527CB}">
      <dsp:nvSpPr>
        <dsp:cNvPr id="0" name=""/>
        <dsp:cNvSpPr/>
      </dsp:nvSpPr>
      <dsp:spPr>
        <a:xfrm>
          <a:off x="3879620" y="0"/>
          <a:ext cx="3605463" cy="4824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Mobile app generator</a:t>
          </a:r>
          <a:endParaRPr lang="zh-CN" altLang="en-US" sz="4000" kern="1200" dirty="0"/>
        </a:p>
      </dsp:txBody>
      <dsp:txXfrm>
        <a:off x="3879620" y="0"/>
        <a:ext cx="3605463" cy="1447360"/>
      </dsp:txXfrm>
    </dsp:sp>
    <dsp:sp modelId="{DEBBF5EB-40D5-471E-B12C-500582DFCDBF}">
      <dsp:nvSpPr>
        <dsp:cNvPr id="0" name=""/>
        <dsp:cNvSpPr/>
      </dsp:nvSpPr>
      <dsp:spPr>
        <a:xfrm>
          <a:off x="4240167" y="1447773"/>
          <a:ext cx="2884370" cy="947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808912"/>
                <a:satOff val="-3503"/>
                <a:lumOff val="824"/>
                <a:alphaOff val="0"/>
                <a:shade val="51000"/>
                <a:satMod val="130000"/>
              </a:schemeClr>
            </a:gs>
            <a:gs pos="80000">
              <a:schemeClr val="accent2">
                <a:hueOff val="2808912"/>
                <a:satOff val="-3503"/>
                <a:lumOff val="824"/>
                <a:alphaOff val="0"/>
                <a:shade val="93000"/>
                <a:satMod val="130000"/>
              </a:schemeClr>
            </a:gs>
            <a:gs pos="100000">
              <a:schemeClr val="accent2">
                <a:hueOff val="2808912"/>
                <a:satOff val="-3503"/>
                <a:lumOff val="8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Mashup interpreter</a:t>
          </a:r>
          <a:endParaRPr lang="zh-CN" altLang="en-US" sz="2800" kern="1200" dirty="0"/>
        </a:p>
      </dsp:txBody>
      <dsp:txXfrm>
        <a:off x="4267928" y="1475534"/>
        <a:ext cx="2828848" cy="892306"/>
      </dsp:txXfrm>
    </dsp:sp>
    <dsp:sp modelId="{581A0861-2457-4862-9C8B-04B83C7298BE}">
      <dsp:nvSpPr>
        <dsp:cNvPr id="0" name=""/>
        <dsp:cNvSpPr/>
      </dsp:nvSpPr>
      <dsp:spPr>
        <a:xfrm>
          <a:off x="4240167" y="2541420"/>
          <a:ext cx="2884370" cy="947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5216"/>
                <a:satOff val="-4671"/>
                <a:lumOff val="1098"/>
                <a:alphaOff val="0"/>
                <a:shade val="51000"/>
                <a:satMod val="130000"/>
              </a:schemeClr>
            </a:gs>
            <a:gs pos="80000">
              <a:schemeClr val="accent2">
                <a:hueOff val="3745216"/>
                <a:satOff val="-4671"/>
                <a:lumOff val="1098"/>
                <a:alphaOff val="0"/>
                <a:shade val="93000"/>
                <a:satMod val="130000"/>
              </a:schemeClr>
            </a:gs>
            <a:gs pos="100000">
              <a:schemeClr val="accent2">
                <a:hueOff val="3745216"/>
                <a:satOff val="-4671"/>
                <a:lumOff val="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App complier</a:t>
          </a:r>
          <a:endParaRPr lang="zh-CN" altLang="en-US" sz="2800" kern="1200" dirty="0"/>
        </a:p>
      </dsp:txBody>
      <dsp:txXfrm>
        <a:off x="4267928" y="2569181"/>
        <a:ext cx="2828848" cy="892306"/>
      </dsp:txXfrm>
    </dsp:sp>
    <dsp:sp modelId="{EBF4F538-3521-4A7A-9178-48371C91E9F7}">
      <dsp:nvSpPr>
        <dsp:cNvPr id="0" name=""/>
        <dsp:cNvSpPr/>
      </dsp:nvSpPr>
      <dsp:spPr>
        <a:xfrm>
          <a:off x="4240167" y="3635068"/>
          <a:ext cx="2884370" cy="947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20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Execution engine</a:t>
          </a:r>
          <a:endParaRPr lang="zh-CN" altLang="en-US" sz="2800" kern="1200" dirty="0"/>
        </a:p>
      </dsp:txBody>
      <dsp:txXfrm>
        <a:off x="4267928" y="3662829"/>
        <a:ext cx="2828848" cy="892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03328-DA22-45CD-91FF-1D9CE42C7876}">
      <dsp:nvSpPr>
        <dsp:cNvPr id="0" name=""/>
        <dsp:cNvSpPr/>
      </dsp:nvSpPr>
      <dsp:spPr>
        <a:xfrm>
          <a:off x="0" y="94101"/>
          <a:ext cx="2743200" cy="666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Accept the client requests</a:t>
          </a:r>
          <a:endParaRPr lang="zh-CN" sz="1600" kern="1200" dirty="0"/>
        </a:p>
      </dsp:txBody>
      <dsp:txXfrm>
        <a:off x="32542" y="126643"/>
        <a:ext cx="2678116" cy="601541"/>
      </dsp:txXfrm>
    </dsp:sp>
    <dsp:sp modelId="{676B73FE-4E5B-4402-87C3-57C49E58A2BA}">
      <dsp:nvSpPr>
        <dsp:cNvPr id="0" name=""/>
        <dsp:cNvSpPr/>
      </dsp:nvSpPr>
      <dsp:spPr>
        <a:xfrm>
          <a:off x="0" y="809687"/>
          <a:ext cx="2743200" cy="66662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Fetch the requiring content from the API service</a:t>
          </a:r>
          <a:endParaRPr lang="zh-CN" sz="1700" kern="1200" dirty="0"/>
        </a:p>
      </dsp:txBody>
      <dsp:txXfrm>
        <a:off x="32542" y="842229"/>
        <a:ext cx="2678116" cy="601541"/>
      </dsp:txXfrm>
    </dsp:sp>
    <dsp:sp modelId="{8C00594B-F57F-45F9-958D-2695B85BCFE5}">
      <dsp:nvSpPr>
        <dsp:cNvPr id="0" name=""/>
        <dsp:cNvSpPr/>
      </dsp:nvSpPr>
      <dsp:spPr>
        <a:xfrm>
          <a:off x="0" y="1525272"/>
          <a:ext cx="2743200" cy="66662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Response the client’s request</a:t>
          </a:r>
          <a:endParaRPr lang="zh-CN" sz="1700" kern="1200" dirty="0"/>
        </a:p>
      </dsp:txBody>
      <dsp:txXfrm>
        <a:off x="32542" y="1557814"/>
        <a:ext cx="2678116" cy="601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3BC31-EE46-40E3-9D6A-0E0F876662FC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6212A-46EF-44EA-B951-5EECC24B73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56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900A9-02F5-40E6-853E-D213EDFBE954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5387C-B019-447D-AFDB-1BB31A986F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5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 Development</a:t>
            </a:r>
            <a:r>
              <a:rPr lang="en-US" altLang="zh-CN" baseline="0" dirty="0" smtClean="0"/>
              <a:t> of mobile internet and mobile capability; Role of mobile internet in people’s life.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387C-B019-447D-AFDB-1BB31A986F0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 The potential of introducing</a:t>
            </a:r>
            <a:r>
              <a:rPr lang="en-US" altLang="zh-CN" baseline="0" dirty="0" smtClean="0"/>
              <a:t> mashup into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387C-B019-447D-AFDB-1BB31A986F0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@ Mashup-based Mobile 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387C-B019-447D-AFDB-1BB31A986F0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</a:t>
            </a:r>
            <a:r>
              <a:rPr lang="en-US" altLang="zh-CN" baseline="0" dirty="0" smtClean="0"/>
              <a:t> Google App Inventor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387C-B019-447D-AFDB-1BB31A986F0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 A</a:t>
            </a:r>
            <a:r>
              <a:rPr lang="en-US" altLang="zh-CN" baseline="0" dirty="0" smtClean="0"/>
              <a:t> platform like Google App Inventor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387C-B019-447D-AFDB-1BB31A986F0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 Architecture</a:t>
            </a:r>
            <a:r>
              <a:rPr lang="en-US" altLang="zh-CN" baseline="0" dirty="0" smtClean="0"/>
              <a:t> of the platform (from the paper or PPT)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387C-B019-447D-AFDB-1BB31A986F0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 Snapshot of the platform</a:t>
            </a:r>
            <a:r>
              <a:rPr lang="en-US" altLang="zh-CN" baseline="0" dirty="0" smtClean="0"/>
              <a:t> (from the paper)</a:t>
            </a:r>
            <a:br>
              <a:rPr lang="en-US" altLang="zh-CN" baseline="0" dirty="0" smtClean="0"/>
            </a:br>
            <a:r>
              <a:rPr lang="en-US" altLang="zh-CN" baseline="0" dirty="0" smtClean="0"/>
              <a:t>address: www.dart.zju.edu.cn/mobileMashup/Mashup.html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387C-B019-447D-AFDB-1BB31A986F0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@ Semantic-based service repository management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387C-B019-447D-AFDB-1BB31A986F0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 </a:t>
            </a:r>
            <a:r>
              <a:rPr lang="en-US" altLang="zh-CN" baseline="0" dirty="0" smtClean="0"/>
              <a:t>Structured Mashup; Workflow ideas.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387C-B019-447D-AFDB-1BB31A986F0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云主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lang="zh-CN" altLang="en-US" sz="3500" b="1" kern="12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3pPr>
              <a:defRPr lang="zh-CN" altLang="en-US" sz="22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宋体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云主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lang="zh-CN" altLang="en-US" sz="3500" b="1" kern="12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zh-CN" altLang="en-US" sz="3000" b="1" kern="1200" cap="all" spc="0" dirty="0" smtClean="0">
                <a:ln w="9000" cmpd="sng">
                  <a:noFill/>
                  <a:prstDash val="solid"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5" Type="http://schemas.openxmlformats.org/officeDocument/2006/relationships/image" Target="../media/image3.gif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云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EE91-FF25-4695-9467-38C7BBBDD49B}" type="datetimeFigureOut">
              <a:rPr lang="zh-CN" altLang="en-US" smtClean="0"/>
              <a:pPr/>
              <a:t>11-4-22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5F014-A78B-478C-8CF4-937DD8AC8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zh-CN" altLang="en-US" sz="3000" b="1" kern="1200" cap="all" spc="0" dirty="0" smtClean="0">
          <a:ln w="9000" cmpd="sng">
            <a:noFill/>
            <a:prstDash val="solid"/>
          </a:ln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lang="zh-CN" altLang="en-US" sz="3000" b="1" kern="1200" dirty="0" smtClean="0">
          <a:solidFill>
            <a:schemeClr val="tx2"/>
          </a:solidFill>
          <a:latin typeface="+mn-lt"/>
          <a:ea typeface="宋体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0000"/>
        <a:buFontTx/>
        <a:buBlip>
          <a:blip r:embed="rId15"/>
        </a:buBlip>
        <a:defRPr lang="zh-CN" altLang="en-US" sz="2600" b="1" kern="1200" dirty="0" smtClean="0">
          <a:solidFill>
            <a:schemeClr val="accent1">
              <a:lumMod val="75000"/>
            </a:schemeClr>
          </a:solidFill>
          <a:latin typeface="+mn-lt"/>
          <a:ea typeface="宋体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5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Mashup-based Mobile App Inventor</a:t>
            </a:r>
            <a:endParaRPr lang="zh-CN" altLang="en-US" sz="35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Huajun</a:t>
            </a:r>
            <a:r>
              <a:rPr lang="en-US" altLang="zh-CN" dirty="0" smtClean="0"/>
              <a:t> Chen</a:t>
            </a:r>
          </a:p>
          <a:p>
            <a:r>
              <a:rPr lang="en-US" altLang="zh-CN" dirty="0" smtClean="0"/>
              <a:t>Zhejiang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Current progress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Demo Implementation with </a:t>
            </a:r>
            <a:r>
              <a:rPr lang="en-US" altLang="zh-CN" dirty="0" err="1" smtClean="0"/>
              <a:t>Symbian</a:t>
            </a:r>
            <a:r>
              <a:rPr lang="en-US" altLang="zh-CN" dirty="0" smtClean="0"/>
              <a:t> Platform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Architecture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-108520" y="1340768"/>
            <a:ext cx="7843742" cy="5026708"/>
            <a:chOff x="-175398" y="1066588"/>
            <a:chExt cx="8858280" cy="5286412"/>
          </a:xfrm>
        </p:grpSpPr>
        <p:sp>
          <p:nvSpPr>
            <p:cNvPr id="6" name="矩形 5"/>
            <p:cNvSpPr/>
            <p:nvPr/>
          </p:nvSpPr>
          <p:spPr>
            <a:xfrm>
              <a:off x="467544" y="1280902"/>
              <a:ext cx="7786742" cy="507209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610420" y="3424042"/>
              <a:ext cx="1071570" cy="107157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Mashup Designer</a:t>
              </a:r>
              <a:endParaRPr lang="zh-CN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396370" y="3424042"/>
              <a:ext cx="1500198" cy="107157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Mashup Configuration</a:t>
              </a:r>
              <a:endParaRPr lang="zh-CN" altLang="en-US" sz="1400" dirty="0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968138" y="3424042"/>
              <a:ext cx="1214446" cy="107157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Mashup Interpreter</a:t>
              </a:r>
              <a:endParaRPr lang="zh-CN" altLang="en-US" sz="1400" dirty="0" smtClean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968402" y="3424042"/>
              <a:ext cx="1071570" cy="107157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App Compiler</a:t>
              </a:r>
              <a:endParaRPr lang="zh-CN" altLang="en-US" sz="1400" dirty="0" smtClean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38982" y="1995282"/>
              <a:ext cx="3714776" cy="35004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468072" y="1995282"/>
              <a:ext cx="3714776" cy="35004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流程图: 磁盘 14"/>
            <p:cNvSpPr/>
            <p:nvPr/>
          </p:nvSpPr>
          <p:spPr>
            <a:xfrm>
              <a:off x="4896700" y="1066588"/>
              <a:ext cx="1285884" cy="114300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OWL-S Service Repository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流程图: 多文档 16"/>
            <p:cNvSpPr/>
            <p:nvPr/>
          </p:nvSpPr>
          <p:spPr>
            <a:xfrm>
              <a:off x="6611212" y="1138026"/>
              <a:ext cx="1643074" cy="1071570"/>
            </a:xfrm>
            <a:prstGeom prst="flowChartMultidocumen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Service Invoking Fragments</a:t>
              </a:r>
              <a:endParaRPr lang="zh-CN" altLang="en-US" sz="1400" dirty="0"/>
            </a:p>
          </p:txBody>
        </p:sp>
        <p:sp>
          <p:nvSpPr>
            <p:cNvPr id="18" name="流程图: 卡片 17"/>
            <p:cNvSpPr/>
            <p:nvPr/>
          </p:nvSpPr>
          <p:spPr>
            <a:xfrm>
              <a:off x="6611212" y="4995678"/>
              <a:ext cx="1500198" cy="1000132"/>
            </a:xfrm>
            <a:prstGeom prst="flowChartPunchedCar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Qt Project Template</a:t>
              </a:r>
              <a:endParaRPr lang="zh-CN" altLang="en-US" sz="1400" dirty="0"/>
            </a:p>
          </p:txBody>
        </p:sp>
        <p:sp>
          <p:nvSpPr>
            <p:cNvPr id="19" name="上箭头标注 18"/>
            <p:cNvSpPr/>
            <p:nvPr/>
          </p:nvSpPr>
          <p:spPr>
            <a:xfrm>
              <a:off x="2610684" y="4495612"/>
              <a:ext cx="1571636" cy="1357322"/>
            </a:xfrm>
            <a:prstGeom prst="upArrowCallou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Flow Control Structures</a:t>
              </a:r>
              <a:endParaRPr lang="zh-CN" altLang="en-US" sz="1400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-32522" y="3852670"/>
              <a:ext cx="714348" cy="35719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1610552" y="3852670"/>
              <a:ext cx="928694" cy="35719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rgbClr val="FFFF00"/>
                  </a:solidFill>
                </a:rPr>
                <a:t>Mashup Graph</a:t>
              </a:r>
              <a:endParaRPr lang="zh-CN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3753692" y="3856090"/>
              <a:ext cx="1291014" cy="50405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rgbClr val="FFFF00"/>
                  </a:solidFill>
                </a:rPr>
                <a:t>XML</a:t>
              </a:r>
            </a:p>
            <a:p>
              <a:pPr algn="ctr"/>
              <a:r>
                <a:rPr lang="en-US" altLang="zh-CN" sz="1100" dirty="0" smtClean="0">
                  <a:solidFill>
                    <a:srgbClr val="FFFF00"/>
                  </a:solidFill>
                </a:rPr>
                <a:t>Description File</a:t>
              </a:r>
              <a:endParaRPr lang="zh-CN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23" name="右箭头 22"/>
            <p:cNvSpPr/>
            <p:nvPr/>
          </p:nvSpPr>
          <p:spPr>
            <a:xfrm>
              <a:off x="6111146" y="3856090"/>
              <a:ext cx="1093800" cy="35377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 smtClean="0">
                  <a:solidFill>
                    <a:srgbClr val="FFFF00"/>
                  </a:solidFill>
                </a:rPr>
                <a:t>Javascript</a:t>
              </a:r>
              <a:r>
                <a:rPr lang="en-US" altLang="zh-CN" sz="1100" dirty="0" smtClean="0">
                  <a:solidFill>
                    <a:srgbClr val="FFFF00"/>
                  </a:solidFill>
                </a:rPr>
                <a:t> Object</a:t>
              </a:r>
              <a:endParaRPr lang="zh-CN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39576" y="2352472"/>
              <a:ext cx="1071570" cy="92869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Reasoner</a:t>
              </a:r>
              <a:endParaRPr lang="zh-CN" altLang="en-US" sz="1400" dirty="0" smtClean="0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968534" y="3852670"/>
              <a:ext cx="714348" cy="35719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396766" y="2066720"/>
              <a:ext cx="285752" cy="35719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右箭头 27"/>
            <p:cNvSpPr/>
            <p:nvPr/>
          </p:nvSpPr>
          <p:spPr>
            <a:xfrm rot="5400000" flipV="1">
              <a:off x="2789279" y="1245183"/>
              <a:ext cx="785819" cy="3714778"/>
            </a:xfrm>
            <a:prstGeom prst="bentArrow">
              <a:avLst>
                <a:gd name="adj1" fmla="val 25000"/>
                <a:gd name="adj2" fmla="val 25000"/>
                <a:gd name="adj3" fmla="val 50000"/>
                <a:gd name="adj4" fmla="val 1829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sz="1100" dirty="0" smtClean="0">
                  <a:solidFill>
                    <a:srgbClr val="FFFF00"/>
                  </a:solidFill>
                </a:rPr>
                <a:t>Recommendation</a:t>
              </a:r>
              <a:endParaRPr lang="zh-CN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7182716" y="2138158"/>
              <a:ext cx="285752" cy="135732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0" name="下箭头 29"/>
            <p:cNvSpPr/>
            <p:nvPr/>
          </p:nvSpPr>
          <p:spPr>
            <a:xfrm rot="10800000">
              <a:off x="7254154" y="4352735"/>
              <a:ext cx="357190" cy="785819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7544" y="1268760"/>
              <a:ext cx="4500594" cy="35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Mashup-based Mobile App Inventor</a:t>
              </a:r>
              <a:endParaRPr lang="zh-CN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75398" y="3352604"/>
              <a:ext cx="1000132" cy="1003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FF0000"/>
                  </a:solidFill>
                </a:rPr>
                <a:t>Mobile Mashup App Ideas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8982" y="4924240"/>
              <a:ext cx="1428760" cy="38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UI</a:t>
              </a:r>
              <a:endPara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96634" y="4941746"/>
              <a:ext cx="1428760" cy="38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Server</a:t>
              </a:r>
              <a:endPara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39839" y="2423910"/>
              <a:ext cx="857257" cy="631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FFFF00"/>
                  </a:solidFill>
                </a:rPr>
                <a:t>Service Invoking Code</a:t>
              </a:r>
              <a:endParaRPr lang="zh-CN" altLang="en-US" sz="1100" dirty="0" smtClean="0">
                <a:solidFill>
                  <a:srgbClr val="FFFF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11278" y="4424174"/>
              <a:ext cx="714380" cy="453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FFFF00"/>
                  </a:solidFill>
                </a:rPr>
                <a:t>Project Files</a:t>
              </a:r>
              <a:endParaRPr lang="zh-CN" altLang="en-US" sz="1100" dirty="0" smtClean="0">
                <a:solidFill>
                  <a:srgbClr val="FFFF00"/>
                </a:solidFill>
              </a:endParaRPr>
            </a:p>
          </p:txBody>
        </p:sp>
      </p:grpSp>
      <p:pic>
        <p:nvPicPr>
          <p:cNvPr id="38" name="图片 10" descr="nokia-5800-xpressmusic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4941168"/>
            <a:ext cx="645297" cy="1367012"/>
          </a:xfrm>
          <a:prstGeom prst="rect">
            <a:avLst/>
          </a:prstGeom>
        </p:spPr>
      </p:pic>
      <p:sp>
        <p:nvSpPr>
          <p:cNvPr id="3" name="Multidocument 2"/>
          <p:cNvSpPr/>
          <p:nvPr/>
        </p:nvSpPr>
        <p:spPr>
          <a:xfrm>
            <a:off x="7913184" y="3284984"/>
            <a:ext cx="1224136" cy="100811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Mobile App Installation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Bundles</a:t>
            </a:r>
            <a:endParaRPr lang="zh-CN" altLang="en-US" sz="1400" b="1" dirty="0">
              <a:solidFill>
                <a:schemeClr val="bg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5" name="Down Arrow 4"/>
          <p:cNvSpPr/>
          <p:nvPr/>
        </p:nvSpPr>
        <p:spPr>
          <a:xfrm>
            <a:off x="8316416" y="4437112"/>
            <a:ext cx="288032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84368" y="4355812"/>
            <a:ext cx="114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generators we implemented</a:t>
            </a:r>
            <a:endParaRPr lang="zh-CN" alt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/>
        </p:nvGraphicFramePr>
        <p:xfrm>
          <a:off x="539552" y="148478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0" y="1714488"/>
          <a:ext cx="9085008" cy="514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Visio" r:id="rId4" imgW="8506765" imgH="4884135" progId="Visio.Drawing.11">
                  <p:embed/>
                </p:oleObj>
              </mc:Choice>
              <mc:Fallback>
                <p:oleObj name="Visio" r:id="rId4" imgW="8506765" imgH="4884135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14488"/>
                        <a:ext cx="9085008" cy="514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 of implemented system</a:t>
            </a:r>
            <a:endParaRPr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browser based User interface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Mashup Graph Construction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Mashup Logic Configuration</a:t>
            </a:r>
            <a:endParaRPr lang="zh-CN" alt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639114"/>
            <a:ext cx="4140230" cy="2951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2655779"/>
            <a:ext cx="4041775" cy="2989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Owl-s  based service 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4282" y="1571612"/>
            <a:ext cx="4038600" cy="4525963"/>
          </a:xfrm>
        </p:spPr>
        <p:txBody>
          <a:bodyPr/>
          <a:lstStyle/>
          <a:p>
            <a:r>
              <a:rPr lang="en-US" altLang="zh-CN" dirty="0" smtClean="0"/>
              <a:t>Functions of OWL-S</a:t>
            </a:r>
          </a:p>
          <a:p>
            <a:pPr lvl="1"/>
            <a:r>
              <a:rPr lang="en-US" dirty="0"/>
              <a:t>Automatic Web service </a:t>
            </a:r>
            <a:r>
              <a:rPr lang="en-US" dirty="0" smtClean="0"/>
              <a:t>discovery</a:t>
            </a:r>
          </a:p>
          <a:p>
            <a:pPr lvl="1"/>
            <a:r>
              <a:rPr lang="en-US" altLang="zh-CN" dirty="0" smtClean="0"/>
              <a:t>Automatic Web service invocation</a:t>
            </a:r>
            <a:endParaRPr lang="en-US" altLang="zh-CN" dirty="0"/>
          </a:p>
          <a:p>
            <a:pPr lvl="1"/>
            <a:r>
              <a:rPr lang="en-US" altLang="zh-CN" dirty="0" smtClean="0"/>
              <a:t>Automatic Web service composition and interoperation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1" descr="C:\DOCUME~1\ADMINI~1\LOCALS~1\Temp\3WH(`TD@0ZHA(2{8~ZSZ%~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1714488"/>
            <a:ext cx="2143140" cy="2193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:\DOCUME~1\ADMINI~1\LOCALS~1\Temp\{B01XQY6LTI0ID$XPJAD{B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9" y="1714488"/>
            <a:ext cx="2143140" cy="2198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 descr="C:\DOCUME~1\ADMINI~1\LOCALS~1\Temp\GQNI1`[QT[}K%WUJ$AY~82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496" y="4958628"/>
            <a:ext cx="4988002" cy="684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00496" y="1357298"/>
            <a:ext cx="1928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API class hierarchy</a:t>
            </a:r>
            <a:endParaRPr lang="zh-CN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9190" y="4572008"/>
            <a:ext cx="33575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Profile ontology and its attributes</a:t>
            </a:r>
            <a:endParaRPr lang="zh-CN" alt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15108" y="1357298"/>
            <a:ext cx="2428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concepts class hierarchy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Recommendation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Implemented:</a:t>
            </a:r>
          </a:p>
          <a:p>
            <a:pPr lvl="1"/>
            <a:r>
              <a:rPr lang="en-US" altLang="zh-CN" dirty="0" smtClean="0"/>
              <a:t>Parameter matching based recommendation</a:t>
            </a:r>
          </a:p>
          <a:p>
            <a:r>
              <a:rPr lang="en-US" altLang="zh-CN" dirty="0" smtClean="0"/>
              <a:t>In consideration:</a:t>
            </a:r>
          </a:p>
          <a:p>
            <a:pPr lvl="1"/>
            <a:r>
              <a:rPr lang="en-US" altLang="zh-CN" dirty="0" smtClean="0"/>
              <a:t>Trace-based mashup recommendation</a:t>
            </a:r>
          </a:p>
          <a:p>
            <a:pPr lvl="1"/>
            <a:r>
              <a:rPr lang="en-US" altLang="zh-CN" dirty="0" err="1" smtClean="0"/>
              <a:t>Voronoi</a:t>
            </a:r>
            <a:r>
              <a:rPr lang="en-US" altLang="zh-CN" dirty="0" smtClean="0"/>
              <a:t>-based mashup recommendation</a:t>
            </a:r>
          </a:p>
        </p:txBody>
      </p:sp>
      <p:pic>
        <p:nvPicPr>
          <p:cNvPr id="7" name="内容占位符 6" descr="para-match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196752"/>
            <a:ext cx="4102176" cy="2109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328498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Parameter matching based  recommendation</a:t>
            </a:r>
            <a:endParaRPr lang="zh-CN" altLang="en-US" dirty="0"/>
          </a:p>
        </p:txBody>
      </p:sp>
      <p:pic>
        <p:nvPicPr>
          <p:cNvPr id="64514" name="Picture 2" descr="Mashup U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717032"/>
            <a:ext cx="3897629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接箭头连接符 9"/>
          <p:cNvCxnSpPr/>
          <p:nvPr/>
        </p:nvCxnSpPr>
        <p:spPr>
          <a:xfrm rot="5400000">
            <a:off x="6623434" y="5481228"/>
            <a:ext cx="1873002" cy="72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63093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Target service node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rot="10800000" flipV="1">
            <a:off x="4211960" y="5589240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 flipV="1">
            <a:off x="4139952" y="4725144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103948" y="4401108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55776" y="558924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Recommended service node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rot="5400000">
            <a:off x="4644008" y="5589240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4932040" y="4725144"/>
            <a:ext cx="194421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 flipV="1">
            <a:off x="5220072" y="5301208"/>
            <a:ext cx="129614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856" y="64886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Hierarchical service classification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Structured Mashup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Flow Control Structures</a:t>
            </a:r>
          </a:p>
          <a:p>
            <a:pPr lvl="1"/>
            <a:r>
              <a:rPr lang="en-US" altLang="zh-CN" dirty="0" smtClean="0"/>
              <a:t>Three basic structures: sequence, selection, repetition.</a:t>
            </a:r>
          </a:p>
          <a:p>
            <a:r>
              <a:rPr lang="en-US" altLang="zh-CN" dirty="0" smtClean="0"/>
              <a:t>Variables</a:t>
            </a:r>
          </a:p>
          <a:p>
            <a:pPr lvl="1"/>
            <a:r>
              <a:rPr lang="en-US" altLang="zh-CN" dirty="0" smtClean="0"/>
              <a:t>User can define variables in either global or local way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624931"/>
            <a:ext cx="3276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箭头连接符 8"/>
          <p:cNvCxnSpPr/>
          <p:nvPr/>
        </p:nvCxnSpPr>
        <p:spPr>
          <a:xfrm rot="16200000" flipV="1">
            <a:off x="5328084" y="2528900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0072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Loop line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4932040" y="4509120"/>
            <a:ext cx="23042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5328084" y="4545124"/>
            <a:ext cx="201622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602128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Click to configure linkage and conditions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MASHUP Code generator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4067944" y="1412776"/>
            <a:ext cx="531302" cy="136815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文档 30"/>
          <p:cNvSpPr/>
          <p:nvPr/>
        </p:nvSpPr>
        <p:spPr>
          <a:xfrm>
            <a:off x="3275856" y="1628800"/>
            <a:ext cx="2160240" cy="432048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Mashup Source  File</a:t>
            </a:r>
            <a:endParaRPr lang="zh-CN" altLang="en-US" b="1" dirty="0" smtClean="0"/>
          </a:p>
        </p:txBody>
      </p:sp>
      <p:sp>
        <p:nvSpPr>
          <p:cNvPr id="34" name="流程图: 文档 33"/>
          <p:cNvSpPr/>
          <p:nvPr/>
        </p:nvSpPr>
        <p:spPr>
          <a:xfrm>
            <a:off x="2843808" y="6165304"/>
            <a:ext cx="2952328" cy="504056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Mashup Description  File</a:t>
            </a:r>
            <a:endParaRPr lang="zh-CN" altLang="en-US" b="1" dirty="0" smtClean="0"/>
          </a:p>
        </p:txBody>
      </p:sp>
      <p:sp>
        <p:nvSpPr>
          <p:cNvPr id="35" name="矩形 34"/>
          <p:cNvSpPr/>
          <p:nvPr/>
        </p:nvSpPr>
        <p:spPr>
          <a:xfrm>
            <a:off x="2267744" y="4797152"/>
            <a:ext cx="4248472" cy="6480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Mashup Code Generator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23728" y="2276872"/>
            <a:ext cx="4536504" cy="3456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4067944" y="3682828"/>
            <a:ext cx="531302" cy="111432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67744" y="2780928"/>
            <a:ext cx="4248472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流程图: 文档 42"/>
          <p:cNvSpPr/>
          <p:nvPr/>
        </p:nvSpPr>
        <p:spPr>
          <a:xfrm>
            <a:off x="3347864" y="4077072"/>
            <a:ext cx="1872208" cy="36004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Mashup Source  File</a:t>
            </a:r>
            <a:endParaRPr lang="zh-CN" altLang="en-US" sz="14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123728" y="230881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20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Mashup Compiler</a:t>
            </a:r>
            <a:endParaRPr lang="zh-CN" altLang="en-US" sz="2000" b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4067944" y="5373216"/>
            <a:ext cx="531302" cy="79208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51720" y="27716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Mashup Validator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39752" y="3140968"/>
            <a:ext cx="187220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Syntax Validation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55976" y="3140968"/>
            <a:ext cx="208823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Semantic Validation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3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mashup app execution engine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92678" y="2276872"/>
            <a:ext cx="5472608" cy="15121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36694" y="2564904"/>
            <a:ext cx="1440160" cy="11521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Symbol Table Management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20870" y="2564904"/>
            <a:ext cx="1135327" cy="11521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Flow 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45006" y="2564904"/>
            <a:ext cx="1131726" cy="5040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Invoker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69142" y="2564904"/>
            <a:ext cx="1252939" cy="5040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Interaction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45006" y="3212976"/>
            <a:ext cx="2460274" cy="5040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Interruption and Recovery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92677" y="3933056"/>
            <a:ext cx="5472607" cy="620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Qt Framework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92677" y="4653136"/>
            <a:ext cx="5472607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Symbian</a:t>
            </a:r>
            <a:r>
              <a:rPr lang="en-US" altLang="zh-CN" dirty="0" smtClean="0"/>
              <a:t> Platform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92678" y="2060848"/>
            <a:ext cx="3024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Execution</a:t>
            </a:r>
            <a:r>
              <a:rPr lang="en-US" altLang="zh-CN" sz="25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Engine</a:t>
            </a:r>
            <a:endParaRPr lang="zh-CN" altLang="en-US" sz="2500" b="1" dirty="0">
              <a:solidFill>
                <a:srgbClr val="00B050"/>
              </a:solidFill>
            </a:endParaRPr>
          </a:p>
        </p:txBody>
      </p:sp>
      <p:cxnSp>
        <p:nvCxnSpPr>
          <p:cNvPr id="26" name="直接连接符 25"/>
          <p:cNvCxnSpPr>
            <a:stCxn id="12" idx="1"/>
          </p:cNvCxnSpPr>
          <p:nvPr/>
        </p:nvCxnSpPr>
        <p:spPr>
          <a:xfrm rot="10800000">
            <a:off x="1604646" y="3140968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0800000">
            <a:off x="1604646" y="2780928"/>
            <a:ext cx="2016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5026" y="2996952"/>
            <a:ext cx="183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Manage domain of variables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-15026" y="2348880"/>
            <a:ext cx="183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Control execution of workflow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7293278" y="2420888"/>
            <a:ext cx="288032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925126" y="2852936"/>
            <a:ext cx="158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293278" y="3645024"/>
            <a:ext cx="360040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56766" y="17728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Deal with user input and control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56766" y="27809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Call remote web service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256766" y="371703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Manage pausing and continuing of execution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537293000"/>
              </p:ext>
            </p:extLst>
          </p:nvPr>
        </p:nvGraphicFramePr>
        <p:xfrm>
          <a:off x="1907704" y="1556792"/>
          <a:ext cx="5310922" cy="4881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下箭头 147"/>
          <p:cNvSpPr/>
          <p:nvPr/>
        </p:nvSpPr>
        <p:spPr>
          <a:xfrm>
            <a:off x="1691680" y="1340768"/>
            <a:ext cx="531302" cy="82629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mashup app generator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5903640" y="1556792"/>
            <a:ext cx="1080120" cy="50405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Mobile App Compiler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0" name="流程图: 文档 129"/>
          <p:cNvSpPr/>
          <p:nvPr/>
        </p:nvSpPr>
        <p:spPr>
          <a:xfrm>
            <a:off x="899592" y="1484784"/>
            <a:ext cx="2160240" cy="36004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Mashup Source  File</a:t>
            </a:r>
            <a:endParaRPr lang="zh-CN" altLang="en-US" sz="1400" b="1" dirty="0" smtClean="0"/>
          </a:p>
        </p:txBody>
      </p:sp>
      <p:sp>
        <p:nvSpPr>
          <p:cNvPr id="131" name="右箭头 130"/>
          <p:cNvSpPr/>
          <p:nvPr/>
        </p:nvSpPr>
        <p:spPr>
          <a:xfrm>
            <a:off x="3347864" y="3429000"/>
            <a:ext cx="2592288" cy="432048"/>
          </a:xfrm>
          <a:prstGeom prst="rightArrow">
            <a:avLst>
              <a:gd name="adj1" fmla="val 50000"/>
              <a:gd name="adj2" fmla="val 510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2" name="流程图: 文档 131"/>
          <p:cNvSpPr/>
          <p:nvPr/>
        </p:nvSpPr>
        <p:spPr>
          <a:xfrm>
            <a:off x="3851920" y="3356992"/>
            <a:ext cx="1512168" cy="504056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Mashup Description  File</a:t>
            </a:r>
            <a:endParaRPr lang="zh-CN" altLang="en-US" sz="1400" b="1" dirty="0" smtClean="0"/>
          </a:p>
        </p:txBody>
      </p:sp>
      <p:sp>
        <p:nvSpPr>
          <p:cNvPr id="133" name="矩形 132"/>
          <p:cNvSpPr/>
          <p:nvPr/>
        </p:nvSpPr>
        <p:spPr>
          <a:xfrm>
            <a:off x="503040" y="4149080"/>
            <a:ext cx="4608512" cy="15841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83568" y="4437112"/>
            <a:ext cx="1475656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Variable Management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83568" y="5157192"/>
            <a:ext cx="1475656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Flow Control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411760" y="4437112"/>
            <a:ext cx="1224136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Service invocation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779912" y="4437112"/>
            <a:ext cx="1224136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User Interaction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339752" y="5157192"/>
            <a:ext cx="262778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Interruption and Recovery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67544" y="40770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Code for </a:t>
            </a:r>
            <a:r>
              <a:rPr lang="en-US" altLang="zh-CN" b="1" dirty="0" err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Mashup</a:t>
            </a:r>
            <a:r>
              <a:rPr lang="en-US" altLang="zh-CN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Engine</a:t>
            </a:r>
            <a:endParaRPr lang="zh-CN" altLang="en-US" b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11560" y="3501008"/>
            <a:ext cx="2808312" cy="3114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Mashup Code Generator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67544" y="2204864"/>
            <a:ext cx="3096344" cy="17281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下箭头 126"/>
          <p:cNvSpPr/>
          <p:nvPr/>
        </p:nvSpPr>
        <p:spPr>
          <a:xfrm>
            <a:off x="1691680" y="2818732"/>
            <a:ext cx="531302" cy="68227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11560" y="2489296"/>
            <a:ext cx="2808312" cy="3636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Mashup Validator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9" name="流程图: 文档 128"/>
          <p:cNvSpPr/>
          <p:nvPr/>
        </p:nvSpPr>
        <p:spPr>
          <a:xfrm>
            <a:off x="1115616" y="2924944"/>
            <a:ext cx="1897508" cy="243027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Mashup Source  File</a:t>
            </a:r>
            <a:endParaRPr lang="zh-CN" altLang="en-US" sz="1400" b="1" dirty="0" smtClean="0"/>
          </a:p>
        </p:txBody>
      </p:sp>
      <p:sp>
        <p:nvSpPr>
          <p:cNvPr id="141" name="右箭头 140"/>
          <p:cNvSpPr/>
          <p:nvPr/>
        </p:nvSpPr>
        <p:spPr>
          <a:xfrm>
            <a:off x="5111552" y="4625752"/>
            <a:ext cx="792088" cy="531440"/>
          </a:xfrm>
          <a:prstGeom prst="rightArrow">
            <a:avLst>
              <a:gd name="adj1" fmla="val 50000"/>
              <a:gd name="adj2" fmla="val 510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流程图: 多文档 141"/>
          <p:cNvSpPr/>
          <p:nvPr/>
        </p:nvSpPr>
        <p:spPr>
          <a:xfrm>
            <a:off x="503040" y="5921896"/>
            <a:ext cx="2952328" cy="747464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Other Project Source Files</a:t>
            </a:r>
            <a:endParaRPr lang="zh-CN" altLang="en-US" sz="1400" b="1" dirty="0"/>
          </a:p>
        </p:txBody>
      </p:sp>
      <p:sp>
        <p:nvSpPr>
          <p:cNvPr id="143" name="右箭头 142"/>
          <p:cNvSpPr/>
          <p:nvPr/>
        </p:nvSpPr>
        <p:spPr>
          <a:xfrm>
            <a:off x="3455368" y="5877272"/>
            <a:ext cx="2448272" cy="531440"/>
          </a:xfrm>
          <a:prstGeom prst="rightArrow">
            <a:avLst>
              <a:gd name="adj1" fmla="val 50000"/>
              <a:gd name="adj2" fmla="val 510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右箭头 143"/>
          <p:cNvSpPr/>
          <p:nvPr/>
        </p:nvSpPr>
        <p:spPr>
          <a:xfrm>
            <a:off x="6983760" y="3833664"/>
            <a:ext cx="2052736" cy="531440"/>
          </a:xfrm>
          <a:prstGeom prst="rightArrow">
            <a:avLst>
              <a:gd name="adj1" fmla="val 50000"/>
              <a:gd name="adj2" fmla="val 510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流程图: 文档 144"/>
          <p:cNvSpPr/>
          <p:nvPr/>
        </p:nvSpPr>
        <p:spPr>
          <a:xfrm>
            <a:off x="7199784" y="3861048"/>
            <a:ext cx="1402220" cy="576064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QT-based App </a:t>
            </a:r>
            <a:r>
              <a:rPr lang="en-US" altLang="zh-CN" sz="1400" b="1" dirty="0" smtClean="0"/>
              <a:t>Installation File</a:t>
            </a:r>
            <a:endParaRPr lang="zh-CN" altLang="en-US" sz="1400" b="1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467544" y="21328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Mashup Compiler</a:t>
            </a:r>
            <a:endParaRPr lang="zh-CN" altLang="en-US" b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89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581128"/>
            <a:ext cx="9143999" cy="1362075"/>
          </a:xfrm>
        </p:spPr>
        <p:txBody>
          <a:bodyPr>
            <a:normAutofit/>
          </a:bodyPr>
          <a:lstStyle/>
          <a:p>
            <a:r>
              <a:rPr lang="en-US" altLang="zh-CN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Future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vision – mobile cloud computing</a:t>
            </a:r>
            <a:endParaRPr lang="zh-CN" altLang="en-US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Offloading computation logics to clouds.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Statement</a:t>
            </a:r>
          </a:p>
          <a:p>
            <a:pPr lvl="1"/>
            <a:r>
              <a:rPr lang="en-US" altLang="zh-CN" dirty="0"/>
              <a:t>Existing apps invented by mashup platform lack on running efficiency leading to low energy efficiency</a:t>
            </a:r>
          </a:p>
          <a:p>
            <a:r>
              <a:rPr lang="en-US" altLang="zh-CN" dirty="0"/>
              <a:t>Challenges Statement</a:t>
            </a:r>
          </a:p>
          <a:p>
            <a:pPr lvl="1"/>
            <a:r>
              <a:rPr lang="en-US" altLang="zh-CN" dirty="0"/>
              <a:t>Offload client computation to cloud</a:t>
            </a:r>
          </a:p>
          <a:p>
            <a:pPr lvl="1"/>
            <a:r>
              <a:rPr lang="en-US" altLang="zh-CN" dirty="0"/>
              <a:t>More methods for mobile energy efficiency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000" dirty="0" smtClean="0"/>
              <a:t>mobile </a:t>
            </a:r>
            <a:r>
              <a:rPr lang="en-US" altLang="zh-CN" sz="2000" dirty="0"/>
              <a:t>cloud </a:t>
            </a:r>
            <a:r>
              <a:rPr lang="en-US" altLang="zh-CN" sz="2000" dirty="0" smtClean="0"/>
              <a:t>computing: Computation offloading</a:t>
            </a:r>
            <a:endParaRPr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Mobile cloud computing differs greatly from the main cloud computing.</a:t>
            </a:r>
          </a:p>
          <a:p>
            <a:r>
              <a:rPr lang="en-US" altLang="zh-CN" dirty="0"/>
              <a:t>Data transfer bottleneck</a:t>
            </a:r>
          </a:p>
          <a:p>
            <a:pPr lvl="1"/>
            <a:r>
              <a:rPr lang="en-US" altLang="zh-CN" dirty="0"/>
              <a:t>Different concerns</a:t>
            </a:r>
          </a:p>
          <a:p>
            <a:pPr lvl="2"/>
            <a:r>
              <a:rPr lang="en-US" altLang="zh-CN" dirty="0"/>
              <a:t>The time and the cost of transferring  massive amounts of data to the cloud</a:t>
            </a:r>
          </a:p>
          <a:p>
            <a:pPr lvl="2"/>
            <a:r>
              <a:rPr lang="en-US" altLang="zh-CN" dirty="0"/>
              <a:t>The energy consumption of the communication</a:t>
            </a:r>
          </a:p>
          <a:p>
            <a:r>
              <a:rPr lang="en-US" altLang="zh-CN" dirty="0" smtClean="0"/>
              <a:t>Present mobile cloud</a:t>
            </a:r>
          </a:p>
          <a:p>
            <a:pPr lvl="1"/>
            <a:r>
              <a:rPr lang="en-US" altLang="zh-CN" dirty="0" smtClean="0"/>
              <a:t>Device </a:t>
            </a:r>
            <a:r>
              <a:rPr lang="en-US" altLang="zh-CN" dirty="0"/>
              <a:t>backup service in the cloud</a:t>
            </a:r>
          </a:p>
          <a:p>
            <a:pPr lvl="1"/>
            <a:r>
              <a:rPr lang="en-US" altLang="zh-CN" dirty="0"/>
              <a:t>Synchronization of contact and calendar data</a:t>
            </a:r>
          </a:p>
          <a:p>
            <a:pPr lvl="1"/>
            <a:r>
              <a:rPr lang="en-US" altLang="zh-CN" dirty="0"/>
              <a:t>However, these services just supply the storage service, not the computation service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Cloud-based Mobile Mashup Service</a:t>
            </a:r>
            <a:br>
              <a:rPr lang="en-US" altLang="zh-CN" dirty="0"/>
            </a:br>
            <a:r>
              <a:rPr lang="en-US" altLang="zh-CN" sz="2000" dirty="0"/>
              <a:t> Infrastructure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76400" y="1447800"/>
            <a:ext cx="4038600" cy="990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同侧角的矩形 4"/>
          <p:cNvSpPr/>
          <p:nvPr/>
        </p:nvSpPr>
        <p:spPr>
          <a:xfrm rot="16200000">
            <a:off x="723899" y="1562101"/>
            <a:ext cx="914400" cy="685800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76400" y="3200399"/>
            <a:ext cx="4114800" cy="1524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同侧角的矩形 6"/>
          <p:cNvSpPr/>
          <p:nvPr/>
        </p:nvSpPr>
        <p:spPr>
          <a:xfrm rot="16200000">
            <a:off x="419099" y="3619500"/>
            <a:ext cx="1524000" cy="6858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676400" y="5334000"/>
            <a:ext cx="4191000" cy="10668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剪去同侧角的矩形 8"/>
          <p:cNvSpPr/>
          <p:nvPr/>
        </p:nvSpPr>
        <p:spPr>
          <a:xfrm rot="16200000">
            <a:off x="647700" y="5524500"/>
            <a:ext cx="1066800" cy="685800"/>
          </a:xfrm>
          <a:prstGeom prst="snip2Same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</a:p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1676401"/>
            <a:ext cx="9144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Mobile App1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94000" y="1676401"/>
            <a:ext cx="9144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Mobile App1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1676401"/>
            <a:ext cx="9144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Mobile App1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59200" y="1676401"/>
            <a:ext cx="9144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33600" y="37338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38600" y="3810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3429000" y="4038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5000" y="5562600"/>
            <a:ext cx="914400" cy="646331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API</a:t>
            </a:r>
          </a:p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70200" y="5562600"/>
            <a:ext cx="914400" cy="646331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API</a:t>
            </a:r>
          </a:p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5562600"/>
            <a:ext cx="914400" cy="646331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API </a:t>
            </a:r>
          </a:p>
          <a:p>
            <a:pPr algn="ctr"/>
            <a:r>
              <a:rPr lang="en-US" altLang="zh-CN" dirty="0" smtClean="0"/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5400" y="5562600"/>
            <a:ext cx="914400" cy="646331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</a:t>
            </a:r>
          </a:p>
          <a:p>
            <a:pPr algn="ctr"/>
            <a:endParaRPr lang="zh-CN" altLang="en-US" dirty="0"/>
          </a:p>
        </p:txBody>
      </p:sp>
      <p:cxnSp>
        <p:nvCxnSpPr>
          <p:cNvPr id="21" name="直接箭头连接符 20"/>
          <p:cNvCxnSpPr>
            <a:stCxn id="10" idx="2"/>
            <a:endCxn id="14" idx="0"/>
          </p:cNvCxnSpPr>
          <p:nvPr/>
        </p:nvCxnSpPr>
        <p:spPr>
          <a:xfrm rot="16200000" flipH="1">
            <a:off x="1828116" y="2780616"/>
            <a:ext cx="1411068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2"/>
            <a:endCxn id="14" idx="0"/>
          </p:cNvCxnSpPr>
          <p:nvPr/>
        </p:nvCxnSpPr>
        <p:spPr>
          <a:xfrm rot="5400000">
            <a:off x="2310716" y="2793316"/>
            <a:ext cx="1411068" cy="46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4" idx="0"/>
          </p:cNvCxnSpPr>
          <p:nvPr/>
        </p:nvCxnSpPr>
        <p:spPr>
          <a:xfrm rot="5400000">
            <a:off x="3275916" y="1828116"/>
            <a:ext cx="1411068" cy="2400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  <a:endCxn id="17" idx="0"/>
          </p:cNvCxnSpPr>
          <p:nvPr/>
        </p:nvCxnSpPr>
        <p:spPr>
          <a:xfrm rot="5400000">
            <a:off x="1962150" y="4743450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2"/>
            <a:endCxn id="18" idx="0"/>
          </p:cNvCxnSpPr>
          <p:nvPr/>
        </p:nvCxnSpPr>
        <p:spPr>
          <a:xfrm rot="16200000" flipH="1">
            <a:off x="2444750" y="4679950"/>
            <a:ext cx="1219200" cy="546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  <a:endCxn id="19" idx="0"/>
          </p:cNvCxnSpPr>
          <p:nvPr/>
        </p:nvCxnSpPr>
        <p:spPr>
          <a:xfrm rot="16200000" flipH="1">
            <a:off x="3409950" y="3714750"/>
            <a:ext cx="1219200" cy="2476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图示 26"/>
          <p:cNvGraphicFramePr/>
          <p:nvPr/>
        </p:nvGraphicFramePr>
        <p:xfrm>
          <a:off x="6096000" y="2895600"/>
          <a:ext cx="27432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Cloud-based Mobile Mashup Service</a:t>
            </a:r>
            <a:br>
              <a:rPr lang="en-US" altLang="zh-CN" dirty="0"/>
            </a:br>
            <a:r>
              <a:rPr lang="en-US" altLang="zh-CN" sz="2000" dirty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Offload part of the client computation to the cloud to speed up running efficiency of the mashup app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Which part of the client computation could be offloaded to the cloud?</a:t>
            </a:r>
          </a:p>
          <a:p>
            <a:pPr lvl="1"/>
            <a:r>
              <a:rPr lang="en-US" altLang="zh-CN" dirty="0" smtClean="0"/>
              <a:t>What the estimation model of this offloading computation?</a:t>
            </a:r>
          </a:p>
          <a:p>
            <a:pPr lvl="1"/>
            <a:r>
              <a:rPr lang="en-US" altLang="zh-CN" dirty="0" smtClean="0"/>
              <a:t>How to design an experiment to prove that the above model really achieves high running and energy efficiency?</a:t>
            </a:r>
            <a:endParaRPr lang="en-US" altLang="zh-CN" dirty="0"/>
          </a:p>
          <a:p>
            <a:r>
              <a:rPr lang="en-US" altLang="zh-CN" dirty="0"/>
              <a:t>Utilize the cloud to optimize the multi-client requests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Methods For Mobile Energy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update the specific parts which user is interested in or the relatively dynamically changing content, like the stock, weather information</a:t>
            </a:r>
          </a:p>
          <a:p>
            <a:r>
              <a:rPr lang="en-US" altLang="zh-CN" dirty="0"/>
              <a:t>Integrate an energy-aware cellular data scheduling to the mashup app</a:t>
            </a:r>
          </a:p>
          <a:p>
            <a:pPr lvl="1"/>
            <a:r>
              <a:rPr lang="en-US" altLang="zh-CN" dirty="0"/>
              <a:t>The higher the bit-rate, the more energy efficient the data transfer </a:t>
            </a:r>
            <a:r>
              <a:rPr lang="en-US" altLang="zh-CN" dirty="0" smtClean="0"/>
              <a:t>is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484784"/>
            <a:ext cx="7892220" cy="4632037"/>
          </a:xfrm>
          <a:prstGeom prst="rect">
            <a:avLst/>
          </a:prstGeom>
          <a:noFill/>
          <a:ln w="3492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5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 </a:t>
            </a:r>
            <a:r>
              <a:rPr lang="en-US" altLang="zh-CN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for your attention and time</a:t>
            </a:r>
            <a:r>
              <a:rPr lang="en-US" altLang="zh-CN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!</a:t>
            </a:r>
          </a:p>
          <a:p>
            <a:endParaRPr lang="en-US" altLang="zh-CN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altLang="zh-CN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 to </a:t>
            </a:r>
            <a:r>
              <a:rPr lang="en-US" altLang="zh-CN" sz="60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nokia’S</a:t>
            </a:r>
            <a:r>
              <a:rPr lang="en-US" altLang="zh-CN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SUPPORT!</a:t>
            </a:r>
            <a:endParaRPr lang="zh-CN" altLang="en-US" sz="55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and What is Mashup-based Mobile App Inventor?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Mobile Apps: more and more important in our daily 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life</a:t>
            </a:r>
            <a:endParaRPr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</a:endParaRPr>
          </a:p>
        </p:txBody>
      </p:sp>
      <p:graphicFrame>
        <p:nvGraphicFramePr>
          <p:cNvPr id="18" name="内容占位符 17"/>
          <p:cNvGraphicFramePr>
            <a:graphicFrameLocks noGrp="1"/>
          </p:cNvGraphicFramePr>
          <p:nvPr>
            <p:ph idx="4294967295"/>
          </p:nvPr>
        </p:nvGraphicFramePr>
        <p:xfrm>
          <a:off x="0" y="2060848"/>
          <a:ext cx="4572000" cy="457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2805321464"/>
              </p:ext>
            </p:extLst>
          </p:nvPr>
        </p:nvGraphicFramePr>
        <p:xfrm>
          <a:off x="4500562" y="2060848"/>
          <a:ext cx="4643438" cy="457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矩形 22"/>
          <p:cNvSpPr/>
          <p:nvPr/>
        </p:nvSpPr>
        <p:spPr>
          <a:xfrm>
            <a:off x="1071538" y="1643050"/>
            <a:ext cx="314271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en-US" dirty="0" smtClean="0"/>
              <a:t>App Number By Jan, 2011</a:t>
            </a:r>
            <a:endParaRPr lang="en-US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259347" y="1643050"/>
            <a:ext cx="388465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Growth of App Number in 2010</a:t>
            </a:r>
            <a:endParaRPr lang="en-US" altLang="zh-CN" dirty="0"/>
          </a:p>
        </p:txBody>
      </p:sp>
      <p:pic>
        <p:nvPicPr>
          <p:cNvPr id="8" name="图片 7" descr="appl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0694" y="6273116"/>
            <a:ext cx="642918" cy="584883"/>
          </a:xfrm>
          <a:prstGeom prst="rect">
            <a:avLst/>
          </a:prstGeom>
        </p:spPr>
      </p:pic>
      <p:pic>
        <p:nvPicPr>
          <p:cNvPr id="9" name="图片 8" descr="google_androi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7926" y="6273110"/>
            <a:ext cx="642926" cy="584890"/>
          </a:xfrm>
          <a:prstGeom prst="rect">
            <a:avLst/>
          </a:prstGeom>
        </p:spPr>
      </p:pic>
      <p:pic>
        <p:nvPicPr>
          <p:cNvPr id="10" name="图片 9" descr="ovi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86644" y="6357958"/>
            <a:ext cx="642942" cy="371762"/>
          </a:xfrm>
          <a:prstGeom prst="rect">
            <a:avLst/>
          </a:prstGeom>
        </p:spPr>
      </p:pic>
      <p:pic>
        <p:nvPicPr>
          <p:cNvPr id="11" name="图片 10" descr="blackberry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86776" y="6357958"/>
            <a:ext cx="500034" cy="454898"/>
          </a:xfrm>
          <a:prstGeom prst="rect">
            <a:avLst/>
          </a:prstGeom>
        </p:spPr>
      </p:pic>
      <p:pic>
        <p:nvPicPr>
          <p:cNvPr id="12" name="图片 11" descr="appl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7624" y="6337157"/>
            <a:ext cx="642960" cy="520843"/>
          </a:xfrm>
          <a:prstGeom prst="rect">
            <a:avLst/>
          </a:prstGeom>
        </p:spPr>
      </p:pic>
      <p:pic>
        <p:nvPicPr>
          <p:cNvPr id="13" name="图片 12" descr="google_androi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0798" y="6337157"/>
            <a:ext cx="642914" cy="520843"/>
          </a:xfrm>
          <a:prstGeom prst="rect">
            <a:avLst/>
          </a:prstGeom>
        </p:spPr>
      </p:pic>
      <p:pic>
        <p:nvPicPr>
          <p:cNvPr id="14" name="图片 13" descr="ovi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29508" y="6453336"/>
            <a:ext cx="642915" cy="331059"/>
          </a:xfrm>
          <a:prstGeom prst="rect">
            <a:avLst/>
          </a:prstGeom>
        </p:spPr>
      </p:pic>
      <p:pic>
        <p:nvPicPr>
          <p:cNvPr id="15" name="图片 14" descr="blackberry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86758" y="6452920"/>
            <a:ext cx="500040" cy="40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Trends: Cloud based mobile apps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0" y="1785926"/>
            <a:ext cx="5643602" cy="4500594"/>
          </a:xfrm>
          <a:prstGeom prst="cloud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apple-iphone-app-st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571744"/>
            <a:ext cx="3571900" cy="2867725"/>
          </a:xfrm>
          <a:prstGeom prst="rect">
            <a:avLst/>
          </a:prstGeom>
        </p:spPr>
      </p:pic>
      <p:pic>
        <p:nvPicPr>
          <p:cNvPr id="8" name="图片 7" descr="face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57496"/>
            <a:ext cx="642942" cy="642942"/>
          </a:xfrm>
          <a:prstGeom prst="rect">
            <a:avLst/>
          </a:prstGeom>
        </p:spPr>
      </p:pic>
      <p:pic>
        <p:nvPicPr>
          <p:cNvPr id="9" name="图片 8" descr="linked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14818"/>
            <a:ext cx="642942" cy="642942"/>
          </a:xfrm>
          <a:prstGeom prst="rect">
            <a:avLst/>
          </a:prstGeom>
        </p:spPr>
      </p:pic>
      <p:pic>
        <p:nvPicPr>
          <p:cNvPr id="10" name="图片 9" descr="qq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546" y="5429264"/>
            <a:ext cx="571504" cy="571504"/>
          </a:xfrm>
          <a:prstGeom prst="rect">
            <a:avLst/>
          </a:prstGeom>
        </p:spPr>
      </p:pic>
      <p:pic>
        <p:nvPicPr>
          <p:cNvPr id="11" name="图片 10" descr="skyp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488" y="5429264"/>
            <a:ext cx="642942" cy="642942"/>
          </a:xfrm>
          <a:prstGeom prst="rect">
            <a:avLst/>
          </a:prstGeom>
        </p:spPr>
      </p:pic>
      <p:pic>
        <p:nvPicPr>
          <p:cNvPr id="6" name="图片 5" descr="twitt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7686" y="3500438"/>
            <a:ext cx="642942" cy="6429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96136" y="3140968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Most apps live in Clouds.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586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11222"/>
          </a:xfrm>
          <a:effectLst/>
        </p:spPr>
        <p:txBody>
          <a:bodyPr>
            <a:noAutofit/>
          </a:bodyPr>
          <a:lstStyle/>
          <a:p>
            <a:r>
              <a:rPr lang="en-US" altLang="zh-CN" sz="2400" dirty="0" smtClean="0"/>
              <a:t>Mobile </a:t>
            </a:r>
            <a:r>
              <a:rPr lang="en-US" altLang="zh-CN" sz="2400" dirty="0" err="1" smtClean="0"/>
              <a:t>mashup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mashups</a:t>
            </a:r>
            <a:r>
              <a:rPr lang="en-US" altLang="zh-CN" sz="2400" dirty="0" smtClean="0"/>
              <a:t> for mobile app</a:t>
            </a:r>
            <a:endParaRPr lang="zh-CN" altLang="en-US" sz="2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285720" y="1214422"/>
            <a:ext cx="8715404" cy="5357850"/>
            <a:chOff x="285720" y="1214422"/>
            <a:chExt cx="8715404" cy="5357850"/>
          </a:xfrm>
        </p:grpSpPr>
        <p:sp>
          <p:nvSpPr>
            <p:cNvPr id="5" name="矩形 4"/>
            <p:cNvSpPr/>
            <p:nvPr/>
          </p:nvSpPr>
          <p:spPr>
            <a:xfrm>
              <a:off x="571440" y="4071942"/>
              <a:ext cx="8215370" cy="57150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Mashup</a:t>
              </a:r>
              <a:r>
                <a:rPr lang="en-US" altLang="zh-CN" dirty="0" smtClean="0"/>
                <a:t> all kinds of data sources upon a </a:t>
              </a:r>
              <a:r>
                <a:rPr lang="en-US" altLang="zh-CN" dirty="0" smtClean="0"/>
                <a:t>common </a:t>
              </a:r>
              <a:r>
                <a:rPr lang="en-US" altLang="zh-CN" dirty="0"/>
                <a:t>i</a:t>
              </a:r>
              <a:r>
                <a:rPr lang="en-US" altLang="zh-CN" dirty="0" smtClean="0"/>
                <a:t>nterface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1472" y="1714488"/>
              <a:ext cx="1571604" cy="42862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GPS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00034" y="2500306"/>
              <a:ext cx="1571604" cy="50006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Music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08" y="1214422"/>
              <a:ext cx="1428760" cy="42862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Contacts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00430" y="2571744"/>
              <a:ext cx="1571604" cy="42862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3" name="云形 12"/>
            <p:cNvSpPr/>
            <p:nvPr/>
          </p:nvSpPr>
          <p:spPr>
            <a:xfrm>
              <a:off x="5786414" y="1428736"/>
              <a:ext cx="3143272" cy="1857388"/>
            </a:xfrm>
            <a:prstGeom prst="cloud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000232" y="3214686"/>
              <a:ext cx="1571604" cy="42862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Videos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endCxn id="9" idx="6"/>
            </p:cNvCxnSpPr>
            <p:nvPr/>
          </p:nvCxnSpPr>
          <p:spPr>
            <a:xfrm rot="10800000" flipV="1">
              <a:off x="2071638" y="2643183"/>
              <a:ext cx="714412" cy="1071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7" idx="2"/>
              <a:endCxn id="14" idx="0"/>
            </p:cNvCxnSpPr>
            <p:nvPr/>
          </p:nvCxnSpPr>
          <p:spPr>
            <a:xfrm rot="5400000">
              <a:off x="2701073" y="3076362"/>
              <a:ext cx="223286" cy="53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36" idx="2"/>
            </p:cNvCxnSpPr>
            <p:nvPr/>
          </p:nvCxnSpPr>
          <p:spPr>
            <a:xfrm flipV="1">
              <a:off x="3143240" y="2035959"/>
              <a:ext cx="285752" cy="107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7" idx="0"/>
              <a:endCxn id="10" idx="4"/>
            </p:cNvCxnSpPr>
            <p:nvPr/>
          </p:nvCxnSpPr>
          <p:spPr>
            <a:xfrm rot="5400000" flipH="1" flipV="1">
              <a:off x="2741285" y="1741162"/>
              <a:ext cx="214314" cy="18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8" idx="6"/>
            </p:cNvCxnSpPr>
            <p:nvPr/>
          </p:nvCxnSpPr>
          <p:spPr>
            <a:xfrm rot="10800000">
              <a:off x="2143076" y="1928802"/>
              <a:ext cx="78585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57918" y="164305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Flickr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58050" y="164305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Google Maps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0728" y="234528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Facebook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15108" y="263104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LinkedIn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15240" y="20716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Youtube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6546" y="20716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Amazon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72364" y="242886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Twitter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下箭头 33"/>
            <p:cNvSpPr/>
            <p:nvPr/>
          </p:nvSpPr>
          <p:spPr>
            <a:xfrm>
              <a:off x="7143768" y="3714752"/>
              <a:ext cx="285752" cy="3571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下箭头 34"/>
            <p:cNvSpPr/>
            <p:nvPr/>
          </p:nvSpPr>
          <p:spPr>
            <a:xfrm>
              <a:off x="4214810" y="4643446"/>
              <a:ext cx="500066" cy="5000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多文档 37"/>
            <p:cNvSpPr/>
            <p:nvPr/>
          </p:nvSpPr>
          <p:spPr>
            <a:xfrm>
              <a:off x="285720" y="5786454"/>
              <a:ext cx="1643074" cy="785818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Social </a:t>
              </a:r>
              <a:r>
                <a:rPr lang="en-US" altLang="zh-CN" dirty="0" err="1" smtClean="0"/>
                <a:t>Mashups</a:t>
              </a:r>
              <a:endParaRPr lang="zh-CN" altLang="en-US" dirty="0"/>
            </a:p>
          </p:txBody>
        </p:sp>
        <p:sp>
          <p:nvSpPr>
            <p:cNvPr id="39" name="流程图: 多文档 38"/>
            <p:cNvSpPr/>
            <p:nvPr/>
          </p:nvSpPr>
          <p:spPr>
            <a:xfrm>
              <a:off x="2214546" y="5786454"/>
              <a:ext cx="1643074" cy="785818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Music </a:t>
              </a:r>
              <a:r>
                <a:rPr lang="en-US" altLang="zh-CN" dirty="0" err="1" smtClean="0"/>
                <a:t>Mashups</a:t>
              </a:r>
              <a:endParaRPr lang="zh-CN" altLang="en-US" dirty="0"/>
            </a:p>
          </p:txBody>
        </p:sp>
        <p:sp>
          <p:nvSpPr>
            <p:cNvPr id="40" name="流程图: 多文档 39"/>
            <p:cNvSpPr/>
            <p:nvPr/>
          </p:nvSpPr>
          <p:spPr>
            <a:xfrm>
              <a:off x="4071934" y="5786454"/>
              <a:ext cx="1643074" cy="785818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News </a:t>
              </a:r>
              <a:r>
                <a:rPr lang="en-US" altLang="zh-CN" dirty="0" err="1" smtClean="0"/>
                <a:t>Mashups</a:t>
              </a:r>
              <a:endParaRPr lang="zh-CN" altLang="en-US" dirty="0"/>
            </a:p>
          </p:txBody>
        </p:sp>
        <p:sp>
          <p:nvSpPr>
            <p:cNvPr id="41" name="流程图: 多文档 40"/>
            <p:cNvSpPr/>
            <p:nvPr/>
          </p:nvSpPr>
          <p:spPr>
            <a:xfrm>
              <a:off x="6143636" y="5786454"/>
              <a:ext cx="1643074" cy="785818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Shopping </a:t>
              </a:r>
              <a:r>
                <a:rPr lang="en-US" altLang="zh-CN" dirty="0" err="1" smtClean="0"/>
                <a:t>Mashups</a:t>
              </a:r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8072430" y="600076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429588" y="600076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8858248" y="6000768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428992" y="1785926"/>
              <a:ext cx="1571604" cy="50006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Photos</a:t>
              </a:r>
              <a:endParaRPr lang="zh-CN" altLang="en-US" dirty="0"/>
            </a:p>
          </p:txBody>
        </p:sp>
        <p:cxnSp>
          <p:nvCxnSpPr>
            <p:cNvPr id="46" name="直接箭头连接符 45"/>
            <p:cNvCxnSpPr>
              <a:endCxn id="11" idx="2"/>
            </p:cNvCxnSpPr>
            <p:nvPr/>
          </p:nvCxnSpPr>
          <p:spPr>
            <a:xfrm>
              <a:off x="3071802" y="2714620"/>
              <a:ext cx="428628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下箭头 63"/>
            <p:cNvSpPr/>
            <p:nvPr/>
          </p:nvSpPr>
          <p:spPr>
            <a:xfrm>
              <a:off x="2714612" y="3714752"/>
              <a:ext cx="285752" cy="3571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571604" y="5143512"/>
              <a:ext cx="5857916" cy="35719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Location based, Contacts based, Personal Gallery  based, …</a:t>
              </a:r>
              <a:endParaRPr lang="zh-CN" altLang="en-US" dirty="0"/>
            </a:p>
          </p:txBody>
        </p:sp>
      </p:grpSp>
      <p:pic>
        <p:nvPicPr>
          <p:cNvPr id="47" name="图片 46" descr="nokia-5800-xpressmusic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857364"/>
            <a:ext cx="535321" cy="1134036"/>
          </a:xfrm>
          <a:prstGeom prst="rect">
            <a:avLst/>
          </a:prstGeom>
        </p:spPr>
      </p:pic>
      <p:cxnSp>
        <p:nvCxnSpPr>
          <p:cNvPr id="88" name="直接连接符 87"/>
          <p:cNvCxnSpPr>
            <a:stCxn id="86" idx="2"/>
            <a:endCxn id="38" idx="0"/>
          </p:cNvCxnSpPr>
          <p:nvPr/>
        </p:nvCxnSpPr>
        <p:spPr>
          <a:xfrm rot="5400000">
            <a:off x="2717552" y="4003444"/>
            <a:ext cx="285752" cy="328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86" idx="2"/>
            <a:endCxn id="39" idx="0"/>
          </p:cNvCxnSpPr>
          <p:nvPr/>
        </p:nvCxnSpPr>
        <p:spPr>
          <a:xfrm rot="5400000">
            <a:off x="3681965" y="4967857"/>
            <a:ext cx="285752" cy="135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6" idx="2"/>
            <a:endCxn id="40" idx="0"/>
          </p:cNvCxnSpPr>
          <p:nvPr/>
        </p:nvCxnSpPr>
        <p:spPr>
          <a:xfrm rot="16200000" flipH="1">
            <a:off x="4610659" y="5390605"/>
            <a:ext cx="285752" cy="5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6" idx="2"/>
            <a:endCxn id="41" idx="0"/>
          </p:cNvCxnSpPr>
          <p:nvPr/>
        </p:nvCxnSpPr>
        <p:spPr>
          <a:xfrm rot="16200000" flipH="1">
            <a:off x="5646510" y="4354754"/>
            <a:ext cx="285752" cy="257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Autofit/>
          </a:bodyPr>
          <a:lstStyle/>
          <a:p>
            <a:r>
              <a:rPr lang="en-US" altLang="zh-CN" sz="2400" dirty="0" smtClean="0"/>
              <a:t>Mashup-based mobile app </a:t>
            </a:r>
            <a:r>
              <a:rPr lang="en-US" altLang="zh-CN" sz="24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60000" endA="900" endPos="58000" dir="5400000" sy="-100000" algn="bl" rotWithShape="0"/>
                </a:effectLst>
              </a:rPr>
              <a:t>vs</a:t>
            </a:r>
            <a:r>
              <a:rPr lang="en-US" altLang="zh-CN" sz="2400" dirty="0" smtClean="0"/>
              <a:t> general mobile app</a:t>
            </a:r>
            <a:endParaRPr lang="zh-CN" altLang="en-US" sz="2400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314168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Mashup-based Mobile App</a:t>
            </a:r>
          </a:p>
          <a:p>
            <a:pPr lvl="1"/>
            <a:r>
              <a:rPr lang="en-US" altLang="zh-CN" dirty="0" smtClean="0"/>
              <a:t>A Special type of cloud-based App.</a:t>
            </a:r>
          </a:p>
          <a:p>
            <a:pPr lvl="1"/>
            <a:r>
              <a:rPr lang="en-US" altLang="zh-CN" dirty="0" smtClean="0"/>
              <a:t>Focus on APIs’ interaction with restricted logic.</a:t>
            </a:r>
          </a:p>
          <a:p>
            <a:r>
              <a:rPr lang="en-US" altLang="zh-CN" dirty="0" smtClean="0"/>
              <a:t>General Mobile App</a:t>
            </a:r>
          </a:p>
          <a:p>
            <a:pPr lvl="1"/>
            <a:r>
              <a:rPr lang="en-US" altLang="zh-CN" dirty="0" smtClean="0"/>
              <a:t>Focus on logic of app with no or numbered APIs.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14546" y="200024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VS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Google App </a:t>
            </a:r>
            <a:r>
              <a:rPr lang="en-US" altLang="zh-CN" dirty="0" smtClean="0"/>
              <a:t>Inventor</a:t>
            </a:r>
            <a:endParaRPr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use App Inventor, you do not need to be a professional developer. </a:t>
            </a:r>
          </a:p>
          <a:p>
            <a:r>
              <a:rPr lang="en-US" dirty="0" smtClean="0"/>
              <a:t>Instead of writing code, you visually design the way the app looks and use blocks to specify the app's behavior. 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0254" y="1071547"/>
            <a:ext cx="453234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000504"/>
            <a:ext cx="4509095" cy="278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72000" y="1071546"/>
            <a:ext cx="264320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UI Designer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000504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Logic Designer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538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1143000"/>
          </a:xfrm>
          <a:effectLst/>
        </p:spPr>
        <p:txBody>
          <a:bodyPr/>
          <a:lstStyle/>
          <a:p>
            <a:r>
              <a:rPr lang="en-US" altLang="zh-CN" dirty="0" smtClean="0"/>
              <a:t>Design of mashup-based mobile app inventor</a:t>
            </a:r>
            <a:endParaRPr lang="zh-CN" altLang="en-US" dirty="0"/>
          </a:p>
        </p:txBody>
      </p:sp>
      <p:pic>
        <p:nvPicPr>
          <p:cNvPr id="9" name="内容占位符 8" descr="man_bla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786190"/>
            <a:ext cx="1219200" cy="1219200"/>
          </a:xfrm>
        </p:spPr>
      </p:pic>
      <p:sp>
        <p:nvSpPr>
          <p:cNvPr id="7" name="矩形 6"/>
          <p:cNvSpPr/>
          <p:nvPr/>
        </p:nvSpPr>
        <p:spPr>
          <a:xfrm>
            <a:off x="2643174" y="3357562"/>
            <a:ext cx="2214578" cy="2214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Mashup-based Mobile App Inventor</a:t>
            </a:r>
            <a:endParaRPr lang="zh-CN" altLang="en-US" dirty="0"/>
          </a:p>
        </p:txBody>
      </p:sp>
      <p:pic>
        <p:nvPicPr>
          <p:cNvPr id="11" name="图片 10" descr="nokia-5800-xpressmusic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3286124"/>
            <a:ext cx="1071570" cy="2270038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1285852" y="4143380"/>
            <a:ext cx="121444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App </a:t>
            </a:r>
            <a:r>
              <a:rPr lang="en-US" altLang="zh-CN" dirty="0" smtClean="0"/>
              <a:t>Ideas</a:t>
            </a:r>
            <a:endParaRPr lang="zh-CN" altLang="en-US" sz="1600" dirty="0"/>
          </a:p>
        </p:txBody>
      </p:sp>
      <p:sp>
        <p:nvSpPr>
          <p:cNvPr id="13" name="右箭头 12"/>
          <p:cNvSpPr/>
          <p:nvPr/>
        </p:nvSpPr>
        <p:spPr>
          <a:xfrm>
            <a:off x="5143504" y="4214818"/>
            <a:ext cx="171451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Installation File</a:t>
            </a:r>
            <a:endParaRPr lang="zh-CN" altLang="en-US" dirty="0"/>
          </a:p>
        </p:txBody>
      </p:sp>
      <p:sp>
        <p:nvSpPr>
          <p:cNvPr id="14" name="云形 13"/>
          <p:cNvSpPr/>
          <p:nvPr/>
        </p:nvSpPr>
        <p:spPr>
          <a:xfrm>
            <a:off x="1714480" y="1928802"/>
            <a:ext cx="1857388" cy="1000132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 Services</a:t>
            </a:r>
            <a:endParaRPr lang="zh-CN" altLang="en-US" dirty="0"/>
          </a:p>
        </p:txBody>
      </p:sp>
      <p:sp>
        <p:nvSpPr>
          <p:cNvPr id="15" name="云形 14"/>
          <p:cNvSpPr/>
          <p:nvPr/>
        </p:nvSpPr>
        <p:spPr>
          <a:xfrm>
            <a:off x="4143372" y="1928802"/>
            <a:ext cx="1857388" cy="1000132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Services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00364" y="2857496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143372" y="2857496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7" idx="2"/>
          </p:cNvCxnSpPr>
          <p:nvPr/>
        </p:nvCxnSpPr>
        <p:spPr>
          <a:xfrm rot="16200000" flipH="1">
            <a:off x="3750463" y="5572140"/>
            <a:ext cx="500067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86116" y="6000768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This is what we are looking for!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Mashup</Template>
  <TotalTime>2002</TotalTime>
  <Words>972</Words>
  <Application>Microsoft Macintosh PowerPoint</Application>
  <PresentationFormat>On-screen Show (4:3)</PresentationFormat>
  <Paragraphs>236</Paragraphs>
  <Slides>27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主题</vt:lpstr>
      <vt:lpstr>Visio</vt:lpstr>
      <vt:lpstr>Mashup-based Mobile App Inventor</vt:lpstr>
      <vt:lpstr>Outline</vt:lpstr>
      <vt:lpstr>Motivation</vt:lpstr>
      <vt:lpstr>Mobile Apps: more and more important in our daily life</vt:lpstr>
      <vt:lpstr>Trends: Cloud based mobile apps</vt:lpstr>
      <vt:lpstr>Mobile mashup: mashups for mobile app</vt:lpstr>
      <vt:lpstr>Mashup-based mobile app vs general mobile app</vt:lpstr>
      <vt:lpstr>Google App Inventor</vt:lpstr>
      <vt:lpstr>Design of mashup-based mobile app inventor</vt:lpstr>
      <vt:lpstr>Current progress</vt:lpstr>
      <vt:lpstr>Architecture</vt:lpstr>
      <vt:lpstr>Two generators we implemented</vt:lpstr>
      <vt:lpstr>Snapshot of implemented system</vt:lpstr>
      <vt:lpstr>Web browser based User interface</vt:lpstr>
      <vt:lpstr>Owl-s  based service repository</vt:lpstr>
      <vt:lpstr>Recommendation module</vt:lpstr>
      <vt:lpstr>Structured Mashup</vt:lpstr>
      <vt:lpstr>Mobile MASHUP Code generator</vt:lpstr>
      <vt:lpstr>Mobile mashup app execution engine</vt:lpstr>
      <vt:lpstr>Mobile mashup app generator</vt:lpstr>
      <vt:lpstr>Future vision – mobile cloud computing</vt:lpstr>
      <vt:lpstr>Research issues</vt:lpstr>
      <vt:lpstr>mobile cloud computing: Computation offloading</vt:lpstr>
      <vt:lpstr>Cloud-based Mobile Mashup Service  Infrastructure</vt:lpstr>
      <vt:lpstr>Cloud-based Mobile Mashup Service Methods</vt:lpstr>
      <vt:lpstr>More Methods For Mobile Energy Efficiency</vt:lpstr>
      <vt:lpstr>PowerPoint Presentation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Mashup-based Mobile App Inventor</dc:title>
  <dc:creator>番茄花园</dc:creator>
  <cp:lastModifiedBy>admin Huajun</cp:lastModifiedBy>
  <cp:revision>214</cp:revision>
  <dcterms:created xsi:type="dcterms:W3CDTF">2011-04-12T02:11:48Z</dcterms:created>
  <dcterms:modified xsi:type="dcterms:W3CDTF">2011-04-22T02:38:40Z</dcterms:modified>
</cp:coreProperties>
</file>