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ark Blue Futuristic How Artificial Intelligence Youtube Thumbnai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527175" y="2255520"/>
            <a:ext cx="904748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540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Intro to Data Analysis &amp; Excel Basis PT1 </a:t>
            </a:r>
            <a:endParaRPr lang="en-US" sz="540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Intro to Data Analysis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en-US"/>
              <a:t>Data Analysis is the process of organizing raw data in order to retrieve insights which are useful to the companies.</a:t>
            </a:r>
            <a:endParaRPr lang="en-US"/>
          </a:p>
          <a:p>
            <a:endParaRPr lang="en-US"/>
          </a:p>
          <a:p>
            <a:endParaRPr lang="en-US"/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840105" y="2968625"/>
          <a:ext cx="4922520" cy="1828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461260"/>
                <a:gridCol w="246126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Data Analysis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Data Science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Backward Looking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Forward Looking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Not Programming heavy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Programming Heavy</a:t>
                      </a:r>
                      <a:endParaRPr lang="en-US"/>
                    </a:p>
                  </a:txBody>
                  <a:tcPr/>
                </a:tc>
              </a:tr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Data Visualization</a:t>
                      </a:r>
                      <a:endParaRPr lang="en-US"/>
                    </a:p>
                  </a:txBody>
                  <a:tcPr anchor="ctr" anchorCtr="0"/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6" name="Text Box 5"/>
          <p:cNvSpPr txBox="1"/>
          <p:nvPr/>
        </p:nvSpPr>
        <p:spPr>
          <a:xfrm>
            <a:off x="7167880" y="1908810"/>
            <a:ext cx="4333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6542405" y="1640840"/>
            <a:ext cx="5003800" cy="24301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200" b="1"/>
              <a:t>Real-World Application</a:t>
            </a:r>
            <a:endParaRPr lang="en-US" sz="3200" b="1"/>
          </a:p>
          <a:p>
            <a:pPr marL="514350" indent="-514350" algn="l">
              <a:buAutoNum type="arabicPeriod"/>
            </a:pPr>
            <a:r>
              <a:rPr lang="en-US" sz="2400"/>
              <a:t>Finance</a:t>
            </a:r>
            <a:endParaRPr lang="en-US" sz="2400"/>
          </a:p>
          <a:p>
            <a:pPr marL="514350" indent="-514350" algn="l">
              <a:buAutoNum type="arabicPeriod"/>
            </a:pPr>
            <a:r>
              <a:rPr lang="en-US" sz="2400"/>
              <a:t>Healthcare</a:t>
            </a:r>
            <a:endParaRPr lang="en-US" sz="2400"/>
          </a:p>
          <a:p>
            <a:pPr marL="514350" indent="-514350" algn="l">
              <a:buAutoNum type="arabicPeriod"/>
            </a:pPr>
            <a:r>
              <a:rPr lang="en-US" sz="2400"/>
              <a:t>Retail</a:t>
            </a:r>
            <a:endParaRPr lang="en-US" sz="2400"/>
          </a:p>
          <a:p>
            <a:pPr marL="514350" indent="-514350" algn="l">
              <a:buAutoNum type="arabicPeriod"/>
            </a:pPr>
            <a:r>
              <a:rPr lang="en-US" sz="2400"/>
              <a:t>Marketing</a:t>
            </a:r>
            <a:endParaRPr lang="en-US" sz="2400"/>
          </a:p>
          <a:p>
            <a:pPr marL="514350" indent="-514350" algn="l">
              <a:buAutoNum type="arabicPeriod"/>
            </a:pPr>
            <a:r>
              <a:rPr lang="en-US" sz="2400"/>
              <a:t>Government etc</a:t>
            </a:r>
            <a:endParaRPr lang="en-US" sz="2400"/>
          </a:p>
        </p:txBody>
      </p:sp>
      <p:sp>
        <p:nvSpPr>
          <p:cNvPr id="8" name="Text Box 7"/>
          <p:cNvSpPr txBox="1"/>
          <p:nvPr/>
        </p:nvSpPr>
        <p:spPr>
          <a:xfrm>
            <a:off x="801370" y="4779645"/>
            <a:ext cx="508190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/>
              <a:t>Why Data Analysis</a:t>
            </a:r>
            <a:endParaRPr lang="en-US" sz="2800" b="1"/>
          </a:p>
          <a:p>
            <a:r>
              <a:rPr lang="en-US" sz="2000"/>
              <a:t>Make faster and better buisness decisions to reduce overall cost and develop new and innovative produts and services</a:t>
            </a:r>
            <a:endParaRPr 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5495925" cy="1600200"/>
          </a:xfrm>
        </p:spPr>
        <p:txBody>
          <a:bodyPr/>
          <a:p>
            <a:r>
              <a:rPr lang="en-US"/>
              <a:t>Data Analysis Process 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5255895" cy="3811905"/>
          </a:xfrm>
        </p:spPr>
        <p:txBody>
          <a:bodyPr/>
          <a:p>
            <a:pPr marL="457200" indent="-457200">
              <a:buAutoNum type="arabicPeriod"/>
            </a:pPr>
            <a:r>
              <a:rPr lang="en-US" sz="2000"/>
              <a:t>Define the question</a:t>
            </a:r>
            <a:endParaRPr lang="en-US" sz="2000"/>
          </a:p>
          <a:p>
            <a:pPr marL="457200" indent="-457200">
              <a:buAutoNum type="arabicPeriod"/>
            </a:pPr>
            <a:r>
              <a:rPr lang="en-US" sz="2000"/>
              <a:t>Collect the data</a:t>
            </a:r>
            <a:endParaRPr lang="en-US" sz="2000"/>
          </a:p>
          <a:p>
            <a:pPr marL="457200" indent="-457200">
              <a:buAutoNum type="arabicPeriod"/>
            </a:pPr>
            <a:r>
              <a:rPr lang="en-US" sz="2000"/>
              <a:t>Clean the Data</a:t>
            </a:r>
            <a:endParaRPr lang="en-US" sz="2000"/>
          </a:p>
          <a:p>
            <a:pPr marL="457200" indent="-457200">
              <a:buAutoNum type="arabicPeriod"/>
            </a:pPr>
            <a:r>
              <a:rPr lang="en-US" sz="2000"/>
              <a:t>Analyze the Data</a:t>
            </a:r>
            <a:endParaRPr lang="en-US" sz="2000"/>
          </a:p>
          <a:p>
            <a:pPr marL="457200" indent="-457200">
              <a:buAutoNum type="arabicPeriod"/>
            </a:pPr>
            <a:r>
              <a:rPr lang="en-US" sz="2000"/>
              <a:t>Interprete </a:t>
            </a:r>
            <a:endParaRPr lang="en-US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608</Words>
  <Application>WPS Presentation</Application>
  <PresentationFormat>Widescreen</PresentationFormat>
  <Paragraphs>42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Davison red</cp:lastModifiedBy>
  <cp:revision>1</cp:revision>
  <dcterms:created xsi:type="dcterms:W3CDTF">2024-03-04T08:58:45Z</dcterms:created>
  <dcterms:modified xsi:type="dcterms:W3CDTF">2024-03-04T08:58:46Z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B0EAF9A5861C42E8A80F434A533B0560_11</vt:lpwstr>
  </property>
  <property fmtid="{D5CDD505-2E9C-101B-9397-08002B2CF9AE}" pid="3" name="KSOProductBuildVer">
    <vt:lpwstr>1033-12.2.0.13489</vt:lpwstr>
  </property>
</Properties>
</file>